
<file path=[Content_Types].xml><?xml version="1.0" encoding="utf-8"?>
<Types xmlns="http://schemas.openxmlformats.org/package/2006/content-types">
  <Default Extension="png" ContentType="image/png"/>
  <Default Extension="mp3" ContentType="audio/mpeg"/>
  <Default Extension="jpeg" ContentType="image/jpeg"/>
  <Default Extension="emf" ContentType="image/x-emf"/>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rts/chart1.xml" ContentType="application/vnd.openxmlformats-officedocument.drawingml.chart+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rts/chart2.xml" ContentType="application/vnd.openxmlformats-officedocument.drawingml.chart+xml"/>
  <Override PartName="/ppt/charts/chart3.xml" ContentType="application/vnd.openxmlformats-officedocument.drawingml.chart+xml"/>
  <Override PartName="/ppt/notesSlides/notesSlide16.xml" ContentType="application/vnd.openxmlformats-officedocument.presentationml.notesSlide+xml"/>
  <Override PartName="/ppt/charts/chart4.xml" ContentType="application/vnd.openxmlformats-officedocument.drawingml.chart+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9"/>
  </p:notesMasterIdLst>
  <p:sldIdLst>
    <p:sldId id="256" r:id="rId2"/>
    <p:sldId id="257" r:id="rId3"/>
    <p:sldId id="258" r:id="rId4"/>
    <p:sldId id="275" r:id="rId5"/>
    <p:sldId id="264" r:id="rId6"/>
    <p:sldId id="269" r:id="rId7"/>
    <p:sldId id="265" r:id="rId8"/>
    <p:sldId id="259" r:id="rId9"/>
    <p:sldId id="266" r:id="rId10"/>
    <p:sldId id="268" r:id="rId11"/>
    <p:sldId id="271" r:id="rId12"/>
    <p:sldId id="276" r:id="rId13"/>
    <p:sldId id="260" r:id="rId14"/>
    <p:sldId id="272" r:id="rId15"/>
    <p:sldId id="273" r:id="rId16"/>
    <p:sldId id="278" r:id="rId17"/>
    <p:sldId id="279" r:id="rId18"/>
    <p:sldId id="261" r:id="rId19"/>
    <p:sldId id="280" r:id="rId20"/>
    <p:sldId id="281" r:id="rId21"/>
    <p:sldId id="274" r:id="rId22"/>
    <p:sldId id="282" r:id="rId23"/>
    <p:sldId id="262" r:id="rId24"/>
    <p:sldId id="277" r:id="rId25"/>
    <p:sldId id="267" r:id="rId26"/>
    <p:sldId id="270" r:id="rId27"/>
    <p:sldId id="283" r:id="rId28"/>
  </p:sldIdLst>
  <p:sldSz cx="12192000" cy="6858000"/>
  <p:notesSz cx="6858000" cy="9144000"/>
  <p:custDataLst>
    <p:tags r:id="rId30"/>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B9CD00"/>
    <a:srgbClr val="ED7131"/>
    <a:srgbClr val="E32774"/>
    <a:srgbClr val="BBCE00"/>
    <a:srgbClr val="3F703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0408" autoAdjust="0"/>
    <p:restoredTop sz="94660"/>
  </p:normalViewPr>
  <p:slideViewPr>
    <p:cSldViewPr snapToGrid="0">
      <p:cViewPr varScale="1">
        <p:scale>
          <a:sx n="92" d="100"/>
          <a:sy n="92" d="100"/>
        </p:scale>
        <p:origin x="288" y="84"/>
      </p:cViewPr>
      <p:guideLst/>
    </p:cSldViewPr>
  </p:slideViewPr>
  <p:notesTextViewPr>
    <p:cViewPr>
      <p:scale>
        <a:sx n="1" d="1"/>
        <a:sy n="1" d="1"/>
      </p:scale>
      <p:origin x="0" y="0"/>
    </p:cViewPr>
  </p:notesTextViewPr>
  <p:sorterViewPr>
    <p:cViewPr>
      <p:scale>
        <a:sx n="44" d="100"/>
        <a:sy n="44"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ags" Target="tags/tag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Office_Excel_2007____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Office_Excel_2007____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Office_Excel_2007____3.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Office_Excel_2007____4.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7"/>
    </mc:Choice>
    <mc:Fallback>
      <c:style val="7"/>
    </mc:Fallback>
  </mc:AlternateContent>
  <c:chart>
    <c:autoTitleDeleted val="1"/>
    <c:plotArea>
      <c:layout/>
      <c:barChart>
        <c:barDir val="bar"/>
        <c:grouping val="clustered"/>
        <c:varyColors val="0"/>
        <c:ser>
          <c:idx val="0"/>
          <c:order val="0"/>
          <c:tx>
            <c:strRef>
              <c:f>Sheet1!$B$1</c:f>
              <c:strCache>
                <c:ptCount val="1"/>
                <c:pt idx="0">
                  <c:v>列1</c:v>
                </c:pt>
              </c:strCache>
            </c:strRef>
          </c:tx>
          <c:spPr>
            <a:solidFill>
              <a:schemeClr val="accent2"/>
            </a:solidFill>
            <a:ln>
              <a:noFill/>
            </a:ln>
            <a:effectLst/>
          </c:spPr>
          <c:invertIfNegative val="0"/>
          <c:cat>
            <c:strRef>
              <c:f>Sheet1!$A$2:$A$4</c:f>
              <c:strCache>
                <c:ptCount val="3"/>
                <c:pt idx="0">
                  <c:v>添加标题</c:v>
                </c:pt>
                <c:pt idx="1">
                  <c:v>添加标题</c:v>
                </c:pt>
                <c:pt idx="2">
                  <c:v>添加标题</c:v>
                </c:pt>
              </c:strCache>
            </c:strRef>
          </c:cat>
          <c:val>
            <c:numRef>
              <c:f>Sheet1!$B$2:$B$4</c:f>
              <c:numCache>
                <c:formatCode>General</c:formatCode>
                <c:ptCount val="3"/>
                <c:pt idx="0">
                  <c:v>4.3</c:v>
                </c:pt>
                <c:pt idx="1">
                  <c:v>2.5</c:v>
                </c:pt>
                <c:pt idx="2">
                  <c:v>3.5</c:v>
                </c:pt>
              </c:numCache>
            </c:numRef>
          </c:val>
          <c:extLst xmlns:c16r2="http://schemas.microsoft.com/office/drawing/2015/06/chart">
            <c:ext xmlns:c16="http://schemas.microsoft.com/office/drawing/2014/chart" uri="{C3380CC4-5D6E-409C-BE32-E72D297353CC}">
              <c16:uniqueId val="{00000000-8345-41FC-8D1A-D20A3724F534}"/>
            </c:ext>
          </c:extLst>
        </c:ser>
        <c:ser>
          <c:idx val="1"/>
          <c:order val="1"/>
          <c:tx>
            <c:strRef>
              <c:f>Sheet1!$C$1</c:f>
              <c:strCache>
                <c:ptCount val="1"/>
                <c:pt idx="0">
                  <c:v>列2</c:v>
                </c:pt>
              </c:strCache>
            </c:strRef>
          </c:tx>
          <c:spPr>
            <a:solidFill>
              <a:schemeClr val="accent1"/>
            </a:solidFill>
            <a:ln>
              <a:noFill/>
            </a:ln>
            <a:effectLst/>
          </c:spPr>
          <c:invertIfNegative val="0"/>
          <c:cat>
            <c:strRef>
              <c:f>Sheet1!$A$2:$A$4</c:f>
              <c:strCache>
                <c:ptCount val="3"/>
                <c:pt idx="0">
                  <c:v>添加标题</c:v>
                </c:pt>
                <c:pt idx="1">
                  <c:v>添加标题</c:v>
                </c:pt>
                <c:pt idx="2">
                  <c:v>添加标题</c:v>
                </c:pt>
              </c:strCache>
            </c:strRef>
          </c:cat>
          <c:val>
            <c:numRef>
              <c:f>Sheet1!$C$2:$C$4</c:f>
              <c:numCache>
                <c:formatCode>General</c:formatCode>
                <c:ptCount val="3"/>
                <c:pt idx="0">
                  <c:v>2.4</c:v>
                </c:pt>
                <c:pt idx="1">
                  <c:v>4.4000000000000004</c:v>
                </c:pt>
                <c:pt idx="2">
                  <c:v>1.8</c:v>
                </c:pt>
              </c:numCache>
            </c:numRef>
          </c:val>
          <c:extLst xmlns:c16r2="http://schemas.microsoft.com/office/drawing/2015/06/chart">
            <c:ext xmlns:c16="http://schemas.microsoft.com/office/drawing/2014/chart" uri="{C3380CC4-5D6E-409C-BE32-E72D297353CC}">
              <c16:uniqueId val="{00000001-8345-41FC-8D1A-D20A3724F534}"/>
            </c:ext>
          </c:extLst>
        </c:ser>
        <c:ser>
          <c:idx val="2"/>
          <c:order val="2"/>
          <c:tx>
            <c:strRef>
              <c:f>Sheet1!$D$1</c:f>
              <c:strCache>
                <c:ptCount val="1"/>
                <c:pt idx="0">
                  <c:v>列3</c:v>
                </c:pt>
              </c:strCache>
            </c:strRef>
          </c:tx>
          <c:spPr>
            <a:solidFill>
              <a:schemeClr val="tx2"/>
            </a:solidFill>
            <a:ln>
              <a:noFill/>
            </a:ln>
            <a:effectLst/>
          </c:spPr>
          <c:invertIfNegative val="0"/>
          <c:cat>
            <c:strRef>
              <c:f>Sheet1!$A$2:$A$4</c:f>
              <c:strCache>
                <c:ptCount val="3"/>
                <c:pt idx="0">
                  <c:v>添加标题</c:v>
                </c:pt>
                <c:pt idx="1">
                  <c:v>添加标题</c:v>
                </c:pt>
                <c:pt idx="2">
                  <c:v>添加标题</c:v>
                </c:pt>
              </c:strCache>
            </c:strRef>
          </c:cat>
          <c:val>
            <c:numRef>
              <c:f>Sheet1!$D$2:$D$4</c:f>
              <c:numCache>
                <c:formatCode>General</c:formatCode>
                <c:ptCount val="3"/>
                <c:pt idx="0">
                  <c:v>2</c:v>
                </c:pt>
                <c:pt idx="1">
                  <c:v>2</c:v>
                </c:pt>
                <c:pt idx="2">
                  <c:v>3</c:v>
                </c:pt>
              </c:numCache>
            </c:numRef>
          </c:val>
          <c:extLst xmlns:c16r2="http://schemas.microsoft.com/office/drawing/2015/06/chart">
            <c:ext xmlns:c16="http://schemas.microsoft.com/office/drawing/2014/chart" uri="{C3380CC4-5D6E-409C-BE32-E72D297353CC}">
              <c16:uniqueId val="{00000002-8345-41FC-8D1A-D20A3724F534}"/>
            </c:ext>
          </c:extLst>
        </c:ser>
        <c:dLbls>
          <c:showLegendKey val="0"/>
          <c:showVal val="0"/>
          <c:showCatName val="0"/>
          <c:showSerName val="0"/>
          <c:showPercent val="0"/>
          <c:showBubbleSize val="0"/>
        </c:dLbls>
        <c:gapWidth val="182"/>
        <c:axId val="896702928"/>
        <c:axId val="483437952"/>
      </c:barChart>
      <c:catAx>
        <c:axId val="89670292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prstDash val="solid"/>
            <a:round/>
          </a:ln>
          <a:effectLst/>
        </c:spPr>
        <c:txPr>
          <a:bodyPr rot="-60000000" spcFirstLastPara="1" vertOverflow="ellipsis" vert="horz" wrap="square" anchor="ctr" anchorCtr="1"/>
          <a:lstStyle/>
          <a:p>
            <a:pPr>
              <a:defRPr lang="zh-CN" sz="1195" b="0" i="0" u="none" strike="noStrike" kern="1200" baseline="0">
                <a:solidFill>
                  <a:schemeClr val="tx1">
                    <a:lumMod val="65000"/>
                    <a:lumOff val="35000"/>
                  </a:schemeClr>
                </a:solidFill>
                <a:latin typeface="+mn-lt"/>
                <a:ea typeface="+mn-ea"/>
                <a:cs typeface="+mn-cs"/>
              </a:defRPr>
            </a:pPr>
            <a:endParaRPr lang="zh-CN"/>
          </a:p>
        </c:txPr>
        <c:crossAx val="483437952"/>
        <c:crosses val="autoZero"/>
        <c:auto val="1"/>
        <c:lblAlgn val="ctr"/>
        <c:lblOffset val="100"/>
        <c:noMultiLvlLbl val="0"/>
      </c:catAx>
      <c:valAx>
        <c:axId val="483437952"/>
        <c:scaling>
          <c:orientation val="minMax"/>
        </c:scaling>
        <c:delete val="0"/>
        <c:axPos val="b"/>
        <c:majorGridlines>
          <c:spPr>
            <a:ln w="9525" cap="flat" cmpd="sng" algn="ctr">
              <a:solidFill>
                <a:schemeClr val="tx1">
                  <a:lumMod val="15000"/>
                  <a:lumOff val="85000"/>
                </a:schemeClr>
              </a:solidFill>
              <a:prstDash val="solid"/>
              <a:round/>
            </a:ln>
            <a:effectLst/>
          </c:spPr>
        </c:majorGridlines>
        <c:numFmt formatCode="General" sourceLinked="1"/>
        <c:majorTickMark val="none"/>
        <c:minorTickMark val="none"/>
        <c:tickLblPos val="nextTo"/>
        <c:spPr>
          <a:noFill/>
          <a:ln w="6350" cap="flat" cmpd="sng" algn="ctr">
            <a:noFill/>
            <a:prstDash val="solid"/>
            <a:round/>
          </a:ln>
          <a:effectLst/>
        </c:spPr>
        <c:txPr>
          <a:bodyPr rot="-60000000" spcFirstLastPara="1" vertOverflow="ellipsis" vert="horz" wrap="square" anchor="ctr" anchorCtr="1"/>
          <a:lstStyle/>
          <a:p>
            <a:pPr>
              <a:defRPr lang="zh-CN" sz="1195" b="0" i="0" u="none" strike="noStrike" kern="1200" baseline="0">
                <a:solidFill>
                  <a:schemeClr val="tx1">
                    <a:lumMod val="65000"/>
                    <a:lumOff val="35000"/>
                  </a:schemeClr>
                </a:solidFill>
                <a:latin typeface="+mn-lt"/>
                <a:ea typeface="+mn-ea"/>
                <a:cs typeface="+mn-cs"/>
              </a:defRPr>
            </a:pPr>
            <a:endParaRPr lang="zh-CN"/>
          </a:p>
        </c:txPr>
        <c:crossAx val="896702928"/>
        <c:crosses val="autoZero"/>
        <c:crossBetween val="between"/>
      </c:valAx>
      <c:spPr>
        <a:noFill/>
        <a:ln>
          <a:noFill/>
        </a:ln>
        <a:effectLst/>
      </c:spPr>
    </c:plotArea>
    <c:plotVisOnly val="1"/>
    <c:dispBlanksAs val="gap"/>
    <c:showDLblsOverMax val="0"/>
  </c:chart>
  <c:spPr>
    <a:noFill/>
    <a:ln>
      <a:noFill/>
    </a:ln>
    <a:effectLst/>
  </c:spPr>
  <c:txPr>
    <a:bodyPr/>
    <a:lstStyle/>
    <a:p>
      <a:pPr>
        <a:defRPr lang="zh-CN"/>
      </a:pPr>
      <a:endParaRPr lang="zh-CN"/>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2620079594054907E-2"/>
          <c:y val="4.0558683528624302E-2"/>
          <c:w val="0.87608092833101303"/>
          <c:h val="0.90387857382636705"/>
        </c:manualLayout>
      </c:layout>
      <c:areaChart>
        <c:grouping val="stacked"/>
        <c:varyColors val="0"/>
        <c:ser>
          <c:idx val="0"/>
          <c:order val="0"/>
          <c:tx>
            <c:strRef>
              <c:f>Sheet1!$B$1</c:f>
              <c:strCache>
                <c:ptCount val="1"/>
                <c:pt idx="0">
                  <c:v>系列 1</c:v>
                </c:pt>
              </c:strCache>
            </c:strRef>
          </c:tx>
          <c:spPr>
            <a:solidFill>
              <a:schemeClr val="accent2"/>
            </a:solidFill>
            <a:ln>
              <a:noFill/>
            </a:ln>
            <a:effectLst/>
          </c:spPr>
          <c:cat>
            <c:numRef>
              <c:f>Sheet1!$A$2:$A$6</c:f>
              <c:numCache>
                <c:formatCode>yyyy/m/d</c:formatCode>
                <c:ptCount val="5"/>
                <c:pt idx="0">
                  <c:v>37261</c:v>
                </c:pt>
                <c:pt idx="1">
                  <c:v>37262</c:v>
                </c:pt>
                <c:pt idx="2">
                  <c:v>37263</c:v>
                </c:pt>
                <c:pt idx="3">
                  <c:v>37264</c:v>
                </c:pt>
                <c:pt idx="4">
                  <c:v>37265</c:v>
                </c:pt>
              </c:numCache>
            </c:numRef>
          </c:cat>
          <c:val>
            <c:numRef>
              <c:f>Sheet1!$B$2:$B$6</c:f>
              <c:numCache>
                <c:formatCode>General</c:formatCode>
                <c:ptCount val="5"/>
                <c:pt idx="0">
                  <c:v>16</c:v>
                </c:pt>
                <c:pt idx="1">
                  <c:v>25</c:v>
                </c:pt>
                <c:pt idx="2">
                  <c:v>32</c:v>
                </c:pt>
                <c:pt idx="3">
                  <c:v>48</c:v>
                </c:pt>
                <c:pt idx="4">
                  <c:v>97</c:v>
                </c:pt>
              </c:numCache>
            </c:numRef>
          </c:val>
          <c:extLst xmlns:c16r2="http://schemas.microsoft.com/office/drawing/2015/06/chart">
            <c:ext xmlns:c16="http://schemas.microsoft.com/office/drawing/2014/chart" uri="{C3380CC4-5D6E-409C-BE32-E72D297353CC}">
              <c16:uniqueId val="{00000000-5685-45E2-BE5A-DE5DEF5D2BC9}"/>
            </c:ext>
          </c:extLst>
        </c:ser>
        <c:ser>
          <c:idx val="1"/>
          <c:order val="1"/>
          <c:tx>
            <c:strRef>
              <c:f>Sheet1!$C$1</c:f>
              <c:strCache>
                <c:ptCount val="1"/>
                <c:pt idx="0">
                  <c:v>系列 2</c:v>
                </c:pt>
              </c:strCache>
            </c:strRef>
          </c:tx>
          <c:spPr>
            <a:solidFill>
              <a:schemeClr val="accent1"/>
            </a:solidFill>
            <a:ln>
              <a:noFill/>
            </a:ln>
            <a:effectLst/>
          </c:spPr>
          <c:cat>
            <c:numRef>
              <c:f>Sheet1!$A$2:$A$6</c:f>
              <c:numCache>
                <c:formatCode>yyyy/m/d</c:formatCode>
                <c:ptCount val="5"/>
                <c:pt idx="0">
                  <c:v>37261</c:v>
                </c:pt>
                <c:pt idx="1">
                  <c:v>37262</c:v>
                </c:pt>
                <c:pt idx="2">
                  <c:v>37263</c:v>
                </c:pt>
                <c:pt idx="3">
                  <c:v>37264</c:v>
                </c:pt>
                <c:pt idx="4">
                  <c:v>37265</c:v>
                </c:pt>
              </c:numCache>
            </c:numRef>
          </c:cat>
          <c:val>
            <c:numRef>
              <c:f>Sheet1!$C$2:$C$6</c:f>
              <c:numCache>
                <c:formatCode>General</c:formatCode>
                <c:ptCount val="5"/>
                <c:pt idx="0">
                  <c:v>50</c:v>
                </c:pt>
                <c:pt idx="1">
                  <c:v>28</c:v>
                </c:pt>
                <c:pt idx="2">
                  <c:v>24</c:v>
                </c:pt>
                <c:pt idx="3">
                  <c:v>0</c:v>
                </c:pt>
                <c:pt idx="4">
                  <c:v>0</c:v>
                </c:pt>
              </c:numCache>
            </c:numRef>
          </c:val>
          <c:extLst xmlns:c16r2="http://schemas.microsoft.com/office/drawing/2015/06/chart">
            <c:ext xmlns:c16="http://schemas.microsoft.com/office/drawing/2014/chart" uri="{C3380CC4-5D6E-409C-BE32-E72D297353CC}">
              <c16:uniqueId val="{00000001-5685-45E2-BE5A-DE5DEF5D2BC9}"/>
            </c:ext>
          </c:extLst>
        </c:ser>
        <c:dLbls>
          <c:showLegendKey val="0"/>
          <c:showVal val="0"/>
          <c:showCatName val="0"/>
          <c:showSerName val="0"/>
          <c:showPercent val="0"/>
          <c:showBubbleSize val="0"/>
        </c:dLbls>
        <c:axId val="483438344"/>
        <c:axId val="483437168"/>
      </c:areaChart>
      <c:dateAx>
        <c:axId val="483438344"/>
        <c:scaling>
          <c:orientation val="minMax"/>
        </c:scaling>
        <c:delete val="1"/>
        <c:axPos val="b"/>
        <c:numFmt formatCode="yyyy/m/d" sourceLinked="1"/>
        <c:majorTickMark val="out"/>
        <c:minorTickMark val="none"/>
        <c:tickLblPos val="nextTo"/>
        <c:crossAx val="483437168"/>
        <c:crossesAt val="0"/>
        <c:auto val="1"/>
        <c:lblOffset val="100"/>
        <c:baseTimeUnit val="days"/>
      </c:dateAx>
      <c:valAx>
        <c:axId val="483437168"/>
        <c:scaling>
          <c:orientation val="minMax"/>
          <c:max val="100"/>
        </c:scaling>
        <c:delete val="0"/>
        <c:axPos val="l"/>
        <c:majorGridlines>
          <c:spPr>
            <a:ln w="9525" cap="flat" cmpd="sng" algn="ctr">
              <a:solidFill>
                <a:schemeClr val="tx1">
                  <a:lumMod val="15000"/>
                  <a:lumOff val="85000"/>
                </a:schemeClr>
              </a:solidFill>
              <a:prstDash val="solid"/>
              <a:round/>
            </a:ln>
            <a:effectLst/>
          </c:spPr>
        </c:majorGridlines>
        <c:numFmt formatCode="General" sourceLinked="1"/>
        <c:majorTickMark val="none"/>
        <c:minorTickMark val="none"/>
        <c:tickLblPos val="nextTo"/>
        <c:spPr>
          <a:noFill/>
          <a:ln w="6350" cap="flat" cmpd="sng" algn="ctr">
            <a:noFill/>
            <a:prstDash val="solid"/>
            <a:round/>
          </a:ln>
          <a:effectLst/>
        </c:spPr>
        <c:txPr>
          <a:bodyPr rot="-60000000" spcFirstLastPara="1" vertOverflow="ellipsis" vert="horz" wrap="square" anchor="ctr" anchorCtr="1"/>
          <a:lstStyle/>
          <a:p>
            <a:pPr>
              <a:defRPr lang="zh-CN" sz="1195" b="0" i="0" u="none" strike="noStrike" kern="1200" baseline="0">
                <a:solidFill>
                  <a:schemeClr val="tx1">
                    <a:lumMod val="65000"/>
                    <a:lumOff val="35000"/>
                  </a:schemeClr>
                </a:solidFill>
                <a:latin typeface="+mn-lt"/>
                <a:ea typeface="+mn-ea"/>
                <a:cs typeface="+mn-cs"/>
              </a:defRPr>
            </a:pPr>
            <a:endParaRPr lang="zh-CN"/>
          </a:p>
        </c:txPr>
        <c:crossAx val="483438344"/>
        <c:crosses val="autoZero"/>
        <c:crossBetween val="midCat"/>
        <c:majorUnit val="25"/>
      </c:valAx>
      <c:spPr>
        <a:noFill/>
        <a:ln>
          <a:noFill/>
        </a:ln>
        <a:effectLst/>
      </c:spPr>
    </c:plotArea>
    <c:plotVisOnly val="1"/>
    <c:dispBlanksAs val="zero"/>
    <c:showDLblsOverMax val="0"/>
  </c:chart>
  <c:spPr>
    <a:noFill/>
    <a:ln>
      <a:noFill/>
    </a:ln>
    <a:effectLst/>
  </c:spPr>
  <c:txPr>
    <a:bodyPr/>
    <a:lstStyle/>
    <a:p>
      <a:pPr>
        <a:defRPr lang="zh-CN"/>
      </a:pPr>
      <a:endParaRPr lang="zh-CN"/>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2620079594054907E-2"/>
          <c:y val="4.0558683528624302E-2"/>
          <c:w val="0.87608092833101303"/>
          <c:h val="0.90387857382636705"/>
        </c:manualLayout>
      </c:layout>
      <c:areaChart>
        <c:grouping val="stacked"/>
        <c:varyColors val="0"/>
        <c:ser>
          <c:idx val="0"/>
          <c:order val="0"/>
          <c:tx>
            <c:strRef>
              <c:f>Sheet1!$B$1</c:f>
              <c:strCache>
                <c:ptCount val="1"/>
                <c:pt idx="0">
                  <c:v>系列 1</c:v>
                </c:pt>
              </c:strCache>
            </c:strRef>
          </c:tx>
          <c:spPr>
            <a:solidFill>
              <a:schemeClr val="accent2"/>
            </a:solidFill>
            <a:ln>
              <a:noFill/>
            </a:ln>
            <a:effectLst/>
          </c:spPr>
          <c:cat>
            <c:numRef>
              <c:f>Sheet1!$A$2:$A$6</c:f>
              <c:numCache>
                <c:formatCode>yyyy/m/d</c:formatCode>
                <c:ptCount val="5"/>
                <c:pt idx="0">
                  <c:v>37261</c:v>
                </c:pt>
                <c:pt idx="1">
                  <c:v>37262</c:v>
                </c:pt>
                <c:pt idx="2">
                  <c:v>37263</c:v>
                </c:pt>
                <c:pt idx="3">
                  <c:v>37264</c:v>
                </c:pt>
                <c:pt idx="4">
                  <c:v>37265</c:v>
                </c:pt>
              </c:numCache>
            </c:numRef>
          </c:cat>
          <c:val>
            <c:numRef>
              <c:f>Sheet1!$B$2:$B$6</c:f>
              <c:numCache>
                <c:formatCode>General</c:formatCode>
                <c:ptCount val="5"/>
                <c:pt idx="0">
                  <c:v>20</c:v>
                </c:pt>
                <c:pt idx="1">
                  <c:v>30</c:v>
                </c:pt>
                <c:pt idx="2">
                  <c:v>20</c:v>
                </c:pt>
                <c:pt idx="3">
                  <c:v>48</c:v>
                </c:pt>
                <c:pt idx="4">
                  <c:v>75</c:v>
                </c:pt>
              </c:numCache>
            </c:numRef>
          </c:val>
          <c:extLst xmlns:c16r2="http://schemas.microsoft.com/office/drawing/2015/06/chart">
            <c:ext xmlns:c16="http://schemas.microsoft.com/office/drawing/2014/chart" uri="{C3380CC4-5D6E-409C-BE32-E72D297353CC}">
              <c16:uniqueId val="{00000000-4353-40E9-A3F4-A1E78A9051A4}"/>
            </c:ext>
          </c:extLst>
        </c:ser>
        <c:ser>
          <c:idx val="1"/>
          <c:order val="1"/>
          <c:tx>
            <c:strRef>
              <c:f>Sheet1!$C$1</c:f>
              <c:strCache>
                <c:ptCount val="1"/>
                <c:pt idx="0">
                  <c:v>系列 2</c:v>
                </c:pt>
              </c:strCache>
            </c:strRef>
          </c:tx>
          <c:spPr>
            <a:solidFill>
              <a:schemeClr val="accent3"/>
            </a:solidFill>
            <a:ln>
              <a:noFill/>
            </a:ln>
            <a:effectLst/>
          </c:spPr>
          <c:cat>
            <c:numRef>
              <c:f>Sheet1!$A$2:$A$6</c:f>
              <c:numCache>
                <c:formatCode>yyyy/m/d</c:formatCode>
                <c:ptCount val="5"/>
                <c:pt idx="0">
                  <c:v>37261</c:v>
                </c:pt>
                <c:pt idx="1">
                  <c:v>37262</c:v>
                </c:pt>
                <c:pt idx="2">
                  <c:v>37263</c:v>
                </c:pt>
                <c:pt idx="3">
                  <c:v>37264</c:v>
                </c:pt>
                <c:pt idx="4">
                  <c:v>37265</c:v>
                </c:pt>
              </c:numCache>
            </c:numRef>
          </c:cat>
          <c:val>
            <c:numRef>
              <c:f>Sheet1!$C$2:$C$6</c:f>
              <c:numCache>
                <c:formatCode>General</c:formatCode>
                <c:ptCount val="5"/>
                <c:pt idx="0">
                  <c:v>18</c:v>
                </c:pt>
                <c:pt idx="1">
                  <c:v>28</c:v>
                </c:pt>
                <c:pt idx="2">
                  <c:v>24</c:v>
                </c:pt>
                <c:pt idx="3">
                  <c:v>0</c:v>
                </c:pt>
                <c:pt idx="4">
                  <c:v>0</c:v>
                </c:pt>
              </c:numCache>
            </c:numRef>
          </c:val>
          <c:extLst xmlns:c16r2="http://schemas.microsoft.com/office/drawing/2015/06/chart">
            <c:ext xmlns:c16="http://schemas.microsoft.com/office/drawing/2014/chart" uri="{C3380CC4-5D6E-409C-BE32-E72D297353CC}">
              <c16:uniqueId val="{00000001-4353-40E9-A3F4-A1E78A9051A4}"/>
            </c:ext>
          </c:extLst>
        </c:ser>
        <c:dLbls>
          <c:showLegendKey val="0"/>
          <c:showVal val="0"/>
          <c:showCatName val="0"/>
          <c:showSerName val="0"/>
          <c:showPercent val="0"/>
          <c:showBubbleSize val="0"/>
        </c:dLbls>
        <c:axId val="883634208"/>
        <c:axId val="883634992"/>
      </c:areaChart>
      <c:dateAx>
        <c:axId val="883634208"/>
        <c:scaling>
          <c:orientation val="minMax"/>
        </c:scaling>
        <c:delete val="1"/>
        <c:axPos val="b"/>
        <c:numFmt formatCode="yyyy/m/d" sourceLinked="1"/>
        <c:majorTickMark val="out"/>
        <c:minorTickMark val="none"/>
        <c:tickLblPos val="nextTo"/>
        <c:crossAx val="883634992"/>
        <c:crossesAt val="0"/>
        <c:auto val="1"/>
        <c:lblOffset val="100"/>
        <c:baseTimeUnit val="days"/>
      </c:dateAx>
      <c:valAx>
        <c:axId val="883634992"/>
        <c:scaling>
          <c:orientation val="minMax"/>
          <c:max val="80"/>
        </c:scaling>
        <c:delete val="0"/>
        <c:axPos val="l"/>
        <c:majorGridlines>
          <c:spPr>
            <a:ln w="9525" cap="flat" cmpd="sng" algn="ctr">
              <a:solidFill>
                <a:schemeClr val="tx1">
                  <a:lumMod val="15000"/>
                  <a:lumOff val="85000"/>
                </a:schemeClr>
              </a:solidFill>
              <a:prstDash val="solid"/>
              <a:round/>
            </a:ln>
            <a:effectLst/>
          </c:spPr>
        </c:majorGridlines>
        <c:numFmt formatCode="General" sourceLinked="1"/>
        <c:majorTickMark val="none"/>
        <c:minorTickMark val="none"/>
        <c:tickLblPos val="nextTo"/>
        <c:spPr>
          <a:noFill/>
          <a:ln w="6350" cap="flat" cmpd="sng" algn="ctr">
            <a:noFill/>
            <a:prstDash val="solid"/>
            <a:round/>
          </a:ln>
          <a:effectLst/>
        </c:spPr>
        <c:txPr>
          <a:bodyPr rot="-60000000" spcFirstLastPara="1" vertOverflow="ellipsis" vert="horz" wrap="square" anchor="ctr" anchorCtr="1"/>
          <a:lstStyle/>
          <a:p>
            <a:pPr>
              <a:defRPr lang="zh-CN" sz="1195" b="0" i="0" u="none" strike="noStrike" kern="1200" baseline="0">
                <a:solidFill>
                  <a:schemeClr val="tx1">
                    <a:lumMod val="65000"/>
                    <a:lumOff val="35000"/>
                  </a:schemeClr>
                </a:solidFill>
                <a:latin typeface="+mn-lt"/>
                <a:ea typeface="+mn-ea"/>
                <a:cs typeface="+mn-cs"/>
              </a:defRPr>
            </a:pPr>
            <a:endParaRPr lang="zh-CN"/>
          </a:p>
        </c:txPr>
        <c:crossAx val="883634208"/>
        <c:crosses val="autoZero"/>
        <c:crossBetween val="midCat"/>
        <c:majorUnit val="20"/>
      </c:valAx>
      <c:spPr>
        <a:noFill/>
        <a:ln>
          <a:noFill/>
        </a:ln>
        <a:effectLst/>
      </c:spPr>
    </c:plotArea>
    <c:plotVisOnly val="1"/>
    <c:dispBlanksAs val="zero"/>
    <c:showDLblsOverMax val="0"/>
  </c:chart>
  <c:spPr>
    <a:noFill/>
    <a:ln>
      <a:noFill/>
    </a:ln>
    <a:effectLst/>
  </c:spPr>
  <c:txPr>
    <a:bodyPr/>
    <a:lstStyle/>
    <a:p>
      <a:pPr>
        <a:defRPr lang="zh-CN"/>
      </a:pPr>
      <a:endParaRPr lang="zh-CN"/>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7"/>
    </mc:Choice>
    <mc:Fallback>
      <c:style val="7"/>
    </mc:Fallback>
  </mc:AlternateContent>
  <c:chart>
    <c:title>
      <c:tx>
        <c:rich>
          <a:bodyPr rot="0" spcFirstLastPara="1" vertOverflow="ellipsis" vert="horz" wrap="square" anchor="ctr" anchorCtr="1"/>
          <a:lstStyle/>
          <a:p>
            <a:pPr>
              <a:defRPr lang="zh-CN" sz="2130" b="1" i="0" u="none" strike="noStrike" kern="1200" baseline="0">
                <a:solidFill>
                  <a:schemeClr val="tx2"/>
                </a:solidFill>
                <a:latin typeface="微软雅黑" panose="020B0503020204020204" pitchFamily="34" charset="-122"/>
                <a:ea typeface="微软雅黑" panose="020B0503020204020204" pitchFamily="34" charset="-122"/>
                <a:cs typeface="+mn-cs"/>
              </a:defRPr>
            </a:pPr>
            <a:r>
              <a:rPr lang="zh-CN" dirty="0">
                <a:solidFill>
                  <a:schemeClr val="tx1">
                    <a:lumMod val="50000"/>
                    <a:lumOff val="50000"/>
                  </a:schemeClr>
                </a:solidFill>
              </a:rPr>
              <a:t>此处添加图表标题</a:t>
            </a:r>
          </a:p>
        </c:rich>
      </c:tx>
      <c:overlay val="0"/>
      <c:spPr>
        <a:noFill/>
        <a:ln>
          <a:noFill/>
        </a:ln>
        <a:effectLst/>
      </c:spPr>
    </c:title>
    <c:autoTitleDeleted val="0"/>
    <c:plotArea>
      <c:layout/>
      <c:barChart>
        <c:barDir val="col"/>
        <c:grouping val="clustered"/>
        <c:varyColors val="0"/>
        <c:ser>
          <c:idx val="1"/>
          <c:order val="0"/>
          <c:tx>
            <c:strRef>
              <c:f>Sheet1!$C$1</c:f>
              <c:strCache>
                <c:ptCount val="1"/>
                <c:pt idx="0">
                  <c:v>系列 2</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lstStyle/>
              <a:p>
                <a:pPr>
                  <a:defRPr lang="zh-CN" sz="1195" b="0" i="0" u="none" strike="noStrike" kern="1200" baseline="0">
                    <a:solidFill>
                      <a:schemeClr val="bg1"/>
                    </a:solidFill>
                    <a:latin typeface="微软雅黑" panose="020B0503020204020204" pitchFamily="34" charset="-122"/>
                    <a:ea typeface="微软雅黑" panose="020B0503020204020204" pitchFamily="34" charset="-122"/>
                    <a:cs typeface="+mn-cs"/>
                  </a:defRPr>
                </a:pPr>
                <a:endParaRPr lang="zh-CN"/>
              </a:p>
            </c:txPr>
            <c:dLblPos val="in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2">
                          <a:lumMod val="35000"/>
                          <a:lumOff val="65000"/>
                        </a:schemeClr>
                      </a:solidFill>
                      <a:prstDash val="solid"/>
                      <a:round/>
                    </a:ln>
                    <a:effectLst/>
                  </c:spPr>
                </c15:leaderLines>
              </c:ext>
            </c:extLst>
          </c:dLbls>
          <c:cat>
            <c:strRef>
              <c:f>Sheet1!$A$2:$A$5</c:f>
              <c:strCache>
                <c:ptCount val="4"/>
                <c:pt idx="0">
                  <c:v>类别 1</c:v>
                </c:pt>
                <c:pt idx="1">
                  <c:v>类别 2</c:v>
                </c:pt>
                <c:pt idx="2">
                  <c:v>类别 3</c:v>
                </c:pt>
                <c:pt idx="3">
                  <c:v>类别 4</c:v>
                </c:pt>
              </c:strCache>
            </c:strRef>
          </c:cat>
          <c:val>
            <c:numRef>
              <c:f>Sheet1!$C$2:$C$5</c:f>
              <c:numCache>
                <c:formatCode>General</c:formatCode>
                <c:ptCount val="4"/>
                <c:pt idx="0">
                  <c:v>2.4</c:v>
                </c:pt>
                <c:pt idx="1">
                  <c:v>4.4000000000000004</c:v>
                </c:pt>
                <c:pt idx="2">
                  <c:v>1.8</c:v>
                </c:pt>
                <c:pt idx="3">
                  <c:v>2.8</c:v>
                </c:pt>
              </c:numCache>
            </c:numRef>
          </c:val>
          <c:extLst xmlns:c16r2="http://schemas.microsoft.com/office/drawing/2015/06/chart">
            <c:ext xmlns:c16="http://schemas.microsoft.com/office/drawing/2014/chart" uri="{C3380CC4-5D6E-409C-BE32-E72D297353CC}">
              <c16:uniqueId val="{00000000-9D6D-4344-A2BF-7B43F89C2E35}"/>
            </c:ext>
          </c:extLst>
        </c:ser>
        <c:ser>
          <c:idx val="2"/>
          <c:order val="1"/>
          <c:tx>
            <c:strRef>
              <c:f>Sheet1!$D$1</c:f>
              <c:strCache>
                <c:ptCount val="1"/>
                <c:pt idx="0">
                  <c:v>系列 3</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lstStyle/>
              <a:p>
                <a:pPr>
                  <a:defRPr lang="zh-CN" sz="1195" b="0" i="0" u="none" strike="noStrike" kern="1200" baseline="0">
                    <a:solidFill>
                      <a:schemeClr val="bg1"/>
                    </a:solidFill>
                    <a:latin typeface="微软雅黑" panose="020B0503020204020204" pitchFamily="34" charset="-122"/>
                    <a:ea typeface="微软雅黑" panose="020B0503020204020204" pitchFamily="34" charset="-122"/>
                    <a:cs typeface="+mn-cs"/>
                  </a:defRPr>
                </a:pPr>
                <a:endParaRPr lang="zh-CN"/>
              </a:p>
            </c:txPr>
            <c:dLblPos val="in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2">
                          <a:lumMod val="35000"/>
                          <a:lumOff val="65000"/>
                        </a:schemeClr>
                      </a:solidFill>
                      <a:prstDash val="solid"/>
                      <a:round/>
                    </a:ln>
                    <a:effectLst/>
                  </c:spPr>
                </c15:leaderLines>
              </c:ext>
            </c:extLst>
          </c:dLbls>
          <c:cat>
            <c:strRef>
              <c:f>Sheet1!$A$2:$A$5</c:f>
              <c:strCache>
                <c:ptCount val="4"/>
                <c:pt idx="0">
                  <c:v>类别 1</c:v>
                </c:pt>
                <c:pt idx="1">
                  <c:v>类别 2</c:v>
                </c:pt>
                <c:pt idx="2">
                  <c:v>类别 3</c:v>
                </c:pt>
                <c:pt idx="3">
                  <c:v>类别 4</c:v>
                </c:pt>
              </c:strCache>
            </c:strRef>
          </c:cat>
          <c:val>
            <c:numRef>
              <c:f>Sheet1!$D$2:$D$5</c:f>
              <c:numCache>
                <c:formatCode>General</c:formatCode>
                <c:ptCount val="4"/>
                <c:pt idx="0">
                  <c:v>2</c:v>
                </c:pt>
                <c:pt idx="1">
                  <c:v>2</c:v>
                </c:pt>
                <c:pt idx="2">
                  <c:v>3</c:v>
                </c:pt>
                <c:pt idx="3">
                  <c:v>5</c:v>
                </c:pt>
              </c:numCache>
            </c:numRef>
          </c:val>
          <c:extLst xmlns:c16r2="http://schemas.microsoft.com/office/drawing/2015/06/chart">
            <c:ext xmlns:c16="http://schemas.microsoft.com/office/drawing/2014/chart" uri="{C3380CC4-5D6E-409C-BE32-E72D297353CC}">
              <c16:uniqueId val="{00000001-9D6D-4344-A2BF-7B43F89C2E35}"/>
            </c:ext>
          </c:extLst>
        </c:ser>
        <c:dLbls>
          <c:showLegendKey val="0"/>
          <c:showVal val="1"/>
          <c:showCatName val="0"/>
          <c:showSerName val="0"/>
          <c:showPercent val="0"/>
          <c:showBubbleSize val="0"/>
        </c:dLbls>
        <c:gapWidth val="100"/>
        <c:overlap val="-24"/>
        <c:axId val="966027856"/>
        <c:axId val="888902048"/>
      </c:barChart>
      <c:catAx>
        <c:axId val="966027856"/>
        <c:scaling>
          <c:orientation val="minMax"/>
        </c:scaling>
        <c:delete val="0"/>
        <c:axPos val="b"/>
        <c:numFmt formatCode="General" sourceLinked="1"/>
        <c:majorTickMark val="none"/>
        <c:minorTickMark val="none"/>
        <c:tickLblPos val="nextTo"/>
        <c:spPr>
          <a:noFill/>
          <a:ln w="9525" cap="flat" cmpd="sng" algn="ctr">
            <a:solidFill>
              <a:schemeClr val="tx2">
                <a:lumMod val="15000"/>
                <a:lumOff val="85000"/>
              </a:schemeClr>
            </a:solidFill>
            <a:prstDash val="solid"/>
            <a:round/>
          </a:ln>
          <a:effectLst/>
        </c:spPr>
        <c:txPr>
          <a:bodyPr rot="-60000000" spcFirstLastPara="1" vertOverflow="ellipsis" vert="horz" wrap="square" anchor="ctr" anchorCtr="1"/>
          <a:lstStyle/>
          <a:p>
            <a:pPr>
              <a:defRPr lang="zh-CN" sz="1195" b="0" i="0" u="none" strike="noStrike" kern="1200" baseline="0">
                <a:solidFill>
                  <a:schemeClr val="tx2"/>
                </a:solidFill>
                <a:latin typeface="微软雅黑" panose="020B0503020204020204" pitchFamily="34" charset="-122"/>
                <a:ea typeface="微软雅黑" panose="020B0503020204020204" pitchFamily="34" charset="-122"/>
                <a:cs typeface="+mn-cs"/>
              </a:defRPr>
            </a:pPr>
            <a:endParaRPr lang="zh-CN"/>
          </a:p>
        </c:txPr>
        <c:crossAx val="888902048"/>
        <c:crosses val="autoZero"/>
        <c:auto val="1"/>
        <c:lblAlgn val="ctr"/>
        <c:lblOffset val="100"/>
        <c:noMultiLvlLbl val="0"/>
      </c:catAx>
      <c:valAx>
        <c:axId val="888902048"/>
        <c:scaling>
          <c:orientation val="minMax"/>
        </c:scaling>
        <c:delete val="0"/>
        <c:axPos val="l"/>
        <c:majorGridlines>
          <c:spPr>
            <a:ln w="9525" cap="flat" cmpd="sng" algn="ctr">
              <a:solidFill>
                <a:schemeClr val="tx2">
                  <a:lumMod val="15000"/>
                  <a:lumOff val="85000"/>
                </a:schemeClr>
              </a:solidFill>
              <a:prstDash val="solid"/>
              <a:round/>
            </a:ln>
            <a:effectLst/>
          </c:spPr>
        </c:majorGridlines>
        <c:numFmt formatCode="General" sourceLinked="1"/>
        <c:majorTickMark val="none"/>
        <c:minorTickMark val="none"/>
        <c:tickLblPos val="nextTo"/>
        <c:spPr>
          <a:noFill/>
          <a:ln w="6350" cap="flat" cmpd="sng" algn="ctr">
            <a:noFill/>
            <a:prstDash val="solid"/>
            <a:round/>
          </a:ln>
          <a:effectLst/>
        </c:spPr>
        <c:txPr>
          <a:bodyPr rot="-60000000" spcFirstLastPara="1" vertOverflow="ellipsis" vert="horz" wrap="square" anchor="ctr" anchorCtr="1"/>
          <a:lstStyle/>
          <a:p>
            <a:pPr>
              <a:defRPr lang="zh-CN" sz="1195" b="0" i="0" u="none" strike="noStrike" kern="1200" baseline="0">
                <a:solidFill>
                  <a:schemeClr val="tx2"/>
                </a:solidFill>
                <a:latin typeface="微软雅黑" panose="020B0503020204020204" pitchFamily="34" charset="-122"/>
                <a:ea typeface="微软雅黑" panose="020B0503020204020204" pitchFamily="34" charset="-122"/>
                <a:cs typeface="+mn-cs"/>
              </a:defRPr>
            </a:pPr>
            <a:endParaRPr lang="zh-CN"/>
          </a:p>
        </c:txPr>
        <c:crossAx val="966027856"/>
        <c:crosses val="autoZero"/>
        <c:crossBetween val="between"/>
      </c:valAx>
      <c:spPr>
        <a:noFill/>
        <a:ln>
          <a:noFill/>
        </a:ln>
        <a:effectLst/>
      </c:spPr>
    </c:plotArea>
    <c:plotVisOnly val="1"/>
    <c:dispBlanksAs val="gap"/>
    <c:showDLblsOverMax val="0"/>
  </c:chart>
  <c:spPr>
    <a:noFill/>
    <a:ln>
      <a:noFill/>
    </a:ln>
    <a:effectLst/>
  </c:spPr>
  <c:txPr>
    <a:bodyPr/>
    <a:lstStyle/>
    <a:p>
      <a:pPr>
        <a:defRPr lang="zh-CN">
          <a:latin typeface="微软雅黑" panose="020B0503020204020204" pitchFamily="34" charset="-122"/>
          <a:ea typeface="微软雅黑" panose="020B0503020204020204" pitchFamily="34" charset="-122"/>
        </a:defRPr>
      </a:pPr>
      <a:endParaRPr lang="zh-CN"/>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F00F822-09F2-4BD2-A9C6-406630118921}" type="datetimeFigureOut">
              <a:rPr lang="zh-CN" altLang="en-US" smtClean="0"/>
              <a:t>2017/11/2</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49FE082-2462-4359-9F3C-C2607221A346}" type="slidenum">
              <a:rPr lang="zh-CN" altLang="en-US" smtClean="0"/>
              <a:t>‹#›</a:t>
            </a:fld>
            <a:endParaRPr lang="zh-CN" altLang="en-US"/>
          </a:p>
        </p:txBody>
      </p:sp>
    </p:spTree>
    <p:extLst>
      <p:ext uri="{BB962C8B-B14F-4D97-AF65-F5344CB8AC3E}">
        <p14:creationId xmlns:p14="http://schemas.microsoft.com/office/powerpoint/2010/main" val="72208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49FE082-2462-4359-9F3C-C2607221A346}" type="slidenum">
              <a:rPr lang="zh-CN" altLang="en-US" smtClean="0"/>
              <a:t>1</a:t>
            </a:fld>
            <a:endParaRPr lang="zh-CN" altLang="en-US"/>
          </a:p>
        </p:txBody>
      </p:sp>
    </p:spTree>
    <p:extLst>
      <p:ext uri="{BB962C8B-B14F-4D97-AF65-F5344CB8AC3E}">
        <p14:creationId xmlns:p14="http://schemas.microsoft.com/office/powerpoint/2010/main" val="22983196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49FE082-2462-4359-9F3C-C2607221A346}" type="slidenum">
              <a:rPr lang="zh-CN" altLang="en-US" smtClean="0"/>
              <a:t>2</a:t>
            </a:fld>
            <a:endParaRPr lang="zh-CN" altLang="en-US"/>
          </a:p>
        </p:txBody>
      </p:sp>
    </p:spTree>
    <p:extLst>
      <p:ext uri="{BB962C8B-B14F-4D97-AF65-F5344CB8AC3E}">
        <p14:creationId xmlns:p14="http://schemas.microsoft.com/office/powerpoint/2010/main" val="106979136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49FE082-2462-4359-9F3C-C2607221A346}" type="slidenum">
              <a:rPr lang="zh-CN" altLang="en-US" smtClean="0"/>
              <a:t>3</a:t>
            </a:fld>
            <a:endParaRPr lang="zh-CN" altLang="en-US"/>
          </a:p>
        </p:txBody>
      </p:sp>
    </p:spTree>
    <p:extLst>
      <p:ext uri="{BB962C8B-B14F-4D97-AF65-F5344CB8AC3E}">
        <p14:creationId xmlns:p14="http://schemas.microsoft.com/office/powerpoint/2010/main" val="11870676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159573C-4563-40E3-94F9-55383A434BA3}" type="slidenum">
              <a:rPr lang="zh-CN" altLang="en-US" smtClean="0"/>
              <a:t>4</a:t>
            </a:fld>
            <a:endParaRPr lang="zh-CN" altLang="en-US"/>
          </a:p>
        </p:txBody>
      </p:sp>
    </p:spTree>
    <p:extLst>
      <p:ext uri="{BB962C8B-B14F-4D97-AF65-F5344CB8AC3E}">
        <p14:creationId xmlns:p14="http://schemas.microsoft.com/office/powerpoint/2010/main" val="89072062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36EE78B-84D8-412F-BC69-ACC7C447BAFC}" type="slidenum">
              <a:rPr lang="zh-CN" altLang="en-US" smtClean="0"/>
              <a:t>5</a:t>
            </a:fld>
            <a:endParaRPr lang="en-US"/>
          </a:p>
        </p:txBody>
      </p:sp>
    </p:spTree>
    <p:extLst>
      <p:ext uri="{BB962C8B-B14F-4D97-AF65-F5344CB8AC3E}">
        <p14:creationId xmlns:p14="http://schemas.microsoft.com/office/powerpoint/2010/main" val="62902921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id-ID"/>
          </a:p>
        </p:txBody>
      </p:sp>
      <p:sp>
        <p:nvSpPr>
          <p:cNvPr id="4" name="Slide Number Placeholder 3"/>
          <p:cNvSpPr>
            <a:spLocks noGrp="1"/>
          </p:cNvSpPr>
          <p:nvPr>
            <p:ph type="sldNum" sz="quarter" idx="10"/>
          </p:nvPr>
        </p:nvSpPr>
        <p:spPr/>
        <p:txBody>
          <a:bodyPr/>
          <a:lstStyle/>
          <a:p>
            <a:fld id="{74D1495A-DD81-44F4-9F54-1F39867BF2D9}" type="slidenum">
              <a:rPr lang="en-US" smtClean="0"/>
              <a:t>6</a:t>
            </a:fld>
            <a:endParaRPr lang="en-US"/>
          </a:p>
        </p:txBody>
      </p:sp>
    </p:spTree>
    <p:extLst>
      <p:ext uri="{BB962C8B-B14F-4D97-AF65-F5344CB8AC3E}">
        <p14:creationId xmlns:p14="http://schemas.microsoft.com/office/powerpoint/2010/main" val="365347032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744F346-9435-41B1-AD1D-461963F20BEE}" type="slidenum">
              <a:rPr lang="zh-CN" altLang="en-US" smtClean="0"/>
              <a:t>7</a:t>
            </a:fld>
            <a:endParaRPr lang="zh-CN" altLang="en-US"/>
          </a:p>
        </p:txBody>
      </p:sp>
    </p:spTree>
    <p:extLst>
      <p:ext uri="{BB962C8B-B14F-4D97-AF65-F5344CB8AC3E}">
        <p14:creationId xmlns:p14="http://schemas.microsoft.com/office/powerpoint/2010/main" val="283039187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49FE082-2462-4359-9F3C-C2607221A346}" type="slidenum">
              <a:rPr lang="zh-CN" altLang="en-US" smtClean="0"/>
              <a:t>8</a:t>
            </a:fld>
            <a:endParaRPr lang="zh-CN" altLang="en-US"/>
          </a:p>
        </p:txBody>
      </p:sp>
    </p:spTree>
    <p:extLst>
      <p:ext uri="{BB962C8B-B14F-4D97-AF65-F5344CB8AC3E}">
        <p14:creationId xmlns:p14="http://schemas.microsoft.com/office/powerpoint/2010/main" val="100773368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id-ID"/>
          </a:p>
        </p:txBody>
      </p:sp>
      <p:sp>
        <p:nvSpPr>
          <p:cNvPr id="4" name="Slide Number Placeholder 3"/>
          <p:cNvSpPr>
            <a:spLocks noGrp="1"/>
          </p:cNvSpPr>
          <p:nvPr>
            <p:ph type="sldNum" sz="quarter" idx="10"/>
          </p:nvPr>
        </p:nvSpPr>
        <p:spPr/>
        <p:txBody>
          <a:bodyPr/>
          <a:lstStyle/>
          <a:p>
            <a:fld id="{74D1495A-DD81-44F4-9F54-1F39867BF2D9}" type="slidenum">
              <a:rPr lang="en-US" smtClean="0"/>
              <a:t>9</a:t>
            </a:fld>
            <a:endParaRPr lang="en-US" dirty="0"/>
          </a:p>
        </p:txBody>
      </p:sp>
    </p:spTree>
    <p:extLst>
      <p:ext uri="{BB962C8B-B14F-4D97-AF65-F5344CB8AC3E}">
        <p14:creationId xmlns:p14="http://schemas.microsoft.com/office/powerpoint/2010/main" val="21267986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id-ID"/>
          </a:p>
        </p:txBody>
      </p:sp>
      <p:sp>
        <p:nvSpPr>
          <p:cNvPr id="4" name="Slide Number Placeholder 3"/>
          <p:cNvSpPr>
            <a:spLocks noGrp="1"/>
          </p:cNvSpPr>
          <p:nvPr>
            <p:ph type="sldNum" sz="quarter" idx="10"/>
          </p:nvPr>
        </p:nvSpPr>
        <p:spPr/>
        <p:txBody>
          <a:bodyPr/>
          <a:lstStyle/>
          <a:p>
            <a:fld id="{74D1495A-DD81-44F4-9F54-1F39867BF2D9}" type="slidenum">
              <a:rPr lang="en-US" smtClean="0"/>
              <a:t>10</a:t>
            </a:fld>
            <a:endParaRPr lang="en-US"/>
          </a:p>
        </p:txBody>
      </p:sp>
    </p:spTree>
    <p:extLst>
      <p:ext uri="{BB962C8B-B14F-4D97-AF65-F5344CB8AC3E}">
        <p14:creationId xmlns:p14="http://schemas.microsoft.com/office/powerpoint/2010/main" val="239984691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49FE082-2462-4359-9F3C-C2607221A346}" type="slidenum">
              <a:rPr lang="zh-CN" altLang="en-US" smtClean="0"/>
              <a:t>11</a:t>
            </a:fld>
            <a:endParaRPr lang="zh-CN" altLang="en-US"/>
          </a:p>
        </p:txBody>
      </p:sp>
    </p:spTree>
    <p:extLst>
      <p:ext uri="{BB962C8B-B14F-4D97-AF65-F5344CB8AC3E}">
        <p14:creationId xmlns:p14="http://schemas.microsoft.com/office/powerpoint/2010/main" val="395501557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159573C-4563-40E3-94F9-55383A434BA3}" type="slidenum">
              <a:rPr lang="zh-CN" altLang="en-US" smtClean="0"/>
              <a:t>12</a:t>
            </a:fld>
            <a:endParaRPr lang="zh-CN" altLang="en-US"/>
          </a:p>
        </p:txBody>
      </p:sp>
    </p:spTree>
    <p:extLst>
      <p:ext uri="{BB962C8B-B14F-4D97-AF65-F5344CB8AC3E}">
        <p14:creationId xmlns:p14="http://schemas.microsoft.com/office/powerpoint/2010/main" val="131293098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49FE082-2462-4359-9F3C-C2607221A346}" type="slidenum">
              <a:rPr lang="zh-CN" altLang="en-US" smtClean="0"/>
              <a:t>13</a:t>
            </a:fld>
            <a:endParaRPr lang="zh-CN" altLang="en-US"/>
          </a:p>
        </p:txBody>
      </p:sp>
    </p:spTree>
    <p:extLst>
      <p:ext uri="{BB962C8B-B14F-4D97-AF65-F5344CB8AC3E}">
        <p14:creationId xmlns:p14="http://schemas.microsoft.com/office/powerpoint/2010/main" val="154170015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49FE082-2462-4359-9F3C-C2607221A346}" type="slidenum">
              <a:rPr lang="zh-CN" altLang="en-US" smtClean="0"/>
              <a:t>14</a:t>
            </a:fld>
            <a:endParaRPr lang="zh-CN" altLang="en-US"/>
          </a:p>
        </p:txBody>
      </p:sp>
    </p:spTree>
    <p:extLst>
      <p:ext uri="{BB962C8B-B14F-4D97-AF65-F5344CB8AC3E}">
        <p14:creationId xmlns:p14="http://schemas.microsoft.com/office/powerpoint/2010/main" val="62515846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49FE082-2462-4359-9F3C-C2607221A346}" type="slidenum">
              <a:rPr lang="zh-CN" altLang="en-US" smtClean="0"/>
              <a:t>15</a:t>
            </a:fld>
            <a:endParaRPr lang="zh-CN" altLang="en-US"/>
          </a:p>
        </p:txBody>
      </p:sp>
    </p:spTree>
    <p:extLst>
      <p:ext uri="{BB962C8B-B14F-4D97-AF65-F5344CB8AC3E}">
        <p14:creationId xmlns:p14="http://schemas.microsoft.com/office/powerpoint/2010/main" val="29212822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49FE082-2462-4359-9F3C-C2607221A346}" type="slidenum">
              <a:rPr lang="zh-CN" altLang="en-US" smtClean="0"/>
              <a:t>16</a:t>
            </a:fld>
            <a:endParaRPr lang="zh-CN" altLang="en-US"/>
          </a:p>
        </p:txBody>
      </p:sp>
    </p:spTree>
    <p:extLst>
      <p:ext uri="{BB962C8B-B14F-4D97-AF65-F5344CB8AC3E}">
        <p14:creationId xmlns:p14="http://schemas.microsoft.com/office/powerpoint/2010/main" val="227862328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49FE082-2462-4359-9F3C-C2607221A346}" type="slidenum">
              <a:rPr lang="zh-CN" altLang="en-US" smtClean="0"/>
              <a:t>17</a:t>
            </a:fld>
            <a:endParaRPr lang="zh-CN" altLang="en-US"/>
          </a:p>
        </p:txBody>
      </p:sp>
    </p:spTree>
    <p:extLst>
      <p:ext uri="{BB962C8B-B14F-4D97-AF65-F5344CB8AC3E}">
        <p14:creationId xmlns:p14="http://schemas.microsoft.com/office/powerpoint/2010/main" val="38603893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49FE082-2462-4359-9F3C-C2607221A346}" type="slidenum">
              <a:rPr lang="zh-CN" altLang="en-US" smtClean="0"/>
              <a:t>18</a:t>
            </a:fld>
            <a:endParaRPr lang="zh-CN" altLang="en-US"/>
          </a:p>
        </p:txBody>
      </p:sp>
    </p:spTree>
    <p:extLst>
      <p:ext uri="{BB962C8B-B14F-4D97-AF65-F5344CB8AC3E}">
        <p14:creationId xmlns:p14="http://schemas.microsoft.com/office/powerpoint/2010/main" val="431326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49FE082-2462-4359-9F3C-C2607221A346}" type="slidenum">
              <a:rPr lang="zh-CN" altLang="en-US" smtClean="0"/>
              <a:t>19</a:t>
            </a:fld>
            <a:endParaRPr lang="zh-CN" altLang="en-US"/>
          </a:p>
        </p:txBody>
      </p:sp>
    </p:spTree>
    <p:extLst>
      <p:ext uri="{BB962C8B-B14F-4D97-AF65-F5344CB8AC3E}">
        <p14:creationId xmlns:p14="http://schemas.microsoft.com/office/powerpoint/2010/main" val="49334106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49FE082-2462-4359-9F3C-C2607221A346}" type="slidenum">
              <a:rPr lang="zh-CN" altLang="en-US" smtClean="0"/>
              <a:t>20</a:t>
            </a:fld>
            <a:endParaRPr lang="zh-CN" altLang="en-US"/>
          </a:p>
        </p:txBody>
      </p:sp>
    </p:spTree>
    <p:extLst>
      <p:ext uri="{BB962C8B-B14F-4D97-AF65-F5344CB8AC3E}">
        <p14:creationId xmlns:p14="http://schemas.microsoft.com/office/powerpoint/2010/main" val="275669195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49FE082-2462-4359-9F3C-C2607221A346}" type="slidenum">
              <a:rPr lang="zh-CN" altLang="en-US" smtClean="0"/>
              <a:t>21</a:t>
            </a:fld>
            <a:endParaRPr lang="zh-CN" altLang="en-US"/>
          </a:p>
        </p:txBody>
      </p:sp>
    </p:spTree>
    <p:extLst>
      <p:ext uri="{BB962C8B-B14F-4D97-AF65-F5344CB8AC3E}">
        <p14:creationId xmlns:p14="http://schemas.microsoft.com/office/powerpoint/2010/main" val="75282199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159573C-4563-40E3-94F9-55383A434BA3}" type="slidenum">
              <a:rPr lang="zh-CN" altLang="en-US" smtClean="0"/>
              <a:t>22</a:t>
            </a:fld>
            <a:endParaRPr lang="zh-CN" altLang="en-US"/>
          </a:p>
        </p:txBody>
      </p:sp>
    </p:spTree>
    <p:extLst>
      <p:ext uri="{BB962C8B-B14F-4D97-AF65-F5344CB8AC3E}">
        <p14:creationId xmlns:p14="http://schemas.microsoft.com/office/powerpoint/2010/main" val="310065459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49FE082-2462-4359-9F3C-C2607221A346}" type="slidenum">
              <a:rPr lang="zh-CN" altLang="en-US" smtClean="0"/>
              <a:t>23</a:t>
            </a:fld>
            <a:endParaRPr lang="zh-CN" altLang="en-US"/>
          </a:p>
        </p:txBody>
      </p:sp>
    </p:spTree>
    <p:extLst>
      <p:ext uri="{BB962C8B-B14F-4D97-AF65-F5344CB8AC3E}">
        <p14:creationId xmlns:p14="http://schemas.microsoft.com/office/powerpoint/2010/main" val="308835226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43918E3-0BDA-406C-9431-761F7ADB3BD6}" type="slidenum">
              <a:rPr lang="zh-CN" altLang="en-US" smtClean="0"/>
              <a:t>24</a:t>
            </a:fld>
            <a:endParaRPr lang="zh-CN" altLang="en-US"/>
          </a:p>
        </p:txBody>
      </p:sp>
    </p:spTree>
    <p:extLst>
      <p:ext uri="{BB962C8B-B14F-4D97-AF65-F5344CB8AC3E}">
        <p14:creationId xmlns:p14="http://schemas.microsoft.com/office/powerpoint/2010/main" val="338453096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id-ID"/>
          </a:p>
        </p:txBody>
      </p:sp>
      <p:sp>
        <p:nvSpPr>
          <p:cNvPr id="4" name="Slide Number Placeholder 3"/>
          <p:cNvSpPr>
            <a:spLocks noGrp="1"/>
          </p:cNvSpPr>
          <p:nvPr>
            <p:ph type="sldNum" sz="quarter" idx="10"/>
          </p:nvPr>
        </p:nvSpPr>
        <p:spPr/>
        <p:txBody>
          <a:bodyPr/>
          <a:lstStyle/>
          <a:p>
            <a:fld id="{74D1495A-DD81-44F4-9F54-1F39867BF2D9}" type="slidenum">
              <a:rPr lang="en-US" smtClean="0"/>
              <a:t>25</a:t>
            </a:fld>
            <a:endParaRPr lang="en-US"/>
          </a:p>
        </p:txBody>
      </p:sp>
    </p:spTree>
    <p:extLst>
      <p:ext uri="{BB962C8B-B14F-4D97-AF65-F5344CB8AC3E}">
        <p14:creationId xmlns:p14="http://schemas.microsoft.com/office/powerpoint/2010/main" val="227881772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id-ID"/>
          </a:p>
        </p:txBody>
      </p:sp>
      <p:sp>
        <p:nvSpPr>
          <p:cNvPr id="4" name="Slide Number Placeholder 3"/>
          <p:cNvSpPr>
            <a:spLocks noGrp="1"/>
          </p:cNvSpPr>
          <p:nvPr>
            <p:ph type="sldNum" sz="quarter" idx="10"/>
          </p:nvPr>
        </p:nvSpPr>
        <p:spPr/>
        <p:txBody>
          <a:bodyPr/>
          <a:lstStyle/>
          <a:p>
            <a:fld id="{74D1495A-DD81-44F4-9F54-1F39867BF2D9}" type="slidenum">
              <a:rPr lang="en-US" smtClean="0"/>
              <a:t>26</a:t>
            </a:fld>
            <a:endParaRPr lang="en-US"/>
          </a:p>
        </p:txBody>
      </p:sp>
    </p:spTree>
    <p:extLst>
      <p:ext uri="{BB962C8B-B14F-4D97-AF65-F5344CB8AC3E}">
        <p14:creationId xmlns:p14="http://schemas.microsoft.com/office/powerpoint/2010/main" val="379170283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49FE082-2462-4359-9F3C-C2607221A346}" type="slidenum">
              <a:rPr lang="zh-CN" altLang="en-US" smtClean="0"/>
              <a:t>27</a:t>
            </a:fld>
            <a:endParaRPr lang="zh-CN" altLang="en-US"/>
          </a:p>
        </p:txBody>
      </p:sp>
    </p:spTree>
    <p:extLst>
      <p:ext uri="{BB962C8B-B14F-4D97-AF65-F5344CB8AC3E}">
        <p14:creationId xmlns:p14="http://schemas.microsoft.com/office/powerpoint/2010/main" val="421540269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t>2017/11/2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t>2017/11/2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D997B5FA-0921-464F-AAE1-844C04324D75}" type="datetimeFigureOut">
              <a:rPr lang="zh-CN" altLang="en-US" smtClean="0"/>
              <a:t>2017/11/2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D997B5FA-0921-464F-AAE1-844C04324D75}" type="datetimeFigureOut">
              <a:rPr lang="zh-CN" altLang="en-US" smtClean="0"/>
              <a:t>2017/11/2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D997B5FA-0921-464F-AAE1-844C04324D75}" type="datetimeFigureOut">
              <a:rPr lang="zh-CN" altLang="en-US" smtClean="0"/>
              <a:t>2017/11/2</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1535339" y="321582"/>
            <a:ext cx="10515600" cy="592818"/>
          </a:xfrm>
        </p:spPr>
        <p:txBody>
          <a:bodyPr>
            <a:normAutofit/>
          </a:bodyPr>
          <a:lstStyle>
            <a:lvl1pPr>
              <a:defRPr sz="2800" b="1">
                <a:solidFill>
                  <a:schemeClr val="bg2">
                    <a:lumMod val="75000"/>
                  </a:schemeClr>
                </a:solidFill>
              </a:defRPr>
            </a:lvl1p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D997B5FA-0921-464F-AAE1-844C04324D75}" type="datetimeFigureOut">
              <a:rPr lang="zh-CN" altLang="en-US" smtClean="0"/>
              <a:t>2017/11/2</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565CE74E-AB26-4998-AD42-012C4C1AD076}" type="slidenum">
              <a:rPr lang="zh-CN" altLang="en-US" smtClean="0"/>
              <a:t>‹#›</a:t>
            </a:fld>
            <a:endParaRPr lang="zh-CN" altLang="en-US"/>
          </a:p>
        </p:txBody>
      </p:sp>
      <p:pic>
        <p:nvPicPr>
          <p:cNvPr id="6" name="图片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26547" y="-137204"/>
            <a:ext cx="1423306" cy="1423306"/>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997B5FA-0921-464F-AAE1-844C04324D75}" type="datetimeFigureOut">
              <a:rPr lang="zh-CN" altLang="en-US" smtClean="0"/>
              <a:t>2017/11/2</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D997B5FA-0921-464F-AAE1-844C04324D75}" type="datetimeFigureOut">
              <a:rPr lang="zh-CN" altLang="en-US" smtClean="0"/>
              <a:t>2017/11/2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D997B5FA-0921-464F-AAE1-844C04324D75}" type="datetimeFigureOut">
              <a:rPr lang="zh-CN" altLang="en-US" smtClean="0"/>
              <a:t>2017/11/2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t>2017/11/2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t>2017/11/2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t>2017/11/2</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t>‹#›</a:t>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smtClean="0"/>
              <a:t>单击此处编辑母版标题样式</a:t>
            </a: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2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t>2017/11/2</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t>‹#›</a:t>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smtClean="0"/>
              <a:t>单击此处编辑母版标题样式</a:t>
            </a: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3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t>2017/11/2</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t>‹#›</a:t>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smtClean="0"/>
              <a:t>单击此处编辑母版标题样式</a:t>
            </a: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4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t>2017/11/2</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t>‹#›</a:t>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smtClean="0"/>
              <a:t>单击此处编辑母版标题样式</a:t>
            </a: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5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t>2017/11/2</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t>‹#›</a:t>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smtClean="0"/>
              <a:t>单击此处编辑母版标题样式</a:t>
            </a: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6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t>2017/11/2</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t>‹#›</a:t>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smtClean="0"/>
              <a:t>单击此处编辑母版标题样式</a:t>
            </a: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7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t>2017/11/2</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t>‹#›</a:t>
            </a:fld>
            <a:endParaRPr lang="zh-CN" altLang="en-US"/>
          </a:p>
        </p:txBody>
      </p:sp>
      <p:sp>
        <p:nvSpPr>
          <p:cNvPr id="5" name="标题占位符 1"/>
          <p:cNvSpPr>
            <a:spLocks noGrp="1"/>
          </p:cNvSpPr>
          <p:nvPr>
            <p:ph type="title"/>
          </p:nvPr>
        </p:nvSpPr>
        <p:spPr>
          <a:xfrm>
            <a:off x="190575" y="260648"/>
            <a:ext cx="10972800" cy="418058"/>
          </a:xfrm>
          <a:prstGeom prst="rect">
            <a:avLst/>
          </a:prstGeom>
        </p:spPr>
        <p:txBody>
          <a:bodyPr vert="horz" lIns="91440" tIns="45720" rIns="91440" bIns="45720" rtlCol="0" anchor="ctr">
            <a:normAutofit/>
          </a:bodyPr>
          <a:lstStyle>
            <a:lvl1pPr algn="l">
              <a:defRPr sz="3200"/>
            </a:lvl1pPr>
          </a:lstStyle>
          <a:p>
            <a:r>
              <a:rPr lang="zh-CN" altLang="en-US" smtClean="0"/>
              <a:t>单击此处编辑母版标题样式</a:t>
            </a: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0">
            <a:lum/>
          </a:blip>
          <a:srcRect/>
          <a:stretch>
            <a:fillRect/>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97B5FA-0921-464F-AAE1-844C04324D75}" type="datetimeFigureOut">
              <a:rPr lang="zh-CN" altLang="en-US" smtClean="0"/>
              <a:t>2017/11/2</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5CE74E-AB26-4998-AD42-012C4C1AD076}"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Lst>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6.xml"/><Relationship Id="rId5" Type="http://schemas.openxmlformats.org/officeDocument/2006/relationships/image" Target="../media/image9.jpeg"/><Relationship Id="rId4" Type="http://schemas.openxmlformats.org/officeDocument/2006/relationships/image" Target="../media/image8.jpe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6.xml"/><Relationship Id="rId4" Type="http://schemas.openxmlformats.org/officeDocument/2006/relationships/image" Target="../media/image11.emf"/></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5.xml"/><Relationship Id="rId1" Type="http://schemas.openxmlformats.org/officeDocument/2006/relationships/slideLayout" Target="../slideLayouts/slideLayout6.xml"/><Relationship Id="rId4" Type="http://schemas.openxmlformats.org/officeDocument/2006/relationships/chart" Target="../charts/chart3.xml"/></Relationships>
</file>

<file path=ppt/slides/_rels/slide16.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4.xml"/><Relationship Id="rId1" Type="http://schemas.openxmlformats.org/officeDocument/2006/relationships/slideLayout" Target="../slideLayouts/slideLayout6.xml"/><Relationship Id="rId4" Type="http://schemas.openxmlformats.org/officeDocument/2006/relationships/image" Target="../media/image13.pn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667000" y="0"/>
            <a:ext cx="6858000" cy="6858000"/>
          </a:xfrm>
          <a:prstGeom prst="rect">
            <a:avLst/>
          </a:prstGeom>
        </p:spPr>
      </p:pic>
      <p:sp>
        <p:nvSpPr>
          <p:cNvPr id="5" name="圆角矩形 4"/>
          <p:cNvSpPr/>
          <p:nvPr/>
        </p:nvSpPr>
        <p:spPr>
          <a:xfrm>
            <a:off x="2894541" y="3933371"/>
            <a:ext cx="6434012" cy="1248229"/>
          </a:xfrm>
          <a:prstGeom prst="roundRect">
            <a:avLst/>
          </a:prstGeom>
          <a:solidFill>
            <a:srgbClr val="BBCE00"/>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2" name="TextBox 6"/>
          <p:cNvSpPr txBox="1"/>
          <p:nvPr/>
        </p:nvSpPr>
        <p:spPr>
          <a:xfrm>
            <a:off x="2941449" y="3911921"/>
            <a:ext cx="6340197" cy="830997"/>
          </a:xfrm>
          <a:prstGeom prst="rect">
            <a:avLst/>
          </a:prstGeom>
          <a:noFill/>
        </p:spPr>
        <p:txBody>
          <a:bodyPr wrap="none" rtlCol="0">
            <a:spAutoFit/>
          </a:bodyPr>
          <a:lstStyle/>
          <a:p>
            <a:pPr algn="ctr"/>
            <a:r>
              <a:rPr lang="zh-CN" altLang="en-US" sz="4800" dirty="0">
                <a:ln w="9525">
                  <a:noFill/>
                </a:ln>
                <a:solidFill>
                  <a:schemeClr val="bg1"/>
                </a:solidFill>
                <a:effectLst>
                  <a:outerShdw blurRad="50800" dist="38100" dir="5400000" algn="t" rotWithShape="0">
                    <a:prstClr val="black">
                      <a:alpha val="40000"/>
                    </a:prstClr>
                  </a:outerShdw>
                </a:effectLst>
                <a:latin typeface="方正卡通简体" panose="03000509000000000000" pitchFamily="65" charset="-122"/>
                <a:ea typeface="方正卡通简体" panose="03000509000000000000" pitchFamily="65" charset="-122"/>
              </a:rPr>
              <a:t>单击此处添加相关标题</a:t>
            </a:r>
          </a:p>
        </p:txBody>
      </p:sp>
      <p:sp>
        <p:nvSpPr>
          <p:cNvPr id="3" name="TextBox 7"/>
          <p:cNvSpPr txBox="1"/>
          <p:nvPr/>
        </p:nvSpPr>
        <p:spPr>
          <a:xfrm>
            <a:off x="3927295" y="4650812"/>
            <a:ext cx="4368504" cy="379656"/>
          </a:xfrm>
          <a:prstGeom prst="rect">
            <a:avLst/>
          </a:prstGeom>
          <a:noFill/>
        </p:spPr>
        <p:txBody>
          <a:bodyPr wrap="none" rtlCol="0">
            <a:spAutoFit/>
          </a:bodyPr>
          <a:lstStyle/>
          <a:p>
            <a:pPr algn="ctr"/>
            <a:r>
              <a:rPr lang="zh-CN" altLang="en-US" sz="1865" dirty="0">
                <a:solidFill>
                  <a:schemeClr val="bg1"/>
                </a:solidFill>
                <a:latin typeface="微软雅黑" panose="020B0503020204020204" pitchFamily="34" charset="-122"/>
                <a:ea typeface="微软雅黑" panose="020B0503020204020204" pitchFamily="34" charset="-122"/>
              </a:rPr>
              <a:t>读书学习</a:t>
            </a:r>
            <a:r>
              <a:rPr lang="en-US" altLang="zh-CN" sz="1865" dirty="0">
                <a:solidFill>
                  <a:schemeClr val="bg1"/>
                </a:solidFill>
                <a:latin typeface="微软雅黑" panose="020B0503020204020204" pitchFamily="34" charset="-122"/>
                <a:ea typeface="微软雅黑" panose="020B0503020204020204" pitchFamily="34" charset="-122"/>
              </a:rPr>
              <a:t>/</a:t>
            </a:r>
            <a:r>
              <a:rPr lang="zh-CN" altLang="en-US" sz="1865" dirty="0">
                <a:solidFill>
                  <a:schemeClr val="bg1"/>
                </a:solidFill>
                <a:latin typeface="微软雅黑" panose="020B0503020204020204" pitchFamily="34" charset="-122"/>
                <a:ea typeface="微软雅黑" panose="020B0503020204020204" pitchFamily="34" charset="-122"/>
              </a:rPr>
              <a:t>教育</a:t>
            </a:r>
            <a:r>
              <a:rPr lang="en-US" altLang="zh-CN" sz="1865" dirty="0">
                <a:solidFill>
                  <a:schemeClr val="bg1"/>
                </a:solidFill>
                <a:latin typeface="微软雅黑" panose="020B0503020204020204" pitchFamily="34" charset="-122"/>
                <a:ea typeface="微软雅黑" panose="020B0503020204020204" pitchFamily="34" charset="-122"/>
              </a:rPr>
              <a:t>/</a:t>
            </a:r>
            <a:r>
              <a:rPr lang="zh-CN" altLang="en-US" sz="1865" dirty="0">
                <a:solidFill>
                  <a:schemeClr val="bg1"/>
                </a:solidFill>
                <a:latin typeface="微软雅黑" panose="020B0503020204020204" pitchFamily="34" charset="-122"/>
                <a:ea typeface="微软雅黑" panose="020B0503020204020204" pitchFamily="34" charset="-122"/>
              </a:rPr>
              <a:t>培训学习</a:t>
            </a:r>
            <a:r>
              <a:rPr lang="en-US" altLang="zh-CN" sz="1865" dirty="0">
                <a:solidFill>
                  <a:schemeClr val="bg1"/>
                </a:solidFill>
                <a:latin typeface="微软雅黑" panose="020B0503020204020204" pitchFamily="34" charset="-122"/>
                <a:ea typeface="微软雅黑" panose="020B0503020204020204" pitchFamily="34" charset="-122"/>
              </a:rPr>
              <a:t>/</a:t>
            </a:r>
            <a:r>
              <a:rPr lang="zh-CN" altLang="en-US" sz="1865" dirty="0">
                <a:solidFill>
                  <a:schemeClr val="bg1"/>
                </a:solidFill>
                <a:latin typeface="微软雅黑" panose="020B0503020204020204" pitchFamily="34" charset="-122"/>
                <a:ea typeface="微软雅黑" panose="020B0503020204020204" pitchFamily="34" charset="-122"/>
              </a:rPr>
              <a:t>总结</a:t>
            </a:r>
            <a:r>
              <a:rPr lang="en-US" altLang="zh-CN" sz="1865" dirty="0">
                <a:solidFill>
                  <a:schemeClr val="bg1"/>
                </a:solidFill>
                <a:latin typeface="微软雅黑" panose="020B0503020204020204" pitchFamily="34" charset="-122"/>
                <a:ea typeface="微软雅黑" panose="020B0503020204020204" pitchFamily="34" charset="-122"/>
              </a:rPr>
              <a:t>/</a:t>
            </a:r>
            <a:r>
              <a:rPr lang="zh-CN" altLang="en-US" sz="1865" dirty="0">
                <a:ln w="9525">
                  <a:noFill/>
                </a:ln>
                <a:solidFill>
                  <a:schemeClr val="bg1"/>
                </a:solidFill>
                <a:latin typeface="微软雅黑" panose="020B0503020204020204" pitchFamily="34" charset="-122"/>
                <a:ea typeface="微软雅黑" panose="020B0503020204020204" pitchFamily="34" charset="-122"/>
              </a:rPr>
              <a:t>精品</a:t>
            </a:r>
            <a:r>
              <a:rPr lang="en-US" altLang="zh-CN" sz="1865" dirty="0">
                <a:ln w="9525">
                  <a:noFill/>
                </a:ln>
                <a:solidFill>
                  <a:schemeClr val="bg1"/>
                </a:solidFill>
                <a:latin typeface="微软雅黑" panose="020B0503020204020204" pitchFamily="34" charset="-122"/>
                <a:ea typeface="微软雅黑" panose="020B0503020204020204" pitchFamily="34" charset="-122"/>
              </a:rPr>
              <a:t>PPT</a:t>
            </a:r>
            <a:endParaRPr lang="zh-CN" altLang="en-US" sz="1865" dirty="0">
              <a:ln w="9525">
                <a:noFill/>
              </a:ln>
              <a:solidFill>
                <a:schemeClr val="bg1"/>
              </a:solidFill>
              <a:latin typeface="微软雅黑" panose="020B0503020204020204" pitchFamily="34" charset="-122"/>
              <a:ea typeface="微软雅黑" panose="020B0503020204020204" pitchFamily="34" charset="-122"/>
            </a:endParaRPr>
          </a:p>
        </p:txBody>
      </p:sp>
      <p:pic>
        <p:nvPicPr>
          <p:cNvPr id="7" name="三輪学 - ヨスガノソラ メインテーマ -遠い空へ-">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7183582" y="-1676400"/>
            <a:ext cx="609600" cy="609600"/>
          </a:xfrm>
          <a:prstGeom prst="rect">
            <a:avLst/>
          </a:prstGeom>
        </p:spPr>
      </p:pic>
      <p:sp>
        <p:nvSpPr>
          <p:cNvPr id="6" name="文本框 5"/>
          <p:cNvSpPr txBox="1"/>
          <p:nvPr/>
        </p:nvSpPr>
        <p:spPr>
          <a:xfrm>
            <a:off x="4005332" y="5924282"/>
            <a:ext cx="3416320" cy="369332"/>
          </a:xfrm>
          <a:prstGeom prst="rect">
            <a:avLst/>
          </a:prstGeom>
          <a:noFill/>
        </p:spPr>
        <p:txBody>
          <a:bodyPr wrap="none" rtlCol="0">
            <a:spAutoFit/>
          </a:bodyPr>
          <a:lstStyle/>
          <a:p>
            <a:r>
              <a:rPr lang="zh-CN" altLang="en-US" dirty="0">
                <a:solidFill>
                  <a:srgbClr val="B9CD00"/>
                </a:solidFill>
              </a:rPr>
              <a:t>汇报人</a:t>
            </a:r>
            <a:r>
              <a:rPr lang="zh-CN" altLang="en-US" dirty="0" smtClean="0">
                <a:solidFill>
                  <a:srgbClr val="B9CD00"/>
                </a:solidFill>
              </a:rPr>
              <a:t>：</a:t>
            </a:r>
            <a:r>
              <a:rPr lang="en-US" altLang="zh-CN" dirty="0" smtClean="0">
                <a:solidFill>
                  <a:srgbClr val="B9CD00"/>
                </a:solidFill>
              </a:rPr>
              <a:t>xxx</a:t>
            </a:r>
            <a:r>
              <a:rPr lang="zh-CN" altLang="en-US" dirty="0" smtClean="0">
                <a:solidFill>
                  <a:srgbClr val="B9CD00"/>
                </a:solidFill>
              </a:rPr>
              <a:t>   </a:t>
            </a:r>
            <a:r>
              <a:rPr lang="zh-CN" altLang="en-US" dirty="0">
                <a:solidFill>
                  <a:srgbClr val="B9CD00"/>
                </a:solidFill>
              </a:rPr>
              <a:t>时间：</a:t>
            </a:r>
            <a:r>
              <a:rPr lang="en-US" altLang="zh-CN" dirty="0">
                <a:solidFill>
                  <a:srgbClr val="B9CD00"/>
                </a:solidFill>
              </a:rPr>
              <a:t>XX</a:t>
            </a:r>
            <a:r>
              <a:rPr lang="zh-CN" altLang="en-US" dirty="0">
                <a:solidFill>
                  <a:srgbClr val="B9CD00"/>
                </a:solidFill>
              </a:rPr>
              <a:t>年</a:t>
            </a:r>
            <a:r>
              <a:rPr lang="en-US" altLang="zh-CN" dirty="0">
                <a:solidFill>
                  <a:srgbClr val="B9CD00"/>
                </a:solidFill>
              </a:rPr>
              <a:t>XX</a:t>
            </a:r>
            <a:r>
              <a:rPr lang="zh-CN" altLang="en-US" dirty="0">
                <a:solidFill>
                  <a:srgbClr val="B9CD00"/>
                </a:solidFill>
              </a:rPr>
              <a:t>月</a:t>
            </a:r>
          </a:p>
        </p:txBody>
      </p:sp>
    </p:spTree>
  </p:cSld>
  <p:clrMapOvr>
    <a:masterClrMapping/>
  </p:clrMapOvr>
  <p:transition spd="slow" advClick="0" advTm="0">
    <p:wheel spokes="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7"/>
                                        </p:tgtEl>
                                      </p:cBhvr>
                                    </p:cmd>
                                  </p:childTnLst>
                                </p:cTn>
                              </p:par>
                            </p:childTnLst>
                          </p:cTn>
                        </p:par>
                        <p:par>
                          <p:cTn id="7" fill="hold">
                            <p:stCondLst>
                              <p:cond delay="0"/>
                            </p:stCondLst>
                            <p:childTnLst>
                              <p:par>
                                <p:cTn id="8" presetID="47" presetClass="entr" presetSubtype="0" fill="hold" nodeType="after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1000"/>
                                        <p:tgtEl>
                                          <p:spTgt spid="4"/>
                                        </p:tgtEl>
                                      </p:cBhvr>
                                    </p:animEffect>
                                    <p:anim calcmode="lin" valueType="num">
                                      <p:cBhvr>
                                        <p:cTn id="11" dur="1000" fill="hold"/>
                                        <p:tgtEl>
                                          <p:spTgt spid="4"/>
                                        </p:tgtEl>
                                        <p:attrNameLst>
                                          <p:attrName>ppt_x</p:attrName>
                                        </p:attrNameLst>
                                      </p:cBhvr>
                                      <p:tavLst>
                                        <p:tav tm="0">
                                          <p:val>
                                            <p:strVal val="#ppt_x"/>
                                          </p:val>
                                        </p:tav>
                                        <p:tav tm="100000">
                                          <p:val>
                                            <p:strVal val="#ppt_x"/>
                                          </p:val>
                                        </p:tav>
                                      </p:tavLst>
                                    </p:anim>
                                    <p:anim calcmode="lin" valueType="num">
                                      <p:cBhvr>
                                        <p:cTn id="12" dur="1000" fill="hold"/>
                                        <p:tgtEl>
                                          <p:spTgt spid="4"/>
                                        </p:tgtEl>
                                        <p:attrNameLst>
                                          <p:attrName>ppt_y</p:attrName>
                                        </p:attrNameLst>
                                      </p:cBhvr>
                                      <p:tavLst>
                                        <p:tav tm="0">
                                          <p:val>
                                            <p:strVal val="#ppt_y-.1"/>
                                          </p:val>
                                        </p:tav>
                                        <p:tav tm="100000">
                                          <p:val>
                                            <p:strVal val="#ppt_y"/>
                                          </p:val>
                                        </p:tav>
                                      </p:tavLst>
                                    </p:anim>
                                  </p:childTnLst>
                                </p:cTn>
                              </p:par>
                            </p:childTnLst>
                          </p:cTn>
                        </p:par>
                        <p:par>
                          <p:cTn id="13" fill="hold">
                            <p:stCondLst>
                              <p:cond delay="1000"/>
                            </p:stCondLst>
                            <p:childTnLst>
                              <p:par>
                                <p:cTn id="14" presetID="16" presetClass="entr" presetSubtype="21"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barn(inVertical)">
                                      <p:cBhvr>
                                        <p:cTn id="16" dur="500"/>
                                        <p:tgtEl>
                                          <p:spTgt spid="5"/>
                                        </p:tgtEl>
                                      </p:cBhvr>
                                    </p:animEffect>
                                  </p:childTnLst>
                                </p:cTn>
                              </p:par>
                            </p:childTnLst>
                          </p:cTn>
                        </p:par>
                        <p:par>
                          <p:cTn id="17" fill="hold">
                            <p:stCondLst>
                              <p:cond delay="1500"/>
                            </p:stCondLst>
                            <p:childTnLst>
                              <p:par>
                                <p:cTn id="18" presetID="23" presetClass="entr" presetSubtype="36" fill="hold" grpId="0" nodeType="afterEffect">
                                  <p:stCondLst>
                                    <p:cond delay="0"/>
                                  </p:stCondLst>
                                  <p:iterate type="lt">
                                    <p:tmPct val="10000"/>
                                  </p:iterate>
                                  <p:childTnLst>
                                    <p:set>
                                      <p:cBhvr>
                                        <p:cTn id="19" dur="1" fill="hold">
                                          <p:stCondLst>
                                            <p:cond delay="0"/>
                                          </p:stCondLst>
                                        </p:cTn>
                                        <p:tgtEl>
                                          <p:spTgt spid="2"/>
                                        </p:tgtEl>
                                        <p:attrNameLst>
                                          <p:attrName>style.visibility</p:attrName>
                                        </p:attrNameLst>
                                      </p:cBhvr>
                                      <p:to>
                                        <p:strVal val="visible"/>
                                      </p:to>
                                    </p:set>
                                    <p:anim calcmode="lin" valueType="num">
                                      <p:cBhvr>
                                        <p:cTn id="20" dur="750" fill="hold"/>
                                        <p:tgtEl>
                                          <p:spTgt spid="2"/>
                                        </p:tgtEl>
                                        <p:attrNameLst>
                                          <p:attrName>ppt_w</p:attrName>
                                        </p:attrNameLst>
                                      </p:cBhvr>
                                      <p:tavLst>
                                        <p:tav tm="0">
                                          <p:val>
                                            <p:strVal val="(6*min(max(#ppt_w*#ppt_h,.3),1)-7.4)/-.7*#ppt_w"/>
                                          </p:val>
                                        </p:tav>
                                        <p:tav tm="100000">
                                          <p:val>
                                            <p:strVal val="#ppt_w"/>
                                          </p:val>
                                        </p:tav>
                                      </p:tavLst>
                                    </p:anim>
                                    <p:anim calcmode="lin" valueType="num">
                                      <p:cBhvr>
                                        <p:cTn id="21" dur="750" fill="hold"/>
                                        <p:tgtEl>
                                          <p:spTgt spid="2"/>
                                        </p:tgtEl>
                                        <p:attrNameLst>
                                          <p:attrName>ppt_h</p:attrName>
                                        </p:attrNameLst>
                                      </p:cBhvr>
                                      <p:tavLst>
                                        <p:tav tm="0">
                                          <p:val>
                                            <p:strVal val="(6*min(max(#ppt_w*#ppt_h,.3),1)-7.4)/-.7*#ppt_h"/>
                                          </p:val>
                                        </p:tav>
                                        <p:tav tm="100000">
                                          <p:val>
                                            <p:strVal val="#ppt_h"/>
                                          </p:val>
                                        </p:tav>
                                      </p:tavLst>
                                    </p:anim>
                                    <p:anim calcmode="lin" valueType="num">
                                      <p:cBhvr>
                                        <p:cTn id="22" dur="750" fill="hold"/>
                                        <p:tgtEl>
                                          <p:spTgt spid="2"/>
                                        </p:tgtEl>
                                        <p:attrNameLst>
                                          <p:attrName>ppt_x</p:attrName>
                                        </p:attrNameLst>
                                      </p:cBhvr>
                                      <p:tavLst>
                                        <p:tav tm="0">
                                          <p:val>
                                            <p:fltVal val="0.5"/>
                                          </p:val>
                                        </p:tav>
                                        <p:tav tm="100000">
                                          <p:val>
                                            <p:strVal val="#ppt_x"/>
                                          </p:val>
                                        </p:tav>
                                      </p:tavLst>
                                    </p:anim>
                                    <p:anim calcmode="lin" valueType="num">
                                      <p:cBhvr>
                                        <p:cTn id="23" dur="750" fill="hold"/>
                                        <p:tgtEl>
                                          <p:spTgt spid="2"/>
                                        </p:tgtEl>
                                        <p:attrNameLst>
                                          <p:attrName>ppt_y</p:attrName>
                                        </p:attrNameLst>
                                      </p:cBhvr>
                                      <p:tavLst>
                                        <p:tav tm="0">
                                          <p:val>
                                            <p:strVal val="1+(6*min(max(#ppt_w*#ppt_h,.3),1)-7.4)/-.7*#ppt_h/2"/>
                                          </p:val>
                                        </p:tav>
                                        <p:tav tm="100000">
                                          <p:val>
                                            <p:strVal val="#ppt_y"/>
                                          </p:val>
                                        </p:tav>
                                      </p:tavLst>
                                    </p:anim>
                                  </p:childTnLst>
                                </p:cTn>
                              </p:par>
                            </p:childTnLst>
                          </p:cTn>
                        </p:par>
                        <p:par>
                          <p:cTn id="24" fill="hold">
                            <p:stCondLst>
                              <p:cond delay="2925"/>
                            </p:stCondLst>
                            <p:childTnLst>
                              <p:par>
                                <p:cTn id="25" presetID="41" presetClass="entr" presetSubtype="0" fill="hold" grpId="0" nodeType="afterEffect">
                                  <p:stCondLst>
                                    <p:cond delay="0"/>
                                  </p:stCondLst>
                                  <p:iterate type="lt">
                                    <p:tmPct val="10400"/>
                                  </p:iterate>
                                  <p:childTnLst>
                                    <p:set>
                                      <p:cBhvr>
                                        <p:cTn id="26" dur="1" fill="hold">
                                          <p:stCondLst>
                                            <p:cond delay="0"/>
                                          </p:stCondLst>
                                        </p:cTn>
                                        <p:tgtEl>
                                          <p:spTgt spid="3"/>
                                        </p:tgtEl>
                                        <p:attrNameLst>
                                          <p:attrName>style.visibility</p:attrName>
                                        </p:attrNameLst>
                                      </p:cBhvr>
                                      <p:to>
                                        <p:strVal val="visible"/>
                                      </p:to>
                                    </p:set>
                                    <p:anim calcmode="lin" valueType="num">
                                      <p:cBhvr>
                                        <p:cTn id="27" dur="750" fill="hold"/>
                                        <p:tgtEl>
                                          <p:spTgt spid="3"/>
                                        </p:tgtEl>
                                        <p:attrNameLst>
                                          <p:attrName>ppt_x</p:attrName>
                                        </p:attrNameLst>
                                      </p:cBhvr>
                                      <p:tavLst>
                                        <p:tav tm="0">
                                          <p:val>
                                            <p:strVal val="#ppt_x"/>
                                          </p:val>
                                        </p:tav>
                                        <p:tav tm="50000">
                                          <p:val>
                                            <p:strVal val="#ppt_x+.1"/>
                                          </p:val>
                                        </p:tav>
                                        <p:tav tm="100000">
                                          <p:val>
                                            <p:strVal val="#ppt_x"/>
                                          </p:val>
                                        </p:tav>
                                      </p:tavLst>
                                    </p:anim>
                                    <p:anim calcmode="lin" valueType="num">
                                      <p:cBhvr>
                                        <p:cTn id="28" dur="750" fill="hold"/>
                                        <p:tgtEl>
                                          <p:spTgt spid="3"/>
                                        </p:tgtEl>
                                        <p:attrNameLst>
                                          <p:attrName>ppt_y</p:attrName>
                                        </p:attrNameLst>
                                      </p:cBhvr>
                                      <p:tavLst>
                                        <p:tav tm="0">
                                          <p:val>
                                            <p:strVal val="#ppt_y"/>
                                          </p:val>
                                        </p:tav>
                                        <p:tav tm="100000">
                                          <p:val>
                                            <p:strVal val="#ppt_y"/>
                                          </p:val>
                                        </p:tav>
                                      </p:tavLst>
                                    </p:anim>
                                    <p:anim calcmode="lin" valueType="num">
                                      <p:cBhvr>
                                        <p:cTn id="29" dur="750" fill="hold"/>
                                        <p:tgtEl>
                                          <p:spTgt spid="3"/>
                                        </p:tgtEl>
                                        <p:attrNameLst>
                                          <p:attrName>ppt_h</p:attrName>
                                        </p:attrNameLst>
                                      </p:cBhvr>
                                      <p:tavLst>
                                        <p:tav tm="0">
                                          <p:val>
                                            <p:strVal val="#ppt_h/10"/>
                                          </p:val>
                                        </p:tav>
                                        <p:tav tm="50000">
                                          <p:val>
                                            <p:strVal val="#ppt_h+.01"/>
                                          </p:val>
                                        </p:tav>
                                        <p:tav tm="100000">
                                          <p:val>
                                            <p:strVal val="#ppt_h"/>
                                          </p:val>
                                        </p:tav>
                                      </p:tavLst>
                                    </p:anim>
                                    <p:anim calcmode="lin" valueType="num">
                                      <p:cBhvr>
                                        <p:cTn id="30" dur="750" fill="hold"/>
                                        <p:tgtEl>
                                          <p:spTgt spid="3"/>
                                        </p:tgtEl>
                                        <p:attrNameLst>
                                          <p:attrName>ppt_w</p:attrName>
                                        </p:attrNameLst>
                                      </p:cBhvr>
                                      <p:tavLst>
                                        <p:tav tm="0">
                                          <p:val>
                                            <p:strVal val="#ppt_w/10"/>
                                          </p:val>
                                        </p:tav>
                                        <p:tav tm="50000">
                                          <p:val>
                                            <p:strVal val="#ppt_w+.01"/>
                                          </p:val>
                                        </p:tav>
                                        <p:tav tm="100000">
                                          <p:val>
                                            <p:strVal val="#ppt_w"/>
                                          </p:val>
                                        </p:tav>
                                      </p:tavLst>
                                    </p:anim>
                                    <p:animEffect transition="in" filter="fade">
                                      <p:cBhvr>
                                        <p:cTn id="31" dur="750" tmFilter="0,0; .5, 1; 1, 1"/>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
                <p:cTn id="32" repeatCount="indefinite" fill="hold" display="0">
                  <p:stCondLst>
                    <p:cond delay="indefinite"/>
                  </p:stCondLst>
                  <p:endCondLst>
                    <p:cond evt="onStopAudio" delay="0">
                      <p:tgtEl>
                        <p:sldTgt/>
                      </p:tgtEl>
                    </p:cond>
                  </p:endCondLst>
                </p:cTn>
                <p:tgtEl>
                  <p:spTgt spid="7"/>
                </p:tgtEl>
              </p:cMediaNode>
            </p:audio>
          </p:childTnLst>
        </p:cTn>
      </p:par>
    </p:tnLst>
    <p:bldLst>
      <p:bldP spid="5" grpId="0" animBg="1"/>
      <p:bldP spid="2" grpId="0"/>
      <p:bldP spid="3"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接连接符 4"/>
          <p:cNvCxnSpPr/>
          <p:nvPr/>
        </p:nvCxnSpPr>
        <p:spPr>
          <a:xfrm>
            <a:off x="795" y="1279465"/>
            <a:ext cx="5039227"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a:off x="7151981" y="1279465"/>
            <a:ext cx="5039227"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
        <p:nvSpPr>
          <p:cNvPr id="7" name="TextBox 39"/>
          <p:cNvSpPr txBox="1"/>
          <p:nvPr/>
        </p:nvSpPr>
        <p:spPr>
          <a:xfrm>
            <a:off x="4976529" y="864434"/>
            <a:ext cx="2111960" cy="779700"/>
          </a:xfrm>
          <a:prstGeom prst="rect">
            <a:avLst/>
          </a:prstGeom>
          <a:noFill/>
        </p:spPr>
        <p:txBody>
          <a:bodyPr wrap="square" lIns="121908" tIns="60954" rIns="121908" bIns="60954" rtlCol="0">
            <a:spAutoFit/>
          </a:bodyPr>
          <a:lstStyle/>
          <a:p>
            <a:pPr algn="ctr"/>
            <a:r>
              <a:rPr lang="zh-CN" altLang="en-US" sz="4300" b="1" dirty="0">
                <a:solidFill>
                  <a:schemeClr val="tx2"/>
                </a:solidFill>
                <a:latin typeface="微软雅黑" panose="020B0503020204020204" pitchFamily="34" charset="-122"/>
                <a:ea typeface="微软雅黑" panose="020B0503020204020204" pitchFamily="34" charset="-122"/>
              </a:rPr>
              <a:t>目录页</a:t>
            </a:r>
          </a:p>
        </p:txBody>
      </p:sp>
      <p:sp>
        <p:nvSpPr>
          <p:cNvPr id="8" name="同心圆 7"/>
          <p:cNvSpPr/>
          <p:nvPr/>
        </p:nvSpPr>
        <p:spPr>
          <a:xfrm>
            <a:off x="1200095" y="2553255"/>
            <a:ext cx="1776257" cy="1776488"/>
          </a:xfrm>
          <a:prstGeom prst="donut">
            <a:avLst>
              <a:gd name="adj" fmla="val 5817"/>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rgbClr val="B0B0B0"/>
              </a:solidFill>
            </a:endParaRPr>
          </a:p>
        </p:txBody>
      </p:sp>
      <p:sp>
        <p:nvSpPr>
          <p:cNvPr id="9" name="同心圆 8"/>
          <p:cNvSpPr/>
          <p:nvPr/>
        </p:nvSpPr>
        <p:spPr>
          <a:xfrm>
            <a:off x="5221823" y="2553255"/>
            <a:ext cx="1776257" cy="1776488"/>
          </a:xfrm>
          <a:prstGeom prst="donut">
            <a:avLst>
              <a:gd name="adj" fmla="val 5817"/>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rgbClr val="B0B0B0"/>
              </a:solidFill>
            </a:endParaRPr>
          </a:p>
        </p:txBody>
      </p:sp>
      <p:sp>
        <p:nvSpPr>
          <p:cNvPr id="10" name="同心圆 9"/>
          <p:cNvSpPr/>
          <p:nvPr/>
        </p:nvSpPr>
        <p:spPr>
          <a:xfrm>
            <a:off x="7250824" y="2553255"/>
            <a:ext cx="1776257" cy="1776488"/>
          </a:xfrm>
          <a:prstGeom prst="donut">
            <a:avLst>
              <a:gd name="adj" fmla="val 5817"/>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rgbClr val="B0B0B0"/>
              </a:solidFill>
            </a:endParaRPr>
          </a:p>
        </p:txBody>
      </p:sp>
      <p:sp>
        <p:nvSpPr>
          <p:cNvPr id="11" name="同心圆 10"/>
          <p:cNvSpPr/>
          <p:nvPr/>
        </p:nvSpPr>
        <p:spPr>
          <a:xfrm>
            <a:off x="9291841" y="2553255"/>
            <a:ext cx="1776257" cy="1776488"/>
          </a:xfrm>
          <a:prstGeom prst="donut">
            <a:avLst>
              <a:gd name="adj" fmla="val 5817"/>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rgbClr val="B0B0B0"/>
              </a:solidFill>
            </a:endParaRPr>
          </a:p>
        </p:txBody>
      </p:sp>
      <p:grpSp>
        <p:nvGrpSpPr>
          <p:cNvPr id="12" name="组合 11"/>
          <p:cNvGrpSpPr/>
          <p:nvPr/>
        </p:nvGrpSpPr>
        <p:grpSpPr>
          <a:xfrm rot="2681883">
            <a:off x="2148733" y="2986955"/>
            <a:ext cx="864618" cy="953532"/>
            <a:chOff x="1189973" y="1858276"/>
            <a:chExt cx="876272" cy="966257"/>
          </a:xfrm>
        </p:grpSpPr>
        <p:sp>
          <p:nvSpPr>
            <p:cNvPr id="13" name="饼形 59"/>
            <p:cNvSpPr/>
            <p:nvPr/>
          </p:nvSpPr>
          <p:spPr>
            <a:xfrm>
              <a:off x="1189973" y="1858276"/>
              <a:ext cx="876272" cy="863411"/>
            </a:xfrm>
            <a:custGeom>
              <a:avLst/>
              <a:gdLst>
                <a:gd name="connsiteX0" fmla="*/ 666379 w 1332365"/>
                <a:gd name="connsiteY0" fmla="*/ 0 h 1332366"/>
                <a:gd name="connsiteX1" fmla="*/ 1138324 w 1332365"/>
                <a:gd name="connsiteY1" fmla="*/ 196202 h 1332366"/>
                <a:gd name="connsiteX2" fmla="*/ 1332360 w 1332365"/>
                <a:gd name="connsiteY2" fmla="*/ 669042 h 1332366"/>
                <a:gd name="connsiteX3" fmla="*/ 666183 w 1332365"/>
                <a:gd name="connsiteY3" fmla="*/ 666183 h 1332366"/>
                <a:gd name="connsiteX4" fmla="*/ 666379 w 1332365"/>
                <a:gd name="connsiteY4" fmla="*/ 0 h 1332366"/>
                <a:gd name="connsiteX0-1" fmla="*/ 60588 w 666181"/>
                <a:gd name="connsiteY0-2" fmla="*/ 0 h 626067"/>
                <a:gd name="connsiteX1-3" fmla="*/ 472141 w 666181"/>
                <a:gd name="connsiteY1-4" fmla="*/ 153227 h 626067"/>
                <a:gd name="connsiteX2-5" fmla="*/ 666177 w 666181"/>
                <a:gd name="connsiteY2-6" fmla="*/ 626067 h 626067"/>
                <a:gd name="connsiteX3-7" fmla="*/ 0 w 666181"/>
                <a:gd name="connsiteY3-8" fmla="*/ 623208 h 626067"/>
                <a:gd name="connsiteX4-9" fmla="*/ 60588 w 666181"/>
                <a:gd name="connsiteY4-10" fmla="*/ 0 h 626067"/>
                <a:gd name="connsiteX0-11" fmla="*/ 40467 w 666181"/>
                <a:gd name="connsiteY0-12" fmla="*/ 0 h 641888"/>
                <a:gd name="connsiteX1-13" fmla="*/ 472141 w 666181"/>
                <a:gd name="connsiteY1-14" fmla="*/ 169048 h 641888"/>
                <a:gd name="connsiteX2-15" fmla="*/ 666177 w 666181"/>
                <a:gd name="connsiteY2-16" fmla="*/ 641888 h 641888"/>
                <a:gd name="connsiteX3-17" fmla="*/ 0 w 666181"/>
                <a:gd name="connsiteY3-18" fmla="*/ 639029 h 641888"/>
                <a:gd name="connsiteX4-19" fmla="*/ 40467 w 666181"/>
                <a:gd name="connsiteY4-20" fmla="*/ 0 h 641888"/>
                <a:gd name="connsiteX0-21" fmla="*/ 40467 w 666181"/>
                <a:gd name="connsiteY0-22" fmla="*/ 0 h 641888"/>
                <a:gd name="connsiteX1-23" fmla="*/ 472141 w 666181"/>
                <a:gd name="connsiteY1-24" fmla="*/ 169048 h 641888"/>
                <a:gd name="connsiteX2-25" fmla="*/ 666177 w 666181"/>
                <a:gd name="connsiteY2-26" fmla="*/ 641888 h 641888"/>
                <a:gd name="connsiteX3-27" fmla="*/ 0 w 666181"/>
                <a:gd name="connsiteY3-28" fmla="*/ 639029 h 641888"/>
                <a:gd name="connsiteX4-29" fmla="*/ 40467 w 666181"/>
                <a:gd name="connsiteY4-30" fmla="*/ 0 h 641888"/>
                <a:gd name="connsiteX0-31" fmla="*/ 40467 w 666181"/>
                <a:gd name="connsiteY0-32" fmla="*/ 0 h 641888"/>
                <a:gd name="connsiteX1-33" fmla="*/ 472141 w 666181"/>
                <a:gd name="connsiteY1-34" fmla="*/ 169048 h 641888"/>
                <a:gd name="connsiteX2-35" fmla="*/ 666177 w 666181"/>
                <a:gd name="connsiteY2-36" fmla="*/ 641888 h 641888"/>
                <a:gd name="connsiteX3-37" fmla="*/ 0 w 666181"/>
                <a:gd name="connsiteY3-38" fmla="*/ 639029 h 641888"/>
                <a:gd name="connsiteX4-39" fmla="*/ 40467 w 666181"/>
                <a:gd name="connsiteY4-40" fmla="*/ 0 h 641888"/>
                <a:gd name="connsiteX0-41" fmla="*/ 40467 w 666181"/>
                <a:gd name="connsiteY0-42" fmla="*/ 0 h 641888"/>
                <a:gd name="connsiteX1-43" fmla="*/ 472141 w 666181"/>
                <a:gd name="connsiteY1-44" fmla="*/ 169048 h 641888"/>
                <a:gd name="connsiteX2-45" fmla="*/ 666177 w 666181"/>
                <a:gd name="connsiteY2-46" fmla="*/ 641888 h 641888"/>
                <a:gd name="connsiteX3-47" fmla="*/ 0 w 666181"/>
                <a:gd name="connsiteY3-48" fmla="*/ 639029 h 641888"/>
                <a:gd name="connsiteX4-49" fmla="*/ 40467 w 666181"/>
                <a:gd name="connsiteY4-50" fmla="*/ 0 h 641888"/>
                <a:gd name="connsiteX0-51" fmla="*/ 40467 w 648553"/>
                <a:gd name="connsiteY0-52" fmla="*/ 0 h 639029"/>
                <a:gd name="connsiteX1-53" fmla="*/ 472141 w 648553"/>
                <a:gd name="connsiteY1-54" fmla="*/ 169048 h 639029"/>
                <a:gd name="connsiteX2-55" fmla="*/ 648548 w 648553"/>
                <a:gd name="connsiteY2-56" fmla="*/ 578933 h 639029"/>
                <a:gd name="connsiteX3-57" fmla="*/ 0 w 648553"/>
                <a:gd name="connsiteY3-58" fmla="*/ 639029 h 639029"/>
                <a:gd name="connsiteX4-59" fmla="*/ 40467 w 648553"/>
                <a:gd name="connsiteY4-60" fmla="*/ 0 h 639029"/>
                <a:gd name="connsiteX0-61" fmla="*/ 40467 w 648548"/>
                <a:gd name="connsiteY0-62" fmla="*/ 0 h 639029"/>
                <a:gd name="connsiteX1-63" fmla="*/ 472141 w 648548"/>
                <a:gd name="connsiteY1-64" fmla="*/ 169048 h 639029"/>
                <a:gd name="connsiteX2-65" fmla="*/ 648548 w 648548"/>
                <a:gd name="connsiteY2-66" fmla="*/ 578933 h 639029"/>
                <a:gd name="connsiteX3-67" fmla="*/ 0 w 648548"/>
                <a:gd name="connsiteY3-68" fmla="*/ 639029 h 639029"/>
                <a:gd name="connsiteX4-69" fmla="*/ 40467 w 648548"/>
                <a:gd name="connsiteY4-70" fmla="*/ 0 h 639029"/>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648548" h="639029">
                  <a:moveTo>
                    <a:pt x="40467" y="0"/>
                  </a:moveTo>
                  <a:cubicBezTo>
                    <a:pt x="217611" y="52"/>
                    <a:pt x="370794" y="72559"/>
                    <a:pt x="472141" y="169048"/>
                  </a:cubicBezTo>
                  <a:cubicBezTo>
                    <a:pt x="573488" y="265537"/>
                    <a:pt x="622415" y="392669"/>
                    <a:pt x="648548" y="578933"/>
                  </a:cubicBezTo>
                  <a:lnTo>
                    <a:pt x="0" y="639029"/>
                  </a:lnTo>
                  <a:cubicBezTo>
                    <a:pt x="9281" y="372115"/>
                    <a:pt x="24982" y="165853"/>
                    <a:pt x="40467" y="0"/>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B0B0B0"/>
                </a:solidFill>
                <a:latin typeface="微软雅黑" panose="020B0503020204020204" pitchFamily="34" charset="-122"/>
                <a:ea typeface="微软雅黑" panose="020B0503020204020204" pitchFamily="34" charset="-122"/>
              </a:endParaRPr>
            </a:p>
          </p:txBody>
        </p:sp>
        <p:sp>
          <p:nvSpPr>
            <p:cNvPr id="14" name="TextBox 60"/>
            <p:cNvSpPr txBox="1"/>
            <p:nvPr/>
          </p:nvSpPr>
          <p:spPr>
            <a:xfrm rot="18918117">
              <a:off x="1259090" y="1888880"/>
              <a:ext cx="729208" cy="935653"/>
            </a:xfrm>
            <a:prstGeom prst="rect">
              <a:avLst/>
            </a:prstGeom>
            <a:noFill/>
          </p:spPr>
          <p:txBody>
            <a:bodyPr wrap="square" rtlCol="0">
              <a:spAutoFit/>
            </a:bodyPr>
            <a:lstStyle/>
            <a:p>
              <a:pPr algn="ctr"/>
              <a:r>
                <a:rPr lang="zh-CN" altLang="en-US" sz="5300" dirty="0">
                  <a:solidFill>
                    <a:schemeClr val="bg1"/>
                  </a:solidFill>
                  <a:latin typeface="微软雅黑" panose="020B0503020204020204" pitchFamily="34" charset="-122"/>
                  <a:ea typeface="微软雅黑" panose="020B0503020204020204" pitchFamily="34" charset="-122"/>
                  <a:sym typeface="Wingdings" panose="05000000000000000000"/>
                </a:rPr>
                <a:t></a:t>
              </a:r>
              <a:endParaRPr lang="zh-CN" altLang="en-US" sz="5300" dirty="0">
                <a:solidFill>
                  <a:schemeClr val="bg1"/>
                </a:solidFill>
                <a:latin typeface="微软雅黑" panose="020B0503020204020204" pitchFamily="34" charset="-122"/>
                <a:ea typeface="微软雅黑" panose="020B0503020204020204" pitchFamily="34" charset="-122"/>
              </a:endParaRPr>
            </a:p>
          </p:txBody>
        </p:sp>
      </p:grpSp>
      <p:grpSp>
        <p:nvGrpSpPr>
          <p:cNvPr id="15" name="组合 14"/>
          <p:cNvGrpSpPr/>
          <p:nvPr/>
        </p:nvGrpSpPr>
        <p:grpSpPr>
          <a:xfrm>
            <a:off x="5221823" y="2596790"/>
            <a:ext cx="1709067" cy="1732953"/>
            <a:chOff x="2651787" y="1535745"/>
            <a:chExt cx="1732104" cy="1756084"/>
          </a:xfrm>
        </p:grpSpPr>
        <p:sp>
          <p:nvSpPr>
            <p:cNvPr id="16" name="饼形 15"/>
            <p:cNvSpPr/>
            <p:nvPr/>
          </p:nvSpPr>
          <p:spPr>
            <a:xfrm>
              <a:off x="2651787" y="1535745"/>
              <a:ext cx="1732104" cy="1756084"/>
            </a:xfrm>
            <a:prstGeom prst="pie">
              <a:avLst>
                <a:gd name="adj1" fmla="val 16201014"/>
                <a:gd name="adj2" fmla="val 5455309"/>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B0B0B0"/>
                </a:solidFill>
                <a:latin typeface="微软雅黑" panose="020B0503020204020204" pitchFamily="34" charset="-122"/>
                <a:ea typeface="微软雅黑" panose="020B0503020204020204" pitchFamily="34" charset="-122"/>
              </a:endParaRPr>
            </a:p>
          </p:txBody>
        </p:sp>
        <p:sp>
          <p:nvSpPr>
            <p:cNvPr id="17" name="TextBox 63"/>
            <p:cNvSpPr txBox="1"/>
            <p:nvPr/>
          </p:nvSpPr>
          <p:spPr>
            <a:xfrm>
              <a:off x="3611305" y="1933402"/>
              <a:ext cx="729208" cy="956446"/>
            </a:xfrm>
            <a:prstGeom prst="rect">
              <a:avLst/>
            </a:prstGeom>
            <a:noFill/>
          </p:spPr>
          <p:txBody>
            <a:bodyPr wrap="square" rtlCol="0">
              <a:spAutoFit/>
            </a:bodyPr>
            <a:lstStyle/>
            <a:p>
              <a:pPr algn="ctr"/>
              <a:r>
                <a:rPr lang="zh-CN" altLang="en-US" sz="5400" dirty="0">
                  <a:solidFill>
                    <a:schemeClr val="bg1"/>
                  </a:solidFill>
                  <a:latin typeface="微软雅黑" panose="020B0503020204020204" pitchFamily="34" charset="-122"/>
                  <a:ea typeface="微软雅黑" panose="020B0503020204020204" pitchFamily="34" charset="-122"/>
                  <a:sym typeface="Wingdings" panose="05000000000000000000"/>
                </a:rPr>
                <a:t></a:t>
              </a:r>
              <a:endParaRPr lang="zh-CN" altLang="en-US" sz="5400" dirty="0">
                <a:solidFill>
                  <a:schemeClr val="bg1"/>
                </a:solidFill>
                <a:latin typeface="微软雅黑" panose="020B0503020204020204" pitchFamily="34" charset="-122"/>
                <a:ea typeface="微软雅黑" panose="020B0503020204020204" pitchFamily="34" charset="-122"/>
              </a:endParaRPr>
            </a:p>
          </p:txBody>
        </p:sp>
      </p:grpSp>
      <p:grpSp>
        <p:nvGrpSpPr>
          <p:cNvPr id="18" name="组合 17"/>
          <p:cNvGrpSpPr/>
          <p:nvPr/>
        </p:nvGrpSpPr>
        <p:grpSpPr>
          <a:xfrm rot="18363474">
            <a:off x="7289706" y="2575034"/>
            <a:ext cx="1733048" cy="1732826"/>
            <a:chOff x="4776684" y="1431960"/>
            <a:chExt cx="1756180" cy="1756183"/>
          </a:xfrm>
        </p:grpSpPr>
        <p:sp>
          <p:nvSpPr>
            <p:cNvPr id="19" name="饼形 18"/>
            <p:cNvSpPr/>
            <p:nvPr/>
          </p:nvSpPr>
          <p:spPr>
            <a:xfrm rot="561045">
              <a:off x="4776684" y="1431960"/>
              <a:ext cx="1756180" cy="1756183"/>
            </a:xfrm>
            <a:prstGeom prst="pie">
              <a:avLst>
                <a:gd name="adj1" fmla="val 16201014"/>
                <a:gd name="adj2" fmla="val 10841371"/>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B0B0B0"/>
                </a:solidFill>
                <a:latin typeface="微软雅黑" panose="020B0503020204020204" pitchFamily="34" charset="-122"/>
                <a:ea typeface="微软雅黑" panose="020B0503020204020204" pitchFamily="34" charset="-122"/>
              </a:endParaRPr>
            </a:p>
          </p:txBody>
        </p:sp>
        <p:sp>
          <p:nvSpPr>
            <p:cNvPr id="20" name="TextBox 66"/>
            <p:cNvSpPr txBox="1"/>
            <p:nvPr/>
          </p:nvSpPr>
          <p:spPr>
            <a:xfrm rot="3236526">
              <a:off x="5500584" y="2154756"/>
              <a:ext cx="729207" cy="956446"/>
            </a:xfrm>
            <a:prstGeom prst="rect">
              <a:avLst/>
            </a:prstGeom>
            <a:noFill/>
          </p:spPr>
          <p:txBody>
            <a:bodyPr wrap="square" rtlCol="0">
              <a:spAutoFit/>
            </a:bodyPr>
            <a:lstStyle/>
            <a:p>
              <a:pPr algn="ctr"/>
              <a:r>
                <a:rPr lang="zh-CN" altLang="en-US" sz="5300" dirty="0">
                  <a:solidFill>
                    <a:schemeClr val="bg1"/>
                  </a:solidFill>
                  <a:latin typeface="微软雅黑" panose="020B0503020204020204" pitchFamily="34" charset="-122"/>
                  <a:ea typeface="微软雅黑" panose="020B0503020204020204" pitchFamily="34" charset="-122"/>
                  <a:sym typeface="Wingdings" panose="05000000000000000000"/>
                </a:rPr>
                <a:t></a:t>
              </a:r>
              <a:endParaRPr lang="zh-CN" altLang="en-US" sz="5300" dirty="0">
                <a:solidFill>
                  <a:schemeClr val="bg1"/>
                </a:solidFill>
                <a:latin typeface="微软雅黑" panose="020B0503020204020204" pitchFamily="34" charset="-122"/>
                <a:ea typeface="微软雅黑" panose="020B0503020204020204" pitchFamily="34" charset="-122"/>
              </a:endParaRPr>
            </a:p>
          </p:txBody>
        </p:sp>
      </p:grpSp>
      <p:grpSp>
        <p:nvGrpSpPr>
          <p:cNvPr id="21" name="组合 20"/>
          <p:cNvGrpSpPr/>
          <p:nvPr/>
        </p:nvGrpSpPr>
        <p:grpSpPr>
          <a:xfrm>
            <a:off x="9333997" y="2596790"/>
            <a:ext cx="1703766" cy="1703988"/>
            <a:chOff x="7006508" y="1486513"/>
            <a:chExt cx="1726733" cy="1726732"/>
          </a:xfrm>
        </p:grpSpPr>
        <p:sp>
          <p:nvSpPr>
            <p:cNvPr id="22" name="饼形 21"/>
            <p:cNvSpPr/>
            <p:nvPr/>
          </p:nvSpPr>
          <p:spPr>
            <a:xfrm>
              <a:off x="7006508" y="1486513"/>
              <a:ext cx="1726733" cy="1726732"/>
            </a:xfrm>
            <a:prstGeom prst="pie">
              <a:avLst>
                <a:gd name="adj1" fmla="val 16201014"/>
                <a:gd name="adj2" fmla="val 16200986"/>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B0B0B0"/>
                </a:solidFill>
                <a:latin typeface="微软雅黑" panose="020B0503020204020204" pitchFamily="34" charset="-122"/>
                <a:ea typeface="微软雅黑" panose="020B0503020204020204" pitchFamily="34" charset="-122"/>
              </a:endParaRPr>
            </a:p>
          </p:txBody>
        </p:sp>
        <p:sp>
          <p:nvSpPr>
            <p:cNvPr id="23" name="TextBox 69"/>
            <p:cNvSpPr txBox="1"/>
            <p:nvPr/>
          </p:nvSpPr>
          <p:spPr>
            <a:xfrm>
              <a:off x="7886430" y="1973453"/>
              <a:ext cx="729208" cy="717335"/>
            </a:xfrm>
            <a:prstGeom prst="rect">
              <a:avLst/>
            </a:prstGeom>
            <a:noFill/>
          </p:spPr>
          <p:txBody>
            <a:bodyPr wrap="square" rtlCol="0">
              <a:spAutoFit/>
            </a:bodyPr>
            <a:lstStyle/>
            <a:p>
              <a:pPr algn="ctr"/>
              <a:r>
                <a:rPr lang="zh-CN" altLang="en-US" sz="4000" dirty="0">
                  <a:solidFill>
                    <a:schemeClr val="bg1"/>
                  </a:solidFill>
                  <a:latin typeface="微软雅黑" panose="020B0503020204020204" pitchFamily="34" charset="-122"/>
                  <a:ea typeface="微软雅黑" panose="020B0503020204020204" pitchFamily="34" charset="-122"/>
                  <a:sym typeface="Wingdings" panose="05000000000000000000"/>
                </a:rPr>
                <a:t>❺</a:t>
              </a:r>
            </a:p>
          </p:txBody>
        </p:sp>
      </p:grpSp>
      <p:sp>
        <p:nvSpPr>
          <p:cNvPr id="24" name="Freeform 34"/>
          <p:cNvSpPr>
            <a:spLocks noEditPoints="1"/>
          </p:cNvSpPr>
          <p:nvPr/>
        </p:nvSpPr>
        <p:spPr bwMode="auto">
          <a:xfrm>
            <a:off x="1537426" y="3200629"/>
            <a:ext cx="412464" cy="484289"/>
          </a:xfrm>
          <a:custGeom>
            <a:avLst/>
            <a:gdLst>
              <a:gd name="T0" fmla="*/ 379 w 498"/>
              <a:gd name="T1" fmla="*/ 0 h 586"/>
              <a:gd name="T2" fmla="*/ 444 w 498"/>
              <a:gd name="T3" fmla="*/ 65 h 586"/>
              <a:gd name="T4" fmla="*/ 416 w 498"/>
              <a:gd name="T5" fmla="*/ 231 h 586"/>
              <a:gd name="T6" fmla="*/ 405 w 498"/>
              <a:gd name="T7" fmla="*/ 38 h 586"/>
              <a:gd name="T8" fmla="*/ 125 w 498"/>
              <a:gd name="T9" fmla="*/ 27 h 586"/>
              <a:gd name="T10" fmla="*/ 167 w 498"/>
              <a:gd name="T11" fmla="*/ 81 h 586"/>
              <a:gd name="T12" fmla="*/ 27 w 498"/>
              <a:gd name="T13" fmla="*/ 249 h 586"/>
              <a:gd name="T14" fmla="*/ 39 w 498"/>
              <a:gd name="T15" fmla="*/ 531 h 586"/>
              <a:gd name="T16" fmla="*/ 148 w 498"/>
              <a:gd name="T17" fmla="*/ 542 h 586"/>
              <a:gd name="T18" fmla="*/ 65 w 498"/>
              <a:gd name="T19" fmla="*/ 570 h 586"/>
              <a:gd name="T20" fmla="*/ 0 w 498"/>
              <a:gd name="T21" fmla="*/ 505 h 586"/>
              <a:gd name="T22" fmla="*/ 1 w 498"/>
              <a:gd name="T23" fmla="*/ 238 h 586"/>
              <a:gd name="T24" fmla="*/ 76 w 498"/>
              <a:gd name="T25" fmla="*/ 7 h 586"/>
              <a:gd name="T26" fmla="*/ 76 w 498"/>
              <a:gd name="T27" fmla="*/ 7 h 586"/>
              <a:gd name="T28" fmla="*/ 76 w 498"/>
              <a:gd name="T29" fmla="*/ 6 h 586"/>
              <a:gd name="T30" fmla="*/ 79 w 498"/>
              <a:gd name="T31" fmla="*/ 3 h 586"/>
              <a:gd name="T32" fmla="*/ 79 w 498"/>
              <a:gd name="T33" fmla="*/ 3 h 586"/>
              <a:gd name="T34" fmla="*/ 79 w 498"/>
              <a:gd name="T35" fmla="*/ 3 h 586"/>
              <a:gd name="T36" fmla="*/ 80 w 498"/>
              <a:gd name="T37" fmla="*/ 3 h 586"/>
              <a:gd name="T38" fmla="*/ 84 w 498"/>
              <a:gd name="T39" fmla="*/ 0 h 586"/>
              <a:gd name="T40" fmla="*/ 84 w 498"/>
              <a:gd name="T41" fmla="*/ 0 h 586"/>
              <a:gd name="T42" fmla="*/ 85 w 498"/>
              <a:gd name="T43" fmla="*/ 0 h 586"/>
              <a:gd name="T44" fmla="*/ 85 w 498"/>
              <a:gd name="T45" fmla="*/ 0 h 586"/>
              <a:gd name="T46" fmla="*/ 85 w 498"/>
              <a:gd name="T47" fmla="*/ 0 h 586"/>
              <a:gd name="T48" fmla="*/ 86 w 498"/>
              <a:gd name="T49" fmla="*/ 0 h 586"/>
              <a:gd name="T50" fmla="*/ 88 w 498"/>
              <a:gd name="T51" fmla="*/ 0 h 586"/>
              <a:gd name="T52" fmla="*/ 82 w 498"/>
              <a:gd name="T53" fmla="*/ 398 h 586"/>
              <a:gd name="T54" fmla="*/ 225 w 498"/>
              <a:gd name="T55" fmla="*/ 376 h 586"/>
              <a:gd name="T56" fmla="*/ 82 w 498"/>
              <a:gd name="T57" fmla="*/ 316 h 586"/>
              <a:gd name="T58" fmla="*/ 225 w 498"/>
              <a:gd name="T59" fmla="*/ 338 h 586"/>
              <a:gd name="T60" fmla="*/ 82 w 498"/>
              <a:gd name="T61" fmla="*/ 316 h 586"/>
              <a:gd name="T62" fmla="*/ 82 w 498"/>
              <a:gd name="T63" fmla="*/ 282 h 586"/>
              <a:gd name="T64" fmla="*/ 369 w 498"/>
              <a:gd name="T65" fmla="*/ 260 h 586"/>
              <a:gd name="T66" fmla="*/ 230 w 498"/>
              <a:gd name="T67" fmla="*/ 191 h 586"/>
              <a:gd name="T68" fmla="*/ 369 w 498"/>
              <a:gd name="T69" fmla="*/ 213 h 586"/>
              <a:gd name="T70" fmla="*/ 230 w 498"/>
              <a:gd name="T71" fmla="*/ 191 h 586"/>
              <a:gd name="T72" fmla="*/ 230 w 498"/>
              <a:gd name="T73" fmla="*/ 152 h 586"/>
              <a:gd name="T74" fmla="*/ 369 w 498"/>
              <a:gd name="T75" fmla="*/ 130 h 586"/>
              <a:gd name="T76" fmla="*/ 230 w 498"/>
              <a:gd name="T77" fmla="*/ 75 h 586"/>
              <a:gd name="T78" fmla="*/ 369 w 498"/>
              <a:gd name="T79" fmla="*/ 97 h 586"/>
              <a:gd name="T80" fmla="*/ 230 w 498"/>
              <a:gd name="T81" fmla="*/ 75 h 586"/>
              <a:gd name="T82" fmla="*/ 208 w 498"/>
              <a:gd name="T83" fmla="*/ 482 h 586"/>
              <a:gd name="T84" fmla="*/ 498 w 498"/>
              <a:gd name="T85" fmla="*/ 326 h 586"/>
              <a:gd name="T86" fmla="*/ 200 w 498"/>
              <a:gd name="T87" fmla="*/ 492 h 586"/>
              <a:gd name="T88" fmla="*/ 196 w 498"/>
              <a:gd name="T89" fmla="*/ 586 h 586"/>
              <a:gd name="T90" fmla="*/ 200 w 498"/>
              <a:gd name="T91" fmla="*/ 492 h 586"/>
              <a:gd name="T92" fmla="*/ 416 w 498"/>
              <a:gd name="T93" fmla="*/ 453 h 586"/>
              <a:gd name="T94" fmla="*/ 405 w 498"/>
              <a:gd name="T95" fmla="*/ 531 h 586"/>
              <a:gd name="T96" fmla="*/ 326 w 498"/>
              <a:gd name="T97" fmla="*/ 542 h 586"/>
              <a:gd name="T98" fmla="*/ 322 w 498"/>
              <a:gd name="T99" fmla="*/ 570 h 586"/>
              <a:gd name="T100" fmla="*/ 425 w 498"/>
              <a:gd name="T101" fmla="*/ 551 h 586"/>
              <a:gd name="T102" fmla="*/ 444 w 498"/>
              <a:gd name="T103" fmla="*/ 426 h 586"/>
              <a:gd name="T104" fmla="*/ 137 w 498"/>
              <a:gd name="T105" fmla="*/ 74 h 586"/>
              <a:gd name="T106" fmla="*/ 49 w 498"/>
              <a:gd name="T107" fmla="*/ 180 h 5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98" h="586">
                <a:moveTo>
                  <a:pt x="88" y="0"/>
                </a:moveTo>
                <a:cubicBezTo>
                  <a:pt x="379" y="0"/>
                  <a:pt x="379" y="0"/>
                  <a:pt x="379" y="0"/>
                </a:cubicBezTo>
                <a:cubicBezTo>
                  <a:pt x="397" y="0"/>
                  <a:pt x="413" y="7"/>
                  <a:pt x="425" y="19"/>
                </a:cubicBezTo>
                <a:cubicBezTo>
                  <a:pt x="437" y="31"/>
                  <a:pt x="444" y="47"/>
                  <a:pt x="444" y="65"/>
                </a:cubicBezTo>
                <a:cubicBezTo>
                  <a:pt x="444" y="204"/>
                  <a:pt x="444" y="204"/>
                  <a:pt x="444" y="204"/>
                </a:cubicBezTo>
                <a:cubicBezTo>
                  <a:pt x="416" y="231"/>
                  <a:pt x="416" y="231"/>
                  <a:pt x="416" y="231"/>
                </a:cubicBezTo>
                <a:cubicBezTo>
                  <a:pt x="416" y="65"/>
                  <a:pt x="416" y="65"/>
                  <a:pt x="416" y="65"/>
                </a:cubicBezTo>
                <a:cubicBezTo>
                  <a:pt x="416" y="55"/>
                  <a:pt x="412" y="45"/>
                  <a:pt x="405" y="38"/>
                </a:cubicBezTo>
                <a:cubicBezTo>
                  <a:pt x="398" y="31"/>
                  <a:pt x="389" y="27"/>
                  <a:pt x="379" y="27"/>
                </a:cubicBezTo>
                <a:cubicBezTo>
                  <a:pt x="125" y="27"/>
                  <a:pt x="125" y="27"/>
                  <a:pt x="125" y="27"/>
                </a:cubicBezTo>
                <a:cubicBezTo>
                  <a:pt x="166" y="62"/>
                  <a:pt x="166" y="62"/>
                  <a:pt x="166" y="62"/>
                </a:cubicBezTo>
                <a:cubicBezTo>
                  <a:pt x="171" y="67"/>
                  <a:pt x="172" y="75"/>
                  <a:pt x="167" y="81"/>
                </a:cubicBezTo>
                <a:cubicBezTo>
                  <a:pt x="167" y="81"/>
                  <a:pt x="167" y="81"/>
                  <a:pt x="167" y="81"/>
                </a:cubicBezTo>
                <a:cubicBezTo>
                  <a:pt x="27" y="249"/>
                  <a:pt x="27" y="249"/>
                  <a:pt x="27" y="249"/>
                </a:cubicBezTo>
                <a:cubicBezTo>
                  <a:pt x="27" y="505"/>
                  <a:pt x="27" y="505"/>
                  <a:pt x="27" y="505"/>
                </a:cubicBezTo>
                <a:cubicBezTo>
                  <a:pt x="27" y="515"/>
                  <a:pt x="32" y="524"/>
                  <a:pt x="39" y="531"/>
                </a:cubicBezTo>
                <a:cubicBezTo>
                  <a:pt x="45" y="538"/>
                  <a:pt x="55" y="542"/>
                  <a:pt x="65" y="542"/>
                </a:cubicBezTo>
                <a:cubicBezTo>
                  <a:pt x="148" y="542"/>
                  <a:pt x="148" y="542"/>
                  <a:pt x="148" y="542"/>
                </a:cubicBezTo>
                <a:cubicBezTo>
                  <a:pt x="139" y="570"/>
                  <a:pt x="139" y="570"/>
                  <a:pt x="139" y="570"/>
                </a:cubicBezTo>
                <a:cubicBezTo>
                  <a:pt x="65" y="570"/>
                  <a:pt x="65" y="570"/>
                  <a:pt x="65" y="570"/>
                </a:cubicBezTo>
                <a:cubicBezTo>
                  <a:pt x="47" y="570"/>
                  <a:pt x="31" y="563"/>
                  <a:pt x="19" y="551"/>
                </a:cubicBezTo>
                <a:cubicBezTo>
                  <a:pt x="7" y="539"/>
                  <a:pt x="0" y="522"/>
                  <a:pt x="0" y="505"/>
                </a:cubicBezTo>
                <a:cubicBezTo>
                  <a:pt x="0" y="244"/>
                  <a:pt x="0" y="244"/>
                  <a:pt x="0" y="244"/>
                </a:cubicBezTo>
                <a:cubicBezTo>
                  <a:pt x="0" y="242"/>
                  <a:pt x="0" y="240"/>
                  <a:pt x="1" y="238"/>
                </a:cubicBezTo>
                <a:cubicBezTo>
                  <a:pt x="75" y="9"/>
                  <a:pt x="75" y="9"/>
                  <a:pt x="75" y="9"/>
                </a:cubicBezTo>
                <a:cubicBezTo>
                  <a:pt x="75" y="8"/>
                  <a:pt x="76" y="8"/>
                  <a:pt x="76" y="7"/>
                </a:cubicBezTo>
                <a:cubicBezTo>
                  <a:pt x="76" y="7"/>
                  <a:pt x="76" y="7"/>
                  <a:pt x="76" y="7"/>
                </a:cubicBezTo>
                <a:cubicBezTo>
                  <a:pt x="76" y="7"/>
                  <a:pt x="76" y="7"/>
                  <a:pt x="76" y="7"/>
                </a:cubicBezTo>
                <a:cubicBezTo>
                  <a:pt x="76" y="7"/>
                  <a:pt x="76" y="7"/>
                  <a:pt x="76" y="7"/>
                </a:cubicBezTo>
                <a:cubicBezTo>
                  <a:pt x="76" y="6"/>
                  <a:pt x="76" y="6"/>
                  <a:pt x="76" y="6"/>
                </a:cubicBezTo>
                <a:cubicBezTo>
                  <a:pt x="76" y="6"/>
                  <a:pt x="76" y="6"/>
                  <a:pt x="76" y="6"/>
                </a:cubicBezTo>
                <a:cubicBezTo>
                  <a:pt x="77" y="5"/>
                  <a:pt x="78" y="4"/>
                  <a:pt x="79" y="3"/>
                </a:cubicBezTo>
                <a:cubicBezTo>
                  <a:pt x="79" y="3"/>
                  <a:pt x="79" y="3"/>
                  <a:pt x="79" y="3"/>
                </a:cubicBezTo>
                <a:cubicBezTo>
                  <a:pt x="79" y="3"/>
                  <a:pt x="79" y="3"/>
                  <a:pt x="79" y="3"/>
                </a:cubicBezTo>
                <a:cubicBezTo>
                  <a:pt x="79" y="3"/>
                  <a:pt x="79" y="3"/>
                  <a:pt x="79" y="3"/>
                </a:cubicBezTo>
                <a:cubicBezTo>
                  <a:pt x="79" y="3"/>
                  <a:pt x="79" y="3"/>
                  <a:pt x="79" y="3"/>
                </a:cubicBezTo>
                <a:cubicBezTo>
                  <a:pt x="80" y="3"/>
                  <a:pt x="80" y="3"/>
                  <a:pt x="80" y="3"/>
                </a:cubicBezTo>
                <a:cubicBezTo>
                  <a:pt x="80" y="3"/>
                  <a:pt x="80" y="3"/>
                  <a:pt x="80" y="3"/>
                </a:cubicBezTo>
                <a:cubicBezTo>
                  <a:pt x="80" y="2"/>
                  <a:pt x="80" y="2"/>
                  <a:pt x="80" y="2"/>
                </a:cubicBezTo>
                <a:cubicBezTo>
                  <a:pt x="81" y="2"/>
                  <a:pt x="82" y="1"/>
                  <a:pt x="84" y="0"/>
                </a:cubicBezTo>
                <a:cubicBezTo>
                  <a:pt x="84" y="0"/>
                  <a:pt x="84" y="0"/>
                  <a:pt x="84" y="0"/>
                </a:cubicBezTo>
                <a:cubicBezTo>
                  <a:pt x="84" y="0"/>
                  <a:pt x="84" y="0"/>
                  <a:pt x="84" y="0"/>
                </a:cubicBezTo>
                <a:cubicBezTo>
                  <a:pt x="84" y="0"/>
                  <a:pt x="84" y="0"/>
                  <a:pt x="84" y="0"/>
                </a:cubicBezTo>
                <a:cubicBezTo>
                  <a:pt x="85" y="0"/>
                  <a:pt x="85" y="0"/>
                  <a:pt x="85" y="0"/>
                </a:cubicBezTo>
                <a:cubicBezTo>
                  <a:pt x="85" y="0"/>
                  <a:pt x="85" y="0"/>
                  <a:pt x="85" y="0"/>
                </a:cubicBezTo>
                <a:cubicBezTo>
                  <a:pt x="85" y="0"/>
                  <a:pt x="85" y="0"/>
                  <a:pt x="85" y="0"/>
                </a:cubicBezTo>
                <a:cubicBezTo>
                  <a:pt x="85" y="0"/>
                  <a:pt x="85" y="0"/>
                  <a:pt x="85" y="0"/>
                </a:cubicBezTo>
                <a:cubicBezTo>
                  <a:pt x="85" y="0"/>
                  <a:pt x="85" y="0"/>
                  <a:pt x="85" y="0"/>
                </a:cubicBezTo>
                <a:cubicBezTo>
                  <a:pt x="86" y="0"/>
                  <a:pt x="86" y="0"/>
                  <a:pt x="86" y="0"/>
                </a:cubicBezTo>
                <a:cubicBezTo>
                  <a:pt x="86" y="0"/>
                  <a:pt x="86" y="0"/>
                  <a:pt x="86" y="0"/>
                </a:cubicBezTo>
                <a:cubicBezTo>
                  <a:pt x="87" y="0"/>
                  <a:pt x="87" y="0"/>
                  <a:pt x="88" y="0"/>
                </a:cubicBezTo>
                <a:cubicBezTo>
                  <a:pt x="88" y="0"/>
                  <a:pt x="88" y="0"/>
                  <a:pt x="88" y="0"/>
                </a:cubicBezTo>
                <a:close/>
                <a:moveTo>
                  <a:pt x="82" y="376"/>
                </a:moveTo>
                <a:cubicBezTo>
                  <a:pt x="82" y="398"/>
                  <a:pt x="82" y="398"/>
                  <a:pt x="82" y="398"/>
                </a:cubicBezTo>
                <a:cubicBezTo>
                  <a:pt x="225" y="398"/>
                  <a:pt x="225" y="398"/>
                  <a:pt x="225" y="398"/>
                </a:cubicBezTo>
                <a:cubicBezTo>
                  <a:pt x="225" y="376"/>
                  <a:pt x="225" y="376"/>
                  <a:pt x="225" y="376"/>
                </a:cubicBezTo>
                <a:cubicBezTo>
                  <a:pt x="82" y="376"/>
                  <a:pt x="82" y="376"/>
                  <a:pt x="82" y="376"/>
                </a:cubicBezTo>
                <a:close/>
                <a:moveTo>
                  <a:pt x="82" y="316"/>
                </a:moveTo>
                <a:cubicBezTo>
                  <a:pt x="82" y="338"/>
                  <a:pt x="82" y="338"/>
                  <a:pt x="82" y="338"/>
                </a:cubicBezTo>
                <a:cubicBezTo>
                  <a:pt x="225" y="338"/>
                  <a:pt x="225" y="338"/>
                  <a:pt x="225" y="338"/>
                </a:cubicBezTo>
                <a:cubicBezTo>
                  <a:pt x="225" y="316"/>
                  <a:pt x="225" y="316"/>
                  <a:pt x="225" y="316"/>
                </a:cubicBezTo>
                <a:cubicBezTo>
                  <a:pt x="82" y="316"/>
                  <a:pt x="82" y="316"/>
                  <a:pt x="82" y="316"/>
                </a:cubicBezTo>
                <a:close/>
                <a:moveTo>
                  <a:pt x="82" y="260"/>
                </a:moveTo>
                <a:cubicBezTo>
                  <a:pt x="82" y="282"/>
                  <a:pt x="82" y="282"/>
                  <a:pt x="82" y="282"/>
                </a:cubicBezTo>
                <a:cubicBezTo>
                  <a:pt x="369" y="282"/>
                  <a:pt x="369" y="282"/>
                  <a:pt x="369" y="282"/>
                </a:cubicBezTo>
                <a:cubicBezTo>
                  <a:pt x="369" y="260"/>
                  <a:pt x="369" y="260"/>
                  <a:pt x="369" y="260"/>
                </a:cubicBezTo>
                <a:cubicBezTo>
                  <a:pt x="82" y="260"/>
                  <a:pt x="82" y="260"/>
                  <a:pt x="82" y="260"/>
                </a:cubicBezTo>
                <a:close/>
                <a:moveTo>
                  <a:pt x="230" y="191"/>
                </a:moveTo>
                <a:cubicBezTo>
                  <a:pt x="230" y="213"/>
                  <a:pt x="230" y="213"/>
                  <a:pt x="230" y="213"/>
                </a:cubicBezTo>
                <a:cubicBezTo>
                  <a:pt x="369" y="213"/>
                  <a:pt x="369" y="213"/>
                  <a:pt x="369" y="213"/>
                </a:cubicBezTo>
                <a:cubicBezTo>
                  <a:pt x="369" y="191"/>
                  <a:pt x="369" y="191"/>
                  <a:pt x="369" y="191"/>
                </a:cubicBezTo>
                <a:cubicBezTo>
                  <a:pt x="230" y="191"/>
                  <a:pt x="230" y="191"/>
                  <a:pt x="230" y="191"/>
                </a:cubicBezTo>
                <a:close/>
                <a:moveTo>
                  <a:pt x="230" y="130"/>
                </a:moveTo>
                <a:cubicBezTo>
                  <a:pt x="230" y="152"/>
                  <a:pt x="230" y="152"/>
                  <a:pt x="230" y="152"/>
                </a:cubicBezTo>
                <a:cubicBezTo>
                  <a:pt x="369" y="152"/>
                  <a:pt x="369" y="152"/>
                  <a:pt x="369" y="152"/>
                </a:cubicBezTo>
                <a:cubicBezTo>
                  <a:pt x="369" y="130"/>
                  <a:pt x="369" y="130"/>
                  <a:pt x="369" y="130"/>
                </a:cubicBezTo>
                <a:cubicBezTo>
                  <a:pt x="230" y="130"/>
                  <a:pt x="230" y="130"/>
                  <a:pt x="230" y="130"/>
                </a:cubicBezTo>
                <a:close/>
                <a:moveTo>
                  <a:pt x="230" y="75"/>
                </a:moveTo>
                <a:cubicBezTo>
                  <a:pt x="230" y="97"/>
                  <a:pt x="230" y="97"/>
                  <a:pt x="230" y="97"/>
                </a:cubicBezTo>
                <a:cubicBezTo>
                  <a:pt x="369" y="97"/>
                  <a:pt x="369" y="97"/>
                  <a:pt x="369" y="97"/>
                </a:cubicBezTo>
                <a:cubicBezTo>
                  <a:pt x="369" y="75"/>
                  <a:pt x="369" y="75"/>
                  <a:pt x="369" y="75"/>
                </a:cubicBezTo>
                <a:cubicBezTo>
                  <a:pt x="230" y="75"/>
                  <a:pt x="230" y="75"/>
                  <a:pt x="230" y="75"/>
                </a:cubicBezTo>
                <a:close/>
                <a:moveTo>
                  <a:pt x="431" y="259"/>
                </a:moveTo>
                <a:cubicBezTo>
                  <a:pt x="208" y="482"/>
                  <a:pt x="208" y="482"/>
                  <a:pt x="208" y="482"/>
                </a:cubicBezTo>
                <a:cubicBezTo>
                  <a:pt x="275" y="549"/>
                  <a:pt x="275" y="549"/>
                  <a:pt x="275" y="549"/>
                </a:cubicBezTo>
                <a:cubicBezTo>
                  <a:pt x="498" y="326"/>
                  <a:pt x="498" y="326"/>
                  <a:pt x="498" y="326"/>
                </a:cubicBezTo>
                <a:cubicBezTo>
                  <a:pt x="431" y="259"/>
                  <a:pt x="431" y="259"/>
                  <a:pt x="431" y="259"/>
                </a:cubicBezTo>
                <a:close/>
                <a:moveTo>
                  <a:pt x="200" y="492"/>
                </a:moveTo>
                <a:cubicBezTo>
                  <a:pt x="174" y="565"/>
                  <a:pt x="174" y="565"/>
                  <a:pt x="174" y="565"/>
                </a:cubicBezTo>
                <a:cubicBezTo>
                  <a:pt x="196" y="586"/>
                  <a:pt x="196" y="586"/>
                  <a:pt x="196" y="586"/>
                </a:cubicBezTo>
                <a:cubicBezTo>
                  <a:pt x="266" y="558"/>
                  <a:pt x="266" y="558"/>
                  <a:pt x="266" y="558"/>
                </a:cubicBezTo>
                <a:cubicBezTo>
                  <a:pt x="200" y="492"/>
                  <a:pt x="200" y="492"/>
                  <a:pt x="200" y="492"/>
                </a:cubicBezTo>
                <a:close/>
                <a:moveTo>
                  <a:pt x="444" y="426"/>
                </a:moveTo>
                <a:cubicBezTo>
                  <a:pt x="416" y="453"/>
                  <a:pt x="416" y="453"/>
                  <a:pt x="416" y="453"/>
                </a:cubicBezTo>
                <a:cubicBezTo>
                  <a:pt x="416" y="505"/>
                  <a:pt x="416" y="505"/>
                  <a:pt x="416" y="505"/>
                </a:cubicBezTo>
                <a:cubicBezTo>
                  <a:pt x="416" y="515"/>
                  <a:pt x="412" y="524"/>
                  <a:pt x="405" y="531"/>
                </a:cubicBezTo>
                <a:cubicBezTo>
                  <a:pt x="398" y="538"/>
                  <a:pt x="389" y="542"/>
                  <a:pt x="379" y="542"/>
                </a:cubicBezTo>
                <a:cubicBezTo>
                  <a:pt x="326" y="542"/>
                  <a:pt x="326" y="542"/>
                  <a:pt x="326" y="542"/>
                </a:cubicBezTo>
                <a:cubicBezTo>
                  <a:pt x="310" y="558"/>
                  <a:pt x="310" y="558"/>
                  <a:pt x="310" y="558"/>
                </a:cubicBezTo>
                <a:cubicBezTo>
                  <a:pt x="322" y="570"/>
                  <a:pt x="322" y="570"/>
                  <a:pt x="322" y="570"/>
                </a:cubicBezTo>
                <a:cubicBezTo>
                  <a:pt x="379" y="570"/>
                  <a:pt x="379" y="570"/>
                  <a:pt x="379" y="570"/>
                </a:cubicBezTo>
                <a:cubicBezTo>
                  <a:pt x="397" y="570"/>
                  <a:pt x="413" y="563"/>
                  <a:pt x="425" y="551"/>
                </a:cubicBezTo>
                <a:cubicBezTo>
                  <a:pt x="437" y="539"/>
                  <a:pt x="444" y="522"/>
                  <a:pt x="444" y="505"/>
                </a:cubicBezTo>
                <a:cubicBezTo>
                  <a:pt x="444" y="426"/>
                  <a:pt x="444" y="426"/>
                  <a:pt x="444" y="426"/>
                </a:cubicBezTo>
                <a:close/>
                <a:moveTo>
                  <a:pt x="49" y="180"/>
                </a:moveTo>
                <a:cubicBezTo>
                  <a:pt x="137" y="74"/>
                  <a:pt x="137" y="74"/>
                  <a:pt x="137" y="74"/>
                </a:cubicBezTo>
                <a:cubicBezTo>
                  <a:pt x="95" y="37"/>
                  <a:pt x="95" y="37"/>
                  <a:pt x="95" y="37"/>
                </a:cubicBezTo>
                <a:lnTo>
                  <a:pt x="49" y="180"/>
                </a:lnTo>
                <a:close/>
              </a:path>
            </a:pathLst>
          </a:custGeom>
          <a:solidFill>
            <a:schemeClr val="tx2"/>
          </a:solidFill>
          <a:ln>
            <a:noFill/>
          </a:ln>
        </p:spPr>
        <p:txBody>
          <a:bodyPr vert="horz" wrap="square" lIns="121908" tIns="60954" rIns="121908" bIns="60954" numCol="1" anchor="t" anchorCtr="0" compatLnSpc="1"/>
          <a:lstStyle/>
          <a:p>
            <a:endParaRPr lang="zh-CN" altLang="en-US">
              <a:solidFill>
                <a:srgbClr val="B0B0B0"/>
              </a:solidFill>
            </a:endParaRPr>
          </a:p>
        </p:txBody>
      </p:sp>
      <p:sp>
        <p:nvSpPr>
          <p:cNvPr id="25" name="同心圆 24"/>
          <p:cNvSpPr/>
          <p:nvPr/>
        </p:nvSpPr>
        <p:spPr>
          <a:xfrm>
            <a:off x="3216056" y="2553255"/>
            <a:ext cx="1776257" cy="1776488"/>
          </a:xfrm>
          <a:prstGeom prst="donut">
            <a:avLst>
              <a:gd name="adj" fmla="val 5817"/>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rgbClr val="B0B0B0"/>
              </a:solidFill>
            </a:endParaRPr>
          </a:p>
        </p:txBody>
      </p:sp>
      <p:grpSp>
        <p:nvGrpSpPr>
          <p:cNvPr id="26" name="组合 25"/>
          <p:cNvGrpSpPr/>
          <p:nvPr/>
        </p:nvGrpSpPr>
        <p:grpSpPr>
          <a:xfrm rot="2681883">
            <a:off x="3893494" y="2895572"/>
            <a:ext cx="1189097" cy="1001060"/>
            <a:chOff x="898860" y="1863173"/>
            <a:chExt cx="1205127" cy="1014425"/>
          </a:xfrm>
        </p:grpSpPr>
        <p:sp>
          <p:nvSpPr>
            <p:cNvPr id="27" name="饼形 34"/>
            <p:cNvSpPr/>
            <p:nvPr/>
          </p:nvSpPr>
          <p:spPr>
            <a:xfrm>
              <a:off x="898860" y="1863173"/>
              <a:ext cx="1205127" cy="879116"/>
            </a:xfrm>
            <a:custGeom>
              <a:avLst/>
              <a:gdLst>
                <a:gd name="connsiteX0" fmla="*/ 666379 w 1332365"/>
                <a:gd name="connsiteY0" fmla="*/ 0 h 1332364"/>
                <a:gd name="connsiteX1" fmla="*/ 1138323 w 1332365"/>
                <a:gd name="connsiteY1" fmla="*/ 196201 h 1332364"/>
                <a:gd name="connsiteX2" fmla="*/ 1332359 w 1332365"/>
                <a:gd name="connsiteY2" fmla="*/ 669040 h 1332364"/>
                <a:gd name="connsiteX3" fmla="*/ 666183 w 1332365"/>
                <a:gd name="connsiteY3" fmla="*/ 666182 h 1332364"/>
                <a:gd name="connsiteX4" fmla="*/ 666379 w 1332365"/>
                <a:gd name="connsiteY4" fmla="*/ 0 h 1332364"/>
                <a:gd name="connsiteX0-1" fmla="*/ 1 w 876436"/>
                <a:gd name="connsiteY0-2" fmla="*/ 0 h 610878"/>
                <a:gd name="connsiteX1-3" fmla="*/ 682392 w 876436"/>
                <a:gd name="connsiteY1-4" fmla="*/ 138039 h 610878"/>
                <a:gd name="connsiteX2-5" fmla="*/ 876428 w 876436"/>
                <a:gd name="connsiteY2-6" fmla="*/ 610878 h 610878"/>
                <a:gd name="connsiteX3-7" fmla="*/ 210252 w 876436"/>
                <a:gd name="connsiteY3-8" fmla="*/ 608020 h 610878"/>
                <a:gd name="connsiteX4-9" fmla="*/ 1 w 876436"/>
                <a:gd name="connsiteY4-10" fmla="*/ 0 h 610878"/>
                <a:gd name="connsiteX0-11" fmla="*/ 1 w 876436"/>
                <a:gd name="connsiteY0-12" fmla="*/ 51550 h 662428"/>
                <a:gd name="connsiteX1-13" fmla="*/ 682392 w 876436"/>
                <a:gd name="connsiteY1-14" fmla="*/ 189589 h 662428"/>
                <a:gd name="connsiteX2-15" fmla="*/ 876428 w 876436"/>
                <a:gd name="connsiteY2-16" fmla="*/ 662428 h 662428"/>
                <a:gd name="connsiteX3-17" fmla="*/ 210252 w 876436"/>
                <a:gd name="connsiteY3-18" fmla="*/ 659570 h 662428"/>
                <a:gd name="connsiteX4-19" fmla="*/ 1 w 876436"/>
                <a:gd name="connsiteY4-20" fmla="*/ 51550 h 662428"/>
                <a:gd name="connsiteX0-21" fmla="*/ 1 w 876436"/>
                <a:gd name="connsiteY0-22" fmla="*/ 51550 h 662428"/>
                <a:gd name="connsiteX1-23" fmla="*/ 682392 w 876436"/>
                <a:gd name="connsiteY1-24" fmla="*/ 189589 h 662428"/>
                <a:gd name="connsiteX2-25" fmla="*/ 876428 w 876436"/>
                <a:gd name="connsiteY2-26" fmla="*/ 662428 h 662428"/>
                <a:gd name="connsiteX3-27" fmla="*/ 210252 w 876436"/>
                <a:gd name="connsiteY3-28" fmla="*/ 659570 h 662428"/>
                <a:gd name="connsiteX4-29" fmla="*/ 1 w 876436"/>
                <a:gd name="connsiteY4-30" fmla="*/ 51550 h 662428"/>
                <a:gd name="connsiteX0-31" fmla="*/ 0 w 876435"/>
                <a:gd name="connsiteY0-32" fmla="*/ 51550 h 662428"/>
                <a:gd name="connsiteX1-33" fmla="*/ 682391 w 876435"/>
                <a:gd name="connsiteY1-34" fmla="*/ 189589 h 662428"/>
                <a:gd name="connsiteX2-35" fmla="*/ 876427 w 876435"/>
                <a:gd name="connsiteY2-36" fmla="*/ 662428 h 662428"/>
                <a:gd name="connsiteX3-37" fmla="*/ 210251 w 876435"/>
                <a:gd name="connsiteY3-38" fmla="*/ 659570 h 662428"/>
                <a:gd name="connsiteX4-39" fmla="*/ 0 w 876435"/>
                <a:gd name="connsiteY4-40" fmla="*/ 51550 h 662428"/>
                <a:gd name="connsiteX0-41" fmla="*/ 0 w 876435"/>
                <a:gd name="connsiteY0-42" fmla="*/ 51550 h 662428"/>
                <a:gd name="connsiteX1-43" fmla="*/ 682391 w 876435"/>
                <a:gd name="connsiteY1-44" fmla="*/ 189589 h 662428"/>
                <a:gd name="connsiteX2-45" fmla="*/ 876427 w 876435"/>
                <a:gd name="connsiteY2-46" fmla="*/ 662428 h 662428"/>
                <a:gd name="connsiteX3-47" fmla="*/ 210251 w 876435"/>
                <a:gd name="connsiteY3-48" fmla="*/ 659570 h 662428"/>
                <a:gd name="connsiteX4-49" fmla="*/ 0 w 876435"/>
                <a:gd name="connsiteY4-50" fmla="*/ 51550 h 662428"/>
                <a:gd name="connsiteX0-51" fmla="*/ 0 w 879963"/>
                <a:gd name="connsiteY0-52" fmla="*/ 56398 h 636985"/>
                <a:gd name="connsiteX1-53" fmla="*/ 685919 w 879963"/>
                <a:gd name="connsiteY1-54" fmla="*/ 164146 h 636985"/>
                <a:gd name="connsiteX2-55" fmla="*/ 879955 w 879963"/>
                <a:gd name="connsiteY2-56" fmla="*/ 636985 h 636985"/>
                <a:gd name="connsiteX3-57" fmla="*/ 213779 w 879963"/>
                <a:gd name="connsiteY3-58" fmla="*/ 634127 h 636985"/>
                <a:gd name="connsiteX4-59" fmla="*/ 0 w 879963"/>
                <a:gd name="connsiteY4-60" fmla="*/ 56398 h 636985"/>
                <a:gd name="connsiteX0-61" fmla="*/ 0 w 879963"/>
                <a:gd name="connsiteY0-62" fmla="*/ 71155 h 651742"/>
                <a:gd name="connsiteX1-63" fmla="*/ 685919 w 879963"/>
                <a:gd name="connsiteY1-64" fmla="*/ 178903 h 651742"/>
                <a:gd name="connsiteX2-65" fmla="*/ 879955 w 879963"/>
                <a:gd name="connsiteY2-66" fmla="*/ 651742 h 651742"/>
                <a:gd name="connsiteX3-67" fmla="*/ 213779 w 879963"/>
                <a:gd name="connsiteY3-68" fmla="*/ 648884 h 651742"/>
                <a:gd name="connsiteX4-69" fmla="*/ 0 w 879963"/>
                <a:gd name="connsiteY4-70" fmla="*/ 71155 h 651742"/>
                <a:gd name="connsiteX0-71" fmla="*/ 0 w 879961"/>
                <a:gd name="connsiteY0-72" fmla="*/ 80814 h 661401"/>
                <a:gd name="connsiteX1-73" fmla="*/ 672661 w 879961"/>
                <a:gd name="connsiteY1-74" fmla="*/ 148081 h 661401"/>
                <a:gd name="connsiteX2-75" fmla="*/ 879955 w 879961"/>
                <a:gd name="connsiteY2-76" fmla="*/ 661401 h 661401"/>
                <a:gd name="connsiteX3-77" fmla="*/ 213779 w 879961"/>
                <a:gd name="connsiteY3-78" fmla="*/ 658543 h 661401"/>
                <a:gd name="connsiteX4-79" fmla="*/ 0 w 879961"/>
                <a:gd name="connsiteY4-80" fmla="*/ 80814 h 661401"/>
                <a:gd name="connsiteX0-81" fmla="*/ 0 w 879959"/>
                <a:gd name="connsiteY0-82" fmla="*/ 76332 h 656919"/>
                <a:gd name="connsiteX1-83" fmla="*/ 672661 w 879959"/>
                <a:gd name="connsiteY1-84" fmla="*/ 143599 h 656919"/>
                <a:gd name="connsiteX2-85" fmla="*/ 879955 w 879959"/>
                <a:gd name="connsiteY2-86" fmla="*/ 656919 h 656919"/>
                <a:gd name="connsiteX3-87" fmla="*/ 213779 w 879959"/>
                <a:gd name="connsiteY3-88" fmla="*/ 654061 h 656919"/>
                <a:gd name="connsiteX4-89" fmla="*/ 0 w 879959"/>
                <a:gd name="connsiteY4-90" fmla="*/ 76332 h 656919"/>
                <a:gd name="connsiteX0-91" fmla="*/ 0 w 879955"/>
                <a:gd name="connsiteY0-92" fmla="*/ 0 h 580587"/>
                <a:gd name="connsiteX1-93" fmla="*/ 879955 w 879955"/>
                <a:gd name="connsiteY1-94" fmla="*/ 580587 h 580587"/>
                <a:gd name="connsiteX2-95" fmla="*/ 213779 w 879955"/>
                <a:gd name="connsiteY2-96" fmla="*/ 577729 h 580587"/>
                <a:gd name="connsiteX3-97" fmla="*/ 0 w 879955"/>
                <a:gd name="connsiteY3-98" fmla="*/ 0 h 580587"/>
                <a:gd name="connsiteX0-99" fmla="*/ 0 w 887447"/>
                <a:gd name="connsiteY0-100" fmla="*/ 42113 h 622700"/>
                <a:gd name="connsiteX1-101" fmla="*/ 599991 w 887447"/>
                <a:gd name="connsiteY1-102" fmla="*/ 68364 h 622700"/>
                <a:gd name="connsiteX2-103" fmla="*/ 879955 w 887447"/>
                <a:gd name="connsiteY2-104" fmla="*/ 622700 h 622700"/>
                <a:gd name="connsiteX3-105" fmla="*/ 213779 w 887447"/>
                <a:gd name="connsiteY3-106" fmla="*/ 619842 h 622700"/>
                <a:gd name="connsiteX4-107" fmla="*/ 0 w 887447"/>
                <a:gd name="connsiteY4-108" fmla="*/ 42113 h 622700"/>
                <a:gd name="connsiteX0-109" fmla="*/ 0 w 887447"/>
                <a:gd name="connsiteY0-110" fmla="*/ 70065 h 650652"/>
                <a:gd name="connsiteX1-111" fmla="*/ 599991 w 887447"/>
                <a:gd name="connsiteY1-112" fmla="*/ 96316 h 650652"/>
                <a:gd name="connsiteX2-113" fmla="*/ 879955 w 887447"/>
                <a:gd name="connsiteY2-114" fmla="*/ 650652 h 650652"/>
                <a:gd name="connsiteX3-115" fmla="*/ 213779 w 887447"/>
                <a:gd name="connsiteY3-116" fmla="*/ 647794 h 650652"/>
                <a:gd name="connsiteX4-117" fmla="*/ 0 w 887447"/>
                <a:gd name="connsiteY4-118" fmla="*/ 70065 h 650652"/>
                <a:gd name="connsiteX0-119" fmla="*/ 0 w 891939"/>
                <a:gd name="connsiteY0-120" fmla="*/ 70065 h 650652"/>
                <a:gd name="connsiteX1-121" fmla="*/ 599991 w 891939"/>
                <a:gd name="connsiteY1-122" fmla="*/ 96316 h 650652"/>
                <a:gd name="connsiteX2-123" fmla="*/ 879955 w 891939"/>
                <a:gd name="connsiteY2-124" fmla="*/ 650652 h 650652"/>
                <a:gd name="connsiteX3-125" fmla="*/ 213779 w 891939"/>
                <a:gd name="connsiteY3-126" fmla="*/ 647794 h 650652"/>
                <a:gd name="connsiteX4-127" fmla="*/ 0 w 891939"/>
                <a:gd name="connsiteY4-128" fmla="*/ 70065 h 650652"/>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891939" h="650652">
                  <a:moveTo>
                    <a:pt x="0" y="70065"/>
                  </a:moveTo>
                  <a:cubicBezTo>
                    <a:pt x="46564" y="19592"/>
                    <a:pt x="343693" y="-70623"/>
                    <a:pt x="599991" y="96316"/>
                  </a:cubicBezTo>
                  <a:cubicBezTo>
                    <a:pt x="838258" y="276633"/>
                    <a:pt x="926519" y="600179"/>
                    <a:pt x="879955" y="650652"/>
                  </a:cubicBezTo>
                  <a:lnTo>
                    <a:pt x="213779" y="647794"/>
                  </a:lnTo>
                  <a:cubicBezTo>
                    <a:pt x="156201" y="500192"/>
                    <a:pt x="70236" y="244003"/>
                    <a:pt x="0" y="70065"/>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B0B0B0"/>
                </a:solidFill>
                <a:latin typeface="微软雅黑" panose="020B0503020204020204" pitchFamily="34" charset="-122"/>
                <a:ea typeface="微软雅黑" panose="020B0503020204020204" pitchFamily="34" charset="-122"/>
              </a:endParaRPr>
            </a:p>
          </p:txBody>
        </p:sp>
        <p:sp>
          <p:nvSpPr>
            <p:cNvPr id="28" name="TextBox 35"/>
            <p:cNvSpPr txBox="1"/>
            <p:nvPr/>
          </p:nvSpPr>
          <p:spPr>
            <a:xfrm rot="18918117">
              <a:off x="1201224" y="1921148"/>
              <a:ext cx="729208" cy="956450"/>
            </a:xfrm>
            <a:prstGeom prst="rect">
              <a:avLst/>
            </a:prstGeom>
            <a:noFill/>
          </p:spPr>
          <p:txBody>
            <a:bodyPr wrap="square" rtlCol="0">
              <a:spAutoFit/>
            </a:bodyPr>
            <a:lstStyle/>
            <a:p>
              <a:pPr algn="ctr"/>
              <a:r>
                <a:rPr lang="zh-CN" altLang="en-US" sz="5300" dirty="0">
                  <a:solidFill>
                    <a:schemeClr val="bg1"/>
                  </a:solidFill>
                  <a:latin typeface="微软雅黑" panose="020B0503020204020204" pitchFamily="34" charset="-122"/>
                  <a:ea typeface="微软雅黑" panose="020B0503020204020204" pitchFamily="34" charset="-122"/>
                  <a:sym typeface="Wingdings" panose="05000000000000000000"/>
                </a:rPr>
                <a:t></a:t>
              </a:r>
              <a:endParaRPr lang="zh-CN" altLang="en-US" sz="5300" dirty="0">
                <a:solidFill>
                  <a:schemeClr val="bg1"/>
                </a:solidFill>
                <a:latin typeface="微软雅黑" panose="020B0503020204020204" pitchFamily="34" charset="-122"/>
                <a:ea typeface="微软雅黑" panose="020B0503020204020204" pitchFamily="34" charset="-122"/>
              </a:endParaRPr>
            </a:p>
          </p:txBody>
        </p:sp>
      </p:grpSp>
      <p:sp>
        <p:nvSpPr>
          <p:cNvPr id="29" name="TextBox 1"/>
          <p:cNvSpPr txBox="1"/>
          <p:nvPr/>
        </p:nvSpPr>
        <p:spPr>
          <a:xfrm>
            <a:off x="1283605" y="4746053"/>
            <a:ext cx="1464479" cy="415486"/>
          </a:xfrm>
          <a:prstGeom prst="rect">
            <a:avLst/>
          </a:prstGeom>
          <a:noFill/>
        </p:spPr>
        <p:txBody>
          <a:bodyPr wrap="none" lIns="121908" tIns="60954" rIns="121908" bIns="60954" rtlCol="0">
            <a:spAutoFit/>
          </a:bodyPr>
          <a:lstStyle/>
          <a:p>
            <a:pPr algn="ctr"/>
            <a:r>
              <a:rPr lang="zh-CN" altLang="en-US" sz="1900" b="1" dirty="0" smtClean="0">
                <a:solidFill>
                  <a:schemeClr val="tx2"/>
                </a:solidFill>
                <a:latin typeface="微软雅黑" panose="020B0503020204020204" pitchFamily="34" charset="-122"/>
                <a:ea typeface="微软雅黑" panose="020B0503020204020204" pitchFamily="34" charset="-122"/>
              </a:rPr>
              <a:t>添加大标题</a:t>
            </a:r>
            <a:endParaRPr lang="zh-CN" altLang="en-US" sz="1900" b="1" dirty="0">
              <a:solidFill>
                <a:schemeClr val="tx2"/>
              </a:solidFill>
              <a:latin typeface="微软雅黑" panose="020B0503020204020204" pitchFamily="34" charset="-122"/>
              <a:ea typeface="微软雅黑" panose="020B0503020204020204" pitchFamily="34" charset="-122"/>
            </a:endParaRPr>
          </a:p>
        </p:txBody>
      </p:sp>
      <p:sp>
        <p:nvSpPr>
          <p:cNvPr id="30" name="TextBox 41"/>
          <p:cNvSpPr txBox="1"/>
          <p:nvPr/>
        </p:nvSpPr>
        <p:spPr>
          <a:xfrm>
            <a:off x="3350409" y="4746053"/>
            <a:ext cx="1464479" cy="415486"/>
          </a:xfrm>
          <a:prstGeom prst="rect">
            <a:avLst/>
          </a:prstGeom>
          <a:noFill/>
        </p:spPr>
        <p:txBody>
          <a:bodyPr wrap="none" lIns="121908" tIns="60954" rIns="121908" bIns="60954" rtlCol="0">
            <a:spAutoFit/>
          </a:bodyPr>
          <a:lstStyle/>
          <a:p>
            <a:pPr algn="ctr"/>
            <a:r>
              <a:rPr lang="zh-CN" altLang="en-US" sz="1900" b="1" dirty="0" smtClean="0">
                <a:solidFill>
                  <a:schemeClr val="accent1"/>
                </a:solidFill>
                <a:latin typeface="微软雅黑" panose="020B0503020204020204" pitchFamily="34" charset="-122"/>
                <a:ea typeface="微软雅黑" panose="020B0503020204020204" pitchFamily="34" charset="-122"/>
              </a:rPr>
              <a:t>添加大标题</a:t>
            </a:r>
            <a:endParaRPr lang="zh-CN" altLang="en-US" sz="1900" b="1" dirty="0">
              <a:solidFill>
                <a:schemeClr val="accent1"/>
              </a:solidFill>
              <a:latin typeface="微软雅黑" panose="020B0503020204020204" pitchFamily="34" charset="-122"/>
              <a:ea typeface="微软雅黑" panose="020B0503020204020204" pitchFamily="34" charset="-122"/>
            </a:endParaRPr>
          </a:p>
        </p:txBody>
      </p:sp>
      <p:sp>
        <p:nvSpPr>
          <p:cNvPr id="31" name="TextBox 42"/>
          <p:cNvSpPr txBox="1"/>
          <p:nvPr/>
        </p:nvSpPr>
        <p:spPr>
          <a:xfrm>
            <a:off x="5386599" y="4746053"/>
            <a:ext cx="1464479" cy="415486"/>
          </a:xfrm>
          <a:prstGeom prst="rect">
            <a:avLst/>
          </a:prstGeom>
          <a:noFill/>
        </p:spPr>
        <p:txBody>
          <a:bodyPr wrap="none" lIns="121908" tIns="60954" rIns="121908" bIns="60954" rtlCol="0">
            <a:spAutoFit/>
          </a:bodyPr>
          <a:lstStyle/>
          <a:p>
            <a:pPr algn="ctr"/>
            <a:r>
              <a:rPr lang="zh-CN" altLang="en-US" sz="1900" b="1" dirty="0">
                <a:solidFill>
                  <a:schemeClr val="tx2"/>
                </a:solidFill>
                <a:latin typeface="微软雅黑" panose="020B0503020204020204" pitchFamily="34" charset="-122"/>
                <a:ea typeface="微软雅黑" panose="020B0503020204020204" pitchFamily="34" charset="-122"/>
              </a:rPr>
              <a:t>添加大标题</a:t>
            </a:r>
          </a:p>
        </p:txBody>
      </p:sp>
      <p:sp>
        <p:nvSpPr>
          <p:cNvPr id="32" name="TextBox 43"/>
          <p:cNvSpPr txBox="1"/>
          <p:nvPr/>
        </p:nvSpPr>
        <p:spPr>
          <a:xfrm>
            <a:off x="7321636" y="4746053"/>
            <a:ext cx="1464479" cy="415486"/>
          </a:xfrm>
          <a:prstGeom prst="rect">
            <a:avLst/>
          </a:prstGeom>
          <a:noFill/>
        </p:spPr>
        <p:txBody>
          <a:bodyPr wrap="none" lIns="121908" tIns="60954" rIns="121908" bIns="60954" rtlCol="0">
            <a:spAutoFit/>
          </a:bodyPr>
          <a:lstStyle/>
          <a:p>
            <a:pPr algn="ctr"/>
            <a:r>
              <a:rPr lang="zh-CN" altLang="en-US" sz="1900" b="1" dirty="0" smtClean="0">
                <a:solidFill>
                  <a:schemeClr val="accent3"/>
                </a:solidFill>
                <a:latin typeface="微软雅黑" panose="020B0503020204020204" pitchFamily="34" charset="-122"/>
                <a:ea typeface="微软雅黑" panose="020B0503020204020204" pitchFamily="34" charset="-122"/>
              </a:rPr>
              <a:t>添加大标题</a:t>
            </a:r>
            <a:endParaRPr lang="zh-CN" altLang="en-US" sz="1900" b="1" dirty="0">
              <a:solidFill>
                <a:schemeClr val="accent3"/>
              </a:solidFill>
              <a:latin typeface="微软雅黑" panose="020B0503020204020204" pitchFamily="34" charset="-122"/>
              <a:ea typeface="微软雅黑" panose="020B0503020204020204" pitchFamily="34" charset="-122"/>
            </a:endParaRPr>
          </a:p>
        </p:txBody>
      </p:sp>
      <p:sp>
        <p:nvSpPr>
          <p:cNvPr id="33" name="TextBox 44"/>
          <p:cNvSpPr txBox="1"/>
          <p:nvPr/>
        </p:nvSpPr>
        <p:spPr>
          <a:xfrm>
            <a:off x="9388629" y="4746053"/>
            <a:ext cx="1464479" cy="415486"/>
          </a:xfrm>
          <a:prstGeom prst="rect">
            <a:avLst/>
          </a:prstGeom>
          <a:noFill/>
        </p:spPr>
        <p:txBody>
          <a:bodyPr wrap="none" lIns="121908" tIns="60954" rIns="121908" bIns="60954" rtlCol="0">
            <a:spAutoFit/>
          </a:bodyPr>
          <a:lstStyle/>
          <a:p>
            <a:pPr algn="ctr"/>
            <a:r>
              <a:rPr lang="zh-CN" altLang="en-US" sz="1900" b="1" dirty="0" smtClean="0">
                <a:solidFill>
                  <a:schemeClr val="accent4"/>
                </a:solidFill>
                <a:latin typeface="微软雅黑" panose="020B0503020204020204" pitchFamily="34" charset="-122"/>
                <a:ea typeface="微软雅黑" panose="020B0503020204020204" pitchFamily="34" charset="-122"/>
              </a:rPr>
              <a:t>添加大标题</a:t>
            </a:r>
            <a:endParaRPr lang="zh-CN" altLang="en-US" sz="1900" b="1" dirty="0">
              <a:solidFill>
                <a:schemeClr val="accent4"/>
              </a:solidFill>
              <a:latin typeface="微软雅黑" panose="020B0503020204020204" pitchFamily="34" charset="-122"/>
              <a:ea typeface="微软雅黑" panose="020B0503020204020204" pitchFamily="34" charset="-122"/>
            </a:endParaRPr>
          </a:p>
        </p:txBody>
      </p:sp>
      <p:sp>
        <p:nvSpPr>
          <p:cNvPr id="34" name="Freeform 13"/>
          <p:cNvSpPr>
            <a:spLocks noEditPoints="1"/>
          </p:cNvSpPr>
          <p:nvPr/>
        </p:nvSpPr>
        <p:spPr bwMode="auto">
          <a:xfrm>
            <a:off x="5467223" y="3230497"/>
            <a:ext cx="557371" cy="437867"/>
          </a:xfrm>
          <a:custGeom>
            <a:avLst/>
            <a:gdLst>
              <a:gd name="T0" fmla="*/ 282 w 766"/>
              <a:gd name="T1" fmla="*/ 304 h 600"/>
              <a:gd name="T2" fmla="*/ 391 w 766"/>
              <a:gd name="T3" fmla="*/ 248 h 600"/>
              <a:gd name="T4" fmla="*/ 596 w 766"/>
              <a:gd name="T5" fmla="*/ 213 h 600"/>
              <a:gd name="T6" fmla="*/ 652 w 766"/>
              <a:gd name="T7" fmla="*/ 129 h 600"/>
              <a:gd name="T8" fmla="*/ 570 w 766"/>
              <a:gd name="T9" fmla="*/ 186 h 600"/>
              <a:gd name="T10" fmla="*/ 391 w 766"/>
              <a:gd name="T11" fmla="*/ 195 h 600"/>
              <a:gd name="T12" fmla="*/ 766 w 766"/>
              <a:gd name="T13" fmla="*/ 80 h 600"/>
              <a:gd name="T14" fmla="*/ 465 w 766"/>
              <a:gd name="T15" fmla="*/ 32 h 600"/>
              <a:gd name="T16" fmla="*/ 437 w 766"/>
              <a:gd name="T17" fmla="*/ 0 h 600"/>
              <a:gd name="T18" fmla="*/ 154 w 766"/>
              <a:gd name="T19" fmla="*/ 32 h 600"/>
              <a:gd name="T20" fmla="*/ 175 w 766"/>
              <a:gd name="T21" fmla="*/ 80 h 600"/>
              <a:gd name="T22" fmla="*/ 216 w 766"/>
              <a:gd name="T23" fmla="*/ 135 h 600"/>
              <a:gd name="T24" fmla="*/ 706 w 766"/>
              <a:gd name="T25" fmla="*/ 80 h 600"/>
              <a:gd name="T26" fmla="*/ 355 w 766"/>
              <a:gd name="T27" fmla="*/ 394 h 600"/>
              <a:gd name="T28" fmla="*/ 706 w 766"/>
              <a:gd name="T29" fmla="*/ 410 h 600"/>
              <a:gd name="T30" fmla="*/ 361 w 766"/>
              <a:gd name="T31" fmla="*/ 427 h 600"/>
              <a:gd name="T32" fmla="*/ 362 w 766"/>
              <a:gd name="T33" fmla="*/ 478 h 600"/>
              <a:gd name="T34" fmla="*/ 437 w 766"/>
              <a:gd name="T35" fmla="*/ 595 h 600"/>
              <a:gd name="T36" fmla="*/ 465 w 766"/>
              <a:gd name="T37" fmla="*/ 478 h 600"/>
              <a:gd name="T38" fmla="*/ 603 w 766"/>
              <a:gd name="T39" fmla="*/ 592 h 600"/>
              <a:gd name="T40" fmla="*/ 591 w 766"/>
              <a:gd name="T41" fmla="*/ 478 h 600"/>
              <a:gd name="T42" fmla="*/ 766 w 766"/>
              <a:gd name="T43" fmla="*/ 427 h 600"/>
              <a:gd name="T44" fmla="*/ 747 w 766"/>
              <a:gd name="T45" fmla="*/ 80 h 600"/>
              <a:gd name="T46" fmla="*/ 161 w 766"/>
              <a:gd name="T47" fmla="*/ 310 h 600"/>
              <a:gd name="T48" fmla="*/ 235 w 766"/>
              <a:gd name="T49" fmla="*/ 236 h 600"/>
              <a:gd name="T50" fmla="*/ 86 w 766"/>
              <a:gd name="T51" fmla="*/ 236 h 600"/>
              <a:gd name="T52" fmla="*/ 208 w 766"/>
              <a:gd name="T53" fmla="*/ 325 h 600"/>
              <a:gd name="T54" fmla="*/ 181 w 766"/>
              <a:gd name="T55" fmla="*/ 325 h 600"/>
              <a:gd name="T56" fmla="*/ 188 w 766"/>
              <a:gd name="T57" fmla="*/ 339 h 600"/>
              <a:gd name="T58" fmla="*/ 196 w 766"/>
              <a:gd name="T59" fmla="*/ 510 h 600"/>
              <a:gd name="T60" fmla="*/ 129 w 766"/>
              <a:gd name="T61" fmla="*/ 510 h 600"/>
              <a:gd name="T62" fmla="*/ 137 w 766"/>
              <a:gd name="T63" fmla="*/ 339 h 600"/>
              <a:gd name="T64" fmla="*/ 145 w 766"/>
              <a:gd name="T65" fmla="*/ 325 h 600"/>
              <a:gd name="T66" fmla="*/ 0 w 766"/>
              <a:gd name="T67" fmla="*/ 438 h 600"/>
              <a:gd name="T68" fmla="*/ 66 w 766"/>
              <a:gd name="T69" fmla="*/ 600 h 600"/>
              <a:gd name="T70" fmla="*/ 89 w 766"/>
              <a:gd name="T71" fmla="*/ 432 h 600"/>
              <a:gd name="T72" fmla="*/ 230 w 766"/>
              <a:gd name="T73" fmla="*/ 600 h 600"/>
              <a:gd name="T74" fmla="*/ 253 w 766"/>
              <a:gd name="T75" fmla="*/ 432 h 600"/>
              <a:gd name="T76" fmla="*/ 321 w 766"/>
              <a:gd name="T77" fmla="*/ 600 h 600"/>
              <a:gd name="T78" fmla="*/ 208 w 766"/>
              <a:gd name="T79" fmla="*/ 325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766" h="600">
                <a:moveTo>
                  <a:pt x="391" y="195"/>
                </a:moveTo>
                <a:lnTo>
                  <a:pt x="282" y="304"/>
                </a:lnTo>
                <a:cubicBezTo>
                  <a:pt x="293" y="310"/>
                  <a:pt x="303" y="317"/>
                  <a:pt x="312" y="326"/>
                </a:cubicBezTo>
                <a:lnTo>
                  <a:pt x="391" y="248"/>
                </a:lnTo>
                <a:lnTo>
                  <a:pt x="476" y="333"/>
                </a:lnTo>
                <a:lnTo>
                  <a:pt x="596" y="213"/>
                </a:lnTo>
                <a:lnTo>
                  <a:pt x="614" y="259"/>
                </a:lnTo>
                <a:lnTo>
                  <a:pt x="652" y="129"/>
                </a:lnTo>
                <a:lnTo>
                  <a:pt x="522" y="167"/>
                </a:lnTo>
                <a:lnTo>
                  <a:pt x="570" y="186"/>
                </a:lnTo>
                <a:lnTo>
                  <a:pt x="476" y="280"/>
                </a:lnTo>
                <a:lnTo>
                  <a:pt x="391" y="195"/>
                </a:lnTo>
                <a:close/>
                <a:moveTo>
                  <a:pt x="766" y="80"/>
                </a:moveTo>
                <a:lnTo>
                  <a:pt x="766" y="80"/>
                </a:lnTo>
                <a:lnTo>
                  <a:pt x="766" y="32"/>
                </a:lnTo>
                <a:lnTo>
                  <a:pt x="465" y="32"/>
                </a:lnTo>
                <a:lnTo>
                  <a:pt x="465" y="0"/>
                </a:lnTo>
                <a:lnTo>
                  <a:pt x="437" y="0"/>
                </a:lnTo>
                <a:lnTo>
                  <a:pt x="437" y="32"/>
                </a:lnTo>
                <a:lnTo>
                  <a:pt x="154" y="32"/>
                </a:lnTo>
                <a:lnTo>
                  <a:pt x="154" y="80"/>
                </a:lnTo>
                <a:lnTo>
                  <a:pt x="175" y="80"/>
                </a:lnTo>
                <a:lnTo>
                  <a:pt x="175" y="122"/>
                </a:lnTo>
                <a:cubicBezTo>
                  <a:pt x="190" y="124"/>
                  <a:pt x="203" y="128"/>
                  <a:pt x="216" y="135"/>
                </a:cubicBezTo>
                <a:lnTo>
                  <a:pt x="216" y="80"/>
                </a:lnTo>
                <a:lnTo>
                  <a:pt x="706" y="80"/>
                </a:lnTo>
                <a:lnTo>
                  <a:pt x="706" y="394"/>
                </a:lnTo>
                <a:lnTo>
                  <a:pt x="355" y="394"/>
                </a:lnTo>
                <a:cubicBezTo>
                  <a:pt x="356" y="399"/>
                  <a:pt x="358" y="404"/>
                  <a:pt x="359" y="410"/>
                </a:cubicBezTo>
                <a:lnTo>
                  <a:pt x="706" y="410"/>
                </a:lnTo>
                <a:lnTo>
                  <a:pt x="706" y="427"/>
                </a:lnTo>
                <a:lnTo>
                  <a:pt x="361" y="427"/>
                </a:lnTo>
                <a:cubicBezTo>
                  <a:pt x="361" y="430"/>
                  <a:pt x="362" y="434"/>
                  <a:pt x="362" y="438"/>
                </a:cubicBezTo>
                <a:lnTo>
                  <a:pt x="362" y="478"/>
                </a:lnTo>
                <a:lnTo>
                  <a:pt x="437" y="478"/>
                </a:lnTo>
                <a:lnTo>
                  <a:pt x="437" y="595"/>
                </a:lnTo>
                <a:lnTo>
                  <a:pt x="465" y="595"/>
                </a:lnTo>
                <a:lnTo>
                  <a:pt x="465" y="478"/>
                </a:lnTo>
                <a:lnTo>
                  <a:pt x="560" y="478"/>
                </a:lnTo>
                <a:lnTo>
                  <a:pt x="603" y="592"/>
                </a:lnTo>
                <a:lnTo>
                  <a:pt x="631" y="585"/>
                </a:lnTo>
                <a:lnTo>
                  <a:pt x="591" y="478"/>
                </a:lnTo>
                <a:lnTo>
                  <a:pt x="766" y="478"/>
                </a:lnTo>
                <a:lnTo>
                  <a:pt x="766" y="427"/>
                </a:lnTo>
                <a:lnTo>
                  <a:pt x="747" y="427"/>
                </a:lnTo>
                <a:lnTo>
                  <a:pt x="747" y="80"/>
                </a:lnTo>
                <a:lnTo>
                  <a:pt x="766" y="80"/>
                </a:lnTo>
                <a:close/>
                <a:moveTo>
                  <a:pt x="161" y="310"/>
                </a:moveTo>
                <a:lnTo>
                  <a:pt x="161" y="310"/>
                </a:lnTo>
                <a:cubicBezTo>
                  <a:pt x="202" y="310"/>
                  <a:pt x="235" y="277"/>
                  <a:pt x="235" y="236"/>
                </a:cubicBezTo>
                <a:cubicBezTo>
                  <a:pt x="235" y="194"/>
                  <a:pt x="202" y="161"/>
                  <a:pt x="161" y="161"/>
                </a:cubicBezTo>
                <a:cubicBezTo>
                  <a:pt x="119" y="161"/>
                  <a:pt x="86" y="194"/>
                  <a:pt x="86" y="236"/>
                </a:cubicBezTo>
                <a:cubicBezTo>
                  <a:pt x="86" y="277"/>
                  <a:pt x="119" y="310"/>
                  <a:pt x="161" y="310"/>
                </a:cubicBezTo>
                <a:close/>
                <a:moveTo>
                  <a:pt x="208" y="325"/>
                </a:moveTo>
                <a:lnTo>
                  <a:pt x="208" y="325"/>
                </a:lnTo>
                <a:lnTo>
                  <a:pt x="181" y="325"/>
                </a:lnTo>
                <a:lnTo>
                  <a:pt x="185" y="328"/>
                </a:lnTo>
                <a:cubicBezTo>
                  <a:pt x="188" y="331"/>
                  <a:pt x="190" y="336"/>
                  <a:pt x="188" y="339"/>
                </a:cubicBezTo>
                <a:lnTo>
                  <a:pt x="178" y="365"/>
                </a:lnTo>
                <a:lnTo>
                  <a:pt x="196" y="510"/>
                </a:lnTo>
                <a:lnTo>
                  <a:pt x="163" y="540"/>
                </a:lnTo>
                <a:lnTo>
                  <a:pt x="129" y="510"/>
                </a:lnTo>
                <a:lnTo>
                  <a:pt x="147" y="365"/>
                </a:lnTo>
                <a:lnTo>
                  <a:pt x="137" y="339"/>
                </a:lnTo>
                <a:cubicBezTo>
                  <a:pt x="135" y="336"/>
                  <a:pt x="137" y="331"/>
                  <a:pt x="140" y="328"/>
                </a:cubicBezTo>
                <a:lnTo>
                  <a:pt x="145" y="325"/>
                </a:lnTo>
                <a:lnTo>
                  <a:pt x="112" y="325"/>
                </a:lnTo>
                <a:cubicBezTo>
                  <a:pt x="50" y="325"/>
                  <a:pt x="0" y="376"/>
                  <a:pt x="0" y="438"/>
                </a:cubicBezTo>
                <a:lnTo>
                  <a:pt x="0" y="600"/>
                </a:lnTo>
                <a:lnTo>
                  <a:pt x="66" y="600"/>
                </a:lnTo>
                <a:lnTo>
                  <a:pt x="66" y="432"/>
                </a:lnTo>
                <a:lnTo>
                  <a:pt x="89" y="432"/>
                </a:lnTo>
                <a:lnTo>
                  <a:pt x="89" y="600"/>
                </a:lnTo>
                <a:lnTo>
                  <a:pt x="230" y="600"/>
                </a:lnTo>
                <a:lnTo>
                  <a:pt x="230" y="432"/>
                </a:lnTo>
                <a:lnTo>
                  <a:pt x="253" y="432"/>
                </a:lnTo>
                <a:lnTo>
                  <a:pt x="253" y="600"/>
                </a:lnTo>
                <a:lnTo>
                  <a:pt x="321" y="600"/>
                </a:lnTo>
                <a:lnTo>
                  <a:pt x="321" y="438"/>
                </a:lnTo>
                <a:cubicBezTo>
                  <a:pt x="321" y="376"/>
                  <a:pt x="271" y="325"/>
                  <a:pt x="208" y="325"/>
                </a:cubicBezTo>
                <a:close/>
              </a:path>
            </a:pathLst>
          </a:custGeom>
          <a:solidFill>
            <a:schemeClr val="accent2"/>
          </a:solidFill>
          <a:ln>
            <a:noFill/>
          </a:ln>
        </p:spPr>
        <p:txBody>
          <a:bodyPr vert="horz" wrap="square" lIns="121908" tIns="60954" rIns="121908" bIns="60954" numCol="1" anchor="t" anchorCtr="0" compatLnSpc="1"/>
          <a:lstStyle/>
          <a:p>
            <a:endParaRPr lang="zh-CN" altLang="en-US"/>
          </a:p>
        </p:txBody>
      </p:sp>
      <p:sp>
        <p:nvSpPr>
          <p:cNvPr id="35" name="Freeform 25"/>
          <p:cNvSpPr>
            <a:spLocks noEditPoints="1"/>
          </p:cNvSpPr>
          <p:nvPr/>
        </p:nvSpPr>
        <p:spPr bwMode="auto">
          <a:xfrm>
            <a:off x="3503446" y="3118936"/>
            <a:ext cx="412464" cy="563549"/>
          </a:xfrm>
          <a:custGeom>
            <a:avLst/>
            <a:gdLst>
              <a:gd name="T0" fmla="*/ 58 w 443"/>
              <a:gd name="T1" fmla="*/ 98 h 605"/>
              <a:gd name="T2" fmla="*/ 49 w 443"/>
              <a:gd name="T3" fmla="*/ 605 h 605"/>
              <a:gd name="T4" fmla="*/ 443 w 443"/>
              <a:gd name="T5" fmla="*/ 149 h 605"/>
              <a:gd name="T6" fmla="*/ 410 w 443"/>
              <a:gd name="T7" fmla="*/ 159 h 605"/>
              <a:gd name="T8" fmla="*/ 51 w 443"/>
              <a:gd name="T9" fmla="*/ 570 h 605"/>
              <a:gd name="T10" fmla="*/ 192 w 443"/>
              <a:gd name="T11" fmla="*/ 64 h 605"/>
              <a:gd name="T12" fmla="*/ 252 w 443"/>
              <a:gd name="T13" fmla="*/ 64 h 605"/>
              <a:gd name="T14" fmla="*/ 221 w 443"/>
              <a:gd name="T15" fmla="*/ 96 h 605"/>
              <a:gd name="T16" fmla="*/ 155 w 443"/>
              <a:gd name="T17" fmla="*/ 66 h 605"/>
              <a:gd name="T18" fmla="*/ 81 w 443"/>
              <a:gd name="T19" fmla="*/ 153 h 605"/>
              <a:gd name="T20" fmla="*/ 362 w 443"/>
              <a:gd name="T21" fmla="*/ 153 h 605"/>
              <a:gd name="T22" fmla="*/ 288 w 443"/>
              <a:gd name="T23" fmla="*/ 66 h 605"/>
              <a:gd name="T24" fmla="*/ 155 w 443"/>
              <a:gd name="T25" fmla="*/ 66 h 605"/>
              <a:gd name="T26" fmla="*/ 156 w 443"/>
              <a:gd name="T27" fmla="*/ 459 h 605"/>
              <a:gd name="T28" fmla="*/ 107 w 443"/>
              <a:gd name="T29" fmla="*/ 473 h 605"/>
              <a:gd name="T30" fmla="*/ 97 w 443"/>
              <a:gd name="T31" fmla="*/ 484 h 605"/>
              <a:gd name="T32" fmla="*/ 156 w 443"/>
              <a:gd name="T33" fmla="*/ 489 h 605"/>
              <a:gd name="T34" fmla="*/ 94 w 443"/>
              <a:gd name="T35" fmla="*/ 519 h 605"/>
              <a:gd name="T36" fmla="*/ 172 w 443"/>
              <a:gd name="T37" fmla="*/ 481 h 605"/>
              <a:gd name="T38" fmla="*/ 172 w 443"/>
              <a:gd name="T39" fmla="*/ 456 h 605"/>
              <a:gd name="T40" fmla="*/ 78 w 443"/>
              <a:gd name="T41" fmla="*/ 461 h 605"/>
              <a:gd name="T42" fmla="*/ 152 w 443"/>
              <a:gd name="T43" fmla="*/ 539 h 605"/>
              <a:gd name="T44" fmla="*/ 152 w 443"/>
              <a:gd name="T45" fmla="*/ 237 h 605"/>
              <a:gd name="T46" fmla="*/ 107 w 443"/>
              <a:gd name="T47" fmla="*/ 251 h 605"/>
              <a:gd name="T48" fmla="*/ 123 w 443"/>
              <a:gd name="T49" fmla="*/ 291 h 605"/>
              <a:gd name="T50" fmla="*/ 94 w 443"/>
              <a:gd name="T51" fmla="*/ 302 h 605"/>
              <a:gd name="T52" fmla="*/ 152 w 443"/>
              <a:gd name="T53" fmla="*/ 222 h 605"/>
              <a:gd name="T54" fmla="*/ 78 w 443"/>
              <a:gd name="T55" fmla="*/ 300 h 605"/>
              <a:gd name="T56" fmla="*/ 171 w 443"/>
              <a:gd name="T57" fmla="*/ 255 h 605"/>
              <a:gd name="T58" fmla="*/ 170 w 443"/>
              <a:gd name="T59" fmla="*/ 234 h 605"/>
              <a:gd name="T60" fmla="*/ 156 w 443"/>
              <a:gd name="T61" fmla="*/ 357 h 605"/>
              <a:gd name="T62" fmla="*/ 97 w 443"/>
              <a:gd name="T63" fmla="*/ 372 h 605"/>
              <a:gd name="T64" fmla="*/ 156 w 443"/>
              <a:gd name="T65" fmla="*/ 412 h 605"/>
              <a:gd name="T66" fmla="*/ 171 w 443"/>
              <a:gd name="T67" fmla="*/ 345 h 605"/>
              <a:gd name="T68" fmla="*/ 78 w 443"/>
              <a:gd name="T69" fmla="*/ 349 h 605"/>
              <a:gd name="T70" fmla="*/ 156 w 443"/>
              <a:gd name="T71" fmla="*/ 427 h 605"/>
              <a:gd name="T72" fmla="*/ 205 w 443"/>
              <a:gd name="T73" fmla="*/ 330 h 605"/>
              <a:gd name="T74" fmla="*/ 232 w 443"/>
              <a:gd name="T75" fmla="*/ 513 h 605"/>
              <a:gd name="T76" fmla="*/ 356 w 443"/>
              <a:gd name="T77" fmla="*/ 475 h 605"/>
              <a:gd name="T78" fmla="*/ 227 w 443"/>
              <a:gd name="T79" fmla="*/ 508 h 605"/>
              <a:gd name="T80" fmla="*/ 356 w 443"/>
              <a:gd name="T81" fmla="*/ 360 h 605"/>
              <a:gd name="T82" fmla="*/ 227 w 443"/>
              <a:gd name="T83" fmla="*/ 291 h 605"/>
              <a:gd name="T84" fmla="*/ 227 w 443"/>
              <a:gd name="T85" fmla="*/ 250 h 6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443" h="605">
                <a:moveTo>
                  <a:pt x="34" y="159"/>
                </a:moveTo>
                <a:cubicBezTo>
                  <a:pt x="34" y="142"/>
                  <a:pt x="42" y="134"/>
                  <a:pt x="58" y="133"/>
                </a:cubicBezTo>
                <a:lnTo>
                  <a:pt x="58" y="98"/>
                </a:lnTo>
                <a:cubicBezTo>
                  <a:pt x="27" y="99"/>
                  <a:pt x="0" y="118"/>
                  <a:pt x="0" y="149"/>
                </a:cubicBezTo>
                <a:lnTo>
                  <a:pt x="0" y="556"/>
                </a:lnTo>
                <a:cubicBezTo>
                  <a:pt x="0" y="581"/>
                  <a:pt x="24" y="605"/>
                  <a:pt x="49" y="605"/>
                </a:cubicBezTo>
                <a:lnTo>
                  <a:pt x="394" y="605"/>
                </a:lnTo>
                <a:cubicBezTo>
                  <a:pt x="419" y="605"/>
                  <a:pt x="443" y="581"/>
                  <a:pt x="443" y="556"/>
                </a:cubicBezTo>
                <a:lnTo>
                  <a:pt x="443" y="149"/>
                </a:lnTo>
                <a:cubicBezTo>
                  <a:pt x="443" y="118"/>
                  <a:pt x="416" y="99"/>
                  <a:pt x="385" y="98"/>
                </a:cubicBezTo>
                <a:lnTo>
                  <a:pt x="385" y="133"/>
                </a:lnTo>
                <a:cubicBezTo>
                  <a:pt x="402" y="134"/>
                  <a:pt x="410" y="142"/>
                  <a:pt x="410" y="159"/>
                </a:cubicBezTo>
                <a:lnTo>
                  <a:pt x="410" y="545"/>
                </a:lnTo>
                <a:cubicBezTo>
                  <a:pt x="410" y="557"/>
                  <a:pt x="404" y="570"/>
                  <a:pt x="393" y="570"/>
                </a:cubicBezTo>
                <a:lnTo>
                  <a:pt x="51" y="570"/>
                </a:lnTo>
                <a:cubicBezTo>
                  <a:pt x="37" y="570"/>
                  <a:pt x="34" y="556"/>
                  <a:pt x="34" y="542"/>
                </a:cubicBezTo>
                <a:lnTo>
                  <a:pt x="34" y="159"/>
                </a:lnTo>
                <a:close/>
                <a:moveTo>
                  <a:pt x="192" y="64"/>
                </a:moveTo>
                <a:cubicBezTo>
                  <a:pt x="192" y="50"/>
                  <a:pt x="205" y="37"/>
                  <a:pt x="219" y="37"/>
                </a:cubicBezTo>
                <a:lnTo>
                  <a:pt x="224" y="37"/>
                </a:lnTo>
                <a:cubicBezTo>
                  <a:pt x="238" y="37"/>
                  <a:pt x="252" y="50"/>
                  <a:pt x="252" y="64"/>
                </a:cubicBezTo>
                <a:lnTo>
                  <a:pt x="252" y="67"/>
                </a:lnTo>
                <a:cubicBezTo>
                  <a:pt x="252" y="83"/>
                  <a:pt x="238" y="96"/>
                  <a:pt x="222" y="96"/>
                </a:cubicBezTo>
                <a:lnTo>
                  <a:pt x="221" y="96"/>
                </a:lnTo>
                <a:cubicBezTo>
                  <a:pt x="205" y="96"/>
                  <a:pt x="192" y="83"/>
                  <a:pt x="192" y="67"/>
                </a:cubicBezTo>
                <a:lnTo>
                  <a:pt x="192" y="64"/>
                </a:lnTo>
                <a:close/>
                <a:moveTo>
                  <a:pt x="155" y="66"/>
                </a:moveTo>
                <a:lnTo>
                  <a:pt x="106" y="66"/>
                </a:lnTo>
                <a:cubicBezTo>
                  <a:pt x="89" y="66"/>
                  <a:pt x="81" y="74"/>
                  <a:pt x="81" y="90"/>
                </a:cubicBezTo>
                <a:lnTo>
                  <a:pt x="81" y="153"/>
                </a:lnTo>
                <a:cubicBezTo>
                  <a:pt x="81" y="164"/>
                  <a:pt x="88" y="175"/>
                  <a:pt x="98" y="175"/>
                </a:cubicBezTo>
                <a:lnTo>
                  <a:pt x="345" y="175"/>
                </a:lnTo>
                <a:cubicBezTo>
                  <a:pt x="355" y="175"/>
                  <a:pt x="362" y="164"/>
                  <a:pt x="362" y="153"/>
                </a:cubicBezTo>
                <a:lnTo>
                  <a:pt x="362" y="90"/>
                </a:lnTo>
                <a:cubicBezTo>
                  <a:pt x="362" y="74"/>
                  <a:pt x="354" y="66"/>
                  <a:pt x="337" y="66"/>
                </a:cubicBezTo>
                <a:lnTo>
                  <a:pt x="288" y="66"/>
                </a:lnTo>
                <a:cubicBezTo>
                  <a:pt x="288" y="32"/>
                  <a:pt x="260" y="0"/>
                  <a:pt x="227" y="0"/>
                </a:cubicBezTo>
                <a:lnTo>
                  <a:pt x="216" y="0"/>
                </a:lnTo>
                <a:cubicBezTo>
                  <a:pt x="184" y="0"/>
                  <a:pt x="155" y="32"/>
                  <a:pt x="155" y="66"/>
                </a:cubicBezTo>
                <a:close/>
                <a:moveTo>
                  <a:pt x="94" y="464"/>
                </a:moveTo>
                <a:cubicBezTo>
                  <a:pt x="94" y="460"/>
                  <a:pt x="95" y="459"/>
                  <a:pt x="98" y="459"/>
                </a:cubicBezTo>
                <a:lnTo>
                  <a:pt x="156" y="459"/>
                </a:lnTo>
                <a:lnTo>
                  <a:pt x="156" y="464"/>
                </a:lnTo>
                <a:cubicBezTo>
                  <a:pt x="156" y="469"/>
                  <a:pt x="132" y="483"/>
                  <a:pt x="127" y="485"/>
                </a:cubicBezTo>
                <a:cubicBezTo>
                  <a:pt x="123" y="482"/>
                  <a:pt x="114" y="473"/>
                  <a:pt x="107" y="473"/>
                </a:cubicBezTo>
                <a:lnTo>
                  <a:pt x="106" y="473"/>
                </a:lnTo>
                <a:cubicBezTo>
                  <a:pt x="102" y="473"/>
                  <a:pt x="97" y="479"/>
                  <a:pt x="97" y="482"/>
                </a:cubicBezTo>
                <a:lnTo>
                  <a:pt x="97" y="484"/>
                </a:lnTo>
                <a:cubicBezTo>
                  <a:pt x="97" y="488"/>
                  <a:pt x="118" y="511"/>
                  <a:pt x="123" y="511"/>
                </a:cubicBezTo>
                <a:lnTo>
                  <a:pt x="124" y="511"/>
                </a:lnTo>
                <a:cubicBezTo>
                  <a:pt x="128" y="511"/>
                  <a:pt x="152" y="492"/>
                  <a:pt x="156" y="489"/>
                </a:cubicBezTo>
                <a:cubicBezTo>
                  <a:pt x="156" y="497"/>
                  <a:pt x="160" y="524"/>
                  <a:pt x="152" y="524"/>
                </a:cubicBezTo>
                <a:lnTo>
                  <a:pt x="98" y="524"/>
                </a:lnTo>
                <a:cubicBezTo>
                  <a:pt x="95" y="524"/>
                  <a:pt x="94" y="523"/>
                  <a:pt x="94" y="519"/>
                </a:cubicBezTo>
                <a:lnTo>
                  <a:pt x="94" y="464"/>
                </a:lnTo>
                <a:close/>
                <a:moveTo>
                  <a:pt x="152" y="539"/>
                </a:moveTo>
                <a:cubicBezTo>
                  <a:pt x="181" y="539"/>
                  <a:pt x="170" y="508"/>
                  <a:pt x="172" y="481"/>
                </a:cubicBezTo>
                <a:cubicBezTo>
                  <a:pt x="173" y="467"/>
                  <a:pt x="207" y="455"/>
                  <a:pt x="210" y="443"/>
                </a:cubicBezTo>
                <a:lnTo>
                  <a:pt x="206" y="443"/>
                </a:lnTo>
                <a:cubicBezTo>
                  <a:pt x="195" y="443"/>
                  <a:pt x="179" y="452"/>
                  <a:pt x="172" y="456"/>
                </a:cubicBezTo>
                <a:cubicBezTo>
                  <a:pt x="168" y="451"/>
                  <a:pt x="164" y="444"/>
                  <a:pt x="155" y="444"/>
                </a:cubicBezTo>
                <a:lnTo>
                  <a:pt x="95" y="444"/>
                </a:lnTo>
                <a:cubicBezTo>
                  <a:pt x="86" y="444"/>
                  <a:pt x="78" y="452"/>
                  <a:pt x="78" y="461"/>
                </a:cubicBezTo>
                <a:lnTo>
                  <a:pt x="78" y="522"/>
                </a:lnTo>
                <a:cubicBezTo>
                  <a:pt x="78" y="533"/>
                  <a:pt x="87" y="539"/>
                  <a:pt x="98" y="539"/>
                </a:cubicBezTo>
                <a:lnTo>
                  <a:pt x="152" y="539"/>
                </a:lnTo>
                <a:close/>
                <a:moveTo>
                  <a:pt x="94" y="242"/>
                </a:moveTo>
                <a:cubicBezTo>
                  <a:pt x="94" y="238"/>
                  <a:pt x="95" y="237"/>
                  <a:pt x="98" y="237"/>
                </a:cubicBezTo>
                <a:lnTo>
                  <a:pt x="152" y="237"/>
                </a:lnTo>
                <a:cubicBezTo>
                  <a:pt x="155" y="237"/>
                  <a:pt x="156" y="238"/>
                  <a:pt x="156" y="242"/>
                </a:cubicBezTo>
                <a:cubicBezTo>
                  <a:pt x="156" y="246"/>
                  <a:pt x="130" y="263"/>
                  <a:pt x="127" y="263"/>
                </a:cubicBezTo>
                <a:cubicBezTo>
                  <a:pt x="124" y="263"/>
                  <a:pt x="116" y="251"/>
                  <a:pt x="107" y="251"/>
                </a:cubicBezTo>
                <a:cubicBezTo>
                  <a:pt x="103" y="251"/>
                  <a:pt x="97" y="256"/>
                  <a:pt x="97" y="260"/>
                </a:cubicBezTo>
                <a:lnTo>
                  <a:pt x="97" y="262"/>
                </a:lnTo>
                <a:cubicBezTo>
                  <a:pt x="97" y="268"/>
                  <a:pt x="118" y="288"/>
                  <a:pt x="123" y="291"/>
                </a:cubicBezTo>
                <a:lnTo>
                  <a:pt x="156" y="266"/>
                </a:lnTo>
                <a:lnTo>
                  <a:pt x="156" y="302"/>
                </a:lnTo>
                <a:lnTo>
                  <a:pt x="94" y="302"/>
                </a:lnTo>
                <a:lnTo>
                  <a:pt x="94" y="242"/>
                </a:lnTo>
                <a:close/>
                <a:moveTo>
                  <a:pt x="170" y="234"/>
                </a:moveTo>
                <a:cubicBezTo>
                  <a:pt x="168" y="226"/>
                  <a:pt x="162" y="222"/>
                  <a:pt x="152" y="222"/>
                </a:cubicBezTo>
                <a:lnTo>
                  <a:pt x="98" y="222"/>
                </a:lnTo>
                <a:cubicBezTo>
                  <a:pt x="87" y="222"/>
                  <a:pt x="78" y="229"/>
                  <a:pt x="78" y="239"/>
                </a:cubicBezTo>
                <a:lnTo>
                  <a:pt x="78" y="300"/>
                </a:lnTo>
                <a:cubicBezTo>
                  <a:pt x="78" y="309"/>
                  <a:pt x="86" y="317"/>
                  <a:pt x="95" y="317"/>
                </a:cubicBezTo>
                <a:lnTo>
                  <a:pt x="155" y="317"/>
                </a:lnTo>
                <a:cubicBezTo>
                  <a:pt x="179" y="317"/>
                  <a:pt x="172" y="279"/>
                  <a:pt x="171" y="255"/>
                </a:cubicBezTo>
                <a:lnTo>
                  <a:pt x="210" y="222"/>
                </a:lnTo>
                <a:cubicBezTo>
                  <a:pt x="210" y="222"/>
                  <a:pt x="207" y="221"/>
                  <a:pt x="207" y="221"/>
                </a:cubicBezTo>
                <a:cubicBezTo>
                  <a:pt x="192" y="221"/>
                  <a:pt x="180" y="234"/>
                  <a:pt x="170" y="234"/>
                </a:cubicBezTo>
                <a:close/>
                <a:moveTo>
                  <a:pt x="94" y="349"/>
                </a:moveTo>
                <a:lnTo>
                  <a:pt x="156" y="349"/>
                </a:lnTo>
                <a:lnTo>
                  <a:pt x="156" y="357"/>
                </a:lnTo>
                <a:lnTo>
                  <a:pt x="127" y="375"/>
                </a:lnTo>
                <a:lnTo>
                  <a:pt x="108" y="361"/>
                </a:lnTo>
                <a:cubicBezTo>
                  <a:pt x="103" y="364"/>
                  <a:pt x="97" y="365"/>
                  <a:pt x="97" y="372"/>
                </a:cubicBezTo>
                <a:cubicBezTo>
                  <a:pt x="97" y="377"/>
                  <a:pt x="118" y="401"/>
                  <a:pt x="123" y="401"/>
                </a:cubicBezTo>
                <a:cubicBezTo>
                  <a:pt x="130" y="401"/>
                  <a:pt x="148" y="380"/>
                  <a:pt x="156" y="378"/>
                </a:cubicBezTo>
                <a:lnTo>
                  <a:pt x="156" y="412"/>
                </a:lnTo>
                <a:lnTo>
                  <a:pt x="94" y="412"/>
                </a:lnTo>
                <a:lnTo>
                  <a:pt x="94" y="349"/>
                </a:lnTo>
                <a:close/>
                <a:moveTo>
                  <a:pt x="171" y="345"/>
                </a:moveTo>
                <a:cubicBezTo>
                  <a:pt x="169" y="340"/>
                  <a:pt x="165" y="334"/>
                  <a:pt x="156" y="334"/>
                </a:cubicBezTo>
                <a:lnTo>
                  <a:pt x="94" y="334"/>
                </a:lnTo>
                <a:cubicBezTo>
                  <a:pt x="86" y="334"/>
                  <a:pt x="78" y="341"/>
                  <a:pt x="78" y="349"/>
                </a:cubicBezTo>
                <a:lnTo>
                  <a:pt x="78" y="412"/>
                </a:lnTo>
                <a:cubicBezTo>
                  <a:pt x="78" y="420"/>
                  <a:pt x="86" y="427"/>
                  <a:pt x="94" y="427"/>
                </a:cubicBezTo>
                <a:lnTo>
                  <a:pt x="156" y="427"/>
                </a:lnTo>
                <a:cubicBezTo>
                  <a:pt x="179" y="427"/>
                  <a:pt x="172" y="388"/>
                  <a:pt x="171" y="365"/>
                </a:cubicBezTo>
                <a:lnTo>
                  <a:pt x="210" y="333"/>
                </a:lnTo>
                <a:lnTo>
                  <a:pt x="205" y="330"/>
                </a:lnTo>
                <a:lnTo>
                  <a:pt x="171" y="345"/>
                </a:lnTo>
                <a:close/>
                <a:moveTo>
                  <a:pt x="227" y="508"/>
                </a:moveTo>
                <a:cubicBezTo>
                  <a:pt x="227" y="512"/>
                  <a:pt x="228" y="513"/>
                  <a:pt x="232" y="513"/>
                </a:cubicBezTo>
                <a:lnTo>
                  <a:pt x="351" y="513"/>
                </a:lnTo>
                <a:cubicBezTo>
                  <a:pt x="355" y="513"/>
                  <a:pt x="356" y="512"/>
                  <a:pt x="356" y="508"/>
                </a:cubicBezTo>
                <a:lnTo>
                  <a:pt x="356" y="475"/>
                </a:lnTo>
                <a:cubicBezTo>
                  <a:pt x="356" y="471"/>
                  <a:pt x="355" y="470"/>
                  <a:pt x="351" y="470"/>
                </a:cubicBezTo>
                <a:lnTo>
                  <a:pt x="227" y="470"/>
                </a:lnTo>
                <a:lnTo>
                  <a:pt x="227" y="508"/>
                </a:lnTo>
                <a:close/>
                <a:moveTo>
                  <a:pt x="227" y="401"/>
                </a:moveTo>
                <a:lnTo>
                  <a:pt x="356" y="401"/>
                </a:lnTo>
                <a:lnTo>
                  <a:pt x="356" y="360"/>
                </a:lnTo>
                <a:lnTo>
                  <a:pt x="227" y="360"/>
                </a:lnTo>
                <a:lnTo>
                  <a:pt x="227" y="401"/>
                </a:lnTo>
                <a:close/>
                <a:moveTo>
                  <a:pt x="227" y="291"/>
                </a:moveTo>
                <a:lnTo>
                  <a:pt x="321" y="291"/>
                </a:lnTo>
                <a:lnTo>
                  <a:pt x="321" y="250"/>
                </a:lnTo>
                <a:lnTo>
                  <a:pt x="227" y="250"/>
                </a:lnTo>
                <a:lnTo>
                  <a:pt x="227" y="291"/>
                </a:lnTo>
                <a:close/>
              </a:path>
            </a:pathLst>
          </a:custGeom>
          <a:solidFill>
            <a:schemeClr val="accent1"/>
          </a:solidFill>
          <a:ln>
            <a:noFill/>
          </a:ln>
        </p:spPr>
        <p:txBody>
          <a:bodyPr vert="horz" wrap="square" lIns="121908" tIns="60954" rIns="121908" bIns="60954" numCol="1" anchor="t" anchorCtr="0" compatLnSpc="1"/>
          <a:lstStyle/>
          <a:p>
            <a:endParaRPr lang="zh-CN" altLang="en-US"/>
          </a:p>
        </p:txBody>
      </p:sp>
      <p:sp>
        <p:nvSpPr>
          <p:cNvPr id="36" name="Freeform 22"/>
          <p:cNvSpPr>
            <a:spLocks noEditPoints="1"/>
          </p:cNvSpPr>
          <p:nvPr/>
        </p:nvSpPr>
        <p:spPr bwMode="auto">
          <a:xfrm>
            <a:off x="7502248" y="3234211"/>
            <a:ext cx="417719" cy="414473"/>
          </a:xfrm>
          <a:custGeom>
            <a:avLst/>
            <a:gdLst>
              <a:gd name="T0" fmla="*/ 553 w 612"/>
              <a:gd name="T1" fmla="*/ 521 h 605"/>
              <a:gd name="T2" fmla="*/ 490 w 612"/>
              <a:gd name="T3" fmla="*/ 521 h 605"/>
              <a:gd name="T4" fmla="*/ 590 w 612"/>
              <a:gd name="T5" fmla="*/ 59 h 605"/>
              <a:gd name="T6" fmla="*/ 508 w 612"/>
              <a:gd name="T7" fmla="*/ 0 h 605"/>
              <a:gd name="T8" fmla="*/ 288 w 612"/>
              <a:gd name="T9" fmla="*/ 196 h 605"/>
              <a:gd name="T10" fmla="*/ 256 w 612"/>
              <a:gd name="T11" fmla="*/ 241 h 605"/>
              <a:gd name="T12" fmla="*/ 229 w 612"/>
              <a:gd name="T13" fmla="*/ 254 h 605"/>
              <a:gd name="T14" fmla="*/ 232 w 612"/>
              <a:gd name="T15" fmla="*/ 338 h 605"/>
              <a:gd name="T16" fmla="*/ 55 w 612"/>
              <a:gd name="T17" fmla="*/ 492 h 605"/>
              <a:gd name="T18" fmla="*/ 35 w 612"/>
              <a:gd name="T19" fmla="*/ 605 h 605"/>
              <a:gd name="T20" fmla="*/ 127 w 612"/>
              <a:gd name="T21" fmla="*/ 513 h 605"/>
              <a:gd name="T22" fmla="*/ 271 w 612"/>
              <a:gd name="T23" fmla="*/ 377 h 605"/>
              <a:gd name="T24" fmla="*/ 352 w 612"/>
              <a:gd name="T25" fmla="*/ 377 h 605"/>
              <a:gd name="T26" fmla="*/ 375 w 612"/>
              <a:gd name="T27" fmla="*/ 326 h 605"/>
              <a:gd name="T28" fmla="*/ 410 w 612"/>
              <a:gd name="T29" fmla="*/ 319 h 605"/>
              <a:gd name="T30" fmla="*/ 590 w 612"/>
              <a:gd name="T31" fmla="*/ 59 h 605"/>
              <a:gd name="T32" fmla="*/ 239 w 612"/>
              <a:gd name="T33" fmla="*/ 197 h 605"/>
              <a:gd name="T34" fmla="*/ 246 w 612"/>
              <a:gd name="T35" fmla="*/ 190 h 605"/>
              <a:gd name="T36" fmla="*/ 266 w 612"/>
              <a:gd name="T37" fmla="*/ 171 h 605"/>
              <a:gd name="T38" fmla="*/ 131 w 612"/>
              <a:gd name="T39" fmla="*/ 1 h 605"/>
              <a:gd name="T40" fmla="*/ 171 w 612"/>
              <a:gd name="T41" fmla="*/ 97 h 605"/>
              <a:gd name="T42" fmla="*/ 13 w 612"/>
              <a:gd name="T43" fmla="*/ 118 h 605"/>
              <a:gd name="T44" fmla="*/ 141 w 612"/>
              <a:gd name="T45" fmla="*/ 272 h 605"/>
              <a:gd name="T46" fmla="*/ 185 w 612"/>
              <a:gd name="T47" fmla="*/ 263 h 605"/>
              <a:gd name="T48" fmla="*/ 221 w 612"/>
              <a:gd name="T49" fmla="*/ 215 h 605"/>
              <a:gd name="T50" fmla="*/ 409 w 612"/>
              <a:gd name="T51" fmla="*/ 368 h 605"/>
              <a:gd name="T52" fmla="*/ 376 w 612"/>
              <a:gd name="T53" fmla="*/ 401 h 605"/>
              <a:gd name="T54" fmla="*/ 451 w 612"/>
              <a:gd name="T55" fmla="*/ 529 h 605"/>
              <a:gd name="T56" fmla="*/ 529 w 612"/>
              <a:gd name="T57" fmla="*/ 605 h 605"/>
              <a:gd name="T58" fmla="*/ 597 w 612"/>
              <a:gd name="T59" fmla="*/ 502 h 605"/>
              <a:gd name="T60" fmla="*/ 427 w 612"/>
              <a:gd name="T61" fmla="*/ 350 h 605"/>
              <a:gd name="T62" fmla="*/ 401 w 612"/>
              <a:gd name="T63" fmla="*/ 352 h 6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612" h="605">
                <a:moveTo>
                  <a:pt x="522" y="490"/>
                </a:moveTo>
                <a:cubicBezTo>
                  <a:pt x="539" y="490"/>
                  <a:pt x="553" y="504"/>
                  <a:pt x="553" y="521"/>
                </a:cubicBezTo>
                <a:cubicBezTo>
                  <a:pt x="553" y="539"/>
                  <a:pt x="539" y="553"/>
                  <a:pt x="522" y="553"/>
                </a:cubicBezTo>
                <a:cubicBezTo>
                  <a:pt x="504" y="553"/>
                  <a:pt x="490" y="539"/>
                  <a:pt x="490" y="521"/>
                </a:cubicBezTo>
                <a:cubicBezTo>
                  <a:pt x="490" y="504"/>
                  <a:pt x="504" y="490"/>
                  <a:pt x="522" y="490"/>
                </a:cubicBezTo>
                <a:close/>
                <a:moveTo>
                  <a:pt x="590" y="59"/>
                </a:moveTo>
                <a:lnTo>
                  <a:pt x="548" y="17"/>
                </a:lnTo>
                <a:cubicBezTo>
                  <a:pt x="537" y="5"/>
                  <a:pt x="522" y="0"/>
                  <a:pt x="508" y="0"/>
                </a:cubicBezTo>
                <a:cubicBezTo>
                  <a:pt x="493" y="0"/>
                  <a:pt x="478" y="5"/>
                  <a:pt x="467" y="17"/>
                </a:cubicBezTo>
                <a:lnTo>
                  <a:pt x="288" y="196"/>
                </a:lnTo>
                <a:cubicBezTo>
                  <a:pt x="293" y="207"/>
                  <a:pt x="289" y="223"/>
                  <a:pt x="281" y="231"/>
                </a:cubicBezTo>
                <a:cubicBezTo>
                  <a:pt x="275" y="237"/>
                  <a:pt x="265" y="241"/>
                  <a:pt x="256" y="241"/>
                </a:cubicBezTo>
                <a:cubicBezTo>
                  <a:pt x="252" y="241"/>
                  <a:pt x="249" y="240"/>
                  <a:pt x="245" y="239"/>
                </a:cubicBezTo>
                <a:lnTo>
                  <a:pt x="229" y="254"/>
                </a:lnTo>
                <a:cubicBezTo>
                  <a:pt x="207" y="277"/>
                  <a:pt x="207" y="313"/>
                  <a:pt x="229" y="335"/>
                </a:cubicBezTo>
                <a:lnTo>
                  <a:pt x="232" y="338"/>
                </a:lnTo>
                <a:lnTo>
                  <a:pt x="92" y="478"/>
                </a:lnTo>
                <a:lnTo>
                  <a:pt x="55" y="492"/>
                </a:lnTo>
                <a:lnTo>
                  <a:pt x="0" y="570"/>
                </a:lnTo>
                <a:lnTo>
                  <a:pt x="35" y="605"/>
                </a:lnTo>
                <a:lnTo>
                  <a:pt x="113" y="551"/>
                </a:lnTo>
                <a:lnTo>
                  <a:pt x="127" y="513"/>
                </a:lnTo>
                <a:lnTo>
                  <a:pt x="267" y="373"/>
                </a:lnTo>
                <a:lnTo>
                  <a:pt x="271" y="377"/>
                </a:lnTo>
                <a:cubicBezTo>
                  <a:pt x="283" y="388"/>
                  <a:pt x="297" y="394"/>
                  <a:pt x="312" y="394"/>
                </a:cubicBezTo>
                <a:cubicBezTo>
                  <a:pt x="326" y="394"/>
                  <a:pt x="341" y="388"/>
                  <a:pt x="352" y="377"/>
                </a:cubicBezTo>
                <a:lnTo>
                  <a:pt x="368" y="361"/>
                </a:lnTo>
                <a:cubicBezTo>
                  <a:pt x="363" y="351"/>
                  <a:pt x="367" y="335"/>
                  <a:pt x="375" y="326"/>
                </a:cubicBezTo>
                <a:cubicBezTo>
                  <a:pt x="381" y="320"/>
                  <a:pt x="391" y="317"/>
                  <a:pt x="399" y="317"/>
                </a:cubicBezTo>
                <a:cubicBezTo>
                  <a:pt x="403" y="317"/>
                  <a:pt x="407" y="317"/>
                  <a:pt x="410" y="319"/>
                </a:cubicBezTo>
                <a:lnTo>
                  <a:pt x="590" y="139"/>
                </a:lnTo>
                <a:cubicBezTo>
                  <a:pt x="612" y="117"/>
                  <a:pt x="612" y="81"/>
                  <a:pt x="590" y="59"/>
                </a:cubicBezTo>
                <a:close/>
                <a:moveTo>
                  <a:pt x="221" y="215"/>
                </a:moveTo>
                <a:lnTo>
                  <a:pt x="239" y="197"/>
                </a:lnTo>
                <a:lnTo>
                  <a:pt x="255" y="206"/>
                </a:lnTo>
                <a:lnTo>
                  <a:pt x="246" y="190"/>
                </a:lnTo>
                <a:lnTo>
                  <a:pt x="264" y="172"/>
                </a:lnTo>
                <a:lnTo>
                  <a:pt x="266" y="171"/>
                </a:lnTo>
                <a:cubicBezTo>
                  <a:pt x="270" y="161"/>
                  <a:pt x="272" y="151"/>
                  <a:pt x="272" y="141"/>
                </a:cubicBezTo>
                <a:cubicBezTo>
                  <a:pt x="272" y="69"/>
                  <a:pt x="203" y="0"/>
                  <a:pt x="131" y="1"/>
                </a:cubicBezTo>
                <a:cubicBezTo>
                  <a:pt x="131" y="1"/>
                  <a:pt x="123" y="9"/>
                  <a:pt x="118" y="13"/>
                </a:cubicBezTo>
                <a:cubicBezTo>
                  <a:pt x="176" y="71"/>
                  <a:pt x="171" y="62"/>
                  <a:pt x="171" y="97"/>
                </a:cubicBezTo>
                <a:cubicBezTo>
                  <a:pt x="171" y="126"/>
                  <a:pt x="125" y="171"/>
                  <a:pt x="97" y="171"/>
                </a:cubicBezTo>
                <a:cubicBezTo>
                  <a:pt x="61" y="171"/>
                  <a:pt x="72" y="177"/>
                  <a:pt x="13" y="118"/>
                </a:cubicBezTo>
                <a:cubicBezTo>
                  <a:pt x="9" y="123"/>
                  <a:pt x="1" y="131"/>
                  <a:pt x="1" y="131"/>
                </a:cubicBezTo>
                <a:cubicBezTo>
                  <a:pt x="2" y="203"/>
                  <a:pt x="70" y="272"/>
                  <a:pt x="141" y="272"/>
                </a:cubicBezTo>
                <a:cubicBezTo>
                  <a:pt x="154" y="272"/>
                  <a:pt x="168" y="267"/>
                  <a:pt x="182" y="261"/>
                </a:cubicBezTo>
                <a:lnTo>
                  <a:pt x="185" y="263"/>
                </a:lnTo>
                <a:cubicBezTo>
                  <a:pt x="189" y="251"/>
                  <a:pt x="196" y="240"/>
                  <a:pt x="206" y="231"/>
                </a:cubicBezTo>
                <a:lnTo>
                  <a:pt x="221" y="215"/>
                </a:lnTo>
                <a:close/>
                <a:moveTo>
                  <a:pt x="401" y="352"/>
                </a:moveTo>
                <a:lnTo>
                  <a:pt x="409" y="368"/>
                </a:lnTo>
                <a:lnTo>
                  <a:pt x="392" y="385"/>
                </a:lnTo>
                <a:lnTo>
                  <a:pt x="376" y="401"/>
                </a:lnTo>
                <a:cubicBezTo>
                  <a:pt x="367" y="410"/>
                  <a:pt x="356" y="417"/>
                  <a:pt x="343" y="422"/>
                </a:cubicBezTo>
                <a:lnTo>
                  <a:pt x="451" y="529"/>
                </a:lnTo>
                <a:lnTo>
                  <a:pt x="502" y="597"/>
                </a:lnTo>
                <a:lnTo>
                  <a:pt x="529" y="605"/>
                </a:lnTo>
                <a:lnTo>
                  <a:pt x="604" y="529"/>
                </a:lnTo>
                <a:lnTo>
                  <a:pt x="597" y="502"/>
                </a:lnTo>
                <a:lnTo>
                  <a:pt x="529" y="451"/>
                </a:lnTo>
                <a:lnTo>
                  <a:pt x="427" y="350"/>
                </a:lnTo>
                <a:lnTo>
                  <a:pt x="417" y="360"/>
                </a:lnTo>
                <a:lnTo>
                  <a:pt x="401" y="352"/>
                </a:lnTo>
                <a:close/>
              </a:path>
            </a:pathLst>
          </a:custGeom>
          <a:solidFill>
            <a:schemeClr val="accent3"/>
          </a:solidFill>
          <a:ln>
            <a:noFill/>
          </a:ln>
        </p:spPr>
        <p:txBody>
          <a:bodyPr vert="horz" wrap="square" lIns="121908" tIns="60954" rIns="121908" bIns="60954" numCol="1" anchor="t" anchorCtr="0" compatLnSpc="1"/>
          <a:lstStyle/>
          <a:p>
            <a:endParaRPr lang="zh-CN" altLang="en-US"/>
          </a:p>
        </p:txBody>
      </p:sp>
      <p:sp>
        <p:nvSpPr>
          <p:cNvPr id="37" name="Freeform 15"/>
          <p:cNvSpPr>
            <a:spLocks noEditPoints="1"/>
          </p:cNvSpPr>
          <p:nvPr/>
        </p:nvSpPr>
        <p:spPr bwMode="auto">
          <a:xfrm>
            <a:off x="9671594" y="3230497"/>
            <a:ext cx="472768" cy="503011"/>
          </a:xfrm>
          <a:custGeom>
            <a:avLst/>
            <a:gdLst>
              <a:gd name="T0" fmla="*/ 171 w 568"/>
              <a:gd name="T1" fmla="*/ 92 h 606"/>
              <a:gd name="T2" fmla="*/ 372 w 568"/>
              <a:gd name="T3" fmla="*/ 67 h 606"/>
              <a:gd name="T4" fmla="*/ 300 w 568"/>
              <a:gd name="T5" fmla="*/ 41 h 606"/>
              <a:gd name="T6" fmla="*/ 217 w 568"/>
              <a:gd name="T7" fmla="*/ 41 h 606"/>
              <a:gd name="T8" fmla="*/ 145 w 568"/>
              <a:gd name="T9" fmla="*/ 67 h 606"/>
              <a:gd name="T10" fmla="*/ 468 w 568"/>
              <a:gd name="T11" fmla="*/ 525 h 606"/>
              <a:gd name="T12" fmla="*/ 475 w 568"/>
              <a:gd name="T13" fmla="*/ 507 h 606"/>
              <a:gd name="T14" fmla="*/ 443 w 568"/>
              <a:gd name="T15" fmla="*/ 393 h 606"/>
              <a:gd name="T16" fmla="*/ 422 w 568"/>
              <a:gd name="T17" fmla="*/ 393 h 606"/>
              <a:gd name="T18" fmla="*/ 422 w 568"/>
              <a:gd name="T19" fmla="*/ 481 h 606"/>
              <a:gd name="T20" fmla="*/ 422 w 568"/>
              <a:gd name="T21" fmla="*/ 483 h 606"/>
              <a:gd name="T22" fmla="*/ 423 w 568"/>
              <a:gd name="T23" fmla="*/ 484 h 606"/>
              <a:gd name="T24" fmla="*/ 425 w 568"/>
              <a:gd name="T25" fmla="*/ 486 h 606"/>
              <a:gd name="T26" fmla="*/ 541 w 568"/>
              <a:gd name="T27" fmla="*/ 400 h 606"/>
              <a:gd name="T28" fmla="*/ 432 w 568"/>
              <a:gd name="T29" fmla="*/ 342 h 606"/>
              <a:gd name="T30" fmla="*/ 407 w 568"/>
              <a:gd name="T31" fmla="*/ 604 h 606"/>
              <a:gd name="T32" fmla="*/ 562 w 568"/>
              <a:gd name="T33" fmla="*/ 499 h 606"/>
              <a:gd name="T34" fmla="*/ 542 w 568"/>
              <a:gd name="T35" fmla="*/ 495 h 606"/>
              <a:gd name="T36" fmla="*/ 432 w 568"/>
              <a:gd name="T37" fmla="*/ 586 h 606"/>
              <a:gd name="T38" fmla="*/ 323 w 568"/>
              <a:gd name="T39" fmla="*/ 453 h 606"/>
              <a:gd name="T40" fmla="*/ 453 w 568"/>
              <a:gd name="T41" fmla="*/ 365 h 606"/>
              <a:gd name="T42" fmla="*/ 542 w 568"/>
              <a:gd name="T43" fmla="*/ 495 h 606"/>
              <a:gd name="T44" fmla="*/ 190 w 568"/>
              <a:gd name="T45" fmla="*/ 494 h 606"/>
              <a:gd name="T46" fmla="*/ 325 w 568"/>
              <a:gd name="T47" fmla="*/ 360 h 606"/>
              <a:gd name="T48" fmla="*/ 353 w 568"/>
              <a:gd name="T49" fmla="*/ 339 h 606"/>
              <a:gd name="T50" fmla="*/ 491 w 568"/>
              <a:gd name="T51" fmla="*/ 205 h 606"/>
              <a:gd name="T52" fmla="*/ 496 w 568"/>
              <a:gd name="T53" fmla="*/ 331 h 606"/>
              <a:gd name="T54" fmla="*/ 518 w 568"/>
              <a:gd name="T55" fmla="*/ 339 h 606"/>
              <a:gd name="T56" fmla="*/ 518 w 568"/>
              <a:gd name="T57" fmla="*/ 139 h 606"/>
              <a:gd name="T58" fmla="*/ 27 w 568"/>
              <a:gd name="T59" fmla="*/ 112 h 606"/>
              <a:gd name="T60" fmla="*/ 0 w 568"/>
              <a:gd name="T61" fmla="*/ 211 h 606"/>
              <a:gd name="T62" fmla="*/ 0 w 568"/>
              <a:gd name="T63" fmla="*/ 360 h 606"/>
              <a:gd name="T64" fmla="*/ 0 w 568"/>
              <a:gd name="T65" fmla="*/ 504 h 606"/>
              <a:gd name="T66" fmla="*/ 286 w 568"/>
              <a:gd name="T67" fmla="*/ 531 h 606"/>
              <a:gd name="T68" fmla="*/ 21 w 568"/>
              <a:gd name="T69" fmla="*/ 211 h 606"/>
              <a:gd name="T70" fmla="*/ 27 w 568"/>
              <a:gd name="T71" fmla="*/ 205 h 606"/>
              <a:gd name="T72" fmla="*/ 169 w 568"/>
              <a:gd name="T73" fmla="*/ 339 h 606"/>
              <a:gd name="T74" fmla="*/ 21 w 568"/>
              <a:gd name="T75" fmla="*/ 211 h 606"/>
              <a:gd name="T76" fmla="*/ 169 w 568"/>
              <a:gd name="T77" fmla="*/ 360 h 606"/>
              <a:gd name="T78" fmla="*/ 27 w 568"/>
              <a:gd name="T79" fmla="*/ 494 h 606"/>
              <a:gd name="T80" fmla="*/ 21 w 568"/>
              <a:gd name="T81" fmla="*/ 360 h 606"/>
              <a:gd name="T82" fmla="*/ 190 w 568"/>
              <a:gd name="T83" fmla="*/ 339 h 606"/>
              <a:gd name="T84" fmla="*/ 190 w 568"/>
              <a:gd name="T85" fmla="*/ 205 h 606"/>
              <a:gd name="T86" fmla="*/ 332 w 568"/>
              <a:gd name="T87" fmla="*/ 339 h 606"/>
              <a:gd name="T88" fmla="*/ 342 w 568"/>
              <a:gd name="T89" fmla="*/ 139 h 606"/>
              <a:gd name="T90" fmla="*/ 361 w 568"/>
              <a:gd name="T91" fmla="*/ 157 h 606"/>
              <a:gd name="T92" fmla="*/ 324 w 568"/>
              <a:gd name="T93" fmla="*/ 157 h 606"/>
              <a:gd name="T94" fmla="*/ 180 w 568"/>
              <a:gd name="T95" fmla="*/ 139 h 606"/>
              <a:gd name="T96" fmla="*/ 198 w 568"/>
              <a:gd name="T97" fmla="*/ 157 h 606"/>
              <a:gd name="T98" fmla="*/ 161 w 568"/>
              <a:gd name="T99" fmla="*/ 157 h 6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568" h="606">
                <a:moveTo>
                  <a:pt x="145" y="67"/>
                </a:moveTo>
                <a:cubicBezTo>
                  <a:pt x="145" y="81"/>
                  <a:pt x="157" y="92"/>
                  <a:pt x="171" y="92"/>
                </a:cubicBezTo>
                <a:lnTo>
                  <a:pt x="347" y="92"/>
                </a:lnTo>
                <a:cubicBezTo>
                  <a:pt x="361" y="92"/>
                  <a:pt x="372" y="81"/>
                  <a:pt x="372" y="67"/>
                </a:cubicBezTo>
                <a:cubicBezTo>
                  <a:pt x="372" y="53"/>
                  <a:pt x="361" y="41"/>
                  <a:pt x="347" y="41"/>
                </a:cubicBezTo>
                <a:lnTo>
                  <a:pt x="300" y="41"/>
                </a:lnTo>
                <a:cubicBezTo>
                  <a:pt x="300" y="18"/>
                  <a:pt x="282" y="0"/>
                  <a:pt x="259" y="0"/>
                </a:cubicBezTo>
                <a:cubicBezTo>
                  <a:pt x="236" y="0"/>
                  <a:pt x="217" y="18"/>
                  <a:pt x="217" y="41"/>
                </a:cubicBezTo>
                <a:lnTo>
                  <a:pt x="171" y="41"/>
                </a:lnTo>
                <a:cubicBezTo>
                  <a:pt x="157" y="41"/>
                  <a:pt x="145" y="53"/>
                  <a:pt x="145" y="67"/>
                </a:cubicBezTo>
                <a:close/>
                <a:moveTo>
                  <a:pt x="460" y="522"/>
                </a:moveTo>
                <a:cubicBezTo>
                  <a:pt x="462" y="524"/>
                  <a:pt x="465" y="525"/>
                  <a:pt x="468" y="525"/>
                </a:cubicBezTo>
                <a:cubicBezTo>
                  <a:pt x="471" y="525"/>
                  <a:pt x="473" y="524"/>
                  <a:pt x="475" y="522"/>
                </a:cubicBezTo>
                <a:cubicBezTo>
                  <a:pt x="480" y="518"/>
                  <a:pt x="480" y="511"/>
                  <a:pt x="475" y="507"/>
                </a:cubicBezTo>
                <a:lnTo>
                  <a:pt x="443" y="474"/>
                </a:lnTo>
                <a:lnTo>
                  <a:pt x="443" y="393"/>
                </a:lnTo>
                <a:cubicBezTo>
                  <a:pt x="443" y="387"/>
                  <a:pt x="438" y="383"/>
                  <a:pt x="432" y="383"/>
                </a:cubicBezTo>
                <a:cubicBezTo>
                  <a:pt x="426" y="383"/>
                  <a:pt x="422" y="387"/>
                  <a:pt x="422" y="393"/>
                </a:cubicBezTo>
                <a:lnTo>
                  <a:pt x="422" y="479"/>
                </a:lnTo>
                <a:cubicBezTo>
                  <a:pt x="422" y="479"/>
                  <a:pt x="422" y="480"/>
                  <a:pt x="422" y="481"/>
                </a:cubicBezTo>
                <a:cubicBezTo>
                  <a:pt x="422" y="481"/>
                  <a:pt x="422" y="481"/>
                  <a:pt x="422" y="481"/>
                </a:cubicBezTo>
                <a:cubicBezTo>
                  <a:pt x="422" y="482"/>
                  <a:pt x="422" y="482"/>
                  <a:pt x="422" y="483"/>
                </a:cubicBezTo>
                <a:cubicBezTo>
                  <a:pt x="423" y="483"/>
                  <a:pt x="423" y="483"/>
                  <a:pt x="423" y="484"/>
                </a:cubicBezTo>
                <a:cubicBezTo>
                  <a:pt x="423" y="484"/>
                  <a:pt x="423" y="484"/>
                  <a:pt x="423" y="484"/>
                </a:cubicBezTo>
                <a:cubicBezTo>
                  <a:pt x="424" y="485"/>
                  <a:pt x="424" y="485"/>
                  <a:pt x="425" y="486"/>
                </a:cubicBezTo>
                <a:cubicBezTo>
                  <a:pt x="425" y="486"/>
                  <a:pt x="425" y="486"/>
                  <a:pt x="425" y="486"/>
                </a:cubicBezTo>
                <a:lnTo>
                  <a:pt x="460" y="522"/>
                </a:lnTo>
                <a:close/>
                <a:moveTo>
                  <a:pt x="541" y="400"/>
                </a:moveTo>
                <a:cubicBezTo>
                  <a:pt x="522" y="371"/>
                  <a:pt x="492" y="351"/>
                  <a:pt x="457" y="344"/>
                </a:cubicBezTo>
                <a:cubicBezTo>
                  <a:pt x="449" y="343"/>
                  <a:pt x="440" y="342"/>
                  <a:pt x="432" y="342"/>
                </a:cubicBezTo>
                <a:cubicBezTo>
                  <a:pt x="369" y="342"/>
                  <a:pt x="314" y="387"/>
                  <a:pt x="303" y="449"/>
                </a:cubicBezTo>
                <a:cubicBezTo>
                  <a:pt x="289" y="521"/>
                  <a:pt x="336" y="590"/>
                  <a:pt x="407" y="604"/>
                </a:cubicBezTo>
                <a:cubicBezTo>
                  <a:pt x="416" y="605"/>
                  <a:pt x="424" y="606"/>
                  <a:pt x="432" y="606"/>
                </a:cubicBezTo>
                <a:cubicBezTo>
                  <a:pt x="496" y="606"/>
                  <a:pt x="550" y="561"/>
                  <a:pt x="562" y="499"/>
                </a:cubicBezTo>
                <a:cubicBezTo>
                  <a:pt x="568" y="464"/>
                  <a:pt x="561" y="429"/>
                  <a:pt x="541" y="400"/>
                </a:cubicBezTo>
                <a:close/>
                <a:moveTo>
                  <a:pt x="542" y="495"/>
                </a:moveTo>
                <a:lnTo>
                  <a:pt x="542" y="495"/>
                </a:lnTo>
                <a:cubicBezTo>
                  <a:pt x="532" y="547"/>
                  <a:pt x="486" y="586"/>
                  <a:pt x="432" y="586"/>
                </a:cubicBezTo>
                <a:cubicBezTo>
                  <a:pt x="425" y="586"/>
                  <a:pt x="418" y="585"/>
                  <a:pt x="411" y="584"/>
                </a:cubicBezTo>
                <a:cubicBezTo>
                  <a:pt x="351" y="572"/>
                  <a:pt x="311" y="513"/>
                  <a:pt x="323" y="453"/>
                </a:cubicBezTo>
                <a:cubicBezTo>
                  <a:pt x="333" y="401"/>
                  <a:pt x="379" y="363"/>
                  <a:pt x="432" y="363"/>
                </a:cubicBezTo>
                <a:cubicBezTo>
                  <a:pt x="439" y="363"/>
                  <a:pt x="446" y="363"/>
                  <a:pt x="453" y="365"/>
                </a:cubicBezTo>
                <a:cubicBezTo>
                  <a:pt x="482" y="370"/>
                  <a:pt x="508" y="387"/>
                  <a:pt x="524" y="411"/>
                </a:cubicBezTo>
                <a:cubicBezTo>
                  <a:pt x="541" y="436"/>
                  <a:pt x="547" y="466"/>
                  <a:pt x="542" y="495"/>
                </a:cubicBezTo>
                <a:close/>
                <a:moveTo>
                  <a:pt x="277" y="494"/>
                </a:moveTo>
                <a:lnTo>
                  <a:pt x="190" y="494"/>
                </a:lnTo>
                <a:lnTo>
                  <a:pt x="190" y="360"/>
                </a:lnTo>
                <a:lnTo>
                  <a:pt x="325" y="360"/>
                </a:lnTo>
                <a:cubicBezTo>
                  <a:pt x="334" y="352"/>
                  <a:pt x="343" y="345"/>
                  <a:pt x="353" y="339"/>
                </a:cubicBezTo>
                <a:lnTo>
                  <a:pt x="353" y="339"/>
                </a:lnTo>
                <a:lnTo>
                  <a:pt x="353" y="205"/>
                </a:lnTo>
                <a:lnTo>
                  <a:pt x="491" y="205"/>
                </a:lnTo>
                <a:cubicBezTo>
                  <a:pt x="494" y="205"/>
                  <a:pt x="496" y="208"/>
                  <a:pt x="496" y="211"/>
                </a:cubicBezTo>
                <a:lnTo>
                  <a:pt x="496" y="331"/>
                </a:lnTo>
                <a:cubicBezTo>
                  <a:pt x="504" y="335"/>
                  <a:pt x="511" y="339"/>
                  <a:pt x="518" y="343"/>
                </a:cubicBezTo>
                <a:lnTo>
                  <a:pt x="518" y="339"/>
                </a:lnTo>
                <a:lnTo>
                  <a:pt x="518" y="211"/>
                </a:lnTo>
                <a:lnTo>
                  <a:pt x="518" y="139"/>
                </a:lnTo>
                <a:cubicBezTo>
                  <a:pt x="518" y="124"/>
                  <a:pt x="506" y="112"/>
                  <a:pt x="491" y="112"/>
                </a:cubicBezTo>
                <a:lnTo>
                  <a:pt x="27" y="112"/>
                </a:lnTo>
                <a:cubicBezTo>
                  <a:pt x="12" y="112"/>
                  <a:pt x="0" y="124"/>
                  <a:pt x="0" y="139"/>
                </a:cubicBezTo>
                <a:lnTo>
                  <a:pt x="0" y="211"/>
                </a:lnTo>
                <a:lnTo>
                  <a:pt x="0" y="339"/>
                </a:lnTo>
                <a:lnTo>
                  <a:pt x="0" y="360"/>
                </a:lnTo>
                <a:lnTo>
                  <a:pt x="0" y="488"/>
                </a:lnTo>
                <a:lnTo>
                  <a:pt x="0" y="504"/>
                </a:lnTo>
                <a:cubicBezTo>
                  <a:pt x="0" y="519"/>
                  <a:pt x="12" y="531"/>
                  <a:pt x="27" y="531"/>
                </a:cubicBezTo>
                <a:lnTo>
                  <a:pt x="286" y="531"/>
                </a:lnTo>
                <a:cubicBezTo>
                  <a:pt x="282" y="519"/>
                  <a:pt x="278" y="507"/>
                  <a:pt x="277" y="494"/>
                </a:cubicBezTo>
                <a:close/>
                <a:moveTo>
                  <a:pt x="21" y="211"/>
                </a:moveTo>
                <a:lnTo>
                  <a:pt x="21" y="211"/>
                </a:lnTo>
                <a:cubicBezTo>
                  <a:pt x="21" y="208"/>
                  <a:pt x="24" y="205"/>
                  <a:pt x="27" y="205"/>
                </a:cubicBezTo>
                <a:lnTo>
                  <a:pt x="169" y="205"/>
                </a:lnTo>
                <a:lnTo>
                  <a:pt x="169" y="339"/>
                </a:lnTo>
                <a:lnTo>
                  <a:pt x="21" y="339"/>
                </a:lnTo>
                <a:lnTo>
                  <a:pt x="21" y="211"/>
                </a:lnTo>
                <a:close/>
                <a:moveTo>
                  <a:pt x="169" y="360"/>
                </a:moveTo>
                <a:lnTo>
                  <a:pt x="169" y="360"/>
                </a:lnTo>
                <a:lnTo>
                  <a:pt x="169" y="494"/>
                </a:lnTo>
                <a:lnTo>
                  <a:pt x="27" y="494"/>
                </a:lnTo>
                <a:cubicBezTo>
                  <a:pt x="24" y="494"/>
                  <a:pt x="21" y="491"/>
                  <a:pt x="21" y="488"/>
                </a:cubicBezTo>
                <a:lnTo>
                  <a:pt x="21" y="360"/>
                </a:lnTo>
                <a:lnTo>
                  <a:pt x="169" y="360"/>
                </a:lnTo>
                <a:close/>
                <a:moveTo>
                  <a:pt x="190" y="339"/>
                </a:moveTo>
                <a:lnTo>
                  <a:pt x="190" y="339"/>
                </a:lnTo>
                <a:lnTo>
                  <a:pt x="190" y="205"/>
                </a:lnTo>
                <a:lnTo>
                  <a:pt x="332" y="205"/>
                </a:lnTo>
                <a:lnTo>
                  <a:pt x="332" y="339"/>
                </a:lnTo>
                <a:lnTo>
                  <a:pt x="190" y="339"/>
                </a:lnTo>
                <a:close/>
                <a:moveTo>
                  <a:pt x="342" y="139"/>
                </a:moveTo>
                <a:lnTo>
                  <a:pt x="342" y="139"/>
                </a:lnTo>
                <a:cubicBezTo>
                  <a:pt x="353" y="139"/>
                  <a:pt x="361" y="147"/>
                  <a:pt x="361" y="157"/>
                </a:cubicBezTo>
                <a:cubicBezTo>
                  <a:pt x="361" y="167"/>
                  <a:pt x="353" y="176"/>
                  <a:pt x="342" y="176"/>
                </a:cubicBezTo>
                <a:cubicBezTo>
                  <a:pt x="332" y="176"/>
                  <a:pt x="324" y="167"/>
                  <a:pt x="324" y="157"/>
                </a:cubicBezTo>
                <a:cubicBezTo>
                  <a:pt x="324" y="147"/>
                  <a:pt x="332" y="139"/>
                  <a:pt x="342" y="139"/>
                </a:cubicBezTo>
                <a:close/>
                <a:moveTo>
                  <a:pt x="180" y="139"/>
                </a:moveTo>
                <a:lnTo>
                  <a:pt x="180" y="139"/>
                </a:lnTo>
                <a:cubicBezTo>
                  <a:pt x="190" y="139"/>
                  <a:pt x="198" y="147"/>
                  <a:pt x="198" y="157"/>
                </a:cubicBezTo>
                <a:cubicBezTo>
                  <a:pt x="198" y="167"/>
                  <a:pt x="190" y="176"/>
                  <a:pt x="180" y="176"/>
                </a:cubicBezTo>
                <a:cubicBezTo>
                  <a:pt x="170" y="176"/>
                  <a:pt x="161" y="167"/>
                  <a:pt x="161" y="157"/>
                </a:cubicBezTo>
                <a:cubicBezTo>
                  <a:pt x="161" y="147"/>
                  <a:pt x="170" y="139"/>
                  <a:pt x="180" y="139"/>
                </a:cubicBezTo>
                <a:close/>
              </a:path>
            </a:pathLst>
          </a:custGeom>
          <a:solidFill>
            <a:schemeClr val="bg1"/>
          </a:solidFill>
          <a:ln>
            <a:noFill/>
          </a:ln>
        </p:spPr>
        <p:txBody>
          <a:bodyPr vert="horz" wrap="square" lIns="121908" tIns="60954" rIns="121908" bIns="60954" numCol="1" anchor="t" anchorCtr="0" compatLnSpc="1"/>
          <a:lstStyle/>
          <a:p>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1+#ppt_w/2"/>
                                              </p:val>
                                            </p:tav>
                                            <p:tav tm="100000">
                                              <p:val>
                                                <p:strVal val="#ppt_x"/>
                                              </p:val>
                                            </p:tav>
                                          </p:tavLst>
                                        </p:anim>
                                        <p:anim calcmode="lin" valueType="num">
                                          <p:cBhvr additive="base">
                                            <p:cTn id="12" dur="500" fill="hold"/>
                                            <p:tgtEl>
                                              <p:spTgt spid="6"/>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2" presetClass="entr" presetSubtype="1" fill="hold" grpId="0" nodeType="afterEffect" p14:presetBounceEnd="52000">
                                      <p:stCondLst>
                                        <p:cond delay="0"/>
                                      </p:stCondLst>
                                      <p:childTnLst>
                                        <p:set>
                                          <p:cBhvr>
                                            <p:cTn id="15" dur="1" fill="hold">
                                              <p:stCondLst>
                                                <p:cond delay="0"/>
                                              </p:stCondLst>
                                            </p:cTn>
                                            <p:tgtEl>
                                              <p:spTgt spid="7"/>
                                            </p:tgtEl>
                                            <p:attrNameLst>
                                              <p:attrName>style.visibility</p:attrName>
                                            </p:attrNameLst>
                                          </p:cBhvr>
                                          <p:to>
                                            <p:strVal val="visible"/>
                                          </p:to>
                                        </p:set>
                                        <p:anim calcmode="lin" valueType="num" p14:bounceEnd="52000">
                                          <p:cBhvr additive="base">
                                            <p:cTn id="16" dur="500" fill="hold"/>
                                            <p:tgtEl>
                                              <p:spTgt spid="7"/>
                                            </p:tgtEl>
                                            <p:attrNameLst>
                                              <p:attrName>ppt_x</p:attrName>
                                            </p:attrNameLst>
                                          </p:cBhvr>
                                          <p:tavLst>
                                            <p:tav tm="0">
                                              <p:val>
                                                <p:strVal val="#ppt_x"/>
                                              </p:val>
                                            </p:tav>
                                            <p:tav tm="100000">
                                              <p:val>
                                                <p:strVal val="#ppt_x"/>
                                              </p:val>
                                            </p:tav>
                                          </p:tavLst>
                                        </p:anim>
                                        <p:anim calcmode="lin" valueType="num" p14:bounceEnd="52000">
                                          <p:cBhvr additive="base">
                                            <p:cTn id="17" dur="500" fill="hold"/>
                                            <p:tgtEl>
                                              <p:spTgt spid="7"/>
                                            </p:tgtEl>
                                            <p:attrNameLst>
                                              <p:attrName>ppt_y</p:attrName>
                                            </p:attrNameLst>
                                          </p:cBhvr>
                                          <p:tavLst>
                                            <p:tav tm="0">
                                              <p:val>
                                                <p:strVal val="0-#ppt_h/2"/>
                                              </p:val>
                                            </p:tav>
                                            <p:tav tm="100000">
                                              <p:val>
                                                <p:strVal val="#ppt_y"/>
                                              </p:val>
                                            </p:tav>
                                          </p:tavLst>
                                        </p:anim>
                                      </p:childTnLst>
                                    </p:cTn>
                                  </p:par>
                                </p:childTnLst>
                              </p:cTn>
                            </p:par>
                            <p:par>
                              <p:cTn id="18" fill="hold">
                                <p:stCondLst>
                                  <p:cond delay="1000"/>
                                </p:stCondLst>
                                <p:childTnLst>
                                  <p:par>
                                    <p:cTn id="19" presetID="53" presetClass="entr" presetSubtype="16" fill="hold" grpId="0" nodeType="after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p:cTn id="21" dur="100" fill="hold"/>
                                            <p:tgtEl>
                                              <p:spTgt spid="8"/>
                                            </p:tgtEl>
                                            <p:attrNameLst>
                                              <p:attrName>ppt_w</p:attrName>
                                            </p:attrNameLst>
                                          </p:cBhvr>
                                          <p:tavLst>
                                            <p:tav tm="0">
                                              <p:val>
                                                <p:fltVal val="0"/>
                                              </p:val>
                                            </p:tav>
                                            <p:tav tm="100000">
                                              <p:val>
                                                <p:strVal val="#ppt_w"/>
                                              </p:val>
                                            </p:tav>
                                          </p:tavLst>
                                        </p:anim>
                                        <p:anim calcmode="lin" valueType="num">
                                          <p:cBhvr>
                                            <p:cTn id="22" dur="100" fill="hold"/>
                                            <p:tgtEl>
                                              <p:spTgt spid="8"/>
                                            </p:tgtEl>
                                            <p:attrNameLst>
                                              <p:attrName>ppt_h</p:attrName>
                                            </p:attrNameLst>
                                          </p:cBhvr>
                                          <p:tavLst>
                                            <p:tav tm="0">
                                              <p:val>
                                                <p:fltVal val="0"/>
                                              </p:val>
                                            </p:tav>
                                            <p:tav tm="100000">
                                              <p:val>
                                                <p:strVal val="#ppt_h"/>
                                              </p:val>
                                            </p:tav>
                                          </p:tavLst>
                                        </p:anim>
                                        <p:animEffect transition="in" filter="fade">
                                          <p:cBhvr>
                                            <p:cTn id="23" dur="100"/>
                                            <p:tgtEl>
                                              <p:spTgt spid="8"/>
                                            </p:tgtEl>
                                          </p:cBhvr>
                                        </p:animEffect>
                                      </p:childTnLst>
                                    </p:cTn>
                                  </p:par>
                                  <p:par>
                                    <p:cTn id="24" presetID="6" presetClass="emph" presetSubtype="0" fill="hold" grpId="1" nodeType="withEffect">
                                      <p:stCondLst>
                                        <p:cond delay="100"/>
                                      </p:stCondLst>
                                      <p:childTnLst>
                                        <p:animScale>
                                          <p:cBhvr>
                                            <p:cTn id="25" dur="100" fill="hold"/>
                                            <p:tgtEl>
                                              <p:spTgt spid="8"/>
                                            </p:tgtEl>
                                          </p:cBhvr>
                                          <p:by x="110000" y="110000"/>
                                        </p:animScale>
                                      </p:childTnLst>
                                    </p:cTn>
                                  </p:par>
                                  <p:par>
                                    <p:cTn id="26" presetID="6" presetClass="emph" presetSubtype="0" fill="hold" grpId="2" nodeType="withEffect">
                                      <p:stCondLst>
                                        <p:cond delay="200"/>
                                      </p:stCondLst>
                                      <p:childTnLst>
                                        <p:animScale>
                                          <p:cBhvr>
                                            <p:cTn id="27" dur="200" fill="hold"/>
                                            <p:tgtEl>
                                              <p:spTgt spid="8"/>
                                            </p:tgtEl>
                                          </p:cBhvr>
                                          <p:by x="90000" y="90000"/>
                                        </p:animScale>
                                      </p:childTnLst>
                                    </p:cTn>
                                  </p:par>
                                  <p:par>
                                    <p:cTn id="28" presetID="6" presetClass="emph" presetSubtype="0" fill="hold" grpId="3" nodeType="withEffect">
                                      <p:stCondLst>
                                        <p:cond delay="400"/>
                                      </p:stCondLst>
                                      <p:childTnLst>
                                        <p:animScale>
                                          <p:cBhvr>
                                            <p:cTn id="29" dur="100" fill="hold"/>
                                            <p:tgtEl>
                                              <p:spTgt spid="8"/>
                                            </p:tgtEl>
                                          </p:cBhvr>
                                          <p:by x="105000" y="105000"/>
                                        </p:animScale>
                                      </p:childTnLst>
                                    </p:cTn>
                                  </p:par>
                                  <p:par>
                                    <p:cTn id="30" presetID="6" presetClass="emph" presetSubtype="0" fill="hold" grpId="4" nodeType="withEffect">
                                      <p:stCondLst>
                                        <p:cond delay="500"/>
                                      </p:stCondLst>
                                      <p:childTnLst>
                                        <p:animScale>
                                          <p:cBhvr>
                                            <p:cTn id="31" dur="200" fill="hold"/>
                                            <p:tgtEl>
                                              <p:spTgt spid="8"/>
                                            </p:tgtEl>
                                          </p:cBhvr>
                                          <p:by x="95000" y="95000"/>
                                        </p:animScale>
                                      </p:childTnLst>
                                    </p:cTn>
                                  </p:par>
                                </p:childTnLst>
                              </p:cTn>
                            </p:par>
                            <p:par>
                              <p:cTn id="32" fill="hold">
                                <p:stCondLst>
                                  <p:cond delay="1500"/>
                                </p:stCondLst>
                                <p:childTnLst>
                                  <p:par>
                                    <p:cTn id="33" presetID="53" presetClass="entr" presetSubtype="16" fill="hold" grpId="0" nodeType="afterEffect">
                                      <p:stCondLst>
                                        <p:cond delay="0"/>
                                      </p:stCondLst>
                                      <p:childTnLst>
                                        <p:set>
                                          <p:cBhvr>
                                            <p:cTn id="34" dur="1" fill="hold">
                                              <p:stCondLst>
                                                <p:cond delay="0"/>
                                              </p:stCondLst>
                                            </p:cTn>
                                            <p:tgtEl>
                                              <p:spTgt spid="25"/>
                                            </p:tgtEl>
                                            <p:attrNameLst>
                                              <p:attrName>style.visibility</p:attrName>
                                            </p:attrNameLst>
                                          </p:cBhvr>
                                          <p:to>
                                            <p:strVal val="visible"/>
                                          </p:to>
                                        </p:set>
                                        <p:anim calcmode="lin" valueType="num">
                                          <p:cBhvr>
                                            <p:cTn id="35" dur="100" fill="hold"/>
                                            <p:tgtEl>
                                              <p:spTgt spid="25"/>
                                            </p:tgtEl>
                                            <p:attrNameLst>
                                              <p:attrName>ppt_w</p:attrName>
                                            </p:attrNameLst>
                                          </p:cBhvr>
                                          <p:tavLst>
                                            <p:tav tm="0">
                                              <p:val>
                                                <p:fltVal val="0"/>
                                              </p:val>
                                            </p:tav>
                                            <p:tav tm="100000">
                                              <p:val>
                                                <p:strVal val="#ppt_w"/>
                                              </p:val>
                                            </p:tav>
                                          </p:tavLst>
                                        </p:anim>
                                        <p:anim calcmode="lin" valueType="num">
                                          <p:cBhvr>
                                            <p:cTn id="36" dur="100" fill="hold"/>
                                            <p:tgtEl>
                                              <p:spTgt spid="25"/>
                                            </p:tgtEl>
                                            <p:attrNameLst>
                                              <p:attrName>ppt_h</p:attrName>
                                            </p:attrNameLst>
                                          </p:cBhvr>
                                          <p:tavLst>
                                            <p:tav tm="0">
                                              <p:val>
                                                <p:fltVal val="0"/>
                                              </p:val>
                                            </p:tav>
                                            <p:tav tm="100000">
                                              <p:val>
                                                <p:strVal val="#ppt_h"/>
                                              </p:val>
                                            </p:tav>
                                          </p:tavLst>
                                        </p:anim>
                                        <p:animEffect transition="in" filter="fade">
                                          <p:cBhvr>
                                            <p:cTn id="37" dur="100"/>
                                            <p:tgtEl>
                                              <p:spTgt spid="25"/>
                                            </p:tgtEl>
                                          </p:cBhvr>
                                        </p:animEffect>
                                      </p:childTnLst>
                                    </p:cTn>
                                  </p:par>
                                  <p:par>
                                    <p:cTn id="38" presetID="6" presetClass="emph" presetSubtype="0" fill="hold" grpId="1" nodeType="withEffect">
                                      <p:stCondLst>
                                        <p:cond delay="100"/>
                                      </p:stCondLst>
                                      <p:childTnLst>
                                        <p:animScale>
                                          <p:cBhvr>
                                            <p:cTn id="39" dur="100" fill="hold"/>
                                            <p:tgtEl>
                                              <p:spTgt spid="25"/>
                                            </p:tgtEl>
                                          </p:cBhvr>
                                          <p:by x="110000" y="110000"/>
                                        </p:animScale>
                                      </p:childTnLst>
                                    </p:cTn>
                                  </p:par>
                                  <p:par>
                                    <p:cTn id="40" presetID="6" presetClass="emph" presetSubtype="0" fill="hold" grpId="2" nodeType="withEffect">
                                      <p:stCondLst>
                                        <p:cond delay="200"/>
                                      </p:stCondLst>
                                      <p:childTnLst>
                                        <p:animScale>
                                          <p:cBhvr>
                                            <p:cTn id="41" dur="200" fill="hold"/>
                                            <p:tgtEl>
                                              <p:spTgt spid="25"/>
                                            </p:tgtEl>
                                          </p:cBhvr>
                                          <p:by x="90000" y="90000"/>
                                        </p:animScale>
                                      </p:childTnLst>
                                    </p:cTn>
                                  </p:par>
                                  <p:par>
                                    <p:cTn id="42" presetID="6" presetClass="emph" presetSubtype="0" fill="hold" grpId="3" nodeType="withEffect">
                                      <p:stCondLst>
                                        <p:cond delay="400"/>
                                      </p:stCondLst>
                                      <p:childTnLst>
                                        <p:animScale>
                                          <p:cBhvr>
                                            <p:cTn id="43" dur="100" fill="hold"/>
                                            <p:tgtEl>
                                              <p:spTgt spid="25"/>
                                            </p:tgtEl>
                                          </p:cBhvr>
                                          <p:by x="105000" y="105000"/>
                                        </p:animScale>
                                      </p:childTnLst>
                                    </p:cTn>
                                  </p:par>
                                  <p:par>
                                    <p:cTn id="44" presetID="6" presetClass="emph" presetSubtype="0" fill="hold" grpId="4" nodeType="withEffect">
                                      <p:stCondLst>
                                        <p:cond delay="500"/>
                                      </p:stCondLst>
                                      <p:childTnLst>
                                        <p:animScale>
                                          <p:cBhvr>
                                            <p:cTn id="45" dur="200" fill="hold"/>
                                            <p:tgtEl>
                                              <p:spTgt spid="25"/>
                                            </p:tgtEl>
                                          </p:cBhvr>
                                          <p:by x="95000" y="95000"/>
                                        </p:animScale>
                                      </p:childTnLst>
                                    </p:cTn>
                                  </p:par>
                                  <p:par>
                                    <p:cTn id="46" presetID="53" presetClass="entr" presetSubtype="16" fill="hold" grpId="0" nodeType="withEffect">
                                      <p:stCondLst>
                                        <p:cond delay="200"/>
                                      </p:stCondLst>
                                      <p:childTnLst>
                                        <p:set>
                                          <p:cBhvr>
                                            <p:cTn id="47" dur="1" fill="hold">
                                              <p:stCondLst>
                                                <p:cond delay="0"/>
                                              </p:stCondLst>
                                            </p:cTn>
                                            <p:tgtEl>
                                              <p:spTgt spid="9"/>
                                            </p:tgtEl>
                                            <p:attrNameLst>
                                              <p:attrName>style.visibility</p:attrName>
                                            </p:attrNameLst>
                                          </p:cBhvr>
                                          <p:to>
                                            <p:strVal val="visible"/>
                                          </p:to>
                                        </p:set>
                                        <p:anim calcmode="lin" valueType="num">
                                          <p:cBhvr>
                                            <p:cTn id="48" dur="100" fill="hold"/>
                                            <p:tgtEl>
                                              <p:spTgt spid="9"/>
                                            </p:tgtEl>
                                            <p:attrNameLst>
                                              <p:attrName>ppt_w</p:attrName>
                                            </p:attrNameLst>
                                          </p:cBhvr>
                                          <p:tavLst>
                                            <p:tav tm="0">
                                              <p:val>
                                                <p:fltVal val="0"/>
                                              </p:val>
                                            </p:tav>
                                            <p:tav tm="100000">
                                              <p:val>
                                                <p:strVal val="#ppt_w"/>
                                              </p:val>
                                            </p:tav>
                                          </p:tavLst>
                                        </p:anim>
                                        <p:anim calcmode="lin" valueType="num">
                                          <p:cBhvr>
                                            <p:cTn id="49" dur="100" fill="hold"/>
                                            <p:tgtEl>
                                              <p:spTgt spid="9"/>
                                            </p:tgtEl>
                                            <p:attrNameLst>
                                              <p:attrName>ppt_h</p:attrName>
                                            </p:attrNameLst>
                                          </p:cBhvr>
                                          <p:tavLst>
                                            <p:tav tm="0">
                                              <p:val>
                                                <p:fltVal val="0"/>
                                              </p:val>
                                            </p:tav>
                                            <p:tav tm="100000">
                                              <p:val>
                                                <p:strVal val="#ppt_h"/>
                                              </p:val>
                                            </p:tav>
                                          </p:tavLst>
                                        </p:anim>
                                        <p:animEffect transition="in" filter="fade">
                                          <p:cBhvr>
                                            <p:cTn id="50" dur="100"/>
                                            <p:tgtEl>
                                              <p:spTgt spid="9"/>
                                            </p:tgtEl>
                                          </p:cBhvr>
                                        </p:animEffect>
                                      </p:childTnLst>
                                    </p:cTn>
                                  </p:par>
                                  <p:par>
                                    <p:cTn id="51" presetID="6" presetClass="emph" presetSubtype="0" fill="hold" grpId="1" nodeType="withEffect">
                                      <p:stCondLst>
                                        <p:cond delay="300"/>
                                      </p:stCondLst>
                                      <p:childTnLst>
                                        <p:animScale>
                                          <p:cBhvr>
                                            <p:cTn id="52" dur="100" fill="hold"/>
                                            <p:tgtEl>
                                              <p:spTgt spid="9"/>
                                            </p:tgtEl>
                                          </p:cBhvr>
                                          <p:by x="110000" y="110000"/>
                                        </p:animScale>
                                      </p:childTnLst>
                                    </p:cTn>
                                  </p:par>
                                  <p:par>
                                    <p:cTn id="53" presetID="6" presetClass="emph" presetSubtype="0" fill="hold" grpId="2" nodeType="withEffect">
                                      <p:stCondLst>
                                        <p:cond delay="400"/>
                                      </p:stCondLst>
                                      <p:childTnLst>
                                        <p:animScale>
                                          <p:cBhvr>
                                            <p:cTn id="54" dur="200" fill="hold"/>
                                            <p:tgtEl>
                                              <p:spTgt spid="9"/>
                                            </p:tgtEl>
                                          </p:cBhvr>
                                          <p:by x="90000" y="90000"/>
                                        </p:animScale>
                                      </p:childTnLst>
                                    </p:cTn>
                                  </p:par>
                                  <p:par>
                                    <p:cTn id="55" presetID="6" presetClass="emph" presetSubtype="0" fill="hold" grpId="3" nodeType="withEffect">
                                      <p:stCondLst>
                                        <p:cond delay="600"/>
                                      </p:stCondLst>
                                      <p:childTnLst>
                                        <p:animScale>
                                          <p:cBhvr>
                                            <p:cTn id="56" dur="100" fill="hold"/>
                                            <p:tgtEl>
                                              <p:spTgt spid="9"/>
                                            </p:tgtEl>
                                          </p:cBhvr>
                                          <p:by x="105000" y="105000"/>
                                        </p:animScale>
                                      </p:childTnLst>
                                    </p:cTn>
                                  </p:par>
                                  <p:par>
                                    <p:cTn id="57" presetID="6" presetClass="emph" presetSubtype="0" fill="hold" grpId="4" nodeType="withEffect">
                                      <p:stCondLst>
                                        <p:cond delay="700"/>
                                      </p:stCondLst>
                                      <p:childTnLst>
                                        <p:animScale>
                                          <p:cBhvr>
                                            <p:cTn id="58" dur="200" fill="hold"/>
                                            <p:tgtEl>
                                              <p:spTgt spid="9"/>
                                            </p:tgtEl>
                                          </p:cBhvr>
                                          <p:by x="95000" y="95000"/>
                                        </p:animScale>
                                      </p:childTnLst>
                                    </p:cTn>
                                  </p:par>
                                  <p:par>
                                    <p:cTn id="59" presetID="53" presetClass="entr" presetSubtype="16" fill="hold" grpId="0" nodeType="withEffect">
                                      <p:stCondLst>
                                        <p:cond delay="300"/>
                                      </p:stCondLst>
                                      <p:childTnLst>
                                        <p:set>
                                          <p:cBhvr>
                                            <p:cTn id="60" dur="1" fill="hold">
                                              <p:stCondLst>
                                                <p:cond delay="0"/>
                                              </p:stCondLst>
                                            </p:cTn>
                                            <p:tgtEl>
                                              <p:spTgt spid="10"/>
                                            </p:tgtEl>
                                            <p:attrNameLst>
                                              <p:attrName>style.visibility</p:attrName>
                                            </p:attrNameLst>
                                          </p:cBhvr>
                                          <p:to>
                                            <p:strVal val="visible"/>
                                          </p:to>
                                        </p:set>
                                        <p:anim calcmode="lin" valueType="num">
                                          <p:cBhvr>
                                            <p:cTn id="61" dur="100" fill="hold"/>
                                            <p:tgtEl>
                                              <p:spTgt spid="10"/>
                                            </p:tgtEl>
                                            <p:attrNameLst>
                                              <p:attrName>ppt_w</p:attrName>
                                            </p:attrNameLst>
                                          </p:cBhvr>
                                          <p:tavLst>
                                            <p:tav tm="0">
                                              <p:val>
                                                <p:fltVal val="0"/>
                                              </p:val>
                                            </p:tav>
                                            <p:tav tm="100000">
                                              <p:val>
                                                <p:strVal val="#ppt_w"/>
                                              </p:val>
                                            </p:tav>
                                          </p:tavLst>
                                        </p:anim>
                                        <p:anim calcmode="lin" valueType="num">
                                          <p:cBhvr>
                                            <p:cTn id="62" dur="100" fill="hold"/>
                                            <p:tgtEl>
                                              <p:spTgt spid="10"/>
                                            </p:tgtEl>
                                            <p:attrNameLst>
                                              <p:attrName>ppt_h</p:attrName>
                                            </p:attrNameLst>
                                          </p:cBhvr>
                                          <p:tavLst>
                                            <p:tav tm="0">
                                              <p:val>
                                                <p:fltVal val="0"/>
                                              </p:val>
                                            </p:tav>
                                            <p:tav tm="100000">
                                              <p:val>
                                                <p:strVal val="#ppt_h"/>
                                              </p:val>
                                            </p:tav>
                                          </p:tavLst>
                                        </p:anim>
                                        <p:animEffect transition="in" filter="fade">
                                          <p:cBhvr>
                                            <p:cTn id="63" dur="100"/>
                                            <p:tgtEl>
                                              <p:spTgt spid="10"/>
                                            </p:tgtEl>
                                          </p:cBhvr>
                                        </p:animEffect>
                                      </p:childTnLst>
                                    </p:cTn>
                                  </p:par>
                                  <p:par>
                                    <p:cTn id="64" presetID="6" presetClass="emph" presetSubtype="0" fill="hold" grpId="1" nodeType="withEffect">
                                      <p:stCondLst>
                                        <p:cond delay="400"/>
                                      </p:stCondLst>
                                      <p:childTnLst>
                                        <p:animScale>
                                          <p:cBhvr>
                                            <p:cTn id="65" dur="100" fill="hold"/>
                                            <p:tgtEl>
                                              <p:spTgt spid="10"/>
                                            </p:tgtEl>
                                          </p:cBhvr>
                                          <p:by x="110000" y="110000"/>
                                        </p:animScale>
                                      </p:childTnLst>
                                    </p:cTn>
                                  </p:par>
                                  <p:par>
                                    <p:cTn id="66" presetID="6" presetClass="emph" presetSubtype="0" fill="hold" grpId="2" nodeType="withEffect">
                                      <p:stCondLst>
                                        <p:cond delay="500"/>
                                      </p:stCondLst>
                                      <p:childTnLst>
                                        <p:animScale>
                                          <p:cBhvr>
                                            <p:cTn id="67" dur="200" fill="hold"/>
                                            <p:tgtEl>
                                              <p:spTgt spid="10"/>
                                            </p:tgtEl>
                                          </p:cBhvr>
                                          <p:by x="90000" y="90000"/>
                                        </p:animScale>
                                      </p:childTnLst>
                                    </p:cTn>
                                  </p:par>
                                  <p:par>
                                    <p:cTn id="68" presetID="6" presetClass="emph" presetSubtype="0" fill="hold" grpId="3" nodeType="withEffect">
                                      <p:stCondLst>
                                        <p:cond delay="700"/>
                                      </p:stCondLst>
                                      <p:childTnLst>
                                        <p:animScale>
                                          <p:cBhvr>
                                            <p:cTn id="69" dur="100" fill="hold"/>
                                            <p:tgtEl>
                                              <p:spTgt spid="10"/>
                                            </p:tgtEl>
                                          </p:cBhvr>
                                          <p:by x="105000" y="105000"/>
                                        </p:animScale>
                                      </p:childTnLst>
                                    </p:cTn>
                                  </p:par>
                                  <p:par>
                                    <p:cTn id="70" presetID="6" presetClass="emph" presetSubtype="0" fill="hold" grpId="4" nodeType="withEffect">
                                      <p:stCondLst>
                                        <p:cond delay="800"/>
                                      </p:stCondLst>
                                      <p:childTnLst>
                                        <p:animScale>
                                          <p:cBhvr>
                                            <p:cTn id="71" dur="200" fill="hold"/>
                                            <p:tgtEl>
                                              <p:spTgt spid="10"/>
                                            </p:tgtEl>
                                          </p:cBhvr>
                                          <p:by x="95000" y="95000"/>
                                        </p:animScale>
                                      </p:childTnLst>
                                    </p:cTn>
                                  </p:par>
                                  <p:par>
                                    <p:cTn id="72" presetID="53" presetClass="entr" presetSubtype="16" fill="hold" grpId="0" nodeType="withEffect">
                                      <p:stCondLst>
                                        <p:cond delay="500"/>
                                      </p:stCondLst>
                                      <p:childTnLst>
                                        <p:set>
                                          <p:cBhvr>
                                            <p:cTn id="73" dur="1" fill="hold">
                                              <p:stCondLst>
                                                <p:cond delay="0"/>
                                              </p:stCondLst>
                                            </p:cTn>
                                            <p:tgtEl>
                                              <p:spTgt spid="11"/>
                                            </p:tgtEl>
                                            <p:attrNameLst>
                                              <p:attrName>style.visibility</p:attrName>
                                            </p:attrNameLst>
                                          </p:cBhvr>
                                          <p:to>
                                            <p:strVal val="visible"/>
                                          </p:to>
                                        </p:set>
                                        <p:anim calcmode="lin" valueType="num">
                                          <p:cBhvr>
                                            <p:cTn id="74" dur="100" fill="hold"/>
                                            <p:tgtEl>
                                              <p:spTgt spid="11"/>
                                            </p:tgtEl>
                                            <p:attrNameLst>
                                              <p:attrName>ppt_w</p:attrName>
                                            </p:attrNameLst>
                                          </p:cBhvr>
                                          <p:tavLst>
                                            <p:tav tm="0">
                                              <p:val>
                                                <p:fltVal val="0"/>
                                              </p:val>
                                            </p:tav>
                                            <p:tav tm="100000">
                                              <p:val>
                                                <p:strVal val="#ppt_w"/>
                                              </p:val>
                                            </p:tav>
                                          </p:tavLst>
                                        </p:anim>
                                        <p:anim calcmode="lin" valueType="num">
                                          <p:cBhvr>
                                            <p:cTn id="75" dur="100" fill="hold"/>
                                            <p:tgtEl>
                                              <p:spTgt spid="11"/>
                                            </p:tgtEl>
                                            <p:attrNameLst>
                                              <p:attrName>ppt_h</p:attrName>
                                            </p:attrNameLst>
                                          </p:cBhvr>
                                          <p:tavLst>
                                            <p:tav tm="0">
                                              <p:val>
                                                <p:fltVal val="0"/>
                                              </p:val>
                                            </p:tav>
                                            <p:tav tm="100000">
                                              <p:val>
                                                <p:strVal val="#ppt_h"/>
                                              </p:val>
                                            </p:tav>
                                          </p:tavLst>
                                        </p:anim>
                                        <p:animEffect transition="in" filter="fade">
                                          <p:cBhvr>
                                            <p:cTn id="76" dur="100"/>
                                            <p:tgtEl>
                                              <p:spTgt spid="11"/>
                                            </p:tgtEl>
                                          </p:cBhvr>
                                        </p:animEffect>
                                      </p:childTnLst>
                                    </p:cTn>
                                  </p:par>
                                  <p:par>
                                    <p:cTn id="77" presetID="6" presetClass="emph" presetSubtype="0" fill="hold" grpId="1" nodeType="withEffect">
                                      <p:stCondLst>
                                        <p:cond delay="600"/>
                                      </p:stCondLst>
                                      <p:childTnLst>
                                        <p:animScale>
                                          <p:cBhvr>
                                            <p:cTn id="78" dur="100" fill="hold"/>
                                            <p:tgtEl>
                                              <p:spTgt spid="11"/>
                                            </p:tgtEl>
                                          </p:cBhvr>
                                          <p:by x="110000" y="110000"/>
                                        </p:animScale>
                                      </p:childTnLst>
                                    </p:cTn>
                                  </p:par>
                                  <p:par>
                                    <p:cTn id="79" presetID="6" presetClass="emph" presetSubtype="0" fill="hold" grpId="2" nodeType="withEffect">
                                      <p:stCondLst>
                                        <p:cond delay="700"/>
                                      </p:stCondLst>
                                      <p:childTnLst>
                                        <p:animScale>
                                          <p:cBhvr>
                                            <p:cTn id="80" dur="200" fill="hold"/>
                                            <p:tgtEl>
                                              <p:spTgt spid="11"/>
                                            </p:tgtEl>
                                          </p:cBhvr>
                                          <p:by x="90000" y="90000"/>
                                        </p:animScale>
                                      </p:childTnLst>
                                    </p:cTn>
                                  </p:par>
                                  <p:par>
                                    <p:cTn id="81" presetID="6" presetClass="emph" presetSubtype="0" fill="hold" grpId="3" nodeType="withEffect">
                                      <p:stCondLst>
                                        <p:cond delay="900"/>
                                      </p:stCondLst>
                                      <p:childTnLst>
                                        <p:animScale>
                                          <p:cBhvr>
                                            <p:cTn id="82" dur="100" fill="hold"/>
                                            <p:tgtEl>
                                              <p:spTgt spid="11"/>
                                            </p:tgtEl>
                                          </p:cBhvr>
                                          <p:by x="105000" y="105000"/>
                                        </p:animScale>
                                      </p:childTnLst>
                                    </p:cTn>
                                  </p:par>
                                  <p:par>
                                    <p:cTn id="83" presetID="6" presetClass="emph" presetSubtype="0" fill="hold" grpId="4" nodeType="withEffect">
                                      <p:stCondLst>
                                        <p:cond delay="1000"/>
                                      </p:stCondLst>
                                      <p:childTnLst>
                                        <p:animScale>
                                          <p:cBhvr>
                                            <p:cTn id="84" dur="200" fill="hold"/>
                                            <p:tgtEl>
                                              <p:spTgt spid="11"/>
                                            </p:tgtEl>
                                          </p:cBhvr>
                                          <p:by x="95000" y="95000"/>
                                        </p:animScale>
                                      </p:childTnLst>
                                    </p:cTn>
                                  </p:par>
                                </p:childTnLst>
                              </p:cTn>
                            </p:par>
                            <p:par>
                              <p:cTn id="85" fill="hold">
                                <p:stCondLst>
                                  <p:cond delay="2000"/>
                                </p:stCondLst>
                                <p:childTnLst>
                                  <p:par>
                                    <p:cTn id="86" presetID="53" presetClass="entr" presetSubtype="16" fill="hold" nodeType="afterEffect">
                                      <p:stCondLst>
                                        <p:cond delay="0"/>
                                      </p:stCondLst>
                                      <p:childTnLst>
                                        <p:set>
                                          <p:cBhvr>
                                            <p:cTn id="87" dur="1" fill="hold">
                                              <p:stCondLst>
                                                <p:cond delay="0"/>
                                              </p:stCondLst>
                                            </p:cTn>
                                            <p:tgtEl>
                                              <p:spTgt spid="12"/>
                                            </p:tgtEl>
                                            <p:attrNameLst>
                                              <p:attrName>style.visibility</p:attrName>
                                            </p:attrNameLst>
                                          </p:cBhvr>
                                          <p:to>
                                            <p:strVal val="visible"/>
                                          </p:to>
                                        </p:set>
                                        <p:anim calcmode="lin" valueType="num">
                                          <p:cBhvr>
                                            <p:cTn id="88" dur="500" fill="hold"/>
                                            <p:tgtEl>
                                              <p:spTgt spid="12"/>
                                            </p:tgtEl>
                                            <p:attrNameLst>
                                              <p:attrName>ppt_w</p:attrName>
                                            </p:attrNameLst>
                                          </p:cBhvr>
                                          <p:tavLst>
                                            <p:tav tm="0">
                                              <p:val>
                                                <p:fltVal val="0"/>
                                              </p:val>
                                            </p:tav>
                                            <p:tav tm="100000">
                                              <p:val>
                                                <p:strVal val="#ppt_w"/>
                                              </p:val>
                                            </p:tav>
                                          </p:tavLst>
                                        </p:anim>
                                        <p:anim calcmode="lin" valueType="num">
                                          <p:cBhvr>
                                            <p:cTn id="89" dur="500" fill="hold"/>
                                            <p:tgtEl>
                                              <p:spTgt spid="12"/>
                                            </p:tgtEl>
                                            <p:attrNameLst>
                                              <p:attrName>ppt_h</p:attrName>
                                            </p:attrNameLst>
                                          </p:cBhvr>
                                          <p:tavLst>
                                            <p:tav tm="0">
                                              <p:val>
                                                <p:fltVal val="0"/>
                                              </p:val>
                                            </p:tav>
                                            <p:tav tm="100000">
                                              <p:val>
                                                <p:strVal val="#ppt_h"/>
                                              </p:val>
                                            </p:tav>
                                          </p:tavLst>
                                        </p:anim>
                                        <p:animEffect transition="in" filter="fade">
                                          <p:cBhvr>
                                            <p:cTn id="90" dur="500"/>
                                            <p:tgtEl>
                                              <p:spTgt spid="12"/>
                                            </p:tgtEl>
                                          </p:cBhvr>
                                        </p:animEffect>
                                      </p:childTnLst>
                                    </p:cTn>
                                  </p:par>
                                  <p:par>
                                    <p:cTn id="91" presetID="12" presetClass="entr" presetSubtype="1" fill="hold" grpId="0" nodeType="withEffect">
                                      <p:stCondLst>
                                        <p:cond delay="0"/>
                                      </p:stCondLst>
                                      <p:childTnLst>
                                        <p:set>
                                          <p:cBhvr>
                                            <p:cTn id="92" dur="1" fill="hold">
                                              <p:stCondLst>
                                                <p:cond delay="0"/>
                                              </p:stCondLst>
                                            </p:cTn>
                                            <p:tgtEl>
                                              <p:spTgt spid="29"/>
                                            </p:tgtEl>
                                            <p:attrNameLst>
                                              <p:attrName>style.visibility</p:attrName>
                                            </p:attrNameLst>
                                          </p:cBhvr>
                                          <p:to>
                                            <p:strVal val="visible"/>
                                          </p:to>
                                        </p:set>
                                        <p:anim calcmode="lin" valueType="num">
                                          <p:cBhvr additive="base">
                                            <p:cTn id="93" dur="500"/>
                                            <p:tgtEl>
                                              <p:spTgt spid="29"/>
                                            </p:tgtEl>
                                            <p:attrNameLst>
                                              <p:attrName>ppt_y</p:attrName>
                                            </p:attrNameLst>
                                          </p:cBhvr>
                                          <p:tavLst>
                                            <p:tav tm="0">
                                              <p:val>
                                                <p:strVal val="#ppt_y-#ppt_h*1.125000"/>
                                              </p:val>
                                            </p:tav>
                                            <p:tav tm="100000">
                                              <p:val>
                                                <p:strVal val="#ppt_y"/>
                                              </p:val>
                                            </p:tav>
                                          </p:tavLst>
                                        </p:anim>
                                        <p:animEffect transition="in" filter="wipe(down)">
                                          <p:cBhvr>
                                            <p:cTn id="94" dur="500"/>
                                            <p:tgtEl>
                                              <p:spTgt spid="29"/>
                                            </p:tgtEl>
                                          </p:cBhvr>
                                        </p:animEffect>
                                      </p:childTnLst>
                                    </p:cTn>
                                  </p:par>
                                  <p:par>
                                    <p:cTn id="95" presetID="53" presetClass="entr" presetSubtype="16" fill="hold" grpId="0" nodeType="withEffect">
                                      <p:stCondLst>
                                        <p:cond delay="250"/>
                                      </p:stCondLst>
                                      <p:childTnLst>
                                        <p:set>
                                          <p:cBhvr>
                                            <p:cTn id="96" dur="1" fill="hold">
                                              <p:stCondLst>
                                                <p:cond delay="0"/>
                                              </p:stCondLst>
                                            </p:cTn>
                                            <p:tgtEl>
                                              <p:spTgt spid="24"/>
                                            </p:tgtEl>
                                            <p:attrNameLst>
                                              <p:attrName>style.visibility</p:attrName>
                                            </p:attrNameLst>
                                          </p:cBhvr>
                                          <p:to>
                                            <p:strVal val="visible"/>
                                          </p:to>
                                        </p:set>
                                        <p:anim calcmode="lin" valueType="num">
                                          <p:cBhvr>
                                            <p:cTn id="97" dur="500" fill="hold"/>
                                            <p:tgtEl>
                                              <p:spTgt spid="24"/>
                                            </p:tgtEl>
                                            <p:attrNameLst>
                                              <p:attrName>ppt_w</p:attrName>
                                            </p:attrNameLst>
                                          </p:cBhvr>
                                          <p:tavLst>
                                            <p:tav tm="0">
                                              <p:val>
                                                <p:fltVal val="0"/>
                                              </p:val>
                                            </p:tav>
                                            <p:tav tm="100000">
                                              <p:val>
                                                <p:strVal val="#ppt_w"/>
                                              </p:val>
                                            </p:tav>
                                          </p:tavLst>
                                        </p:anim>
                                        <p:anim calcmode="lin" valueType="num">
                                          <p:cBhvr>
                                            <p:cTn id="98" dur="500" fill="hold"/>
                                            <p:tgtEl>
                                              <p:spTgt spid="24"/>
                                            </p:tgtEl>
                                            <p:attrNameLst>
                                              <p:attrName>ppt_h</p:attrName>
                                            </p:attrNameLst>
                                          </p:cBhvr>
                                          <p:tavLst>
                                            <p:tav tm="0">
                                              <p:val>
                                                <p:fltVal val="0"/>
                                              </p:val>
                                            </p:tav>
                                            <p:tav tm="100000">
                                              <p:val>
                                                <p:strVal val="#ppt_h"/>
                                              </p:val>
                                            </p:tav>
                                          </p:tavLst>
                                        </p:anim>
                                        <p:animEffect transition="in" filter="fade">
                                          <p:cBhvr>
                                            <p:cTn id="99" dur="500"/>
                                            <p:tgtEl>
                                              <p:spTgt spid="24"/>
                                            </p:tgtEl>
                                          </p:cBhvr>
                                        </p:animEffect>
                                      </p:childTnLst>
                                    </p:cTn>
                                  </p:par>
                                  <p:par>
                                    <p:cTn id="100" presetID="53" presetClass="entr" presetSubtype="16" fill="hold" nodeType="withEffect">
                                      <p:stCondLst>
                                        <p:cond delay="500"/>
                                      </p:stCondLst>
                                      <p:childTnLst>
                                        <p:set>
                                          <p:cBhvr>
                                            <p:cTn id="101" dur="1" fill="hold">
                                              <p:stCondLst>
                                                <p:cond delay="0"/>
                                              </p:stCondLst>
                                            </p:cTn>
                                            <p:tgtEl>
                                              <p:spTgt spid="26"/>
                                            </p:tgtEl>
                                            <p:attrNameLst>
                                              <p:attrName>style.visibility</p:attrName>
                                            </p:attrNameLst>
                                          </p:cBhvr>
                                          <p:to>
                                            <p:strVal val="visible"/>
                                          </p:to>
                                        </p:set>
                                        <p:anim calcmode="lin" valueType="num">
                                          <p:cBhvr>
                                            <p:cTn id="102" dur="500" fill="hold"/>
                                            <p:tgtEl>
                                              <p:spTgt spid="26"/>
                                            </p:tgtEl>
                                            <p:attrNameLst>
                                              <p:attrName>ppt_w</p:attrName>
                                            </p:attrNameLst>
                                          </p:cBhvr>
                                          <p:tavLst>
                                            <p:tav tm="0">
                                              <p:val>
                                                <p:fltVal val="0"/>
                                              </p:val>
                                            </p:tav>
                                            <p:tav tm="100000">
                                              <p:val>
                                                <p:strVal val="#ppt_w"/>
                                              </p:val>
                                            </p:tav>
                                          </p:tavLst>
                                        </p:anim>
                                        <p:anim calcmode="lin" valueType="num">
                                          <p:cBhvr>
                                            <p:cTn id="103" dur="500" fill="hold"/>
                                            <p:tgtEl>
                                              <p:spTgt spid="26"/>
                                            </p:tgtEl>
                                            <p:attrNameLst>
                                              <p:attrName>ppt_h</p:attrName>
                                            </p:attrNameLst>
                                          </p:cBhvr>
                                          <p:tavLst>
                                            <p:tav tm="0">
                                              <p:val>
                                                <p:fltVal val="0"/>
                                              </p:val>
                                            </p:tav>
                                            <p:tav tm="100000">
                                              <p:val>
                                                <p:strVal val="#ppt_h"/>
                                              </p:val>
                                            </p:tav>
                                          </p:tavLst>
                                        </p:anim>
                                        <p:animEffect transition="in" filter="fade">
                                          <p:cBhvr>
                                            <p:cTn id="104" dur="500"/>
                                            <p:tgtEl>
                                              <p:spTgt spid="26"/>
                                            </p:tgtEl>
                                          </p:cBhvr>
                                        </p:animEffect>
                                      </p:childTnLst>
                                    </p:cTn>
                                  </p:par>
                                  <p:par>
                                    <p:cTn id="105" presetID="53" presetClass="entr" presetSubtype="16" fill="hold" grpId="0" nodeType="withEffect">
                                      <p:stCondLst>
                                        <p:cond delay="750"/>
                                      </p:stCondLst>
                                      <p:childTnLst>
                                        <p:set>
                                          <p:cBhvr>
                                            <p:cTn id="106" dur="1" fill="hold">
                                              <p:stCondLst>
                                                <p:cond delay="0"/>
                                              </p:stCondLst>
                                            </p:cTn>
                                            <p:tgtEl>
                                              <p:spTgt spid="35"/>
                                            </p:tgtEl>
                                            <p:attrNameLst>
                                              <p:attrName>style.visibility</p:attrName>
                                            </p:attrNameLst>
                                          </p:cBhvr>
                                          <p:to>
                                            <p:strVal val="visible"/>
                                          </p:to>
                                        </p:set>
                                        <p:anim calcmode="lin" valueType="num">
                                          <p:cBhvr>
                                            <p:cTn id="107" dur="500" fill="hold"/>
                                            <p:tgtEl>
                                              <p:spTgt spid="35"/>
                                            </p:tgtEl>
                                            <p:attrNameLst>
                                              <p:attrName>ppt_w</p:attrName>
                                            </p:attrNameLst>
                                          </p:cBhvr>
                                          <p:tavLst>
                                            <p:tav tm="0">
                                              <p:val>
                                                <p:fltVal val="0"/>
                                              </p:val>
                                            </p:tav>
                                            <p:tav tm="100000">
                                              <p:val>
                                                <p:strVal val="#ppt_w"/>
                                              </p:val>
                                            </p:tav>
                                          </p:tavLst>
                                        </p:anim>
                                        <p:anim calcmode="lin" valueType="num">
                                          <p:cBhvr>
                                            <p:cTn id="108" dur="500" fill="hold"/>
                                            <p:tgtEl>
                                              <p:spTgt spid="35"/>
                                            </p:tgtEl>
                                            <p:attrNameLst>
                                              <p:attrName>ppt_h</p:attrName>
                                            </p:attrNameLst>
                                          </p:cBhvr>
                                          <p:tavLst>
                                            <p:tav tm="0">
                                              <p:val>
                                                <p:fltVal val="0"/>
                                              </p:val>
                                            </p:tav>
                                            <p:tav tm="100000">
                                              <p:val>
                                                <p:strVal val="#ppt_h"/>
                                              </p:val>
                                            </p:tav>
                                          </p:tavLst>
                                        </p:anim>
                                        <p:animEffect transition="in" filter="fade">
                                          <p:cBhvr>
                                            <p:cTn id="109" dur="500"/>
                                            <p:tgtEl>
                                              <p:spTgt spid="35"/>
                                            </p:tgtEl>
                                          </p:cBhvr>
                                        </p:animEffect>
                                      </p:childTnLst>
                                    </p:cTn>
                                  </p:par>
                                  <p:par>
                                    <p:cTn id="110" presetID="12" presetClass="entr" presetSubtype="1" fill="hold" grpId="0" nodeType="withEffect">
                                      <p:stCondLst>
                                        <p:cond delay="750"/>
                                      </p:stCondLst>
                                      <p:childTnLst>
                                        <p:set>
                                          <p:cBhvr>
                                            <p:cTn id="111" dur="1" fill="hold">
                                              <p:stCondLst>
                                                <p:cond delay="0"/>
                                              </p:stCondLst>
                                            </p:cTn>
                                            <p:tgtEl>
                                              <p:spTgt spid="30"/>
                                            </p:tgtEl>
                                            <p:attrNameLst>
                                              <p:attrName>style.visibility</p:attrName>
                                            </p:attrNameLst>
                                          </p:cBhvr>
                                          <p:to>
                                            <p:strVal val="visible"/>
                                          </p:to>
                                        </p:set>
                                        <p:anim calcmode="lin" valueType="num">
                                          <p:cBhvr additive="base">
                                            <p:cTn id="112" dur="500"/>
                                            <p:tgtEl>
                                              <p:spTgt spid="30"/>
                                            </p:tgtEl>
                                            <p:attrNameLst>
                                              <p:attrName>ppt_y</p:attrName>
                                            </p:attrNameLst>
                                          </p:cBhvr>
                                          <p:tavLst>
                                            <p:tav tm="0">
                                              <p:val>
                                                <p:strVal val="#ppt_y-#ppt_h*1.125000"/>
                                              </p:val>
                                            </p:tav>
                                            <p:tav tm="100000">
                                              <p:val>
                                                <p:strVal val="#ppt_y"/>
                                              </p:val>
                                            </p:tav>
                                          </p:tavLst>
                                        </p:anim>
                                        <p:animEffect transition="in" filter="wipe(down)">
                                          <p:cBhvr>
                                            <p:cTn id="113" dur="500"/>
                                            <p:tgtEl>
                                              <p:spTgt spid="30"/>
                                            </p:tgtEl>
                                          </p:cBhvr>
                                        </p:animEffect>
                                      </p:childTnLst>
                                    </p:cTn>
                                  </p:par>
                                </p:childTnLst>
                              </p:cTn>
                            </p:par>
                            <p:par>
                              <p:cTn id="114" fill="hold">
                                <p:stCondLst>
                                  <p:cond delay="2500"/>
                                </p:stCondLst>
                                <p:childTnLst>
                                  <p:par>
                                    <p:cTn id="115" presetID="53" presetClass="entr" presetSubtype="16" fill="hold" nodeType="afterEffect">
                                      <p:stCondLst>
                                        <p:cond delay="0"/>
                                      </p:stCondLst>
                                      <p:childTnLst>
                                        <p:set>
                                          <p:cBhvr>
                                            <p:cTn id="116" dur="1" fill="hold">
                                              <p:stCondLst>
                                                <p:cond delay="0"/>
                                              </p:stCondLst>
                                            </p:cTn>
                                            <p:tgtEl>
                                              <p:spTgt spid="15"/>
                                            </p:tgtEl>
                                            <p:attrNameLst>
                                              <p:attrName>style.visibility</p:attrName>
                                            </p:attrNameLst>
                                          </p:cBhvr>
                                          <p:to>
                                            <p:strVal val="visible"/>
                                          </p:to>
                                        </p:set>
                                        <p:anim calcmode="lin" valueType="num">
                                          <p:cBhvr>
                                            <p:cTn id="117" dur="500" fill="hold"/>
                                            <p:tgtEl>
                                              <p:spTgt spid="15"/>
                                            </p:tgtEl>
                                            <p:attrNameLst>
                                              <p:attrName>ppt_w</p:attrName>
                                            </p:attrNameLst>
                                          </p:cBhvr>
                                          <p:tavLst>
                                            <p:tav tm="0">
                                              <p:val>
                                                <p:fltVal val="0"/>
                                              </p:val>
                                            </p:tav>
                                            <p:tav tm="100000">
                                              <p:val>
                                                <p:strVal val="#ppt_w"/>
                                              </p:val>
                                            </p:tav>
                                          </p:tavLst>
                                        </p:anim>
                                        <p:anim calcmode="lin" valueType="num">
                                          <p:cBhvr>
                                            <p:cTn id="118" dur="500" fill="hold"/>
                                            <p:tgtEl>
                                              <p:spTgt spid="15"/>
                                            </p:tgtEl>
                                            <p:attrNameLst>
                                              <p:attrName>ppt_h</p:attrName>
                                            </p:attrNameLst>
                                          </p:cBhvr>
                                          <p:tavLst>
                                            <p:tav tm="0">
                                              <p:val>
                                                <p:fltVal val="0"/>
                                              </p:val>
                                            </p:tav>
                                            <p:tav tm="100000">
                                              <p:val>
                                                <p:strVal val="#ppt_h"/>
                                              </p:val>
                                            </p:tav>
                                          </p:tavLst>
                                        </p:anim>
                                        <p:animEffect transition="in" filter="fade">
                                          <p:cBhvr>
                                            <p:cTn id="119" dur="500"/>
                                            <p:tgtEl>
                                              <p:spTgt spid="15"/>
                                            </p:tgtEl>
                                          </p:cBhvr>
                                        </p:animEffect>
                                      </p:childTnLst>
                                    </p:cTn>
                                  </p:par>
                                  <p:par>
                                    <p:cTn id="120" presetID="53" presetClass="entr" presetSubtype="16" fill="hold" grpId="0" nodeType="withEffect">
                                      <p:stCondLst>
                                        <p:cond delay="200"/>
                                      </p:stCondLst>
                                      <p:childTnLst>
                                        <p:set>
                                          <p:cBhvr>
                                            <p:cTn id="121" dur="1" fill="hold">
                                              <p:stCondLst>
                                                <p:cond delay="0"/>
                                              </p:stCondLst>
                                            </p:cTn>
                                            <p:tgtEl>
                                              <p:spTgt spid="34"/>
                                            </p:tgtEl>
                                            <p:attrNameLst>
                                              <p:attrName>style.visibility</p:attrName>
                                            </p:attrNameLst>
                                          </p:cBhvr>
                                          <p:to>
                                            <p:strVal val="visible"/>
                                          </p:to>
                                        </p:set>
                                        <p:anim calcmode="lin" valueType="num">
                                          <p:cBhvr>
                                            <p:cTn id="122" dur="500" fill="hold"/>
                                            <p:tgtEl>
                                              <p:spTgt spid="34"/>
                                            </p:tgtEl>
                                            <p:attrNameLst>
                                              <p:attrName>ppt_w</p:attrName>
                                            </p:attrNameLst>
                                          </p:cBhvr>
                                          <p:tavLst>
                                            <p:tav tm="0">
                                              <p:val>
                                                <p:fltVal val="0"/>
                                              </p:val>
                                            </p:tav>
                                            <p:tav tm="100000">
                                              <p:val>
                                                <p:strVal val="#ppt_w"/>
                                              </p:val>
                                            </p:tav>
                                          </p:tavLst>
                                        </p:anim>
                                        <p:anim calcmode="lin" valueType="num">
                                          <p:cBhvr>
                                            <p:cTn id="123" dur="500" fill="hold"/>
                                            <p:tgtEl>
                                              <p:spTgt spid="34"/>
                                            </p:tgtEl>
                                            <p:attrNameLst>
                                              <p:attrName>ppt_h</p:attrName>
                                            </p:attrNameLst>
                                          </p:cBhvr>
                                          <p:tavLst>
                                            <p:tav tm="0">
                                              <p:val>
                                                <p:fltVal val="0"/>
                                              </p:val>
                                            </p:tav>
                                            <p:tav tm="100000">
                                              <p:val>
                                                <p:strVal val="#ppt_h"/>
                                              </p:val>
                                            </p:tav>
                                          </p:tavLst>
                                        </p:anim>
                                        <p:animEffect transition="in" filter="fade">
                                          <p:cBhvr>
                                            <p:cTn id="124" dur="500"/>
                                            <p:tgtEl>
                                              <p:spTgt spid="34"/>
                                            </p:tgtEl>
                                          </p:cBhvr>
                                        </p:animEffect>
                                      </p:childTnLst>
                                    </p:cTn>
                                  </p:par>
                                  <p:par>
                                    <p:cTn id="125" presetID="12" presetClass="entr" presetSubtype="1" fill="hold" grpId="0" nodeType="withEffect">
                                      <p:stCondLst>
                                        <p:cond delay="200"/>
                                      </p:stCondLst>
                                      <p:childTnLst>
                                        <p:set>
                                          <p:cBhvr>
                                            <p:cTn id="126" dur="1" fill="hold">
                                              <p:stCondLst>
                                                <p:cond delay="0"/>
                                              </p:stCondLst>
                                            </p:cTn>
                                            <p:tgtEl>
                                              <p:spTgt spid="31"/>
                                            </p:tgtEl>
                                            <p:attrNameLst>
                                              <p:attrName>style.visibility</p:attrName>
                                            </p:attrNameLst>
                                          </p:cBhvr>
                                          <p:to>
                                            <p:strVal val="visible"/>
                                          </p:to>
                                        </p:set>
                                        <p:anim calcmode="lin" valueType="num">
                                          <p:cBhvr additive="base">
                                            <p:cTn id="127" dur="500"/>
                                            <p:tgtEl>
                                              <p:spTgt spid="31"/>
                                            </p:tgtEl>
                                            <p:attrNameLst>
                                              <p:attrName>ppt_y</p:attrName>
                                            </p:attrNameLst>
                                          </p:cBhvr>
                                          <p:tavLst>
                                            <p:tav tm="0">
                                              <p:val>
                                                <p:strVal val="#ppt_y-#ppt_h*1.125000"/>
                                              </p:val>
                                            </p:tav>
                                            <p:tav tm="100000">
                                              <p:val>
                                                <p:strVal val="#ppt_y"/>
                                              </p:val>
                                            </p:tav>
                                          </p:tavLst>
                                        </p:anim>
                                        <p:animEffect transition="in" filter="wipe(down)">
                                          <p:cBhvr>
                                            <p:cTn id="128" dur="500"/>
                                            <p:tgtEl>
                                              <p:spTgt spid="31"/>
                                            </p:tgtEl>
                                          </p:cBhvr>
                                        </p:animEffect>
                                      </p:childTnLst>
                                    </p:cTn>
                                  </p:par>
                                </p:childTnLst>
                              </p:cTn>
                            </p:par>
                            <p:par>
                              <p:cTn id="129" fill="hold">
                                <p:stCondLst>
                                  <p:cond delay="3000"/>
                                </p:stCondLst>
                                <p:childTnLst>
                                  <p:par>
                                    <p:cTn id="130" presetID="53" presetClass="entr" presetSubtype="16" fill="hold" grpId="0" nodeType="afterEffect">
                                      <p:stCondLst>
                                        <p:cond delay="0"/>
                                      </p:stCondLst>
                                      <p:childTnLst>
                                        <p:set>
                                          <p:cBhvr>
                                            <p:cTn id="131" dur="1" fill="hold">
                                              <p:stCondLst>
                                                <p:cond delay="0"/>
                                              </p:stCondLst>
                                            </p:cTn>
                                            <p:tgtEl>
                                              <p:spTgt spid="36"/>
                                            </p:tgtEl>
                                            <p:attrNameLst>
                                              <p:attrName>style.visibility</p:attrName>
                                            </p:attrNameLst>
                                          </p:cBhvr>
                                          <p:to>
                                            <p:strVal val="visible"/>
                                          </p:to>
                                        </p:set>
                                        <p:anim calcmode="lin" valueType="num">
                                          <p:cBhvr>
                                            <p:cTn id="132" dur="500" fill="hold"/>
                                            <p:tgtEl>
                                              <p:spTgt spid="36"/>
                                            </p:tgtEl>
                                            <p:attrNameLst>
                                              <p:attrName>ppt_w</p:attrName>
                                            </p:attrNameLst>
                                          </p:cBhvr>
                                          <p:tavLst>
                                            <p:tav tm="0">
                                              <p:val>
                                                <p:fltVal val="0"/>
                                              </p:val>
                                            </p:tav>
                                            <p:tav tm="100000">
                                              <p:val>
                                                <p:strVal val="#ppt_w"/>
                                              </p:val>
                                            </p:tav>
                                          </p:tavLst>
                                        </p:anim>
                                        <p:anim calcmode="lin" valueType="num">
                                          <p:cBhvr>
                                            <p:cTn id="133" dur="500" fill="hold"/>
                                            <p:tgtEl>
                                              <p:spTgt spid="36"/>
                                            </p:tgtEl>
                                            <p:attrNameLst>
                                              <p:attrName>ppt_h</p:attrName>
                                            </p:attrNameLst>
                                          </p:cBhvr>
                                          <p:tavLst>
                                            <p:tav tm="0">
                                              <p:val>
                                                <p:fltVal val="0"/>
                                              </p:val>
                                            </p:tav>
                                            <p:tav tm="100000">
                                              <p:val>
                                                <p:strVal val="#ppt_h"/>
                                              </p:val>
                                            </p:tav>
                                          </p:tavLst>
                                        </p:anim>
                                        <p:animEffect transition="in" filter="fade">
                                          <p:cBhvr>
                                            <p:cTn id="134" dur="500"/>
                                            <p:tgtEl>
                                              <p:spTgt spid="36"/>
                                            </p:tgtEl>
                                          </p:cBhvr>
                                        </p:animEffect>
                                      </p:childTnLst>
                                    </p:cTn>
                                  </p:par>
                                  <p:par>
                                    <p:cTn id="135" presetID="12" presetClass="entr" presetSubtype="1" fill="hold" grpId="0" nodeType="withEffect">
                                      <p:stCondLst>
                                        <p:cond delay="250"/>
                                      </p:stCondLst>
                                      <p:childTnLst>
                                        <p:set>
                                          <p:cBhvr>
                                            <p:cTn id="136" dur="1" fill="hold">
                                              <p:stCondLst>
                                                <p:cond delay="0"/>
                                              </p:stCondLst>
                                            </p:cTn>
                                            <p:tgtEl>
                                              <p:spTgt spid="32"/>
                                            </p:tgtEl>
                                            <p:attrNameLst>
                                              <p:attrName>style.visibility</p:attrName>
                                            </p:attrNameLst>
                                          </p:cBhvr>
                                          <p:to>
                                            <p:strVal val="visible"/>
                                          </p:to>
                                        </p:set>
                                        <p:anim calcmode="lin" valueType="num">
                                          <p:cBhvr additive="base">
                                            <p:cTn id="137" dur="500"/>
                                            <p:tgtEl>
                                              <p:spTgt spid="32"/>
                                            </p:tgtEl>
                                            <p:attrNameLst>
                                              <p:attrName>ppt_y</p:attrName>
                                            </p:attrNameLst>
                                          </p:cBhvr>
                                          <p:tavLst>
                                            <p:tav tm="0">
                                              <p:val>
                                                <p:strVal val="#ppt_y-#ppt_h*1.125000"/>
                                              </p:val>
                                            </p:tav>
                                            <p:tav tm="100000">
                                              <p:val>
                                                <p:strVal val="#ppt_y"/>
                                              </p:val>
                                            </p:tav>
                                          </p:tavLst>
                                        </p:anim>
                                        <p:animEffect transition="in" filter="wipe(down)">
                                          <p:cBhvr>
                                            <p:cTn id="138" dur="500"/>
                                            <p:tgtEl>
                                              <p:spTgt spid="32"/>
                                            </p:tgtEl>
                                          </p:cBhvr>
                                        </p:animEffect>
                                      </p:childTnLst>
                                    </p:cTn>
                                  </p:par>
                                  <p:par>
                                    <p:cTn id="139" presetID="53" presetClass="entr" presetSubtype="16" fill="hold" nodeType="withEffect">
                                      <p:stCondLst>
                                        <p:cond delay="250"/>
                                      </p:stCondLst>
                                      <p:childTnLst>
                                        <p:set>
                                          <p:cBhvr>
                                            <p:cTn id="140" dur="1" fill="hold">
                                              <p:stCondLst>
                                                <p:cond delay="0"/>
                                              </p:stCondLst>
                                            </p:cTn>
                                            <p:tgtEl>
                                              <p:spTgt spid="18"/>
                                            </p:tgtEl>
                                            <p:attrNameLst>
                                              <p:attrName>style.visibility</p:attrName>
                                            </p:attrNameLst>
                                          </p:cBhvr>
                                          <p:to>
                                            <p:strVal val="visible"/>
                                          </p:to>
                                        </p:set>
                                        <p:anim calcmode="lin" valueType="num">
                                          <p:cBhvr>
                                            <p:cTn id="141" dur="500" fill="hold"/>
                                            <p:tgtEl>
                                              <p:spTgt spid="18"/>
                                            </p:tgtEl>
                                            <p:attrNameLst>
                                              <p:attrName>ppt_w</p:attrName>
                                            </p:attrNameLst>
                                          </p:cBhvr>
                                          <p:tavLst>
                                            <p:tav tm="0">
                                              <p:val>
                                                <p:fltVal val="0"/>
                                              </p:val>
                                            </p:tav>
                                            <p:tav tm="100000">
                                              <p:val>
                                                <p:strVal val="#ppt_w"/>
                                              </p:val>
                                            </p:tav>
                                          </p:tavLst>
                                        </p:anim>
                                        <p:anim calcmode="lin" valueType="num">
                                          <p:cBhvr>
                                            <p:cTn id="142" dur="500" fill="hold"/>
                                            <p:tgtEl>
                                              <p:spTgt spid="18"/>
                                            </p:tgtEl>
                                            <p:attrNameLst>
                                              <p:attrName>ppt_h</p:attrName>
                                            </p:attrNameLst>
                                          </p:cBhvr>
                                          <p:tavLst>
                                            <p:tav tm="0">
                                              <p:val>
                                                <p:fltVal val="0"/>
                                              </p:val>
                                            </p:tav>
                                            <p:tav tm="100000">
                                              <p:val>
                                                <p:strVal val="#ppt_h"/>
                                              </p:val>
                                            </p:tav>
                                          </p:tavLst>
                                        </p:anim>
                                        <p:animEffect transition="in" filter="fade">
                                          <p:cBhvr>
                                            <p:cTn id="143" dur="500"/>
                                            <p:tgtEl>
                                              <p:spTgt spid="18"/>
                                            </p:tgtEl>
                                          </p:cBhvr>
                                        </p:animEffect>
                                      </p:childTnLst>
                                    </p:cTn>
                                  </p:par>
                                </p:childTnLst>
                              </p:cTn>
                            </p:par>
                            <p:par>
                              <p:cTn id="144" fill="hold">
                                <p:stCondLst>
                                  <p:cond delay="3500"/>
                                </p:stCondLst>
                                <p:childTnLst>
                                  <p:par>
                                    <p:cTn id="145" presetID="53" presetClass="entr" presetSubtype="16" fill="hold" nodeType="afterEffect">
                                      <p:stCondLst>
                                        <p:cond delay="0"/>
                                      </p:stCondLst>
                                      <p:childTnLst>
                                        <p:set>
                                          <p:cBhvr>
                                            <p:cTn id="146" dur="1" fill="hold">
                                              <p:stCondLst>
                                                <p:cond delay="0"/>
                                              </p:stCondLst>
                                            </p:cTn>
                                            <p:tgtEl>
                                              <p:spTgt spid="21"/>
                                            </p:tgtEl>
                                            <p:attrNameLst>
                                              <p:attrName>style.visibility</p:attrName>
                                            </p:attrNameLst>
                                          </p:cBhvr>
                                          <p:to>
                                            <p:strVal val="visible"/>
                                          </p:to>
                                        </p:set>
                                        <p:anim calcmode="lin" valueType="num">
                                          <p:cBhvr>
                                            <p:cTn id="147" dur="500" fill="hold"/>
                                            <p:tgtEl>
                                              <p:spTgt spid="21"/>
                                            </p:tgtEl>
                                            <p:attrNameLst>
                                              <p:attrName>ppt_w</p:attrName>
                                            </p:attrNameLst>
                                          </p:cBhvr>
                                          <p:tavLst>
                                            <p:tav tm="0">
                                              <p:val>
                                                <p:fltVal val="0"/>
                                              </p:val>
                                            </p:tav>
                                            <p:tav tm="100000">
                                              <p:val>
                                                <p:strVal val="#ppt_w"/>
                                              </p:val>
                                            </p:tav>
                                          </p:tavLst>
                                        </p:anim>
                                        <p:anim calcmode="lin" valueType="num">
                                          <p:cBhvr>
                                            <p:cTn id="148" dur="500" fill="hold"/>
                                            <p:tgtEl>
                                              <p:spTgt spid="21"/>
                                            </p:tgtEl>
                                            <p:attrNameLst>
                                              <p:attrName>ppt_h</p:attrName>
                                            </p:attrNameLst>
                                          </p:cBhvr>
                                          <p:tavLst>
                                            <p:tav tm="0">
                                              <p:val>
                                                <p:fltVal val="0"/>
                                              </p:val>
                                            </p:tav>
                                            <p:tav tm="100000">
                                              <p:val>
                                                <p:strVal val="#ppt_h"/>
                                              </p:val>
                                            </p:tav>
                                          </p:tavLst>
                                        </p:anim>
                                        <p:animEffect transition="in" filter="fade">
                                          <p:cBhvr>
                                            <p:cTn id="149" dur="500"/>
                                            <p:tgtEl>
                                              <p:spTgt spid="21"/>
                                            </p:tgtEl>
                                          </p:cBhvr>
                                        </p:animEffect>
                                      </p:childTnLst>
                                    </p:cTn>
                                  </p:par>
                                  <p:par>
                                    <p:cTn id="150" presetID="53" presetClass="entr" presetSubtype="16" fill="hold" grpId="0" nodeType="withEffect">
                                      <p:stCondLst>
                                        <p:cond delay="200"/>
                                      </p:stCondLst>
                                      <p:childTnLst>
                                        <p:set>
                                          <p:cBhvr>
                                            <p:cTn id="151" dur="1" fill="hold">
                                              <p:stCondLst>
                                                <p:cond delay="0"/>
                                              </p:stCondLst>
                                            </p:cTn>
                                            <p:tgtEl>
                                              <p:spTgt spid="37"/>
                                            </p:tgtEl>
                                            <p:attrNameLst>
                                              <p:attrName>style.visibility</p:attrName>
                                            </p:attrNameLst>
                                          </p:cBhvr>
                                          <p:to>
                                            <p:strVal val="visible"/>
                                          </p:to>
                                        </p:set>
                                        <p:anim calcmode="lin" valueType="num">
                                          <p:cBhvr>
                                            <p:cTn id="152" dur="500" fill="hold"/>
                                            <p:tgtEl>
                                              <p:spTgt spid="37"/>
                                            </p:tgtEl>
                                            <p:attrNameLst>
                                              <p:attrName>ppt_w</p:attrName>
                                            </p:attrNameLst>
                                          </p:cBhvr>
                                          <p:tavLst>
                                            <p:tav tm="0">
                                              <p:val>
                                                <p:fltVal val="0"/>
                                              </p:val>
                                            </p:tav>
                                            <p:tav tm="100000">
                                              <p:val>
                                                <p:strVal val="#ppt_w"/>
                                              </p:val>
                                            </p:tav>
                                          </p:tavLst>
                                        </p:anim>
                                        <p:anim calcmode="lin" valueType="num">
                                          <p:cBhvr>
                                            <p:cTn id="153" dur="500" fill="hold"/>
                                            <p:tgtEl>
                                              <p:spTgt spid="37"/>
                                            </p:tgtEl>
                                            <p:attrNameLst>
                                              <p:attrName>ppt_h</p:attrName>
                                            </p:attrNameLst>
                                          </p:cBhvr>
                                          <p:tavLst>
                                            <p:tav tm="0">
                                              <p:val>
                                                <p:fltVal val="0"/>
                                              </p:val>
                                            </p:tav>
                                            <p:tav tm="100000">
                                              <p:val>
                                                <p:strVal val="#ppt_h"/>
                                              </p:val>
                                            </p:tav>
                                          </p:tavLst>
                                        </p:anim>
                                        <p:animEffect transition="in" filter="fade">
                                          <p:cBhvr>
                                            <p:cTn id="154" dur="500"/>
                                            <p:tgtEl>
                                              <p:spTgt spid="37"/>
                                            </p:tgtEl>
                                          </p:cBhvr>
                                        </p:animEffect>
                                      </p:childTnLst>
                                    </p:cTn>
                                  </p:par>
                                  <p:par>
                                    <p:cTn id="155" presetID="12" presetClass="entr" presetSubtype="1" fill="hold" grpId="0" nodeType="withEffect">
                                      <p:stCondLst>
                                        <p:cond delay="200"/>
                                      </p:stCondLst>
                                      <p:childTnLst>
                                        <p:set>
                                          <p:cBhvr>
                                            <p:cTn id="156" dur="1" fill="hold">
                                              <p:stCondLst>
                                                <p:cond delay="0"/>
                                              </p:stCondLst>
                                            </p:cTn>
                                            <p:tgtEl>
                                              <p:spTgt spid="33"/>
                                            </p:tgtEl>
                                            <p:attrNameLst>
                                              <p:attrName>style.visibility</p:attrName>
                                            </p:attrNameLst>
                                          </p:cBhvr>
                                          <p:to>
                                            <p:strVal val="visible"/>
                                          </p:to>
                                        </p:set>
                                        <p:anim calcmode="lin" valueType="num">
                                          <p:cBhvr additive="base">
                                            <p:cTn id="157" dur="500"/>
                                            <p:tgtEl>
                                              <p:spTgt spid="33"/>
                                            </p:tgtEl>
                                            <p:attrNameLst>
                                              <p:attrName>ppt_y</p:attrName>
                                            </p:attrNameLst>
                                          </p:cBhvr>
                                          <p:tavLst>
                                            <p:tav tm="0">
                                              <p:val>
                                                <p:strVal val="#ppt_y-#ppt_h*1.125000"/>
                                              </p:val>
                                            </p:tav>
                                            <p:tav tm="100000">
                                              <p:val>
                                                <p:strVal val="#ppt_y"/>
                                              </p:val>
                                            </p:tav>
                                          </p:tavLst>
                                        </p:anim>
                                        <p:animEffect transition="in" filter="wipe(down)">
                                          <p:cBhvr>
                                            <p:cTn id="158"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animBg="1"/>
          <p:bldP spid="8" grpId="1" animBg="1"/>
          <p:bldP spid="8" grpId="2" animBg="1"/>
          <p:bldP spid="8" grpId="3" animBg="1"/>
          <p:bldP spid="8" grpId="4" animBg="1"/>
          <p:bldP spid="9" grpId="0" animBg="1"/>
          <p:bldP spid="9" grpId="1" animBg="1"/>
          <p:bldP spid="9" grpId="2" animBg="1"/>
          <p:bldP spid="9" grpId="3" animBg="1"/>
          <p:bldP spid="9" grpId="4" animBg="1"/>
          <p:bldP spid="10" grpId="0" animBg="1"/>
          <p:bldP spid="10" grpId="1" animBg="1"/>
          <p:bldP spid="10" grpId="2" animBg="1"/>
          <p:bldP spid="10" grpId="3" animBg="1"/>
          <p:bldP spid="10" grpId="4" animBg="1"/>
          <p:bldP spid="11" grpId="0" animBg="1"/>
          <p:bldP spid="11" grpId="1" animBg="1"/>
          <p:bldP spid="11" grpId="2" animBg="1"/>
          <p:bldP spid="11" grpId="3" animBg="1"/>
          <p:bldP spid="11" grpId="4" animBg="1"/>
          <p:bldP spid="24" grpId="0" animBg="1"/>
          <p:bldP spid="25" grpId="0" animBg="1"/>
          <p:bldP spid="25" grpId="1" animBg="1"/>
          <p:bldP spid="25" grpId="2" animBg="1"/>
          <p:bldP spid="25" grpId="3" animBg="1"/>
          <p:bldP spid="25" grpId="4" animBg="1"/>
          <p:bldP spid="29" grpId="0"/>
          <p:bldP spid="30" grpId="0"/>
          <p:bldP spid="31" grpId="0"/>
          <p:bldP spid="32" grpId="0"/>
          <p:bldP spid="33" grpId="0"/>
          <p:bldP spid="34" grpId="0" animBg="1"/>
          <p:bldP spid="35" grpId="0" animBg="1"/>
          <p:bldP spid="36" grpId="0" animBg="1"/>
          <p:bldP spid="37"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1+#ppt_w/2"/>
                                              </p:val>
                                            </p:tav>
                                            <p:tav tm="100000">
                                              <p:val>
                                                <p:strVal val="#ppt_x"/>
                                              </p:val>
                                            </p:tav>
                                          </p:tavLst>
                                        </p:anim>
                                        <p:anim calcmode="lin" valueType="num">
                                          <p:cBhvr additive="base">
                                            <p:cTn id="12" dur="500" fill="hold"/>
                                            <p:tgtEl>
                                              <p:spTgt spid="6"/>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2" presetClass="entr" presetSubtype="1" fill="hold" grpId="0" nodeType="afterEffect">
                                      <p:stCondLst>
                                        <p:cond delay="0"/>
                                      </p:stCondLst>
                                      <p:childTnLst>
                                        <p:set>
                                          <p:cBhvr>
                                            <p:cTn id="15" dur="1" fill="hold">
                                              <p:stCondLst>
                                                <p:cond delay="0"/>
                                              </p:stCondLst>
                                            </p:cTn>
                                            <p:tgtEl>
                                              <p:spTgt spid="7"/>
                                            </p:tgtEl>
                                            <p:attrNameLst>
                                              <p:attrName>style.visibility</p:attrName>
                                            </p:attrNameLst>
                                          </p:cBhvr>
                                          <p:to>
                                            <p:strVal val="visible"/>
                                          </p:to>
                                        </p:set>
                                        <p:anim calcmode="lin" valueType="num">
                                          <p:cBhvr additive="base">
                                            <p:cTn id="16" dur="500" fill="hold"/>
                                            <p:tgtEl>
                                              <p:spTgt spid="7"/>
                                            </p:tgtEl>
                                            <p:attrNameLst>
                                              <p:attrName>ppt_x</p:attrName>
                                            </p:attrNameLst>
                                          </p:cBhvr>
                                          <p:tavLst>
                                            <p:tav tm="0">
                                              <p:val>
                                                <p:strVal val="#ppt_x"/>
                                              </p:val>
                                            </p:tav>
                                            <p:tav tm="100000">
                                              <p:val>
                                                <p:strVal val="#ppt_x"/>
                                              </p:val>
                                            </p:tav>
                                          </p:tavLst>
                                        </p:anim>
                                        <p:anim calcmode="lin" valueType="num">
                                          <p:cBhvr additive="base">
                                            <p:cTn id="17" dur="500" fill="hold"/>
                                            <p:tgtEl>
                                              <p:spTgt spid="7"/>
                                            </p:tgtEl>
                                            <p:attrNameLst>
                                              <p:attrName>ppt_y</p:attrName>
                                            </p:attrNameLst>
                                          </p:cBhvr>
                                          <p:tavLst>
                                            <p:tav tm="0">
                                              <p:val>
                                                <p:strVal val="0-#ppt_h/2"/>
                                              </p:val>
                                            </p:tav>
                                            <p:tav tm="100000">
                                              <p:val>
                                                <p:strVal val="#ppt_y"/>
                                              </p:val>
                                            </p:tav>
                                          </p:tavLst>
                                        </p:anim>
                                      </p:childTnLst>
                                    </p:cTn>
                                  </p:par>
                                </p:childTnLst>
                              </p:cTn>
                            </p:par>
                            <p:par>
                              <p:cTn id="18" fill="hold">
                                <p:stCondLst>
                                  <p:cond delay="1000"/>
                                </p:stCondLst>
                                <p:childTnLst>
                                  <p:par>
                                    <p:cTn id="19" presetID="53" presetClass="entr" presetSubtype="16" fill="hold" grpId="0" nodeType="after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p:cTn id="21" dur="100" fill="hold"/>
                                            <p:tgtEl>
                                              <p:spTgt spid="8"/>
                                            </p:tgtEl>
                                            <p:attrNameLst>
                                              <p:attrName>ppt_w</p:attrName>
                                            </p:attrNameLst>
                                          </p:cBhvr>
                                          <p:tavLst>
                                            <p:tav tm="0">
                                              <p:val>
                                                <p:fltVal val="0"/>
                                              </p:val>
                                            </p:tav>
                                            <p:tav tm="100000">
                                              <p:val>
                                                <p:strVal val="#ppt_w"/>
                                              </p:val>
                                            </p:tav>
                                          </p:tavLst>
                                        </p:anim>
                                        <p:anim calcmode="lin" valueType="num">
                                          <p:cBhvr>
                                            <p:cTn id="22" dur="100" fill="hold"/>
                                            <p:tgtEl>
                                              <p:spTgt spid="8"/>
                                            </p:tgtEl>
                                            <p:attrNameLst>
                                              <p:attrName>ppt_h</p:attrName>
                                            </p:attrNameLst>
                                          </p:cBhvr>
                                          <p:tavLst>
                                            <p:tav tm="0">
                                              <p:val>
                                                <p:fltVal val="0"/>
                                              </p:val>
                                            </p:tav>
                                            <p:tav tm="100000">
                                              <p:val>
                                                <p:strVal val="#ppt_h"/>
                                              </p:val>
                                            </p:tav>
                                          </p:tavLst>
                                        </p:anim>
                                        <p:animEffect transition="in" filter="fade">
                                          <p:cBhvr>
                                            <p:cTn id="23" dur="100"/>
                                            <p:tgtEl>
                                              <p:spTgt spid="8"/>
                                            </p:tgtEl>
                                          </p:cBhvr>
                                        </p:animEffect>
                                      </p:childTnLst>
                                    </p:cTn>
                                  </p:par>
                                  <p:par>
                                    <p:cTn id="24" presetID="6" presetClass="emph" presetSubtype="0" fill="hold" grpId="1" nodeType="withEffect">
                                      <p:stCondLst>
                                        <p:cond delay="100"/>
                                      </p:stCondLst>
                                      <p:childTnLst>
                                        <p:animScale>
                                          <p:cBhvr>
                                            <p:cTn id="25" dur="100" fill="hold"/>
                                            <p:tgtEl>
                                              <p:spTgt spid="8"/>
                                            </p:tgtEl>
                                          </p:cBhvr>
                                          <p:by x="110000" y="110000"/>
                                        </p:animScale>
                                      </p:childTnLst>
                                    </p:cTn>
                                  </p:par>
                                  <p:par>
                                    <p:cTn id="26" presetID="6" presetClass="emph" presetSubtype="0" fill="hold" grpId="2" nodeType="withEffect">
                                      <p:stCondLst>
                                        <p:cond delay="200"/>
                                      </p:stCondLst>
                                      <p:childTnLst>
                                        <p:animScale>
                                          <p:cBhvr>
                                            <p:cTn id="27" dur="200" fill="hold"/>
                                            <p:tgtEl>
                                              <p:spTgt spid="8"/>
                                            </p:tgtEl>
                                          </p:cBhvr>
                                          <p:by x="90000" y="90000"/>
                                        </p:animScale>
                                      </p:childTnLst>
                                    </p:cTn>
                                  </p:par>
                                  <p:par>
                                    <p:cTn id="28" presetID="6" presetClass="emph" presetSubtype="0" fill="hold" grpId="3" nodeType="withEffect">
                                      <p:stCondLst>
                                        <p:cond delay="400"/>
                                      </p:stCondLst>
                                      <p:childTnLst>
                                        <p:animScale>
                                          <p:cBhvr>
                                            <p:cTn id="29" dur="100" fill="hold"/>
                                            <p:tgtEl>
                                              <p:spTgt spid="8"/>
                                            </p:tgtEl>
                                          </p:cBhvr>
                                          <p:by x="105000" y="105000"/>
                                        </p:animScale>
                                      </p:childTnLst>
                                    </p:cTn>
                                  </p:par>
                                  <p:par>
                                    <p:cTn id="30" presetID="6" presetClass="emph" presetSubtype="0" fill="hold" grpId="4" nodeType="withEffect">
                                      <p:stCondLst>
                                        <p:cond delay="500"/>
                                      </p:stCondLst>
                                      <p:childTnLst>
                                        <p:animScale>
                                          <p:cBhvr>
                                            <p:cTn id="31" dur="200" fill="hold"/>
                                            <p:tgtEl>
                                              <p:spTgt spid="8"/>
                                            </p:tgtEl>
                                          </p:cBhvr>
                                          <p:by x="95000" y="95000"/>
                                        </p:animScale>
                                      </p:childTnLst>
                                    </p:cTn>
                                  </p:par>
                                </p:childTnLst>
                              </p:cTn>
                            </p:par>
                            <p:par>
                              <p:cTn id="32" fill="hold">
                                <p:stCondLst>
                                  <p:cond delay="1500"/>
                                </p:stCondLst>
                                <p:childTnLst>
                                  <p:par>
                                    <p:cTn id="33" presetID="53" presetClass="entr" presetSubtype="16" fill="hold" grpId="0" nodeType="afterEffect">
                                      <p:stCondLst>
                                        <p:cond delay="0"/>
                                      </p:stCondLst>
                                      <p:childTnLst>
                                        <p:set>
                                          <p:cBhvr>
                                            <p:cTn id="34" dur="1" fill="hold">
                                              <p:stCondLst>
                                                <p:cond delay="0"/>
                                              </p:stCondLst>
                                            </p:cTn>
                                            <p:tgtEl>
                                              <p:spTgt spid="25"/>
                                            </p:tgtEl>
                                            <p:attrNameLst>
                                              <p:attrName>style.visibility</p:attrName>
                                            </p:attrNameLst>
                                          </p:cBhvr>
                                          <p:to>
                                            <p:strVal val="visible"/>
                                          </p:to>
                                        </p:set>
                                        <p:anim calcmode="lin" valueType="num">
                                          <p:cBhvr>
                                            <p:cTn id="35" dur="100" fill="hold"/>
                                            <p:tgtEl>
                                              <p:spTgt spid="25"/>
                                            </p:tgtEl>
                                            <p:attrNameLst>
                                              <p:attrName>ppt_w</p:attrName>
                                            </p:attrNameLst>
                                          </p:cBhvr>
                                          <p:tavLst>
                                            <p:tav tm="0">
                                              <p:val>
                                                <p:fltVal val="0"/>
                                              </p:val>
                                            </p:tav>
                                            <p:tav tm="100000">
                                              <p:val>
                                                <p:strVal val="#ppt_w"/>
                                              </p:val>
                                            </p:tav>
                                          </p:tavLst>
                                        </p:anim>
                                        <p:anim calcmode="lin" valueType="num">
                                          <p:cBhvr>
                                            <p:cTn id="36" dur="100" fill="hold"/>
                                            <p:tgtEl>
                                              <p:spTgt spid="25"/>
                                            </p:tgtEl>
                                            <p:attrNameLst>
                                              <p:attrName>ppt_h</p:attrName>
                                            </p:attrNameLst>
                                          </p:cBhvr>
                                          <p:tavLst>
                                            <p:tav tm="0">
                                              <p:val>
                                                <p:fltVal val="0"/>
                                              </p:val>
                                            </p:tav>
                                            <p:tav tm="100000">
                                              <p:val>
                                                <p:strVal val="#ppt_h"/>
                                              </p:val>
                                            </p:tav>
                                          </p:tavLst>
                                        </p:anim>
                                        <p:animEffect transition="in" filter="fade">
                                          <p:cBhvr>
                                            <p:cTn id="37" dur="100"/>
                                            <p:tgtEl>
                                              <p:spTgt spid="25"/>
                                            </p:tgtEl>
                                          </p:cBhvr>
                                        </p:animEffect>
                                      </p:childTnLst>
                                    </p:cTn>
                                  </p:par>
                                  <p:par>
                                    <p:cTn id="38" presetID="6" presetClass="emph" presetSubtype="0" fill="hold" grpId="1" nodeType="withEffect">
                                      <p:stCondLst>
                                        <p:cond delay="100"/>
                                      </p:stCondLst>
                                      <p:childTnLst>
                                        <p:animScale>
                                          <p:cBhvr>
                                            <p:cTn id="39" dur="100" fill="hold"/>
                                            <p:tgtEl>
                                              <p:spTgt spid="25"/>
                                            </p:tgtEl>
                                          </p:cBhvr>
                                          <p:by x="110000" y="110000"/>
                                        </p:animScale>
                                      </p:childTnLst>
                                    </p:cTn>
                                  </p:par>
                                  <p:par>
                                    <p:cTn id="40" presetID="6" presetClass="emph" presetSubtype="0" fill="hold" grpId="2" nodeType="withEffect">
                                      <p:stCondLst>
                                        <p:cond delay="200"/>
                                      </p:stCondLst>
                                      <p:childTnLst>
                                        <p:animScale>
                                          <p:cBhvr>
                                            <p:cTn id="41" dur="200" fill="hold"/>
                                            <p:tgtEl>
                                              <p:spTgt spid="25"/>
                                            </p:tgtEl>
                                          </p:cBhvr>
                                          <p:by x="90000" y="90000"/>
                                        </p:animScale>
                                      </p:childTnLst>
                                    </p:cTn>
                                  </p:par>
                                  <p:par>
                                    <p:cTn id="42" presetID="6" presetClass="emph" presetSubtype="0" fill="hold" grpId="3" nodeType="withEffect">
                                      <p:stCondLst>
                                        <p:cond delay="400"/>
                                      </p:stCondLst>
                                      <p:childTnLst>
                                        <p:animScale>
                                          <p:cBhvr>
                                            <p:cTn id="43" dur="100" fill="hold"/>
                                            <p:tgtEl>
                                              <p:spTgt spid="25"/>
                                            </p:tgtEl>
                                          </p:cBhvr>
                                          <p:by x="105000" y="105000"/>
                                        </p:animScale>
                                      </p:childTnLst>
                                    </p:cTn>
                                  </p:par>
                                  <p:par>
                                    <p:cTn id="44" presetID="6" presetClass="emph" presetSubtype="0" fill="hold" grpId="4" nodeType="withEffect">
                                      <p:stCondLst>
                                        <p:cond delay="500"/>
                                      </p:stCondLst>
                                      <p:childTnLst>
                                        <p:animScale>
                                          <p:cBhvr>
                                            <p:cTn id="45" dur="200" fill="hold"/>
                                            <p:tgtEl>
                                              <p:spTgt spid="25"/>
                                            </p:tgtEl>
                                          </p:cBhvr>
                                          <p:by x="95000" y="95000"/>
                                        </p:animScale>
                                      </p:childTnLst>
                                    </p:cTn>
                                  </p:par>
                                  <p:par>
                                    <p:cTn id="46" presetID="53" presetClass="entr" presetSubtype="16" fill="hold" grpId="0" nodeType="withEffect">
                                      <p:stCondLst>
                                        <p:cond delay="200"/>
                                      </p:stCondLst>
                                      <p:childTnLst>
                                        <p:set>
                                          <p:cBhvr>
                                            <p:cTn id="47" dur="1" fill="hold">
                                              <p:stCondLst>
                                                <p:cond delay="0"/>
                                              </p:stCondLst>
                                            </p:cTn>
                                            <p:tgtEl>
                                              <p:spTgt spid="9"/>
                                            </p:tgtEl>
                                            <p:attrNameLst>
                                              <p:attrName>style.visibility</p:attrName>
                                            </p:attrNameLst>
                                          </p:cBhvr>
                                          <p:to>
                                            <p:strVal val="visible"/>
                                          </p:to>
                                        </p:set>
                                        <p:anim calcmode="lin" valueType="num">
                                          <p:cBhvr>
                                            <p:cTn id="48" dur="100" fill="hold"/>
                                            <p:tgtEl>
                                              <p:spTgt spid="9"/>
                                            </p:tgtEl>
                                            <p:attrNameLst>
                                              <p:attrName>ppt_w</p:attrName>
                                            </p:attrNameLst>
                                          </p:cBhvr>
                                          <p:tavLst>
                                            <p:tav tm="0">
                                              <p:val>
                                                <p:fltVal val="0"/>
                                              </p:val>
                                            </p:tav>
                                            <p:tav tm="100000">
                                              <p:val>
                                                <p:strVal val="#ppt_w"/>
                                              </p:val>
                                            </p:tav>
                                          </p:tavLst>
                                        </p:anim>
                                        <p:anim calcmode="lin" valueType="num">
                                          <p:cBhvr>
                                            <p:cTn id="49" dur="100" fill="hold"/>
                                            <p:tgtEl>
                                              <p:spTgt spid="9"/>
                                            </p:tgtEl>
                                            <p:attrNameLst>
                                              <p:attrName>ppt_h</p:attrName>
                                            </p:attrNameLst>
                                          </p:cBhvr>
                                          <p:tavLst>
                                            <p:tav tm="0">
                                              <p:val>
                                                <p:fltVal val="0"/>
                                              </p:val>
                                            </p:tav>
                                            <p:tav tm="100000">
                                              <p:val>
                                                <p:strVal val="#ppt_h"/>
                                              </p:val>
                                            </p:tav>
                                          </p:tavLst>
                                        </p:anim>
                                        <p:animEffect transition="in" filter="fade">
                                          <p:cBhvr>
                                            <p:cTn id="50" dur="100"/>
                                            <p:tgtEl>
                                              <p:spTgt spid="9"/>
                                            </p:tgtEl>
                                          </p:cBhvr>
                                        </p:animEffect>
                                      </p:childTnLst>
                                    </p:cTn>
                                  </p:par>
                                  <p:par>
                                    <p:cTn id="51" presetID="6" presetClass="emph" presetSubtype="0" fill="hold" grpId="1" nodeType="withEffect">
                                      <p:stCondLst>
                                        <p:cond delay="300"/>
                                      </p:stCondLst>
                                      <p:childTnLst>
                                        <p:animScale>
                                          <p:cBhvr>
                                            <p:cTn id="52" dur="100" fill="hold"/>
                                            <p:tgtEl>
                                              <p:spTgt spid="9"/>
                                            </p:tgtEl>
                                          </p:cBhvr>
                                          <p:by x="110000" y="110000"/>
                                        </p:animScale>
                                      </p:childTnLst>
                                    </p:cTn>
                                  </p:par>
                                  <p:par>
                                    <p:cTn id="53" presetID="6" presetClass="emph" presetSubtype="0" fill="hold" grpId="2" nodeType="withEffect">
                                      <p:stCondLst>
                                        <p:cond delay="400"/>
                                      </p:stCondLst>
                                      <p:childTnLst>
                                        <p:animScale>
                                          <p:cBhvr>
                                            <p:cTn id="54" dur="200" fill="hold"/>
                                            <p:tgtEl>
                                              <p:spTgt spid="9"/>
                                            </p:tgtEl>
                                          </p:cBhvr>
                                          <p:by x="90000" y="90000"/>
                                        </p:animScale>
                                      </p:childTnLst>
                                    </p:cTn>
                                  </p:par>
                                  <p:par>
                                    <p:cTn id="55" presetID="6" presetClass="emph" presetSubtype="0" fill="hold" grpId="3" nodeType="withEffect">
                                      <p:stCondLst>
                                        <p:cond delay="600"/>
                                      </p:stCondLst>
                                      <p:childTnLst>
                                        <p:animScale>
                                          <p:cBhvr>
                                            <p:cTn id="56" dur="100" fill="hold"/>
                                            <p:tgtEl>
                                              <p:spTgt spid="9"/>
                                            </p:tgtEl>
                                          </p:cBhvr>
                                          <p:by x="105000" y="105000"/>
                                        </p:animScale>
                                      </p:childTnLst>
                                    </p:cTn>
                                  </p:par>
                                  <p:par>
                                    <p:cTn id="57" presetID="6" presetClass="emph" presetSubtype="0" fill="hold" grpId="4" nodeType="withEffect">
                                      <p:stCondLst>
                                        <p:cond delay="700"/>
                                      </p:stCondLst>
                                      <p:childTnLst>
                                        <p:animScale>
                                          <p:cBhvr>
                                            <p:cTn id="58" dur="200" fill="hold"/>
                                            <p:tgtEl>
                                              <p:spTgt spid="9"/>
                                            </p:tgtEl>
                                          </p:cBhvr>
                                          <p:by x="95000" y="95000"/>
                                        </p:animScale>
                                      </p:childTnLst>
                                    </p:cTn>
                                  </p:par>
                                  <p:par>
                                    <p:cTn id="59" presetID="53" presetClass="entr" presetSubtype="16" fill="hold" grpId="0" nodeType="withEffect">
                                      <p:stCondLst>
                                        <p:cond delay="300"/>
                                      </p:stCondLst>
                                      <p:childTnLst>
                                        <p:set>
                                          <p:cBhvr>
                                            <p:cTn id="60" dur="1" fill="hold">
                                              <p:stCondLst>
                                                <p:cond delay="0"/>
                                              </p:stCondLst>
                                            </p:cTn>
                                            <p:tgtEl>
                                              <p:spTgt spid="10"/>
                                            </p:tgtEl>
                                            <p:attrNameLst>
                                              <p:attrName>style.visibility</p:attrName>
                                            </p:attrNameLst>
                                          </p:cBhvr>
                                          <p:to>
                                            <p:strVal val="visible"/>
                                          </p:to>
                                        </p:set>
                                        <p:anim calcmode="lin" valueType="num">
                                          <p:cBhvr>
                                            <p:cTn id="61" dur="100" fill="hold"/>
                                            <p:tgtEl>
                                              <p:spTgt spid="10"/>
                                            </p:tgtEl>
                                            <p:attrNameLst>
                                              <p:attrName>ppt_w</p:attrName>
                                            </p:attrNameLst>
                                          </p:cBhvr>
                                          <p:tavLst>
                                            <p:tav tm="0">
                                              <p:val>
                                                <p:fltVal val="0"/>
                                              </p:val>
                                            </p:tav>
                                            <p:tav tm="100000">
                                              <p:val>
                                                <p:strVal val="#ppt_w"/>
                                              </p:val>
                                            </p:tav>
                                          </p:tavLst>
                                        </p:anim>
                                        <p:anim calcmode="lin" valueType="num">
                                          <p:cBhvr>
                                            <p:cTn id="62" dur="100" fill="hold"/>
                                            <p:tgtEl>
                                              <p:spTgt spid="10"/>
                                            </p:tgtEl>
                                            <p:attrNameLst>
                                              <p:attrName>ppt_h</p:attrName>
                                            </p:attrNameLst>
                                          </p:cBhvr>
                                          <p:tavLst>
                                            <p:tav tm="0">
                                              <p:val>
                                                <p:fltVal val="0"/>
                                              </p:val>
                                            </p:tav>
                                            <p:tav tm="100000">
                                              <p:val>
                                                <p:strVal val="#ppt_h"/>
                                              </p:val>
                                            </p:tav>
                                          </p:tavLst>
                                        </p:anim>
                                        <p:animEffect transition="in" filter="fade">
                                          <p:cBhvr>
                                            <p:cTn id="63" dur="100"/>
                                            <p:tgtEl>
                                              <p:spTgt spid="10"/>
                                            </p:tgtEl>
                                          </p:cBhvr>
                                        </p:animEffect>
                                      </p:childTnLst>
                                    </p:cTn>
                                  </p:par>
                                  <p:par>
                                    <p:cTn id="64" presetID="6" presetClass="emph" presetSubtype="0" fill="hold" grpId="1" nodeType="withEffect">
                                      <p:stCondLst>
                                        <p:cond delay="400"/>
                                      </p:stCondLst>
                                      <p:childTnLst>
                                        <p:animScale>
                                          <p:cBhvr>
                                            <p:cTn id="65" dur="100" fill="hold"/>
                                            <p:tgtEl>
                                              <p:spTgt spid="10"/>
                                            </p:tgtEl>
                                          </p:cBhvr>
                                          <p:by x="110000" y="110000"/>
                                        </p:animScale>
                                      </p:childTnLst>
                                    </p:cTn>
                                  </p:par>
                                  <p:par>
                                    <p:cTn id="66" presetID="6" presetClass="emph" presetSubtype="0" fill="hold" grpId="2" nodeType="withEffect">
                                      <p:stCondLst>
                                        <p:cond delay="500"/>
                                      </p:stCondLst>
                                      <p:childTnLst>
                                        <p:animScale>
                                          <p:cBhvr>
                                            <p:cTn id="67" dur="200" fill="hold"/>
                                            <p:tgtEl>
                                              <p:spTgt spid="10"/>
                                            </p:tgtEl>
                                          </p:cBhvr>
                                          <p:by x="90000" y="90000"/>
                                        </p:animScale>
                                      </p:childTnLst>
                                    </p:cTn>
                                  </p:par>
                                  <p:par>
                                    <p:cTn id="68" presetID="6" presetClass="emph" presetSubtype="0" fill="hold" grpId="3" nodeType="withEffect">
                                      <p:stCondLst>
                                        <p:cond delay="700"/>
                                      </p:stCondLst>
                                      <p:childTnLst>
                                        <p:animScale>
                                          <p:cBhvr>
                                            <p:cTn id="69" dur="100" fill="hold"/>
                                            <p:tgtEl>
                                              <p:spTgt spid="10"/>
                                            </p:tgtEl>
                                          </p:cBhvr>
                                          <p:by x="105000" y="105000"/>
                                        </p:animScale>
                                      </p:childTnLst>
                                    </p:cTn>
                                  </p:par>
                                  <p:par>
                                    <p:cTn id="70" presetID="6" presetClass="emph" presetSubtype="0" fill="hold" grpId="4" nodeType="withEffect">
                                      <p:stCondLst>
                                        <p:cond delay="800"/>
                                      </p:stCondLst>
                                      <p:childTnLst>
                                        <p:animScale>
                                          <p:cBhvr>
                                            <p:cTn id="71" dur="200" fill="hold"/>
                                            <p:tgtEl>
                                              <p:spTgt spid="10"/>
                                            </p:tgtEl>
                                          </p:cBhvr>
                                          <p:by x="95000" y="95000"/>
                                        </p:animScale>
                                      </p:childTnLst>
                                    </p:cTn>
                                  </p:par>
                                  <p:par>
                                    <p:cTn id="72" presetID="53" presetClass="entr" presetSubtype="16" fill="hold" grpId="0" nodeType="withEffect">
                                      <p:stCondLst>
                                        <p:cond delay="500"/>
                                      </p:stCondLst>
                                      <p:childTnLst>
                                        <p:set>
                                          <p:cBhvr>
                                            <p:cTn id="73" dur="1" fill="hold">
                                              <p:stCondLst>
                                                <p:cond delay="0"/>
                                              </p:stCondLst>
                                            </p:cTn>
                                            <p:tgtEl>
                                              <p:spTgt spid="11"/>
                                            </p:tgtEl>
                                            <p:attrNameLst>
                                              <p:attrName>style.visibility</p:attrName>
                                            </p:attrNameLst>
                                          </p:cBhvr>
                                          <p:to>
                                            <p:strVal val="visible"/>
                                          </p:to>
                                        </p:set>
                                        <p:anim calcmode="lin" valueType="num">
                                          <p:cBhvr>
                                            <p:cTn id="74" dur="100" fill="hold"/>
                                            <p:tgtEl>
                                              <p:spTgt spid="11"/>
                                            </p:tgtEl>
                                            <p:attrNameLst>
                                              <p:attrName>ppt_w</p:attrName>
                                            </p:attrNameLst>
                                          </p:cBhvr>
                                          <p:tavLst>
                                            <p:tav tm="0">
                                              <p:val>
                                                <p:fltVal val="0"/>
                                              </p:val>
                                            </p:tav>
                                            <p:tav tm="100000">
                                              <p:val>
                                                <p:strVal val="#ppt_w"/>
                                              </p:val>
                                            </p:tav>
                                          </p:tavLst>
                                        </p:anim>
                                        <p:anim calcmode="lin" valueType="num">
                                          <p:cBhvr>
                                            <p:cTn id="75" dur="100" fill="hold"/>
                                            <p:tgtEl>
                                              <p:spTgt spid="11"/>
                                            </p:tgtEl>
                                            <p:attrNameLst>
                                              <p:attrName>ppt_h</p:attrName>
                                            </p:attrNameLst>
                                          </p:cBhvr>
                                          <p:tavLst>
                                            <p:tav tm="0">
                                              <p:val>
                                                <p:fltVal val="0"/>
                                              </p:val>
                                            </p:tav>
                                            <p:tav tm="100000">
                                              <p:val>
                                                <p:strVal val="#ppt_h"/>
                                              </p:val>
                                            </p:tav>
                                          </p:tavLst>
                                        </p:anim>
                                        <p:animEffect transition="in" filter="fade">
                                          <p:cBhvr>
                                            <p:cTn id="76" dur="100"/>
                                            <p:tgtEl>
                                              <p:spTgt spid="11"/>
                                            </p:tgtEl>
                                          </p:cBhvr>
                                        </p:animEffect>
                                      </p:childTnLst>
                                    </p:cTn>
                                  </p:par>
                                  <p:par>
                                    <p:cTn id="77" presetID="6" presetClass="emph" presetSubtype="0" fill="hold" grpId="1" nodeType="withEffect">
                                      <p:stCondLst>
                                        <p:cond delay="600"/>
                                      </p:stCondLst>
                                      <p:childTnLst>
                                        <p:animScale>
                                          <p:cBhvr>
                                            <p:cTn id="78" dur="100" fill="hold"/>
                                            <p:tgtEl>
                                              <p:spTgt spid="11"/>
                                            </p:tgtEl>
                                          </p:cBhvr>
                                          <p:by x="110000" y="110000"/>
                                        </p:animScale>
                                      </p:childTnLst>
                                    </p:cTn>
                                  </p:par>
                                  <p:par>
                                    <p:cTn id="79" presetID="6" presetClass="emph" presetSubtype="0" fill="hold" grpId="2" nodeType="withEffect">
                                      <p:stCondLst>
                                        <p:cond delay="700"/>
                                      </p:stCondLst>
                                      <p:childTnLst>
                                        <p:animScale>
                                          <p:cBhvr>
                                            <p:cTn id="80" dur="200" fill="hold"/>
                                            <p:tgtEl>
                                              <p:spTgt spid="11"/>
                                            </p:tgtEl>
                                          </p:cBhvr>
                                          <p:by x="90000" y="90000"/>
                                        </p:animScale>
                                      </p:childTnLst>
                                    </p:cTn>
                                  </p:par>
                                  <p:par>
                                    <p:cTn id="81" presetID="6" presetClass="emph" presetSubtype="0" fill="hold" grpId="3" nodeType="withEffect">
                                      <p:stCondLst>
                                        <p:cond delay="900"/>
                                      </p:stCondLst>
                                      <p:childTnLst>
                                        <p:animScale>
                                          <p:cBhvr>
                                            <p:cTn id="82" dur="100" fill="hold"/>
                                            <p:tgtEl>
                                              <p:spTgt spid="11"/>
                                            </p:tgtEl>
                                          </p:cBhvr>
                                          <p:by x="105000" y="105000"/>
                                        </p:animScale>
                                      </p:childTnLst>
                                    </p:cTn>
                                  </p:par>
                                  <p:par>
                                    <p:cTn id="83" presetID="6" presetClass="emph" presetSubtype="0" fill="hold" grpId="4" nodeType="withEffect">
                                      <p:stCondLst>
                                        <p:cond delay="1000"/>
                                      </p:stCondLst>
                                      <p:childTnLst>
                                        <p:animScale>
                                          <p:cBhvr>
                                            <p:cTn id="84" dur="200" fill="hold"/>
                                            <p:tgtEl>
                                              <p:spTgt spid="11"/>
                                            </p:tgtEl>
                                          </p:cBhvr>
                                          <p:by x="95000" y="95000"/>
                                        </p:animScale>
                                      </p:childTnLst>
                                    </p:cTn>
                                  </p:par>
                                </p:childTnLst>
                              </p:cTn>
                            </p:par>
                            <p:par>
                              <p:cTn id="85" fill="hold">
                                <p:stCondLst>
                                  <p:cond delay="2000"/>
                                </p:stCondLst>
                                <p:childTnLst>
                                  <p:par>
                                    <p:cTn id="86" presetID="53" presetClass="entr" presetSubtype="16" fill="hold" nodeType="afterEffect">
                                      <p:stCondLst>
                                        <p:cond delay="0"/>
                                      </p:stCondLst>
                                      <p:childTnLst>
                                        <p:set>
                                          <p:cBhvr>
                                            <p:cTn id="87" dur="1" fill="hold">
                                              <p:stCondLst>
                                                <p:cond delay="0"/>
                                              </p:stCondLst>
                                            </p:cTn>
                                            <p:tgtEl>
                                              <p:spTgt spid="12"/>
                                            </p:tgtEl>
                                            <p:attrNameLst>
                                              <p:attrName>style.visibility</p:attrName>
                                            </p:attrNameLst>
                                          </p:cBhvr>
                                          <p:to>
                                            <p:strVal val="visible"/>
                                          </p:to>
                                        </p:set>
                                        <p:anim calcmode="lin" valueType="num">
                                          <p:cBhvr>
                                            <p:cTn id="88" dur="500" fill="hold"/>
                                            <p:tgtEl>
                                              <p:spTgt spid="12"/>
                                            </p:tgtEl>
                                            <p:attrNameLst>
                                              <p:attrName>ppt_w</p:attrName>
                                            </p:attrNameLst>
                                          </p:cBhvr>
                                          <p:tavLst>
                                            <p:tav tm="0">
                                              <p:val>
                                                <p:fltVal val="0"/>
                                              </p:val>
                                            </p:tav>
                                            <p:tav tm="100000">
                                              <p:val>
                                                <p:strVal val="#ppt_w"/>
                                              </p:val>
                                            </p:tav>
                                          </p:tavLst>
                                        </p:anim>
                                        <p:anim calcmode="lin" valueType="num">
                                          <p:cBhvr>
                                            <p:cTn id="89" dur="500" fill="hold"/>
                                            <p:tgtEl>
                                              <p:spTgt spid="12"/>
                                            </p:tgtEl>
                                            <p:attrNameLst>
                                              <p:attrName>ppt_h</p:attrName>
                                            </p:attrNameLst>
                                          </p:cBhvr>
                                          <p:tavLst>
                                            <p:tav tm="0">
                                              <p:val>
                                                <p:fltVal val="0"/>
                                              </p:val>
                                            </p:tav>
                                            <p:tav tm="100000">
                                              <p:val>
                                                <p:strVal val="#ppt_h"/>
                                              </p:val>
                                            </p:tav>
                                          </p:tavLst>
                                        </p:anim>
                                        <p:animEffect transition="in" filter="fade">
                                          <p:cBhvr>
                                            <p:cTn id="90" dur="500"/>
                                            <p:tgtEl>
                                              <p:spTgt spid="12"/>
                                            </p:tgtEl>
                                          </p:cBhvr>
                                        </p:animEffect>
                                      </p:childTnLst>
                                    </p:cTn>
                                  </p:par>
                                  <p:par>
                                    <p:cTn id="91" presetID="12" presetClass="entr" presetSubtype="1" fill="hold" grpId="0" nodeType="withEffect">
                                      <p:stCondLst>
                                        <p:cond delay="0"/>
                                      </p:stCondLst>
                                      <p:childTnLst>
                                        <p:set>
                                          <p:cBhvr>
                                            <p:cTn id="92" dur="1" fill="hold">
                                              <p:stCondLst>
                                                <p:cond delay="0"/>
                                              </p:stCondLst>
                                            </p:cTn>
                                            <p:tgtEl>
                                              <p:spTgt spid="29"/>
                                            </p:tgtEl>
                                            <p:attrNameLst>
                                              <p:attrName>style.visibility</p:attrName>
                                            </p:attrNameLst>
                                          </p:cBhvr>
                                          <p:to>
                                            <p:strVal val="visible"/>
                                          </p:to>
                                        </p:set>
                                        <p:anim calcmode="lin" valueType="num">
                                          <p:cBhvr additive="base">
                                            <p:cTn id="93" dur="500"/>
                                            <p:tgtEl>
                                              <p:spTgt spid="29"/>
                                            </p:tgtEl>
                                            <p:attrNameLst>
                                              <p:attrName>ppt_y</p:attrName>
                                            </p:attrNameLst>
                                          </p:cBhvr>
                                          <p:tavLst>
                                            <p:tav tm="0">
                                              <p:val>
                                                <p:strVal val="#ppt_y-#ppt_h*1.125000"/>
                                              </p:val>
                                            </p:tav>
                                            <p:tav tm="100000">
                                              <p:val>
                                                <p:strVal val="#ppt_y"/>
                                              </p:val>
                                            </p:tav>
                                          </p:tavLst>
                                        </p:anim>
                                        <p:animEffect transition="in" filter="wipe(down)">
                                          <p:cBhvr>
                                            <p:cTn id="94" dur="500"/>
                                            <p:tgtEl>
                                              <p:spTgt spid="29"/>
                                            </p:tgtEl>
                                          </p:cBhvr>
                                        </p:animEffect>
                                      </p:childTnLst>
                                    </p:cTn>
                                  </p:par>
                                  <p:par>
                                    <p:cTn id="95" presetID="53" presetClass="entr" presetSubtype="16" fill="hold" grpId="0" nodeType="withEffect">
                                      <p:stCondLst>
                                        <p:cond delay="250"/>
                                      </p:stCondLst>
                                      <p:childTnLst>
                                        <p:set>
                                          <p:cBhvr>
                                            <p:cTn id="96" dur="1" fill="hold">
                                              <p:stCondLst>
                                                <p:cond delay="0"/>
                                              </p:stCondLst>
                                            </p:cTn>
                                            <p:tgtEl>
                                              <p:spTgt spid="24"/>
                                            </p:tgtEl>
                                            <p:attrNameLst>
                                              <p:attrName>style.visibility</p:attrName>
                                            </p:attrNameLst>
                                          </p:cBhvr>
                                          <p:to>
                                            <p:strVal val="visible"/>
                                          </p:to>
                                        </p:set>
                                        <p:anim calcmode="lin" valueType="num">
                                          <p:cBhvr>
                                            <p:cTn id="97" dur="500" fill="hold"/>
                                            <p:tgtEl>
                                              <p:spTgt spid="24"/>
                                            </p:tgtEl>
                                            <p:attrNameLst>
                                              <p:attrName>ppt_w</p:attrName>
                                            </p:attrNameLst>
                                          </p:cBhvr>
                                          <p:tavLst>
                                            <p:tav tm="0">
                                              <p:val>
                                                <p:fltVal val="0"/>
                                              </p:val>
                                            </p:tav>
                                            <p:tav tm="100000">
                                              <p:val>
                                                <p:strVal val="#ppt_w"/>
                                              </p:val>
                                            </p:tav>
                                          </p:tavLst>
                                        </p:anim>
                                        <p:anim calcmode="lin" valueType="num">
                                          <p:cBhvr>
                                            <p:cTn id="98" dur="500" fill="hold"/>
                                            <p:tgtEl>
                                              <p:spTgt spid="24"/>
                                            </p:tgtEl>
                                            <p:attrNameLst>
                                              <p:attrName>ppt_h</p:attrName>
                                            </p:attrNameLst>
                                          </p:cBhvr>
                                          <p:tavLst>
                                            <p:tav tm="0">
                                              <p:val>
                                                <p:fltVal val="0"/>
                                              </p:val>
                                            </p:tav>
                                            <p:tav tm="100000">
                                              <p:val>
                                                <p:strVal val="#ppt_h"/>
                                              </p:val>
                                            </p:tav>
                                          </p:tavLst>
                                        </p:anim>
                                        <p:animEffect transition="in" filter="fade">
                                          <p:cBhvr>
                                            <p:cTn id="99" dur="500"/>
                                            <p:tgtEl>
                                              <p:spTgt spid="24"/>
                                            </p:tgtEl>
                                          </p:cBhvr>
                                        </p:animEffect>
                                      </p:childTnLst>
                                    </p:cTn>
                                  </p:par>
                                  <p:par>
                                    <p:cTn id="100" presetID="53" presetClass="entr" presetSubtype="16" fill="hold" nodeType="withEffect">
                                      <p:stCondLst>
                                        <p:cond delay="500"/>
                                      </p:stCondLst>
                                      <p:childTnLst>
                                        <p:set>
                                          <p:cBhvr>
                                            <p:cTn id="101" dur="1" fill="hold">
                                              <p:stCondLst>
                                                <p:cond delay="0"/>
                                              </p:stCondLst>
                                            </p:cTn>
                                            <p:tgtEl>
                                              <p:spTgt spid="26"/>
                                            </p:tgtEl>
                                            <p:attrNameLst>
                                              <p:attrName>style.visibility</p:attrName>
                                            </p:attrNameLst>
                                          </p:cBhvr>
                                          <p:to>
                                            <p:strVal val="visible"/>
                                          </p:to>
                                        </p:set>
                                        <p:anim calcmode="lin" valueType="num">
                                          <p:cBhvr>
                                            <p:cTn id="102" dur="500" fill="hold"/>
                                            <p:tgtEl>
                                              <p:spTgt spid="26"/>
                                            </p:tgtEl>
                                            <p:attrNameLst>
                                              <p:attrName>ppt_w</p:attrName>
                                            </p:attrNameLst>
                                          </p:cBhvr>
                                          <p:tavLst>
                                            <p:tav tm="0">
                                              <p:val>
                                                <p:fltVal val="0"/>
                                              </p:val>
                                            </p:tav>
                                            <p:tav tm="100000">
                                              <p:val>
                                                <p:strVal val="#ppt_w"/>
                                              </p:val>
                                            </p:tav>
                                          </p:tavLst>
                                        </p:anim>
                                        <p:anim calcmode="lin" valueType="num">
                                          <p:cBhvr>
                                            <p:cTn id="103" dur="500" fill="hold"/>
                                            <p:tgtEl>
                                              <p:spTgt spid="26"/>
                                            </p:tgtEl>
                                            <p:attrNameLst>
                                              <p:attrName>ppt_h</p:attrName>
                                            </p:attrNameLst>
                                          </p:cBhvr>
                                          <p:tavLst>
                                            <p:tav tm="0">
                                              <p:val>
                                                <p:fltVal val="0"/>
                                              </p:val>
                                            </p:tav>
                                            <p:tav tm="100000">
                                              <p:val>
                                                <p:strVal val="#ppt_h"/>
                                              </p:val>
                                            </p:tav>
                                          </p:tavLst>
                                        </p:anim>
                                        <p:animEffect transition="in" filter="fade">
                                          <p:cBhvr>
                                            <p:cTn id="104" dur="500"/>
                                            <p:tgtEl>
                                              <p:spTgt spid="26"/>
                                            </p:tgtEl>
                                          </p:cBhvr>
                                        </p:animEffect>
                                      </p:childTnLst>
                                    </p:cTn>
                                  </p:par>
                                  <p:par>
                                    <p:cTn id="105" presetID="53" presetClass="entr" presetSubtype="16" fill="hold" grpId="0" nodeType="withEffect">
                                      <p:stCondLst>
                                        <p:cond delay="750"/>
                                      </p:stCondLst>
                                      <p:childTnLst>
                                        <p:set>
                                          <p:cBhvr>
                                            <p:cTn id="106" dur="1" fill="hold">
                                              <p:stCondLst>
                                                <p:cond delay="0"/>
                                              </p:stCondLst>
                                            </p:cTn>
                                            <p:tgtEl>
                                              <p:spTgt spid="35"/>
                                            </p:tgtEl>
                                            <p:attrNameLst>
                                              <p:attrName>style.visibility</p:attrName>
                                            </p:attrNameLst>
                                          </p:cBhvr>
                                          <p:to>
                                            <p:strVal val="visible"/>
                                          </p:to>
                                        </p:set>
                                        <p:anim calcmode="lin" valueType="num">
                                          <p:cBhvr>
                                            <p:cTn id="107" dur="500" fill="hold"/>
                                            <p:tgtEl>
                                              <p:spTgt spid="35"/>
                                            </p:tgtEl>
                                            <p:attrNameLst>
                                              <p:attrName>ppt_w</p:attrName>
                                            </p:attrNameLst>
                                          </p:cBhvr>
                                          <p:tavLst>
                                            <p:tav tm="0">
                                              <p:val>
                                                <p:fltVal val="0"/>
                                              </p:val>
                                            </p:tav>
                                            <p:tav tm="100000">
                                              <p:val>
                                                <p:strVal val="#ppt_w"/>
                                              </p:val>
                                            </p:tav>
                                          </p:tavLst>
                                        </p:anim>
                                        <p:anim calcmode="lin" valueType="num">
                                          <p:cBhvr>
                                            <p:cTn id="108" dur="500" fill="hold"/>
                                            <p:tgtEl>
                                              <p:spTgt spid="35"/>
                                            </p:tgtEl>
                                            <p:attrNameLst>
                                              <p:attrName>ppt_h</p:attrName>
                                            </p:attrNameLst>
                                          </p:cBhvr>
                                          <p:tavLst>
                                            <p:tav tm="0">
                                              <p:val>
                                                <p:fltVal val="0"/>
                                              </p:val>
                                            </p:tav>
                                            <p:tav tm="100000">
                                              <p:val>
                                                <p:strVal val="#ppt_h"/>
                                              </p:val>
                                            </p:tav>
                                          </p:tavLst>
                                        </p:anim>
                                        <p:animEffect transition="in" filter="fade">
                                          <p:cBhvr>
                                            <p:cTn id="109" dur="500"/>
                                            <p:tgtEl>
                                              <p:spTgt spid="35"/>
                                            </p:tgtEl>
                                          </p:cBhvr>
                                        </p:animEffect>
                                      </p:childTnLst>
                                    </p:cTn>
                                  </p:par>
                                  <p:par>
                                    <p:cTn id="110" presetID="12" presetClass="entr" presetSubtype="1" fill="hold" grpId="0" nodeType="withEffect">
                                      <p:stCondLst>
                                        <p:cond delay="750"/>
                                      </p:stCondLst>
                                      <p:childTnLst>
                                        <p:set>
                                          <p:cBhvr>
                                            <p:cTn id="111" dur="1" fill="hold">
                                              <p:stCondLst>
                                                <p:cond delay="0"/>
                                              </p:stCondLst>
                                            </p:cTn>
                                            <p:tgtEl>
                                              <p:spTgt spid="30"/>
                                            </p:tgtEl>
                                            <p:attrNameLst>
                                              <p:attrName>style.visibility</p:attrName>
                                            </p:attrNameLst>
                                          </p:cBhvr>
                                          <p:to>
                                            <p:strVal val="visible"/>
                                          </p:to>
                                        </p:set>
                                        <p:anim calcmode="lin" valueType="num">
                                          <p:cBhvr additive="base">
                                            <p:cTn id="112" dur="500"/>
                                            <p:tgtEl>
                                              <p:spTgt spid="30"/>
                                            </p:tgtEl>
                                            <p:attrNameLst>
                                              <p:attrName>ppt_y</p:attrName>
                                            </p:attrNameLst>
                                          </p:cBhvr>
                                          <p:tavLst>
                                            <p:tav tm="0">
                                              <p:val>
                                                <p:strVal val="#ppt_y-#ppt_h*1.125000"/>
                                              </p:val>
                                            </p:tav>
                                            <p:tav tm="100000">
                                              <p:val>
                                                <p:strVal val="#ppt_y"/>
                                              </p:val>
                                            </p:tav>
                                          </p:tavLst>
                                        </p:anim>
                                        <p:animEffect transition="in" filter="wipe(down)">
                                          <p:cBhvr>
                                            <p:cTn id="113" dur="500"/>
                                            <p:tgtEl>
                                              <p:spTgt spid="30"/>
                                            </p:tgtEl>
                                          </p:cBhvr>
                                        </p:animEffect>
                                      </p:childTnLst>
                                    </p:cTn>
                                  </p:par>
                                </p:childTnLst>
                              </p:cTn>
                            </p:par>
                            <p:par>
                              <p:cTn id="114" fill="hold">
                                <p:stCondLst>
                                  <p:cond delay="2500"/>
                                </p:stCondLst>
                                <p:childTnLst>
                                  <p:par>
                                    <p:cTn id="115" presetID="53" presetClass="entr" presetSubtype="16" fill="hold" nodeType="afterEffect">
                                      <p:stCondLst>
                                        <p:cond delay="0"/>
                                      </p:stCondLst>
                                      <p:childTnLst>
                                        <p:set>
                                          <p:cBhvr>
                                            <p:cTn id="116" dur="1" fill="hold">
                                              <p:stCondLst>
                                                <p:cond delay="0"/>
                                              </p:stCondLst>
                                            </p:cTn>
                                            <p:tgtEl>
                                              <p:spTgt spid="15"/>
                                            </p:tgtEl>
                                            <p:attrNameLst>
                                              <p:attrName>style.visibility</p:attrName>
                                            </p:attrNameLst>
                                          </p:cBhvr>
                                          <p:to>
                                            <p:strVal val="visible"/>
                                          </p:to>
                                        </p:set>
                                        <p:anim calcmode="lin" valueType="num">
                                          <p:cBhvr>
                                            <p:cTn id="117" dur="500" fill="hold"/>
                                            <p:tgtEl>
                                              <p:spTgt spid="15"/>
                                            </p:tgtEl>
                                            <p:attrNameLst>
                                              <p:attrName>ppt_w</p:attrName>
                                            </p:attrNameLst>
                                          </p:cBhvr>
                                          <p:tavLst>
                                            <p:tav tm="0">
                                              <p:val>
                                                <p:fltVal val="0"/>
                                              </p:val>
                                            </p:tav>
                                            <p:tav tm="100000">
                                              <p:val>
                                                <p:strVal val="#ppt_w"/>
                                              </p:val>
                                            </p:tav>
                                          </p:tavLst>
                                        </p:anim>
                                        <p:anim calcmode="lin" valueType="num">
                                          <p:cBhvr>
                                            <p:cTn id="118" dur="500" fill="hold"/>
                                            <p:tgtEl>
                                              <p:spTgt spid="15"/>
                                            </p:tgtEl>
                                            <p:attrNameLst>
                                              <p:attrName>ppt_h</p:attrName>
                                            </p:attrNameLst>
                                          </p:cBhvr>
                                          <p:tavLst>
                                            <p:tav tm="0">
                                              <p:val>
                                                <p:fltVal val="0"/>
                                              </p:val>
                                            </p:tav>
                                            <p:tav tm="100000">
                                              <p:val>
                                                <p:strVal val="#ppt_h"/>
                                              </p:val>
                                            </p:tav>
                                          </p:tavLst>
                                        </p:anim>
                                        <p:animEffect transition="in" filter="fade">
                                          <p:cBhvr>
                                            <p:cTn id="119" dur="500"/>
                                            <p:tgtEl>
                                              <p:spTgt spid="15"/>
                                            </p:tgtEl>
                                          </p:cBhvr>
                                        </p:animEffect>
                                      </p:childTnLst>
                                    </p:cTn>
                                  </p:par>
                                  <p:par>
                                    <p:cTn id="120" presetID="53" presetClass="entr" presetSubtype="16" fill="hold" grpId="0" nodeType="withEffect">
                                      <p:stCondLst>
                                        <p:cond delay="200"/>
                                      </p:stCondLst>
                                      <p:childTnLst>
                                        <p:set>
                                          <p:cBhvr>
                                            <p:cTn id="121" dur="1" fill="hold">
                                              <p:stCondLst>
                                                <p:cond delay="0"/>
                                              </p:stCondLst>
                                            </p:cTn>
                                            <p:tgtEl>
                                              <p:spTgt spid="34"/>
                                            </p:tgtEl>
                                            <p:attrNameLst>
                                              <p:attrName>style.visibility</p:attrName>
                                            </p:attrNameLst>
                                          </p:cBhvr>
                                          <p:to>
                                            <p:strVal val="visible"/>
                                          </p:to>
                                        </p:set>
                                        <p:anim calcmode="lin" valueType="num">
                                          <p:cBhvr>
                                            <p:cTn id="122" dur="500" fill="hold"/>
                                            <p:tgtEl>
                                              <p:spTgt spid="34"/>
                                            </p:tgtEl>
                                            <p:attrNameLst>
                                              <p:attrName>ppt_w</p:attrName>
                                            </p:attrNameLst>
                                          </p:cBhvr>
                                          <p:tavLst>
                                            <p:tav tm="0">
                                              <p:val>
                                                <p:fltVal val="0"/>
                                              </p:val>
                                            </p:tav>
                                            <p:tav tm="100000">
                                              <p:val>
                                                <p:strVal val="#ppt_w"/>
                                              </p:val>
                                            </p:tav>
                                          </p:tavLst>
                                        </p:anim>
                                        <p:anim calcmode="lin" valueType="num">
                                          <p:cBhvr>
                                            <p:cTn id="123" dur="500" fill="hold"/>
                                            <p:tgtEl>
                                              <p:spTgt spid="34"/>
                                            </p:tgtEl>
                                            <p:attrNameLst>
                                              <p:attrName>ppt_h</p:attrName>
                                            </p:attrNameLst>
                                          </p:cBhvr>
                                          <p:tavLst>
                                            <p:tav tm="0">
                                              <p:val>
                                                <p:fltVal val="0"/>
                                              </p:val>
                                            </p:tav>
                                            <p:tav tm="100000">
                                              <p:val>
                                                <p:strVal val="#ppt_h"/>
                                              </p:val>
                                            </p:tav>
                                          </p:tavLst>
                                        </p:anim>
                                        <p:animEffect transition="in" filter="fade">
                                          <p:cBhvr>
                                            <p:cTn id="124" dur="500"/>
                                            <p:tgtEl>
                                              <p:spTgt spid="34"/>
                                            </p:tgtEl>
                                          </p:cBhvr>
                                        </p:animEffect>
                                      </p:childTnLst>
                                    </p:cTn>
                                  </p:par>
                                  <p:par>
                                    <p:cTn id="125" presetID="12" presetClass="entr" presetSubtype="1" fill="hold" grpId="0" nodeType="withEffect">
                                      <p:stCondLst>
                                        <p:cond delay="200"/>
                                      </p:stCondLst>
                                      <p:childTnLst>
                                        <p:set>
                                          <p:cBhvr>
                                            <p:cTn id="126" dur="1" fill="hold">
                                              <p:stCondLst>
                                                <p:cond delay="0"/>
                                              </p:stCondLst>
                                            </p:cTn>
                                            <p:tgtEl>
                                              <p:spTgt spid="31"/>
                                            </p:tgtEl>
                                            <p:attrNameLst>
                                              <p:attrName>style.visibility</p:attrName>
                                            </p:attrNameLst>
                                          </p:cBhvr>
                                          <p:to>
                                            <p:strVal val="visible"/>
                                          </p:to>
                                        </p:set>
                                        <p:anim calcmode="lin" valueType="num">
                                          <p:cBhvr additive="base">
                                            <p:cTn id="127" dur="500"/>
                                            <p:tgtEl>
                                              <p:spTgt spid="31"/>
                                            </p:tgtEl>
                                            <p:attrNameLst>
                                              <p:attrName>ppt_y</p:attrName>
                                            </p:attrNameLst>
                                          </p:cBhvr>
                                          <p:tavLst>
                                            <p:tav tm="0">
                                              <p:val>
                                                <p:strVal val="#ppt_y-#ppt_h*1.125000"/>
                                              </p:val>
                                            </p:tav>
                                            <p:tav tm="100000">
                                              <p:val>
                                                <p:strVal val="#ppt_y"/>
                                              </p:val>
                                            </p:tav>
                                          </p:tavLst>
                                        </p:anim>
                                        <p:animEffect transition="in" filter="wipe(down)">
                                          <p:cBhvr>
                                            <p:cTn id="128" dur="500"/>
                                            <p:tgtEl>
                                              <p:spTgt spid="31"/>
                                            </p:tgtEl>
                                          </p:cBhvr>
                                        </p:animEffect>
                                      </p:childTnLst>
                                    </p:cTn>
                                  </p:par>
                                </p:childTnLst>
                              </p:cTn>
                            </p:par>
                            <p:par>
                              <p:cTn id="129" fill="hold">
                                <p:stCondLst>
                                  <p:cond delay="3000"/>
                                </p:stCondLst>
                                <p:childTnLst>
                                  <p:par>
                                    <p:cTn id="130" presetID="53" presetClass="entr" presetSubtype="16" fill="hold" grpId="0" nodeType="afterEffect">
                                      <p:stCondLst>
                                        <p:cond delay="0"/>
                                      </p:stCondLst>
                                      <p:childTnLst>
                                        <p:set>
                                          <p:cBhvr>
                                            <p:cTn id="131" dur="1" fill="hold">
                                              <p:stCondLst>
                                                <p:cond delay="0"/>
                                              </p:stCondLst>
                                            </p:cTn>
                                            <p:tgtEl>
                                              <p:spTgt spid="36"/>
                                            </p:tgtEl>
                                            <p:attrNameLst>
                                              <p:attrName>style.visibility</p:attrName>
                                            </p:attrNameLst>
                                          </p:cBhvr>
                                          <p:to>
                                            <p:strVal val="visible"/>
                                          </p:to>
                                        </p:set>
                                        <p:anim calcmode="lin" valueType="num">
                                          <p:cBhvr>
                                            <p:cTn id="132" dur="500" fill="hold"/>
                                            <p:tgtEl>
                                              <p:spTgt spid="36"/>
                                            </p:tgtEl>
                                            <p:attrNameLst>
                                              <p:attrName>ppt_w</p:attrName>
                                            </p:attrNameLst>
                                          </p:cBhvr>
                                          <p:tavLst>
                                            <p:tav tm="0">
                                              <p:val>
                                                <p:fltVal val="0"/>
                                              </p:val>
                                            </p:tav>
                                            <p:tav tm="100000">
                                              <p:val>
                                                <p:strVal val="#ppt_w"/>
                                              </p:val>
                                            </p:tav>
                                          </p:tavLst>
                                        </p:anim>
                                        <p:anim calcmode="lin" valueType="num">
                                          <p:cBhvr>
                                            <p:cTn id="133" dur="500" fill="hold"/>
                                            <p:tgtEl>
                                              <p:spTgt spid="36"/>
                                            </p:tgtEl>
                                            <p:attrNameLst>
                                              <p:attrName>ppt_h</p:attrName>
                                            </p:attrNameLst>
                                          </p:cBhvr>
                                          <p:tavLst>
                                            <p:tav tm="0">
                                              <p:val>
                                                <p:fltVal val="0"/>
                                              </p:val>
                                            </p:tav>
                                            <p:tav tm="100000">
                                              <p:val>
                                                <p:strVal val="#ppt_h"/>
                                              </p:val>
                                            </p:tav>
                                          </p:tavLst>
                                        </p:anim>
                                        <p:animEffect transition="in" filter="fade">
                                          <p:cBhvr>
                                            <p:cTn id="134" dur="500"/>
                                            <p:tgtEl>
                                              <p:spTgt spid="36"/>
                                            </p:tgtEl>
                                          </p:cBhvr>
                                        </p:animEffect>
                                      </p:childTnLst>
                                    </p:cTn>
                                  </p:par>
                                  <p:par>
                                    <p:cTn id="135" presetID="12" presetClass="entr" presetSubtype="1" fill="hold" grpId="0" nodeType="withEffect">
                                      <p:stCondLst>
                                        <p:cond delay="250"/>
                                      </p:stCondLst>
                                      <p:childTnLst>
                                        <p:set>
                                          <p:cBhvr>
                                            <p:cTn id="136" dur="1" fill="hold">
                                              <p:stCondLst>
                                                <p:cond delay="0"/>
                                              </p:stCondLst>
                                            </p:cTn>
                                            <p:tgtEl>
                                              <p:spTgt spid="32"/>
                                            </p:tgtEl>
                                            <p:attrNameLst>
                                              <p:attrName>style.visibility</p:attrName>
                                            </p:attrNameLst>
                                          </p:cBhvr>
                                          <p:to>
                                            <p:strVal val="visible"/>
                                          </p:to>
                                        </p:set>
                                        <p:anim calcmode="lin" valueType="num">
                                          <p:cBhvr additive="base">
                                            <p:cTn id="137" dur="500"/>
                                            <p:tgtEl>
                                              <p:spTgt spid="32"/>
                                            </p:tgtEl>
                                            <p:attrNameLst>
                                              <p:attrName>ppt_y</p:attrName>
                                            </p:attrNameLst>
                                          </p:cBhvr>
                                          <p:tavLst>
                                            <p:tav tm="0">
                                              <p:val>
                                                <p:strVal val="#ppt_y-#ppt_h*1.125000"/>
                                              </p:val>
                                            </p:tav>
                                            <p:tav tm="100000">
                                              <p:val>
                                                <p:strVal val="#ppt_y"/>
                                              </p:val>
                                            </p:tav>
                                          </p:tavLst>
                                        </p:anim>
                                        <p:animEffect transition="in" filter="wipe(down)">
                                          <p:cBhvr>
                                            <p:cTn id="138" dur="500"/>
                                            <p:tgtEl>
                                              <p:spTgt spid="32"/>
                                            </p:tgtEl>
                                          </p:cBhvr>
                                        </p:animEffect>
                                      </p:childTnLst>
                                    </p:cTn>
                                  </p:par>
                                  <p:par>
                                    <p:cTn id="139" presetID="53" presetClass="entr" presetSubtype="16" fill="hold" nodeType="withEffect">
                                      <p:stCondLst>
                                        <p:cond delay="250"/>
                                      </p:stCondLst>
                                      <p:childTnLst>
                                        <p:set>
                                          <p:cBhvr>
                                            <p:cTn id="140" dur="1" fill="hold">
                                              <p:stCondLst>
                                                <p:cond delay="0"/>
                                              </p:stCondLst>
                                            </p:cTn>
                                            <p:tgtEl>
                                              <p:spTgt spid="18"/>
                                            </p:tgtEl>
                                            <p:attrNameLst>
                                              <p:attrName>style.visibility</p:attrName>
                                            </p:attrNameLst>
                                          </p:cBhvr>
                                          <p:to>
                                            <p:strVal val="visible"/>
                                          </p:to>
                                        </p:set>
                                        <p:anim calcmode="lin" valueType="num">
                                          <p:cBhvr>
                                            <p:cTn id="141" dur="500" fill="hold"/>
                                            <p:tgtEl>
                                              <p:spTgt spid="18"/>
                                            </p:tgtEl>
                                            <p:attrNameLst>
                                              <p:attrName>ppt_w</p:attrName>
                                            </p:attrNameLst>
                                          </p:cBhvr>
                                          <p:tavLst>
                                            <p:tav tm="0">
                                              <p:val>
                                                <p:fltVal val="0"/>
                                              </p:val>
                                            </p:tav>
                                            <p:tav tm="100000">
                                              <p:val>
                                                <p:strVal val="#ppt_w"/>
                                              </p:val>
                                            </p:tav>
                                          </p:tavLst>
                                        </p:anim>
                                        <p:anim calcmode="lin" valueType="num">
                                          <p:cBhvr>
                                            <p:cTn id="142" dur="500" fill="hold"/>
                                            <p:tgtEl>
                                              <p:spTgt spid="18"/>
                                            </p:tgtEl>
                                            <p:attrNameLst>
                                              <p:attrName>ppt_h</p:attrName>
                                            </p:attrNameLst>
                                          </p:cBhvr>
                                          <p:tavLst>
                                            <p:tav tm="0">
                                              <p:val>
                                                <p:fltVal val="0"/>
                                              </p:val>
                                            </p:tav>
                                            <p:tav tm="100000">
                                              <p:val>
                                                <p:strVal val="#ppt_h"/>
                                              </p:val>
                                            </p:tav>
                                          </p:tavLst>
                                        </p:anim>
                                        <p:animEffect transition="in" filter="fade">
                                          <p:cBhvr>
                                            <p:cTn id="143" dur="500"/>
                                            <p:tgtEl>
                                              <p:spTgt spid="18"/>
                                            </p:tgtEl>
                                          </p:cBhvr>
                                        </p:animEffect>
                                      </p:childTnLst>
                                    </p:cTn>
                                  </p:par>
                                </p:childTnLst>
                              </p:cTn>
                            </p:par>
                            <p:par>
                              <p:cTn id="144" fill="hold">
                                <p:stCondLst>
                                  <p:cond delay="3500"/>
                                </p:stCondLst>
                                <p:childTnLst>
                                  <p:par>
                                    <p:cTn id="145" presetID="53" presetClass="entr" presetSubtype="16" fill="hold" nodeType="afterEffect">
                                      <p:stCondLst>
                                        <p:cond delay="0"/>
                                      </p:stCondLst>
                                      <p:childTnLst>
                                        <p:set>
                                          <p:cBhvr>
                                            <p:cTn id="146" dur="1" fill="hold">
                                              <p:stCondLst>
                                                <p:cond delay="0"/>
                                              </p:stCondLst>
                                            </p:cTn>
                                            <p:tgtEl>
                                              <p:spTgt spid="21"/>
                                            </p:tgtEl>
                                            <p:attrNameLst>
                                              <p:attrName>style.visibility</p:attrName>
                                            </p:attrNameLst>
                                          </p:cBhvr>
                                          <p:to>
                                            <p:strVal val="visible"/>
                                          </p:to>
                                        </p:set>
                                        <p:anim calcmode="lin" valueType="num">
                                          <p:cBhvr>
                                            <p:cTn id="147" dur="500" fill="hold"/>
                                            <p:tgtEl>
                                              <p:spTgt spid="21"/>
                                            </p:tgtEl>
                                            <p:attrNameLst>
                                              <p:attrName>ppt_w</p:attrName>
                                            </p:attrNameLst>
                                          </p:cBhvr>
                                          <p:tavLst>
                                            <p:tav tm="0">
                                              <p:val>
                                                <p:fltVal val="0"/>
                                              </p:val>
                                            </p:tav>
                                            <p:tav tm="100000">
                                              <p:val>
                                                <p:strVal val="#ppt_w"/>
                                              </p:val>
                                            </p:tav>
                                          </p:tavLst>
                                        </p:anim>
                                        <p:anim calcmode="lin" valueType="num">
                                          <p:cBhvr>
                                            <p:cTn id="148" dur="500" fill="hold"/>
                                            <p:tgtEl>
                                              <p:spTgt spid="21"/>
                                            </p:tgtEl>
                                            <p:attrNameLst>
                                              <p:attrName>ppt_h</p:attrName>
                                            </p:attrNameLst>
                                          </p:cBhvr>
                                          <p:tavLst>
                                            <p:tav tm="0">
                                              <p:val>
                                                <p:fltVal val="0"/>
                                              </p:val>
                                            </p:tav>
                                            <p:tav tm="100000">
                                              <p:val>
                                                <p:strVal val="#ppt_h"/>
                                              </p:val>
                                            </p:tav>
                                          </p:tavLst>
                                        </p:anim>
                                        <p:animEffect transition="in" filter="fade">
                                          <p:cBhvr>
                                            <p:cTn id="149" dur="500"/>
                                            <p:tgtEl>
                                              <p:spTgt spid="21"/>
                                            </p:tgtEl>
                                          </p:cBhvr>
                                        </p:animEffect>
                                      </p:childTnLst>
                                    </p:cTn>
                                  </p:par>
                                  <p:par>
                                    <p:cTn id="150" presetID="53" presetClass="entr" presetSubtype="16" fill="hold" grpId="0" nodeType="withEffect">
                                      <p:stCondLst>
                                        <p:cond delay="200"/>
                                      </p:stCondLst>
                                      <p:childTnLst>
                                        <p:set>
                                          <p:cBhvr>
                                            <p:cTn id="151" dur="1" fill="hold">
                                              <p:stCondLst>
                                                <p:cond delay="0"/>
                                              </p:stCondLst>
                                            </p:cTn>
                                            <p:tgtEl>
                                              <p:spTgt spid="37"/>
                                            </p:tgtEl>
                                            <p:attrNameLst>
                                              <p:attrName>style.visibility</p:attrName>
                                            </p:attrNameLst>
                                          </p:cBhvr>
                                          <p:to>
                                            <p:strVal val="visible"/>
                                          </p:to>
                                        </p:set>
                                        <p:anim calcmode="lin" valueType="num">
                                          <p:cBhvr>
                                            <p:cTn id="152" dur="500" fill="hold"/>
                                            <p:tgtEl>
                                              <p:spTgt spid="37"/>
                                            </p:tgtEl>
                                            <p:attrNameLst>
                                              <p:attrName>ppt_w</p:attrName>
                                            </p:attrNameLst>
                                          </p:cBhvr>
                                          <p:tavLst>
                                            <p:tav tm="0">
                                              <p:val>
                                                <p:fltVal val="0"/>
                                              </p:val>
                                            </p:tav>
                                            <p:tav tm="100000">
                                              <p:val>
                                                <p:strVal val="#ppt_w"/>
                                              </p:val>
                                            </p:tav>
                                          </p:tavLst>
                                        </p:anim>
                                        <p:anim calcmode="lin" valueType="num">
                                          <p:cBhvr>
                                            <p:cTn id="153" dur="500" fill="hold"/>
                                            <p:tgtEl>
                                              <p:spTgt spid="37"/>
                                            </p:tgtEl>
                                            <p:attrNameLst>
                                              <p:attrName>ppt_h</p:attrName>
                                            </p:attrNameLst>
                                          </p:cBhvr>
                                          <p:tavLst>
                                            <p:tav tm="0">
                                              <p:val>
                                                <p:fltVal val="0"/>
                                              </p:val>
                                            </p:tav>
                                            <p:tav tm="100000">
                                              <p:val>
                                                <p:strVal val="#ppt_h"/>
                                              </p:val>
                                            </p:tav>
                                          </p:tavLst>
                                        </p:anim>
                                        <p:animEffect transition="in" filter="fade">
                                          <p:cBhvr>
                                            <p:cTn id="154" dur="500"/>
                                            <p:tgtEl>
                                              <p:spTgt spid="37"/>
                                            </p:tgtEl>
                                          </p:cBhvr>
                                        </p:animEffect>
                                      </p:childTnLst>
                                    </p:cTn>
                                  </p:par>
                                  <p:par>
                                    <p:cTn id="155" presetID="12" presetClass="entr" presetSubtype="1" fill="hold" grpId="0" nodeType="withEffect">
                                      <p:stCondLst>
                                        <p:cond delay="200"/>
                                      </p:stCondLst>
                                      <p:childTnLst>
                                        <p:set>
                                          <p:cBhvr>
                                            <p:cTn id="156" dur="1" fill="hold">
                                              <p:stCondLst>
                                                <p:cond delay="0"/>
                                              </p:stCondLst>
                                            </p:cTn>
                                            <p:tgtEl>
                                              <p:spTgt spid="33"/>
                                            </p:tgtEl>
                                            <p:attrNameLst>
                                              <p:attrName>style.visibility</p:attrName>
                                            </p:attrNameLst>
                                          </p:cBhvr>
                                          <p:to>
                                            <p:strVal val="visible"/>
                                          </p:to>
                                        </p:set>
                                        <p:anim calcmode="lin" valueType="num">
                                          <p:cBhvr additive="base">
                                            <p:cTn id="157" dur="500"/>
                                            <p:tgtEl>
                                              <p:spTgt spid="33"/>
                                            </p:tgtEl>
                                            <p:attrNameLst>
                                              <p:attrName>ppt_y</p:attrName>
                                            </p:attrNameLst>
                                          </p:cBhvr>
                                          <p:tavLst>
                                            <p:tav tm="0">
                                              <p:val>
                                                <p:strVal val="#ppt_y-#ppt_h*1.125000"/>
                                              </p:val>
                                            </p:tav>
                                            <p:tav tm="100000">
                                              <p:val>
                                                <p:strVal val="#ppt_y"/>
                                              </p:val>
                                            </p:tav>
                                          </p:tavLst>
                                        </p:anim>
                                        <p:animEffect transition="in" filter="wipe(down)">
                                          <p:cBhvr>
                                            <p:cTn id="158"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animBg="1"/>
          <p:bldP spid="8" grpId="1" animBg="1"/>
          <p:bldP spid="8" grpId="2" animBg="1"/>
          <p:bldP spid="8" grpId="3" animBg="1"/>
          <p:bldP spid="8" grpId="4" animBg="1"/>
          <p:bldP spid="9" grpId="0" animBg="1"/>
          <p:bldP spid="9" grpId="1" animBg="1"/>
          <p:bldP spid="9" grpId="2" animBg="1"/>
          <p:bldP spid="9" grpId="3" animBg="1"/>
          <p:bldP spid="9" grpId="4" animBg="1"/>
          <p:bldP spid="10" grpId="0" animBg="1"/>
          <p:bldP spid="10" grpId="1" animBg="1"/>
          <p:bldP spid="10" grpId="2" animBg="1"/>
          <p:bldP spid="10" grpId="3" animBg="1"/>
          <p:bldP spid="10" grpId="4" animBg="1"/>
          <p:bldP spid="11" grpId="0" animBg="1"/>
          <p:bldP spid="11" grpId="1" animBg="1"/>
          <p:bldP spid="11" grpId="2" animBg="1"/>
          <p:bldP spid="11" grpId="3" animBg="1"/>
          <p:bldP spid="11" grpId="4" animBg="1"/>
          <p:bldP spid="24" grpId="0" animBg="1"/>
          <p:bldP spid="25" grpId="0" animBg="1"/>
          <p:bldP spid="25" grpId="1" animBg="1"/>
          <p:bldP spid="25" grpId="2" animBg="1"/>
          <p:bldP spid="25" grpId="3" animBg="1"/>
          <p:bldP spid="25" grpId="4" animBg="1"/>
          <p:bldP spid="29" grpId="0"/>
          <p:bldP spid="30" grpId="0"/>
          <p:bldP spid="31" grpId="0"/>
          <p:bldP spid="32" grpId="0"/>
          <p:bldP spid="33" grpId="0"/>
          <p:bldP spid="34" grpId="0" animBg="1"/>
          <p:bldP spid="35" grpId="0" animBg="1"/>
          <p:bldP spid="36" grpId="0" animBg="1"/>
          <p:bldP spid="37" grpId="0" animBg="1"/>
        </p:bldLst>
      </p:timing>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3"/>
          <p:cNvSpPr txBox="1"/>
          <p:nvPr/>
        </p:nvSpPr>
        <p:spPr>
          <a:xfrm>
            <a:off x="4305829" y="3510748"/>
            <a:ext cx="5867869" cy="517065"/>
          </a:xfrm>
          <a:prstGeom prst="rect">
            <a:avLst/>
          </a:prstGeom>
        </p:spPr>
        <p:txBody>
          <a:bodyPr wrap="square" lIns="0" tIns="0" rIns="0" bIns="0" anchor="t" anchorCtr="0">
            <a:spAutoFit/>
          </a:bodyPr>
          <a:lstStyle>
            <a:defPPr>
              <a:defRPr lang="zh-CN"/>
            </a:defPPr>
            <a:lvl1pPr indent="0" defTabSz="1218565" fontAlgn="ctr">
              <a:lnSpc>
                <a:spcPct val="120000"/>
              </a:lnSpc>
              <a:buNone/>
              <a:defRPr sz="1400" baseline="0">
                <a:solidFill>
                  <a:schemeClr val="tx1">
                    <a:lumMod val="65000"/>
                    <a:lumOff val="35000"/>
                  </a:schemeClr>
                </a:solidFill>
                <a:latin typeface="微软雅黑" panose="020B0503020204020204" pitchFamily="34" charset="-122"/>
                <a:ea typeface="微软雅黑" panose="020B0503020204020204" pitchFamily="34" charset="-122"/>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zh-CN" altLang="en-US" dirty="0">
                <a:sym typeface="微软雅黑" panose="020B0503020204020204" pitchFamily="34" charset="-122"/>
              </a:rPr>
              <a:t>请点击录入本章节的概括性描述文字或者复制粘贴，请添加说明文字，图像描述及总结。在此录入本章节的综合描述说明。</a:t>
            </a:r>
            <a:endParaRPr lang="en-US" altLang="zh-CN" dirty="0">
              <a:sym typeface="微软雅黑" panose="020B0503020204020204" pitchFamily="34" charset="-122"/>
            </a:endParaRPr>
          </a:p>
        </p:txBody>
      </p:sp>
      <p:sp>
        <p:nvSpPr>
          <p:cNvPr id="3" name="TextBox 18"/>
          <p:cNvSpPr>
            <a:spLocks noChangeArrowheads="1"/>
          </p:cNvSpPr>
          <p:nvPr/>
        </p:nvSpPr>
        <p:spPr bwMode="auto">
          <a:xfrm>
            <a:off x="4209577" y="2622420"/>
            <a:ext cx="2749471"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spcBef>
                <a:spcPct val="0"/>
              </a:spcBef>
              <a:buFont typeface="Arial" panose="020B0604020202020204" pitchFamily="34" charset="0"/>
              <a:buNone/>
            </a:pPr>
            <a:r>
              <a:rPr lang="zh-CN" altLang="en-US" sz="5000" b="1" dirty="0">
                <a:solidFill>
                  <a:schemeClr val="accent1"/>
                </a:solidFill>
                <a:latin typeface="Impact" panose="020B0806030902050204" pitchFamily="34" charset="0"/>
                <a:ea typeface="微软雅黑" panose="020B0503020204020204" pitchFamily="34" charset="-122"/>
                <a:sym typeface="方正大黑简体" panose="03000509000000000000" pitchFamily="65" charset="-122"/>
              </a:rPr>
              <a:t>添加主题</a:t>
            </a:r>
          </a:p>
        </p:txBody>
      </p:sp>
      <p:sp>
        <p:nvSpPr>
          <p:cNvPr id="4" name="前言"/>
          <p:cNvSpPr>
            <a:spLocks noChangeArrowheads="1"/>
          </p:cNvSpPr>
          <p:nvPr/>
        </p:nvSpPr>
        <p:spPr bwMode="auto">
          <a:xfrm>
            <a:off x="7104112" y="2960975"/>
            <a:ext cx="174438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spcBef>
                <a:spcPct val="0"/>
              </a:spcBef>
              <a:buNone/>
            </a:pPr>
            <a:r>
              <a:rPr lang="en-US" altLang="zh-CN" sz="2800" dirty="0">
                <a:solidFill>
                  <a:schemeClr val="bg1">
                    <a:lumMod val="50000"/>
                  </a:schemeClr>
                </a:solidFill>
                <a:latin typeface="Impact" panose="020B0806030902050204" pitchFamily="34" charset="0"/>
              </a:rPr>
              <a:t>Add theme</a:t>
            </a:r>
            <a:endParaRPr lang="zh-CN" altLang="en-US" sz="2800" dirty="0">
              <a:solidFill>
                <a:schemeClr val="bg1">
                  <a:lumMod val="50000"/>
                </a:schemeClr>
              </a:solidFill>
              <a:latin typeface="Impact" panose="020B0806030902050204" pitchFamily="34" charset="0"/>
            </a:endParaRPr>
          </a:p>
        </p:txBody>
      </p:sp>
      <p:sp>
        <p:nvSpPr>
          <p:cNvPr id="5" name="标题层"/>
          <p:cNvSpPr txBox="1"/>
          <p:nvPr/>
        </p:nvSpPr>
        <p:spPr bwMode="auto">
          <a:xfrm>
            <a:off x="2063553" y="2414232"/>
            <a:ext cx="2242115" cy="1969758"/>
          </a:xfrm>
          <a:prstGeom prst="rect">
            <a:avLst/>
          </a:prstGeom>
          <a:noFill/>
          <a:effectLst/>
        </p:spPr>
        <p:txBody>
          <a:bodyPr wrap="square" lIns="121908" tIns="60954" rIns="121908" bIns="60954">
            <a:spAutoFit/>
          </a:bodyPr>
          <a:lstStyle/>
          <a:p>
            <a:pPr algn="ctr" defTabSz="1218565">
              <a:defRPr/>
            </a:pPr>
            <a:r>
              <a:rPr lang="en-US" altLang="zh-CN" sz="12000" kern="0" dirty="0">
                <a:solidFill>
                  <a:schemeClr val="accent1"/>
                </a:solidFill>
                <a:latin typeface="Impact" panose="020B0806030902050204" pitchFamily="34" charset="0"/>
                <a:ea typeface="微软雅黑" panose="020B0503020204020204" pitchFamily="34" charset="-122"/>
                <a:cs typeface="Arial" panose="020B0604020202020204" pitchFamily="34" charset="0"/>
              </a:rPr>
              <a:t>01</a:t>
            </a:r>
            <a:endParaRPr lang="zh-CN" altLang="en-US" sz="12000" kern="0" dirty="0">
              <a:solidFill>
                <a:schemeClr val="accent1"/>
              </a:solidFill>
              <a:latin typeface="Impact" panose="020B0806030902050204" pitchFamily="34" charset="0"/>
              <a:ea typeface="微软雅黑" panose="020B0503020204020204" pitchFamily="34" charset="-122"/>
              <a:cs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5250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400" fill="hold"/>
                                        <p:tgtEl>
                                          <p:spTgt spid="5"/>
                                        </p:tgtEl>
                                        <p:attrNameLst>
                                          <p:attrName>ppt_x</p:attrName>
                                        </p:attrNameLst>
                                      </p:cBhvr>
                                      <p:tavLst>
                                        <p:tav tm="0">
                                          <p:val>
                                            <p:strVal val="0-#ppt_w/2"/>
                                          </p:val>
                                        </p:tav>
                                        <p:tav tm="100000">
                                          <p:val>
                                            <p:strVal val="#ppt_x"/>
                                          </p:val>
                                        </p:tav>
                                      </p:tavLst>
                                    </p:anim>
                                    <p:anim calcmode="lin" valueType="num">
                                      <p:cBhvr additive="base">
                                        <p:cTn id="8" dur="400" fill="hold"/>
                                        <p:tgtEl>
                                          <p:spTgt spid="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fill="hold"/>
                                        <p:tgtEl>
                                          <p:spTgt spid="3"/>
                                        </p:tgtEl>
                                        <p:attrNameLst>
                                          <p:attrName>ppt_x</p:attrName>
                                        </p:attrNameLst>
                                      </p:cBhvr>
                                      <p:tavLst>
                                        <p:tav tm="0">
                                          <p:val>
                                            <p:strVal val="1+#ppt_w/2"/>
                                          </p:val>
                                        </p:tav>
                                        <p:tav tm="100000">
                                          <p:val>
                                            <p:strVal val="#ppt_x"/>
                                          </p:val>
                                        </p:tav>
                                      </p:tavLst>
                                    </p:anim>
                                    <p:anim calcmode="lin" valueType="num">
                                      <p:cBhvr additive="base">
                                        <p:cTn id="13" dur="500" fill="hold"/>
                                        <p:tgtEl>
                                          <p:spTgt spid="3"/>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2" fill="hold" grpId="0" nodeType="after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additive="base">
                                        <p:cTn id="17" dur="500" fill="hold"/>
                                        <p:tgtEl>
                                          <p:spTgt spid="4"/>
                                        </p:tgtEl>
                                        <p:attrNameLst>
                                          <p:attrName>ppt_x</p:attrName>
                                        </p:attrNameLst>
                                      </p:cBhvr>
                                      <p:tavLst>
                                        <p:tav tm="0">
                                          <p:val>
                                            <p:strVal val="1+#ppt_w/2"/>
                                          </p:val>
                                        </p:tav>
                                        <p:tav tm="100000">
                                          <p:val>
                                            <p:strVal val="#ppt_x"/>
                                          </p:val>
                                        </p:tav>
                                      </p:tavLst>
                                    </p:anim>
                                    <p:anim calcmode="lin" valueType="num">
                                      <p:cBhvr additive="base">
                                        <p:cTn id="18" dur="500" fill="hold"/>
                                        <p:tgtEl>
                                          <p:spTgt spid="4"/>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12" presetClass="entr" presetSubtype="4" fill="hold" grpId="0" nodeType="after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slide(fromBottom)">
                                      <p:cBhvr>
                                        <p:cTn id="2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983432" y="1484784"/>
            <a:ext cx="5688632" cy="3168352"/>
          </a:xfrm>
          <a:prstGeom prst="rect">
            <a:avLst/>
          </a:prstGeom>
          <a:blipFill>
            <a:blip r:embed="rId3"/>
            <a:stretch>
              <a:fillRect l="-105" t="-6244" r="-105" b="-6244"/>
            </a:stretch>
          </a:blipFill>
          <a:ln w="38100">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6384032" y="2204864"/>
            <a:ext cx="2952328" cy="50405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文本框 9"/>
          <p:cNvSpPr txBox="1"/>
          <p:nvPr/>
        </p:nvSpPr>
        <p:spPr>
          <a:xfrm>
            <a:off x="6816080" y="2259886"/>
            <a:ext cx="2952328" cy="377026"/>
          </a:xfrm>
          <a:prstGeom prst="rect">
            <a:avLst/>
          </a:prstGeom>
          <a:noFill/>
        </p:spPr>
        <p:txBody>
          <a:bodyPr wrap="square" lIns="68580" tIns="34290" rIns="68580" bIns="34290" rtlCol="0">
            <a:spAutoFit/>
          </a:bodyPr>
          <a:lstStyle/>
          <a:p>
            <a:pPr marL="0" lvl="1"/>
            <a:r>
              <a:rPr lang="zh-CN" altLang="en-US" sz="2000" b="1" dirty="0" smtClean="0">
                <a:solidFill>
                  <a:schemeClr val="bg1"/>
                </a:solidFill>
                <a:latin typeface="微软雅黑" panose="020B0503020204020204" pitchFamily="34" charset="-122"/>
                <a:ea typeface="微软雅黑" panose="020B0503020204020204" pitchFamily="34" charset="-122"/>
              </a:rPr>
              <a:t>如何提高孩子积极性</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sp>
        <p:nvSpPr>
          <p:cNvPr id="11" name="文本框 9"/>
          <p:cNvSpPr txBox="1"/>
          <p:nvPr/>
        </p:nvSpPr>
        <p:spPr>
          <a:xfrm>
            <a:off x="6816080" y="2708921"/>
            <a:ext cx="2952328" cy="284693"/>
          </a:xfrm>
          <a:prstGeom prst="rect">
            <a:avLst/>
          </a:prstGeom>
          <a:noFill/>
        </p:spPr>
        <p:txBody>
          <a:bodyPr wrap="square" lIns="68580" tIns="34290" rIns="68580" bIns="34290" rtlCol="0">
            <a:spAutoFit/>
          </a:bodyPr>
          <a:lstStyle/>
          <a:p>
            <a:pPr marL="0" lvl="1"/>
            <a:r>
              <a:rPr lang="en-US" altLang="zh-CN" sz="1400" dirty="0">
                <a:solidFill>
                  <a:schemeClr val="accent4"/>
                </a:solidFill>
                <a:latin typeface="微软雅黑" panose="020B0503020204020204" pitchFamily="34" charset="-122"/>
                <a:ea typeface="微软雅黑" panose="020B0503020204020204" pitchFamily="34" charset="-122"/>
              </a:rPr>
              <a:t>Employee training programs</a:t>
            </a:r>
            <a:endParaRPr lang="zh-CN" altLang="en-US" sz="1600" dirty="0">
              <a:solidFill>
                <a:schemeClr val="accent4"/>
              </a:solidFill>
              <a:latin typeface="微软雅黑" panose="020B0503020204020204" pitchFamily="34" charset="-122"/>
              <a:ea typeface="微软雅黑" panose="020B0503020204020204" pitchFamily="34" charset="-122"/>
            </a:endParaRPr>
          </a:p>
        </p:txBody>
      </p:sp>
      <p:grpSp>
        <p:nvGrpSpPr>
          <p:cNvPr id="12" name="组合 11"/>
          <p:cNvGrpSpPr/>
          <p:nvPr/>
        </p:nvGrpSpPr>
        <p:grpSpPr>
          <a:xfrm>
            <a:off x="6960096" y="3065621"/>
            <a:ext cx="3960440" cy="760150"/>
            <a:chOff x="1212112" y="1732746"/>
            <a:chExt cx="3960440" cy="760150"/>
          </a:xfrm>
        </p:grpSpPr>
        <p:sp>
          <p:nvSpPr>
            <p:cNvPr id="13" name="Oval 23"/>
            <p:cNvSpPr/>
            <p:nvPr/>
          </p:nvSpPr>
          <p:spPr>
            <a:xfrm>
              <a:off x="1212112" y="1813778"/>
              <a:ext cx="496601" cy="496601"/>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latin typeface="微软雅黑" panose="020B0503020204020204" pitchFamily="34" charset="-122"/>
                <a:ea typeface="微软雅黑" panose="020B0503020204020204" pitchFamily="34" charset="-122"/>
              </a:endParaRPr>
            </a:p>
          </p:txBody>
        </p:sp>
        <p:cxnSp>
          <p:nvCxnSpPr>
            <p:cNvPr id="14" name="Straight Connector 25"/>
            <p:cNvCxnSpPr/>
            <p:nvPr/>
          </p:nvCxnSpPr>
          <p:spPr>
            <a:xfrm>
              <a:off x="1751988" y="2062078"/>
              <a:ext cx="1297172" cy="0"/>
            </a:xfrm>
            <a:prstGeom prst="line">
              <a:avLst/>
            </a:prstGeom>
            <a:ln>
              <a:solidFill>
                <a:srgbClr val="7F8C8D"/>
              </a:solidFill>
              <a:prstDash val="dash"/>
              <a:tailEnd type="oval"/>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1787275" y="1732746"/>
              <a:ext cx="1261885" cy="307777"/>
            </a:xfrm>
            <a:prstGeom prst="rect">
              <a:avLst/>
            </a:prstGeom>
            <a:noFill/>
          </p:spPr>
          <p:txBody>
            <a:bodyPr wrap="none" rtlCol="0">
              <a:spAutoFit/>
            </a:bodyPr>
            <a:lstStyle/>
            <a:p>
              <a:pPr algn="r"/>
              <a:r>
                <a:rPr lang="zh-CN" altLang="en-US" sz="1400" b="1" dirty="0" smtClean="0">
                  <a:solidFill>
                    <a:schemeClr val="tx1">
                      <a:lumMod val="50000"/>
                      <a:lumOff val="50000"/>
                    </a:schemeClr>
                  </a:solidFill>
                  <a:latin typeface="微软雅黑" panose="020B0503020204020204" pitchFamily="34" charset="-122"/>
                  <a:ea typeface="微软雅黑" panose="020B0503020204020204" pitchFamily="34" charset="-122"/>
                  <a:cs typeface="Open Sans" panose="020B0606030504020204" pitchFamily="34" charset="0"/>
                </a:rPr>
                <a:t>添加文字内容</a:t>
              </a:r>
              <a:endParaRPr lang="en-US" sz="1400" b="1" dirty="0">
                <a:solidFill>
                  <a:schemeClr val="tx1">
                    <a:lumMod val="50000"/>
                    <a:lumOff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16" name="TextBox 15"/>
            <p:cNvSpPr txBox="1"/>
            <p:nvPr/>
          </p:nvSpPr>
          <p:spPr>
            <a:xfrm>
              <a:off x="1784406" y="2092786"/>
              <a:ext cx="3388146" cy="400110"/>
            </a:xfrm>
            <a:prstGeom prst="rect">
              <a:avLst/>
            </a:prstGeom>
            <a:noFill/>
          </p:spPr>
          <p:txBody>
            <a:bodyPr wrap="square" rtlCol="0">
              <a:spAutoFit/>
            </a:bodyPr>
            <a:lstStyle/>
            <a:p>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在此录入上述图表的综合描述说明，此录入上述图表的。在此录入上述图表的综合描述说明，此录入上述图表的。</a:t>
              </a:r>
              <a:endParaRPr lang="en-US" altLang="zh-CN" sz="1000" dirty="0">
                <a:solidFill>
                  <a:schemeClr val="tx1">
                    <a:lumMod val="50000"/>
                    <a:lumOff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grpSp>
      <p:grpSp>
        <p:nvGrpSpPr>
          <p:cNvPr id="17" name="组合 16"/>
          <p:cNvGrpSpPr/>
          <p:nvPr/>
        </p:nvGrpSpPr>
        <p:grpSpPr>
          <a:xfrm>
            <a:off x="6960096" y="3929717"/>
            <a:ext cx="3960440" cy="760150"/>
            <a:chOff x="1212112" y="1732746"/>
            <a:chExt cx="3960440" cy="760150"/>
          </a:xfrm>
        </p:grpSpPr>
        <p:sp>
          <p:nvSpPr>
            <p:cNvPr id="18" name="Oval 23"/>
            <p:cNvSpPr/>
            <p:nvPr/>
          </p:nvSpPr>
          <p:spPr>
            <a:xfrm>
              <a:off x="1212112" y="1813778"/>
              <a:ext cx="496601" cy="49660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latin typeface="微软雅黑" panose="020B0503020204020204" pitchFamily="34" charset="-122"/>
                <a:ea typeface="微软雅黑" panose="020B0503020204020204" pitchFamily="34" charset="-122"/>
              </a:endParaRPr>
            </a:p>
          </p:txBody>
        </p:sp>
        <p:cxnSp>
          <p:nvCxnSpPr>
            <p:cNvPr id="19" name="Straight Connector 25"/>
            <p:cNvCxnSpPr/>
            <p:nvPr/>
          </p:nvCxnSpPr>
          <p:spPr>
            <a:xfrm>
              <a:off x="1751988" y="2062078"/>
              <a:ext cx="1297172" cy="0"/>
            </a:xfrm>
            <a:prstGeom prst="line">
              <a:avLst/>
            </a:prstGeom>
            <a:ln>
              <a:solidFill>
                <a:srgbClr val="7F8C8D"/>
              </a:solidFill>
              <a:prstDash val="dash"/>
              <a:tailEnd type="oval"/>
            </a:ln>
          </p:spPr>
          <p:style>
            <a:lnRef idx="1">
              <a:schemeClr val="accent1"/>
            </a:lnRef>
            <a:fillRef idx="0">
              <a:schemeClr val="accent1"/>
            </a:fillRef>
            <a:effectRef idx="0">
              <a:schemeClr val="accent1"/>
            </a:effectRef>
            <a:fontRef idx="minor">
              <a:schemeClr val="tx1"/>
            </a:fontRef>
          </p:style>
        </p:cxnSp>
        <p:sp>
          <p:nvSpPr>
            <p:cNvPr id="20" name="TextBox 19"/>
            <p:cNvSpPr txBox="1"/>
            <p:nvPr/>
          </p:nvSpPr>
          <p:spPr>
            <a:xfrm>
              <a:off x="1787276" y="1732746"/>
              <a:ext cx="1261884" cy="307777"/>
            </a:xfrm>
            <a:prstGeom prst="rect">
              <a:avLst/>
            </a:prstGeom>
            <a:noFill/>
          </p:spPr>
          <p:txBody>
            <a:bodyPr wrap="none" rtlCol="0">
              <a:spAutoFit/>
            </a:bodyPr>
            <a:lstStyle/>
            <a:p>
              <a:pPr algn="r"/>
              <a:r>
                <a:rPr lang="zh-CN" altLang="en-US" sz="1400" b="1" dirty="0">
                  <a:solidFill>
                    <a:schemeClr val="tx1">
                      <a:lumMod val="50000"/>
                      <a:lumOff val="50000"/>
                    </a:schemeClr>
                  </a:solidFill>
                  <a:latin typeface="微软雅黑" panose="020B0503020204020204" pitchFamily="34" charset="-122"/>
                  <a:ea typeface="微软雅黑" panose="020B0503020204020204" pitchFamily="34" charset="-122"/>
                  <a:cs typeface="Open Sans" panose="020B0606030504020204" pitchFamily="34" charset="0"/>
                </a:rPr>
                <a:t>添加文字内容</a:t>
              </a:r>
              <a:endParaRPr lang="en-US" altLang="zh-CN" sz="1400" b="1" dirty="0">
                <a:solidFill>
                  <a:schemeClr val="tx1">
                    <a:lumMod val="50000"/>
                    <a:lumOff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21" name="TextBox 20"/>
            <p:cNvSpPr txBox="1"/>
            <p:nvPr/>
          </p:nvSpPr>
          <p:spPr>
            <a:xfrm>
              <a:off x="1784406" y="2092786"/>
              <a:ext cx="3388146" cy="400110"/>
            </a:xfrm>
            <a:prstGeom prst="rect">
              <a:avLst/>
            </a:prstGeom>
            <a:noFill/>
          </p:spPr>
          <p:txBody>
            <a:bodyPr wrap="square" rtlCol="0">
              <a:spAutoFit/>
            </a:bodyPr>
            <a:lstStyle/>
            <a:p>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在此录入上述图表的综合描述说明，此录入上述图表的。在此录入上述图表的综合描述说明，此录入上述图表的。</a:t>
              </a:r>
              <a:endParaRPr lang="en-US" altLang="zh-CN" sz="1000" dirty="0">
                <a:solidFill>
                  <a:schemeClr val="tx1">
                    <a:lumMod val="50000"/>
                    <a:lumOff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grpSp>
      <p:grpSp>
        <p:nvGrpSpPr>
          <p:cNvPr id="22" name="组合 21"/>
          <p:cNvGrpSpPr/>
          <p:nvPr/>
        </p:nvGrpSpPr>
        <p:grpSpPr>
          <a:xfrm>
            <a:off x="6960096" y="4833883"/>
            <a:ext cx="3960440" cy="775538"/>
            <a:chOff x="1212112" y="1732746"/>
            <a:chExt cx="3960440" cy="775538"/>
          </a:xfrm>
        </p:grpSpPr>
        <p:sp>
          <p:nvSpPr>
            <p:cNvPr id="23" name="Oval 23"/>
            <p:cNvSpPr/>
            <p:nvPr/>
          </p:nvSpPr>
          <p:spPr>
            <a:xfrm>
              <a:off x="1212112" y="1813778"/>
              <a:ext cx="496601" cy="496601"/>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latin typeface="微软雅黑" panose="020B0503020204020204" pitchFamily="34" charset="-122"/>
                <a:ea typeface="微软雅黑" panose="020B0503020204020204" pitchFamily="34" charset="-122"/>
              </a:endParaRPr>
            </a:p>
          </p:txBody>
        </p:sp>
        <p:cxnSp>
          <p:nvCxnSpPr>
            <p:cNvPr id="24" name="Straight Connector 25"/>
            <p:cNvCxnSpPr/>
            <p:nvPr/>
          </p:nvCxnSpPr>
          <p:spPr>
            <a:xfrm>
              <a:off x="1751988" y="2062078"/>
              <a:ext cx="1297172" cy="0"/>
            </a:xfrm>
            <a:prstGeom prst="line">
              <a:avLst/>
            </a:prstGeom>
            <a:ln>
              <a:solidFill>
                <a:srgbClr val="7F8C8D"/>
              </a:solidFill>
              <a:prstDash val="dash"/>
              <a:tailEnd type="oval"/>
            </a:ln>
          </p:spPr>
          <p:style>
            <a:lnRef idx="1">
              <a:schemeClr val="accent1"/>
            </a:lnRef>
            <a:fillRef idx="0">
              <a:schemeClr val="accent1"/>
            </a:fillRef>
            <a:effectRef idx="0">
              <a:schemeClr val="accent1"/>
            </a:effectRef>
            <a:fontRef idx="minor">
              <a:schemeClr val="tx1"/>
            </a:fontRef>
          </p:style>
        </p:cxnSp>
        <p:sp>
          <p:nvSpPr>
            <p:cNvPr id="25" name="TextBox 24"/>
            <p:cNvSpPr txBox="1"/>
            <p:nvPr/>
          </p:nvSpPr>
          <p:spPr>
            <a:xfrm>
              <a:off x="1787276" y="1732746"/>
              <a:ext cx="1261884" cy="307777"/>
            </a:xfrm>
            <a:prstGeom prst="rect">
              <a:avLst/>
            </a:prstGeom>
            <a:noFill/>
          </p:spPr>
          <p:txBody>
            <a:bodyPr wrap="none" rtlCol="0">
              <a:spAutoFit/>
            </a:bodyPr>
            <a:lstStyle/>
            <a:p>
              <a:pPr algn="r"/>
              <a:r>
                <a:rPr lang="zh-CN" altLang="en-US" sz="1400" b="1" dirty="0">
                  <a:solidFill>
                    <a:schemeClr val="tx1">
                      <a:lumMod val="50000"/>
                      <a:lumOff val="50000"/>
                    </a:schemeClr>
                  </a:solidFill>
                  <a:latin typeface="微软雅黑" panose="020B0503020204020204" pitchFamily="34" charset="-122"/>
                  <a:ea typeface="微软雅黑" panose="020B0503020204020204" pitchFamily="34" charset="-122"/>
                  <a:cs typeface="Open Sans" panose="020B0606030504020204" pitchFamily="34" charset="0"/>
                </a:rPr>
                <a:t>添加文字内容</a:t>
              </a:r>
              <a:endParaRPr lang="en-US" altLang="zh-CN" sz="1400" b="1" dirty="0">
                <a:solidFill>
                  <a:schemeClr val="tx1">
                    <a:lumMod val="50000"/>
                    <a:lumOff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26" name="TextBox 25"/>
            <p:cNvSpPr txBox="1"/>
            <p:nvPr/>
          </p:nvSpPr>
          <p:spPr>
            <a:xfrm>
              <a:off x="1784406" y="2092786"/>
              <a:ext cx="3388146" cy="415498"/>
            </a:xfrm>
            <a:prstGeom prst="rect">
              <a:avLst/>
            </a:prstGeom>
            <a:noFill/>
          </p:spPr>
          <p:txBody>
            <a:bodyPr wrap="square" rtlCol="0">
              <a:spAutoFit/>
            </a:bodyPr>
            <a:lstStyle/>
            <a:p>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在此录入上述图表的综合描述说明，此录入上述图表的。在此录入上述图表的综合描述说明，此录入上述图表的。</a:t>
              </a:r>
              <a:endParaRPr lang="en-US" altLang="zh-CN" sz="1000" dirty="0">
                <a:solidFill>
                  <a:schemeClr val="tx1">
                    <a:lumMod val="50000"/>
                    <a:lumOff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grpSp>
      <p:sp>
        <p:nvSpPr>
          <p:cNvPr id="27" name="TextBox 26"/>
          <p:cNvSpPr txBox="1"/>
          <p:nvPr/>
        </p:nvSpPr>
        <p:spPr>
          <a:xfrm>
            <a:off x="911424" y="5035243"/>
            <a:ext cx="5760640" cy="480131"/>
          </a:xfrm>
          <a:prstGeom prst="rect">
            <a:avLst/>
          </a:prstGeom>
          <a:noFill/>
        </p:spPr>
        <p:txBody>
          <a:bodyPr wrap="square" lIns="0" tIns="0" rIns="0" bIns="0" rtlCol="0">
            <a:spAutoFit/>
          </a:bodyPr>
          <a:lstStyle/>
          <a:p>
            <a:pPr>
              <a:lnSpc>
                <a:spcPct val="130000"/>
              </a:lnSpc>
              <a:spcBef>
                <a:spcPct val="0"/>
              </a:spcBef>
            </a:pPr>
            <a:r>
              <a:rPr lang="zh-CN" altLang="en-US" sz="1200" dirty="0">
                <a:solidFill>
                  <a:schemeClr val="tx1">
                    <a:lumMod val="50000"/>
                    <a:lumOff val="50000"/>
                  </a:schemeClr>
                </a:solidFill>
                <a:sym typeface="微软雅黑" panose="020B0503020204020204" pitchFamily="34" charset="-122"/>
              </a:rPr>
              <a:t>在此录入上述图表的综合描述说明，在此录入上述图表的上述图表的综合描述说明入。在此录入上述图表的综合描述说明，在此录入上述图表的上述图表的综合描述说明入。</a:t>
            </a:r>
          </a:p>
        </p:txBody>
      </p:sp>
      <p:sp>
        <p:nvSpPr>
          <p:cNvPr id="3" name="标题 2"/>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2" presetClass="entr" presetSubtype="8" fill="hold" grpId="0" nodeType="after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500"/>
                                        <p:tgtEl>
                                          <p:spTgt spid="9"/>
                                        </p:tgtEl>
                                        <p:attrNameLst>
                                          <p:attrName>ppt_x</p:attrName>
                                        </p:attrNameLst>
                                      </p:cBhvr>
                                      <p:tavLst>
                                        <p:tav tm="0">
                                          <p:val>
                                            <p:strVal val="#ppt_x-#ppt_w*1.125000"/>
                                          </p:val>
                                        </p:tav>
                                        <p:tav tm="100000">
                                          <p:val>
                                            <p:strVal val="#ppt_x"/>
                                          </p:val>
                                        </p:tav>
                                      </p:tavLst>
                                    </p:anim>
                                    <p:animEffect transition="in" filter="wipe(right)">
                                      <p:cBhvr>
                                        <p:cTn id="14" dur="500"/>
                                        <p:tgtEl>
                                          <p:spTgt spid="9"/>
                                        </p:tgtEl>
                                      </p:cBhvr>
                                    </p:animEffect>
                                  </p:childTnLst>
                                </p:cTn>
                              </p:par>
                            </p:childTnLst>
                          </p:cTn>
                        </p:par>
                        <p:par>
                          <p:cTn id="15" fill="hold">
                            <p:stCondLst>
                              <p:cond delay="1500"/>
                            </p:stCondLst>
                            <p:childTnLst>
                              <p:par>
                                <p:cTn id="16" presetID="2" presetClass="entr" presetSubtype="8" fill="hold" grpId="0" nodeType="afterEffect">
                                  <p:stCondLst>
                                    <p:cond delay="0"/>
                                  </p:stCondLst>
                                  <p:childTnLst>
                                    <p:set>
                                      <p:cBhvr>
                                        <p:cTn id="17" dur="1" fill="hold">
                                          <p:stCondLst>
                                            <p:cond delay="0"/>
                                          </p:stCondLst>
                                        </p:cTn>
                                        <p:tgtEl>
                                          <p:spTgt spid="10"/>
                                        </p:tgtEl>
                                        <p:attrNameLst>
                                          <p:attrName>style.visibility</p:attrName>
                                        </p:attrNameLst>
                                      </p:cBhvr>
                                      <p:to>
                                        <p:strVal val="visible"/>
                                      </p:to>
                                    </p:set>
                                    <p:anim calcmode="lin" valueType="num">
                                      <p:cBhvr additive="base">
                                        <p:cTn id="18" dur="500" fill="hold"/>
                                        <p:tgtEl>
                                          <p:spTgt spid="10"/>
                                        </p:tgtEl>
                                        <p:attrNameLst>
                                          <p:attrName>ppt_x</p:attrName>
                                        </p:attrNameLst>
                                      </p:cBhvr>
                                      <p:tavLst>
                                        <p:tav tm="0">
                                          <p:val>
                                            <p:strVal val="0-#ppt_w/2"/>
                                          </p:val>
                                        </p:tav>
                                        <p:tav tm="100000">
                                          <p:val>
                                            <p:strVal val="#ppt_x"/>
                                          </p:val>
                                        </p:tav>
                                      </p:tavLst>
                                    </p:anim>
                                    <p:anim calcmode="lin" valueType="num">
                                      <p:cBhvr additive="base">
                                        <p:cTn id="19" dur="500" fill="hold"/>
                                        <p:tgtEl>
                                          <p:spTgt spid="10"/>
                                        </p:tgtEl>
                                        <p:attrNameLst>
                                          <p:attrName>ppt_y</p:attrName>
                                        </p:attrNameLst>
                                      </p:cBhvr>
                                      <p:tavLst>
                                        <p:tav tm="0">
                                          <p:val>
                                            <p:strVal val="#ppt_y"/>
                                          </p:val>
                                        </p:tav>
                                        <p:tav tm="100000">
                                          <p:val>
                                            <p:strVal val="#ppt_y"/>
                                          </p:val>
                                        </p:tav>
                                      </p:tavLst>
                                    </p:anim>
                                  </p:childTnLst>
                                </p:cTn>
                              </p:par>
                            </p:childTnLst>
                          </p:cTn>
                        </p:par>
                        <p:par>
                          <p:cTn id="20" fill="hold">
                            <p:stCondLst>
                              <p:cond delay="2000"/>
                            </p:stCondLst>
                            <p:childTnLst>
                              <p:par>
                                <p:cTn id="21" presetID="2" presetClass="entr" presetSubtype="8" fill="hold" grpId="0" nodeType="afterEffect">
                                  <p:stCondLst>
                                    <p:cond delay="0"/>
                                  </p:stCondLst>
                                  <p:childTnLst>
                                    <p:set>
                                      <p:cBhvr>
                                        <p:cTn id="22" dur="1" fill="hold">
                                          <p:stCondLst>
                                            <p:cond delay="0"/>
                                          </p:stCondLst>
                                        </p:cTn>
                                        <p:tgtEl>
                                          <p:spTgt spid="11"/>
                                        </p:tgtEl>
                                        <p:attrNameLst>
                                          <p:attrName>style.visibility</p:attrName>
                                        </p:attrNameLst>
                                      </p:cBhvr>
                                      <p:to>
                                        <p:strVal val="visible"/>
                                      </p:to>
                                    </p:set>
                                    <p:anim calcmode="lin" valueType="num">
                                      <p:cBhvr additive="base">
                                        <p:cTn id="23" dur="500" fill="hold"/>
                                        <p:tgtEl>
                                          <p:spTgt spid="11"/>
                                        </p:tgtEl>
                                        <p:attrNameLst>
                                          <p:attrName>ppt_x</p:attrName>
                                        </p:attrNameLst>
                                      </p:cBhvr>
                                      <p:tavLst>
                                        <p:tav tm="0">
                                          <p:val>
                                            <p:strVal val="0-#ppt_w/2"/>
                                          </p:val>
                                        </p:tav>
                                        <p:tav tm="100000">
                                          <p:val>
                                            <p:strVal val="#ppt_x"/>
                                          </p:val>
                                        </p:tav>
                                      </p:tavLst>
                                    </p:anim>
                                    <p:anim calcmode="lin" valueType="num">
                                      <p:cBhvr additive="base">
                                        <p:cTn id="24" dur="500" fill="hold"/>
                                        <p:tgtEl>
                                          <p:spTgt spid="11"/>
                                        </p:tgtEl>
                                        <p:attrNameLst>
                                          <p:attrName>ppt_y</p:attrName>
                                        </p:attrNameLst>
                                      </p:cBhvr>
                                      <p:tavLst>
                                        <p:tav tm="0">
                                          <p:val>
                                            <p:strVal val="#ppt_y"/>
                                          </p:val>
                                        </p:tav>
                                        <p:tav tm="100000">
                                          <p:val>
                                            <p:strVal val="#ppt_y"/>
                                          </p:val>
                                        </p:tav>
                                      </p:tavLst>
                                    </p:anim>
                                  </p:childTnLst>
                                </p:cTn>
                              </p:par>
                              <p:par>
                                <p:cTn id="25" presetID="2" presetClass="entr" presetSubtype="8" fill="hold" nodeType="withEffect">
                                  <p:stCondLst>
                                    <p:cond delay="750"/>
                                  </p:stCondLst>
                                  <p:childTnLst>
                                    <p:set>
                                      <p:cBhvr>
                                        <p:cTn id="26" dur="1" fill="hold">
                                          <p:stCondLst>
                                            <p:cond delay="0"/>
                                          </p:stCondLst>
                                        </p:cTn>
                                        <p:tgtEl>
                                          <p:spTgt spid="12"/>
                                        </p:tgtEl>
                                        <p:attrNameLst>
                                          <p:attrName>style.visibility</p:attrName>
                                        </p:attrNameLst>
                                      </p:cBhvr>
                                      <p:to>
                                        <p:strVal val="visible"/>
                                      </p:to>
                                    </p:set>
                                    <p:anim calcmode="lin" valueType="num">
                                      <p:cBhvr additive="base">
                                        <p:cTn id="27" dur="500" fill="hold"/>
                                        <p:tgtEl>
                                          <p:spTgt spid="12"/>
                                        </p:tgtEl>
                                        <p:attrNameLst>
                                          <p:attrName>ppt_x</p:attrName>
                                        </p:attrNameLst>
                                      </p:cBhvr>
                                      <p:tavLst>
                                        <p:tav tm="0">
                                          <p:val>
                                            <p:strVal val="0-#ppt_w/2"/>
                                          </p:val>
                                        </p:tav>
                                        <p:tav tm="100000">
                                          <p:val>
                                            <p:strVal val="#ppt_x"/>
                                          </p:val>
                                        </p:tav>
                                      </p:tavLst>
                                    </p:anim>
                                    <p:anim calcmode="lin" valueType="num">
                                      <p:cBhvr additive="base">
                                        <p:cTn id="28" dur="500" fill="hold"/>
                                        <p:tgtEl>
                                          <p:spTgt spid="12"/>
                                        </p:tgtEl>
                                        <p:attrNameLst>
                                          <p:attrName>ppt_y</p:attrName>
                                        </p:attrNameLst>
                                      </p:cBhvr>
                                      <p:tavLst>
                                        <p:tav tm="0">
                                          <p:val>
                                            <p:strVal val="#ppt_y"/>
                                          </p:val>
                                        </p:tav>
                                        <p:tav tm="100000">
                                          <p:val>
                                            <p:strVal val="#ppt_y"/>
                                          </p:val>
                                        </p:tav>
                                      </p:tavLst>
                                    </p:anim>
                                  </p:childTnLst>
                                </p:cTn>
                              </p:par>
                              <p:par>
                                <p:cTn id="29" presetID="2" presetClass="entr" presetSubtype="8" fill="hold" nodeType="withEffect">
                                  <p:stCondLst>
                                    <p:cond delay="750"/>
                                  </p:stCondLst>
                                  <p:childTnLst>
                                    <p:set>
                                      <p:cBhvr>
                                        <p:cTn id="30" dur="1" fill="hold">
                                          <p:stCondLst>
                                            <p:cond delay="0"/>
                                          </p:stCondLst>
                                        </p:cTn>
                                        <p:tgtEl>
                                          <p:spTgt spid="17"/>
                                        </p:tgtEl>
                                        <p:attrNameLst>
                                          <p:attrName>style.visibility</p:attrName>
                                        </p:attrNameLst>
                                      </p:cBhvr>
                                      <p:to>
                                        <p:strVal val="visible"/>
                                      </p:to>
                                    </p:set>
                                    <p:anim calcmode="lin" valueType="num">
                                      <p:cBhvr additive="base">
                                        <p:cTn id="31" dur="500" fill="hold"/>
                                        <p:tgtEl>
                                          <p:spTgt spid="17"/>
                                        </p:tgtEl>
                                        <p:attrNameLst>
                                          <p:attrName>ppt_x</p:attrName>
                                        </p:attrNameLst>
                                      </p:cBhvr>
                                      <p:tavLst>
                                        <p:tav tm="0">
                                          <p:val>
                                            <p:strVal val="0-#ppt_w/2"/>
                                          </p:val>
                                        </p:tav>
                                        <p:tav tm="100000">
                                          <p:val>
                                            <p:strVal val="#ppt_x"/>
                                          </p:val>
                                        </p:tav>
                                      </p:tavLst>
                                    </p:anim>
                                    <p:anim calcmode="lin" valueType="num">
                                      <p:cBhvr additive="base">
                                        <p:cTn id="32" dur="500" fill="hold"/>
                                        <p:tgtEl>
                                          <p:spTgt spid="17"/>
                                        </p:tgtEl>
                                        <p:attrNameLst>
                                          <p:attrName>ppt_y</p:attrName>
                                        </p:attrNameLst>
                                      </p:cBhvr>
                                      <p:tavLst>
                                        <p:tav tm="0">
                                          <p:val>
                                            <p:strVal val="#ppt_y"/>
                                          </p:val>
                                        </p:tav>
                                        <p:tav tm="100000">
                                          <p:val>
                                            <p:strVal val="#ppt_y"/>
                                          </p:val>
                                        </p:tav>
                                      </p:tavLst>
                                    </p:anim>
                                  </p:childTnLst>
                                </p:cTn>
                              </p:par>
                              <p:par>
                                <p:cTn id="33" presetID="2" presetClass="entr" presetSubtype="8" fill="hold" nodeType="withEffect">
                                  <p:stCondLst>
                                    <p:cond delay="750"/>
                                  </p:stCondLst>
                                  <p:childTnLst>
                                    <p:set>
                                      <p:cBhvr>
                                        <p:cTn id="34" dur="1" fill="hold">
                                          <p:stCondLst>
                                            <p:cond delay="0"/>
                                          </p:stCondLst>
                                        </p:cTn>
                                        <p:tgtEl>
                                          <p:spTgt spid="22"/>
                                        </p:tgtEl>
                                        <p:attrNameLst>
                                          <p:attrName>style.visibility</p:attrName>
                                        </p:attrNameLst>
                                      </p:cBhvr>
                                      <p:to>
                                        <p:strVal val="visible"/>
                                      </p:to>
                                    </p:set>
                                    <p:anim calcmode="lin" valueType="num">
                                      <p:cBhvr additive="base">
                                        <p:cTn id="35" dur="500" fill="hold"/>
                                        <p:tgtEl>
                                          <p:spTgt spid="22"/>
                                        </p:tgtEl>
                                        <p:attrNameLst>
                                          <p:attrName>ppt_x</p:attrName>
                                        </p:attrNameLst>
                                      </p:cBhvr>
                                      <p:tavLst>
                                        <p:tav tm="0">
                                          <p:val>
                                            <p:strVal val="0-#ppt_w/2"/>
                                          </p:val>
                                        </p:tav>
                                        <p:tav tm="100000">
                                          <p:val>
                                            <p:strVal val="#ppt_x"/>
                                          </p:val>
                                        </p:tav>
                                      </p:tavLst>
                                    </p:anim>
                                    <p:anim calcmode="lin" valueType="num">
                                      <p:cBhvr additive="base">
                                        <p:cTn id="36" dur="500" fill="hold"/>
                                        <p:tgtEl>
                                          <p:spTgt spid="22"/>
                                        </p:tgtEl>
                                        <p:attrNameLst>
                                          <p:attrName>ppt_y</p:attrName>
                                        </p:attrNameLst>
                                      </p:cBhvr>
                                      <p:tavLst>
                                        <p:tav tm="0">
                                          <p:val>
                                            <p:strVal val="#ppt_y"/>
                                          </p:val>
                                        </p:tav>
                                        <p:tav tm="100000">
                                          <p:val>
                                            <p:strVal val="#ppt_y"/>
                                          </p:val>
                                        </p:tav>
                                      </p:tavLst>
                                    </p:anim>
                                  </p:childTnLst>
                                </p:cTn>
                              </p:par>
                            </p:childTnLst>
                          </p:cTn>
                        </p:par>
                        <p:par>
                          <p:cTn id="37" fill="hold">
                            <p:stCondLst>
                              <p:cond delay="2500"/>
                            </p:stCondLst>
                            <p:childTnLst>
                              <p:par>
                                <p:cTn id="38" presetID="2" presetClass="entr" presetSubtype="2" fill="hold" grpId="0" nodeType="afterEffect">
                                  <p:stCondLst>
                                    <p:cond delay="0"/>
                                  </p:stCondLst>
                                  <p:childTnLst>
                                    <p:set>
                                      <p:cBhvr>
                                        <p:cTn id="39" dur="1" fill="hold">
                                          <p:stCondLst>
                                            <p:cond delay="0"/>
                                          </p:stCondLst>
                                        </p:cTn>
                                        <p:tgtEl>
                                          <p:spTgt spid="27"/>
                                        </p:tgtEl>
                                        <p:attrNameLst>
                                          <p:attrName>style.visibility</p:attrName>
                                        </p:attrNameLst>
                                      </p:cBhvr>
                                      <p:to>
                                        <p:strVal val="visible"/>
                                      </p:to>
                                    </p:set>
                                    <p:anim calcmode="lin" valueType="num">
                                      <p:cBhvr additive="base">
                                        <p:cTn id="40" dur="300" fill="hold"/>
                                        <p:tgtEl>
                                          <p:spTgt spid="27"/>
                                        </p:tgtEl>
                                        <p:attrNameLst>
                                          <p:attrName>ppt_x</p:attrName>
                                        </p:attrNameLst>
                                      </p:cBhvr>
                                      <p:tavLst>
                                        <p:tav tm="0">
                                          <p:val>
                                            <p:strVal val="1+#ppt_w/2"/>
                                          </p:val>
                                        </p:tav>
                                        <p:tav tm="100000">
                                          <p:val>
                                            <p:strVal val="#ppt_x"/>
                                          </p:val>
                                        </p:tav>
                                      </p:tavLst>
                                    </p:anim>
                                    <p:anim calcmode="lin" valueType="num">
                                      <p:cBhvr additive="base">
                                        <p:cTn id="41" dur="300" fill="hold"/>
                                        <p:tgtEl>
                                          <p:spTgt spid="2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9" grpId="0" animBg="1"/>
      <p:bldP spid="10" grpId="0"/>
      <p:bldP spid="11" grpId="0"/>
      <p:bldP spid="27"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 name="矩形 12"/>
          <p:cNvSpPr>
            <a:spLocks noChangeArrowheads="1"/>
          </p:cNvSpPr>
          <p:nvPr/>
        </p:nvSpPr>
        <p:spPr bwMode="auto">
          <a:xfrm>
            <a:off x="795" y="2762780"/>
            <a:ext cx="12190413" cy="857251"/>
          </a:xfrm>
          <a:prstGeom prst="rect">
            <a:avLst/>
          </a:prstGeom>
          <a:solidFill>
            <a:schemeClr val="accent1"/>
          </a:solidFill>
          <a:ln>
            <a:noFill/>
          </a:ln>
        </p:spPr>
        <p:txBody>
          <a:bodyPr lIns="121908" tIns="60954" rIns="121908" bIns="60954" anchor="ctr"/>
          <a:lstStyle/>
          <a:p>
            <a:pPr algn="ctr"/>
            <a:endParaRPr lang="zh-CN" altLang="en-US">
              <a:solidFill>
                <a:srgbClr val="FFFFFF"/>
              </a:solidFill>
              <a:cs typeface="+mn-ea"/>
            </a:endParaRPr>
          </a:p>
        </p:txBody>
      </p:sp>
      <p:grpSp>
        <p:nvGrpSpPr>
          <p:cNvPr id="59" name="Group 148"/>
          <p:cNvGrpSpPr/>
          <p:nvPr/>
        </p:nvGrpSpPr>
        <p:grpSpPr bwMode="auto">
          <a:xfrm>
            <a:off x="5232514" y="2051581"/>
            <a:ext cx="1388353" cy="2518833"/>
            <a:chOff x="0" y="0"/>
            <a:chExt cx="1041400" cy="1890192"/>
          </a:xfrm>
        </p:grpSpPr>
        <p:grpSp>
          <p:nvGrpSpPr>
            <p:cNvPr id="60" name="Group 98"/>
            <p:cNvGrpSpPr/>
            <p:nvPr/>
          </p:nvGrpSpPr>
          <p:grpSpPr bwMode="auto">
            <a:xfrm>
              <a:off x="242795" y="1127909"/>
              <a:ext cx="546286" cy="762283"/>
              <a:chOff x="0" y="0"/>
              <a:chExt cx="546286" cy="762283"/>
            </a:xfrm>
          </p:grpSpPr>
          <p:sp>
            <p:nvSpPr>
              <p:cNvPr id="78" name="Freeform 9"/>
              <p:cNvSpPr/>
              <p:nvPr/>
            </p:nvSpPr>
            <p:spPr bwMode="auto">
              <a:xfrm>
                <a:off x="0" y="0"/>
                <a:ext cx="546286" cy="762283"/>
              </a:xfrm>
              <a:custGeom>
                <a:avLst/>
                <a:gdLst>
                  <a:gd name="T0" fmla="*/ 23912250 w 2087"/>
                  <a:gd name="T1" fmla="*/ 4872062 h 2910"/>
                  <a:gd name="T2" fmla="*/ 17334568 w 2087"/>
                  <a:gd name="T3" fmla="*/ 14890452 h 2910"/>
                  <a:gd name="T4" fmla="*/ 12675563 w 2087"/>
                  <a:gd name="T5" fmla="*/ 22575889 h 2910"/>
                  <a:gd name="T6" fmla="*/ 8496095 w 2087"/>
                  <a:gd name="T7" fmla="*/ 30535590 h 2910"/>
                  <a:gd name="T8" fmla="*/ 5070225 w 2087"/>
                  <a:gd name="T9" fmla="*/ 38701186 h 2910"/>
                  <a:gd name="T10" fmla="*/ 2466532 w 2087"/>
                  <a:gd name="T11" fmla="*/ 47210203 h 2910"/>
                  <a:gd name="T12" fmla="*/ 753597 w 2087"/>
                  <a:gd name="T13" fmla="*/ 55993485 h 2910"/>
                  <a:gd name="T14" fmla="*/ 0 w 2087"/>
                  <a:gd name="T15" fmla="*/ 65188294 h 2910"/>
                  <a:gd name="T16" fmla="*/ 685279 w 2087"/>
                  <a:gd name="T17" fmla="*/ 74657892 h 2910"/>
                  <a:gd name="T18" fmla="*/ 2535113 w 2087"/>
                  <a:gd name="T19" fmla="*/ 84676282 h 2910"/>
                  <a:gd name="T20" fmla="*/ 17471729 w 2087"/>
                  <a:gd name="T21" fmla="*/ 77334003 h 2910"/>
                  <a:gd name="T22" fmla="*/ 16786450 w 2087"/>
                  <a:gd name="T23" fmla="*/ 85842758 h 2910"/>
                  <a:gd name="T24" fmla="*/ 17129089 w 2087"/>
                  <a:gd name="T25" fmla="*/ 94900566 h 2910"/>
                  <a:gd name="T26" fmla="*/ 18567965 w 2087"/>
                  <a:gd name="T27" fmla="*/ 104507166 h 2910"/>
                  <a:gd name="T28" fmla="*/ 21103078 w 2087"/>
                  <a:gd name="T29" fmla="*/ 114731450 h 2910"/>
                  <a:gd name="T30" fmla="*/ 24871588 w 2087"/>
                  <a:gd name="T31" fmla="*/ 125504788 h 2910"/>
                  <a:gd name="T32" fmla="*/ 29873232 w 2087"/>
                  <a:gd name="T33" fmla="*/ 136964180 h 2910"/>
                  <a:gd name="T34" fmla="*/ 36245173 w 2087"/>
                  <a:gd name="T35" fmla="*/ 149109889 h 2910"/>
                  <a:gd name="T36" fmla="*/ 43919091 w 2087"/>
                  <a:gd name="T37" fmla="*/ 161873022 h 2910"/>
                  <a:gd name="T38" fmla="*/ 53031885 w 2087"/>
                  <a:gd name="T39" fmla="*/ 175459734 h 2910"/>
                  <a:gd name="T40" fmla="*/ 63651873 w 2087"/>
                  <a:gd name="T41" fmla="*/ 189663869 h 2910"/>
                  <a:gd name="T42" fmla="*/ 75573839 w 2087"/>
                  <a:gd name="T43" fmla="*/ 194672933 h 2910"/>
                  <a:gd name="T44" fmla="*/ 86673365 w 2087"/>
                  <a:gd name="T45" fmla="*/ 180057008 h 2910"/>
                  <a:gd name="T46" fmla="*/ 96265697 w 2087"/>
                  <a:gd name="T47" fmla="*/ 166333294 h 2910"/>
                  <a:gd name="T48" fmla="*/ 104419153 w 2087"/>
                  <a:gd name="T49" fmla="*/ 153227004 h 2910"/>
                  <a:gd name="T50" fmla="*/ 111202313 w 2087"/>
                  <a:gd name="T51" fmla="*/ 140944031 h 2910"/>
                  <a:gd name="T52" fmla="*/ 116615178 w 2087"/>
                  <a:gd name="T53" fmla="*/ 129210112 h 2910"/>
                  <a:gd name="T54" fmla="*/ 120794645 w 2087"/>
                  <a:gd name="T55" fmla="*/ 118299773 h 2910"/>
                  <a:gd name="T56" fmla="*/ 123809296 w 2087"/>
                  <a:gd name="T57" fmla="*/ 107869593 h 2910"/>
                  <a:gd name="T58" fmla="*/ 125590811 w 2087"/>
                  <a:gd name="T59" fmla="*/ 98057099 h 2910"/>
                  <a:gd name="T60" fmla="*/ 126207510 w 2087"/>
                  <a:gd name="T61" fmla="*/ 88793396 h 2910"/>
                  <a:gd name="T62" fmla="*/ 125933450 w 2087"/>
                  <a:gd name="T63" fmla="*/ 80147378 h 2910"/>
                  <a:gd name="T64" fmla="*/ 139568089 w 2087"/>
                  <a:gd name="T65" fmla="*/ 88107341 h 2910"/>
                  <a:gd name="T66" fmla="*/ 141966303 w 2087"/>
                  <a:gd name="T67" fmla="*/ 77951688 h 2910"/>
                  <a:gd name="T68" fmla="*/ 142993960 w 2087"/>
                  <a:gd name="T69" fmla="*/ 68276195 h 2910"/>
                  <a:gd name="T70" fmla="*/ 142719901 w 2087"/>
                  <a:gd name="T71" fmla="*/ 59012754 h 2910"/>
                  <a:gd name="T72" fmla="*/ 141349605 w 2087"/>
                  <a:gd name="T73" fmla="*/ 50092209 h 2910"/>
                  <a:gd name="T74" fmla="*/ 139019971 w 2087"/>
                  <a:gd name="T75" fmla="*/ 41514823 h 2910"/>
                  <a:gd name="T76" fmla="*/ 135731261 w 2087"/>
                  <a:gd name="T77" fmla="*/ 33280333 h 2910"/>
                  <a:gd name="T78" fmla="*/ 131825853 w 2087"/>
                  <a:gd name="T79" fmla="*/ 25183368 h 2910"/>
                  <a:gd name="T80" fmla="*/ 127440645 w 2087"/>
                  <a:gd name="T81" fmla="*/ 17429300 h 2910"/>
                  <a:gd name="T82" fmla="*/ 122507580 w 2087"/>
                  <a:gd name="T83" fmla="*/ 9881126 h 2910"/>
                  <a:gd name="T84" fmla="*/ 71531270 w 2087"/>
                  <a:gd name="T85" fmla="*/ 0 h 2910"/>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2087" h="2910">
                    <a:moveTo>
                      <a:pt x="1044" y="0"/>
                    </a:moveTo>
                    <a:lnTo>
                      <a:pt x="400" y="0"/>
                    </a:lnTo>
                    <a:lnTo>
                      <a:pt x="349" y="71"/>
                    </a:lnTo>
                    <a:lnTo>
                      <a:pt x="300" y="144"/>
                    </a:lnTo>
                    <a:lnTo>
                      <a:pt x="275" y="180"/>
                    </a:lnTo>
                    <a:lnTo>
                      <a:pt x="253" y="217"/>
                    </a:lnTo>
                    <a:lnTo>
                      <a:pt x="229" y="254"/>
                    </a:lnTo>
                    <a:lnTo>
                      <a:pt x="206" y="292"/>
                    </a:lnTo>
                    <a:lnTo>
                      <a:pt x="185" y="329"/>
                    </a:lnTo>
                    <a:lnTo>
                      <a:pt x="164" y="367"/>
                    </a:lnTo>
                    <a:lnTo>
                      <a:pt x="144" y="406"/>
                    </a:lnTo>
                    <a:lnTo>
                      <a:pt x="124" y="445"/>
                    </a:lnTo>
                    <a:lnTo>
                      <a:pt x="107" y="485"/>
                    </a:lnTo>
                    <a:lnTo>
                      <a:pt x="90" y="524"/>
                    </a:lnTo>
                    <a:lnTo>
                      <a:pt x="74" y="564"/>
                    </a:lnTo>
                    <a:lnTo>
                      <a:pt x="60" y="605"/>
                    </a:lnTo>
                    <a:lnTo>
                      <a:pt x="47" y="646"/>
                    </a:lnTo>
                    <a:lnTo>
                      <a:pt x="36" y="688"/>
                    </a:lnTo>
                    <a:lnTo>
                      <a:pt x="25" y="730"/>
                    </a:lnTo>
                    <a:lnTo>
                      <a:pt x="18" y="773"/>
                    </a:lnTo>
                    <a:lnTo>
                      <a:pt x="11" y="816"/>
                    </a:lnTo>
                    <a:lnTo>
                      <a:pt x="6" y="860"/>
                    </a:lnTo>
                    <a:lnTo>
                      <a:pt x="2" y="905"/>
                    </a:lnTo>
                    <a:lnTo>
                      <a:pt x="0" y="950"/>
                    </a:lnTo>
                    <a:lnTo>
                      <a:pt x="2" y="995"/>
                    </a:lnTo>
                    <a:lnTo>
                      <a:pt x="4" y="1041"/>
                    </a:lnTo>
                    <a:lnTo>
                      <a:pt x="10" y="1088"/>
                    </a:lnTo>
                    <a:lnTo>
                      <a:pt x="16" y="1136"/>
                    </a:lnTo>
                    <a:lnTo>
                      <a:pt x="25" y="1185"/>
                    </a:lnTo>
                    <a:lnTo>
                      <a:pt x="37" y="1234"/>
                    </a:lnTo>
                    <a:lnTo>
                      <a:pt x="52" y="1284"/>
                    </a:lnTo>
                    <a:lnTo>
                      <a:pt x="68" y="1334"/>
                    </a:lnTo>
                    <a:lnTo>
                      <a:pt x="255" y="1127"/>
                    </a:lnTo>
                    <a:lnTo>
                      <a:pt x="250" y="1168"/>
                    </a:lnTo>
                    <a:lnTo>
                      <a:pt x="246" y="1209"/>
                    </a:lnTo>
                    <a:lnTo>
                      <a:pt x="245" y="1251"/>
                    </a:lnTo>
                    <a:lnTo>
                      <a:pt x="245" y="1294"/>
                    </a:lnTo>
                    <a:lnTo>
                      <a:pt x="247" y="1338"/>
                    </a:lnTo>
                    <a:lnTo>
                      <a:pt x="250" y="1383"/>
                    </a:lnTo>
                    <a:lnTo>
                      <a:pt x="255" y="1429"/>
                    </a:lnTo>
                    <a:lnTo>
                      <a:pt x="262" y="1475"/>
                    </a:lnTo>
                    <a:lnTo>
                      <a:pt x="271" y="1523"/>
                    </a:lnTo>
                    <a:lnTo>
                      <a:pt x="282" y="1572"/>
                    </a:lnTo>
                    <a:lnTo>
                      <a:pt x="294" y="1622"/>
                    </a:lnTo>
                    <a:lnTo>
                      <a:pt x="308" y="1672"/>
                    </a:lnTo>
                    <a:lnTo>
                      <a:pt x="325" y="1724"/>
                    </a:lnTo>
                    <a:lnTo>
                      <a:pt x="344" y="1776"/>
                    </a:lnTo>
                    <a:lnTo>
                      <a:pt x="363" y="1829"/>
                    </a:lnTo>
                    <a:lnTo>
                      <a:pt x="386" y="1883"/>
                    </a:lnTo>
                    <a:lnTo>
                      <a:pt x="410" y="1939"/>
                    </a:lnTo>
                    <a:lnTo>
                      <a:pt x="436" y="1996"/>
                    </a:lnTo>
                    <a:lnTo>
                      <a:pt x="465" y="2054"/>
                    </a:lnTo>
                    <a:lnTo>
                      <a:pt x="496" y="2113"/>
                    </a:lnTo>
                    <a:lnTo>
                      <a:pt x="529" y="2173"/>
                    </a:lnTo>
                    <a:lnTo>
                      <a:pt x="564" y="2233"/>
                    </a:lnTo>
                    <a:lnTo>
                      <a:pt x="601" y="2295"/>
                    </a:lnTo>
                    <a:lnTo>
                      <a:pt x="641" y="2359"/>
                    </a:lnTo>
                    <a:lnTo>
                      <a:pt x="683" y="2424"/>
                    </a:lnTo>
                    <a:lnTo>
                      <a:pt x="727" y="2490"/>
                    </a:lnTo>
                    <a:lnTo>
                      <a:pt x="774" y="2557"/>
                    </a:lnTo>
                    <a:lnTo>
                      <a:pt x="823" y="2624"/>
                    </a:lnTo>
                    <a:lnTo>
                      <a:pt x="875" y="2694"/>
                    </a:lnTo>
                    <a:lnTo>
                      <a:pt x="929" y="2764"/>
                    </a:lnTo>
                    <a:lnTo>
                      <a:pt x="985" y="2837"/>
                    </a:lnTo>
                    <a:lnTo>
                      <a:pt x="1044" y="2910"/>
                    </a:lnTo>
                    <a:lnTo>
                      <a:pt x="1103" y="2837"/>
                    </a:lnTo>
                    <a:lnTo>
                      <a:pt x="1160" y="2764"/>
                    </a:lnTo>
                    <a:lnTo>
                      <a:pt x="1214" y="2694"/>
                    </a:lnTo>
                    <a:lnTo>
                      <a:pt x="1265" y="2624"/>
                    </a:lnTo>
                    <a:lnTo>
                      <a:pt x="1314" y="2557"/>
                    </a:lnTo>
                    <a:lnTo>
                      <a:pt x="1360" y="2490"/>
                    </a:lnTo>
                    <a:lnTo>
                      <a:pt x="1405" y="2424"/>
                    </a:lnTo>
                    <a:lnTo>
                      <a:pt x="1448" y="2359"/>
                    </a:lnTo>
                    <a:lnTo>
                      <a:pt x="1487" y="2295"/>
                    </a:lnTo>
                    <a:lnTo>
                      <a:pt x="1524" y="2233"/>
                    </a:lnTo>
                    <a:lnTo>
                      <a:pt x="1560" y="2173"/>
                    </a:lnTo>
                    <a:lnTo>
                      <a:pt x="1593" y="2113"/>
                    </a:lnTo>
                    <a:lnTo>
                      <a:pt x="1623" y="2054"/>
                    </a:lnTo>
                    <a:lnTo>
                      <a:pt x="1652" y="1996"/>
                    </a:lnTo>
                    <a:lnTo>
                      <a:pt x="1679" y="1939"/>
                    </a:lnTo>
                    <a:lnTo>
                      <a:pt x="1702" y="1883"/>
                    </a:lnTo>
                    <a:lnTo>
                      <a:pt x="1725" y="1829"/>
                    </a:lnTo>
                    <a:lnTo>
                      <a:pt x="1745" y="1776"/>
                    </a:lnTo>
                    <a:lnTo>
                      <a:pt x="1763" y="1724"/>
                    </a:lnTo>
                    <a:lnTo>
                      <a:pt x="1779" y="1672"/>
                    </a:lnTo>
                    <a:lnTo>
                      <a:pt x="1794" y="1622"/>
                    </a:lnTo>
                    <a:lnTo>
                      <a:pt x="1807" y="1572"/>
                    </a:lnTo>
                    <a:lnTo>
                      <a:pt x="1817" y="1523"/>
                    </a:lnTo>
                    <a:lnTo>
                      <a:pt x="1825" y="1475"/>
                    </a:lnTo>
                    <a:lnTo>
                      <a:pt x="1833" y="1429"/>
                    </a:lnTo>
                    <a:lnTo>
                      <a:pt x="1838" y="1383"/>
                    </a:lnTo>
                    <a:lnTo>
                      <a:pt x="1841" y="1338"/>
                    </a:lnTo>
                    <a:lnTo>
                      <a:pt x="1842" y="1294"/>
                    </a:lnTo>
                    <a:lnTo>
                      <a:pt x="1842" y="1251"/>
                    </a:lnTo>
                    <a:lnTo>
                      <a:pt x="1841" y="1209"/>
                    </a:lnTo>
                    <a:lnTo>
                      <a:pt x="1838" y="1168"/>
                    </a:lnTo>
                    <a:lnTo>
                      <a:pt x="1833" y="1127"/>
                    </a:lnTo>
                    <a:lnTo>
                      <a:pt x="2019" y="1334"/>
                    </a:lnTo>
                    <a:lnTo>
                      <a:pt x="2037" y="1284"/>
                    </a:lnTo>
                    <a:lnTo>
                      <a:pt x="2051" y="1234"/>
                    </a:lnTo>
                    <a:lnTo>
                      <a:pt x="2063" y="1185"/>
                    </a:lnTo>
                    <a:lnTo>
                      <a:pt x="2072" y="1136"/>
                    </a:lnTo>
                    <a:lnTo>
                      <a:pt x="2079" y="1088"/>
                    </a:lnTo>
                    <a:lnTo>
                      <a:pt x="2084" y="1041"/>
                    </a:lnTo>
                    <a:lnTo>
                      <a:pt x="2087" y="995"/>
                    </a:lnTo>
                    <a:lnTo>
                      <a:pt x="2087" y="950"/>
                    </a:lnTo>
                    <a:lnTo>
                      <a:pt x="2085" y="905"/>
                    </a:lnTo>
                    <a:lnTo>
                      <a:pt x="2083" y="860"/>
                    </a:lnTo>
                    <a:lnTo>
                      <a:pt x="2078" y="816"/>
                    </a:lnTo>
                    <a:lnTo>
                      <a:pt x="2071" y="773"/>
                    </a:lnTo>
                    <a:lnTo>
                      <a:pt x="2063" y="730"/>
                    </a:lnTo>
                    <a:lnTo>
                      <a:pt x="2052" y="688"/>
                    </a:lnTo>
                    <a:lnTo>
                      <a:pt x="2041" y="646"/>
                    </a:lnTo>
                    <a:lnTo>
                      <a:pt x="2029" y="605"/>
                    </a:lnTo>
                    <a:lnTo>
                      <a:pt x="2014" y="564"/>
                    </a:lnTo>
                    <a:lnTo>
                      <a:pt x="1998" y="524"/>
                    </a:lnTo>
                    <a:lnTo>
                      <a:pt x="1981" y="485"/>
                    </a:lnTo>
                    <a:lnTo>
                      <a:pt x="1964" y="445"/>
                    </a:lnTo>
                    <a:lnTo>
                      <a:pt x="1944" y="406"/>
                    </a:lnTo>
                    <a:lnTo>
                      <a:pt x="1924" y="367"/>
                    </a:lnTo>
                    <a:lnTo>
                      <a:pt x="1903" y="329"/>
                    </a:lnTo>
                    <a:lnTo>
                      <a:pt x="1882" y="292"/>
                    </a:lnTo>
                    <a:lnTo>
                      <a:pt x="1860" y="254"/>
                    </a:lnTo>
                    <a:lnTo>
                      <a:pt x="1836" y="217"/>
                    </a:lnTo>
                    <a:lnTo>
                      <a:pt x="1812" y="180"/>
                    </a:lnTo>
                    <a:lnTo>
                      <a:pt x="1788" y="144"/>
                    </a:lnTo>
                    <a:lnTo>
                      <a:pt x="1738" y="71"/>
                    </a:lnTo>
                    <a:lnTo>
                      <a:pt x="1688" y="0"/>
                    </a:lnTo>
                    <a:lnTo>
                      <a:pt x="1044" y="0"/>
                    </a:lnTo>
                  </a:path>
                </a:pathLst>
              </a:custGeom>
              <a:solidFill>
                <a:srgbClr val="BFBFB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cs typeface="+mn-ea"/>
                </a:endParaRPr>
              </a:p>
            </p:txBody>
          </p:sp>
          <p:sp>
            <p:nvSpPr>
              <p:cNvPr id="79" name="Freeform 10"/>
              <p:cNvSpPr/>
              <p:nvPr/>
            </p:nvSpPr>
            <p:spPr bwMode="auto">
              <a:xfrm>
                <a:off x="83883" y="0"/>
                <a:ext cx="378521" cy="523218"/>
              </a:xfrm>
              <a:custGeom>
                <a:avLst/>
                <a:gdLst>
                  <a:gd name="T0" fmla="*/ 19049606 w 1446"/>
                  <a:gd name="T1" fmla="*/ 0 h 1996"/>
                  <a:gd name="T2" fmla="*/ 14252912 w 1446"/>
                  <a:gd name="T3" fmla="*/ 7077598 h 1996"/>
                  <a:gd name="T4" fmla="*/ 11991734 w 1446"/>
                  <a:gd name="T5" fmla="*/ 10925452 h 1996"/>
                  <a:gd name="T6" fmla="*/ 9798877 w 1446"/>
                  <a:gd name="T7" fmla="*/ 14910927 h 1996"/>
                  <a:gd name="T8" fmla="*/ 7674605 w 1446"/>
                  <a:gd name="T9" fmla="*/ 19033759 h 1996"/>
                  <a:gd name="T10" fmla="*/ 5892991 w 1446"/>
                  <a:gd name="T11" fmla="*/ 23293948 h 1996"/>
                  <a:gd name="T12" fmla="*/ 4248545 w 1446"/>
                  <a:gd name="T13" fmla="*/ 27691758 h 1996"/>
                  <a:gd name="T14" fmla="*/ 2809589 w 1446"/>
                  <a:gd name="T15" fmla="*/ 32226926 h 1996"/>
                  <a:gd name="T16" fmla="*/ 1644708 w 1446"/>
                  <a:gd name="T17" fmla="*/ 36830510 h 1996"/>
                  <a:gd name="T18" fmla="*/ 822223 w 1446"/>
                  <a:gd name="T19" fmla="*/ 41503036 h 1996"/>
                  <a:gd name="T20" fmla="*/ 205490 w 1446"/>
                  <a:gd name="T21" fmla="*/ 46313181 h 1996"/>
                  <a:gd name="T22" fmla="*/ 0 w 1446"/>
                  <a:gd name="T23" fmla="*/ 50985707 h 1996"/>
                  <a:gd name="T24" fmla="*/ 205490 w 1446"/>
                  <a:gd name="T25" fmla="*/ 55795590 h 1996"/>
                  <a:gd name="T26" fmla="*/ 753639 w 1446"/>
                  <a:gd name="T27" fmla="*/ 60605735 h 1996"/>
                  <a:gd name="T28" fmla="*/ 1713030 w 1446"/>
                  <a:gd name="T29" fmla="*/ 65552977 h 1996"/>
                  <a:gd name="T30" fmla="*/ 3151986 w 1446"/>
                  <a:gd name="T31" fmla="*/ 70362860 h 1996"/>
                  <a:gd name="T32" fmla="*/ 11854566 w 1446"/>
                  <a:gd name="T33" fmla="*/ 54971181 h 1996"/>
                  <a:gd name="T34" fmla="*/ 11580491 w 1446"/>
                  <a:gd name="T35" fmla="*/ 59025072 h 1996"/>
                  <a:gd name="T36" fmla="*/ 11717659 w 1446"/>
                  <a:gd name="T37" fmla="*/ 63079225 h 1996"/>
                  <a:gd name="T38" fmla="*/ 12128640 w 1446"/>
                  <a:gd name="T39" fmla="*/ 67339677 h 1996"/>
                  <a:gd name="T40" fmla="*/ 12882541 w 1446"/>
                  <a:gd name="T41" fmla="*/ 71805904 h 1996"/>
                  <a:gd name="T42" fmla="*/ 13978838 w 1446"/>
                  <a:gd name="T43" fmla="*/ 76409750 h 1996"/>
                  <a:gd name="T44" fmla="*/ 15417794 w 1446"/>
                  <a:gd name="T45" fmla="*/ 81219896 h 1996"/>
                  <a:gd name="T46" fmla="*/ 17199670 w 1446"/>
                  <a:gd name="T47" fmla="*/ 86235816 h 1996"/>
                  <a:gd name="T48" fmla="*/ 19460848 w 1446"/>
                  <a:gd name="T49" fmla="*/ 91389356 h 1996"/>
                  <a:gd name="T50" fmla="*/ 22064685 w 1446"/>
                  <a:gd name="T51" fmla="*/ 96749195 h 1996"/>
                  <a:gd name="T52" fmla="*/ 25079765 w 1446"/>
                  <a:gd name="T53" fmla="*/ 102383749 h 1996"/>
                  <a:gd name="T54" fmla="*/ 28506087 w 1446"/>
                  <a:gd name="T55" fmla="*/ 108155662 h 1996"/>
                  <a:gd name="T56" fmla="*/ 32411973 w 1446"/>
                  <a:gd name="T57" fmla="*/ 114202290 h 1996"/>
                  <a:gd name="T58" fmla="*/ 36728840 w 1446"/>
                  <a:gd name="T59" fmla="*/ 120455479 h 1996"/>
                  <a:gd name="T60" fmla="*/ 41457211 w 1446"/>
                  <a:gd name="T61" fmla="*/ 126983121 h 1996"/>
                  <a:gd name="T62" fmla="*/ 46733470 w 1446"/>
                  <a:gd name="T63" fmla="*/ 133648384 h 1996"/>
                  <a:gd name="T64" fmla="*/ 52283802 w 1446"/>
                  <a:gd name="T65" fmla="*/ 133648384 h 1996"/>
                  <a:gd name="T66" fmla="*/ 57560322 w 1446"/>
                  <a:gd name="T67" fmla="*/ 126983121 h 1996"/>
                  <a:gd name="T68" fmla="*/ 62357016 w 1446"/>
                  <a:gd name="T69" fmla="*/ 120455479 h 1996"/>
                  <a:gd name="T70" fmla="*/ 66673883 w 1446"/>
                  <a:gd name="T71" fmla="*/ 114202290 h 1996"/>
                  <a:gd name="T72" fmla="*/ 70579769 w 1446"/>
                  <a:gd name="T73" fmla="*/ 108155662 h 1996"/>
                  <a:gd name="T74" fmla="*/ 74006091 w 1446"/>
                  <a:gd name="T75" fmla="*/ 102383749 h 1996"/>
                  <a:gd name="T76" fmla="*/ 77021170 w 1446"/>
                  <a:gd name="T77" fmla="*/ 96749195 h 1996"/>
                  <a:gd name="T78" fmla="*/ 79625007 w 1446"/>
                  <a:gd name="T79" fmla="*/ 91389356 h 1996"/>
                  <a:gd name="T80" fmla="*/ 81886186 w 1446"/>
                  <a:gd name="T81" fmla="*/ 86235816 h 1996"/>
                  <a:gd name="T82" fmla="*/ 83736384 w 1446"/>
                  <a:gd name="T83" fmla="*/ 81219896 h 1996"/>
                  <a:gd name="T84" fmla="*/ 85175340 w 1446"/>
                  <a:gd name="T85" fmla="*/ 76409750 h 1996"/>
                  <a:gd name="T86" fmla="*/ 86271899 w 1446"/>
                  <a:gd name="T87" fmla="*/ 71805904 h 1996"/>
                  <a:gd name="T88" fmla="*/ 86957216 w 1446"/>
                  <a:gd name="T89" fmla="*/ 67339677 h 1996"/>
                  <a:gd name="T90" fmla="*/ 87436780 w 1446"/>
                  <a:gd name="T91" fmla="*/ 63079225 h 1996"/>
                  <a:gd name="T92" fmla="*/ 87505364 w 1446"/>
                  <a:gd name="T93" fmla="*/ 59025072 h 1996"/>
                  <a:gd name="T94" fmla="*/ 87231290 w 1446"/>
                  <a:gd name="T95" fmla="*/ 54971181 h 1996"/>
                  <a:gd name="T96" fmla="*/ 95865286 w 1446"/>
                  <a:gd name="T97" fmla="*/ 70362860 h 1996"/>
                  <a:gd name="T98" fmla="*/ 97372826 w 1446"/>
                  <a:gd name="T99" fmla="*/ 65552977 h 1996"/>
                  <a:gd name="T100" fmla="*/ 98400539 w 1446"/>
                  <a:gd name="T101" fmla="*/ 60605735 h 1996"/>
                  <a:gd name="T102" fmla="*/ 98948688 w 1446"/>
                  <a:gd name="T103" fmla="*/ 55795590 h 1996"/>
                  <a:gd name="T104" fmla="*/ 99085856 w 1446"/>
                  <a:gd name="T105" fmla="*/ 50985707 h 1996"/>
                  <a:gd name="T106" fmla="*/ 98811781 w 1446"/>
                  <a:gd name="T107" fmla="*/ 46313181 h 1996"/>
                  <a:gd name="T108" fmla="*/ 98263633 w 1446"/>
                  <a:gd name="T109" fmla="*/ 41503036 h 1996"/>
                  <a:gd name="T110" fmla="*/ 97441148 w 1446"/>
                  <a:gd name="T111" fmla="*/ 36830510 h 1996"/>
                  <a:gd name="T112" fmla="*/ 96276267 w 1446"/>
                  <a:gd name="T113" fmla="*/ 32226926 h 1996"/>
                  <a:gd name="T114" fmla="*/ 94837311 w 1446"/>
                  <a:gd name="T115" fmla="*/ 27691758 h 1996"/>
                  <a:gd name="T116" fmla="*/ 93192865 w 1446"/>
                  <a:gd name="T117" fmla="*/ 23293948 h 1996"/>
                  <a:gd name="T118" fmla="*/ 91342667 w 1446"/>
                  <a:gd name="T119" fmla="*/ 19033759 h 1996"/>
                  <a:gd name="T120" fmla="*/ 89355562 w 1446"/>
                  <a:gd name="T121" fmla="*/ 14910927 h 1996"/>
                  <a:gd name="T122" fmla="*/ 84901266 w 1446"/>
                  <a:gd name="T123" fmla="*/ 7077598 h 1996"/>
                  <a:gd name="T124" fmla="*/ 80104572 w 1446"/>
                  <a:gd name="T125" fmla="*/ 0 h 199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1446" h="1996">
                    <a:moveTo>
                      <a:pt x="723" y="0"/>
                    </a:moveTo>
                    <a:lnTo>
                      <a:pt x="278" y="0"/>
                    </a:lnTo>
                    <a:lnTo>
                      <a:pt x="242" y="50"/>
                    </a:lnTo>
                    <a:lnTo>
                      <a:pt x="208" y="103"/>
                    </a:lnTo>
                    <a:lnTo>
                      <a:pt x="190" y="131"/>
                    </a:lnTo>
                    <a:lnTo>
                      <a:pt x="175" y="159"/>
                    </a:lnTo>
                    <a:lnTo>
                      <a:pt x="159" y="188"/>
                    </a:lnTo>
                    <a:lnTo>
                      <a:pt x="143" y="217"/>
                    </a:lnTo>
                    <a:lnTo>
                      <a:pt x="127" y="247"/>
                    </a:lnTo>
                    <a:lnTo>
                      <a:pt x="112" y="277"/>
                    </a:lnTo>
                    <a:lnTo>
                      <a:pt x="99" y="308"/>
                    </a:lnTo>
                    <a:lnTo>
                      <a:pt x="86" y="339"/>
                    </a:lnTo>
                    <a:lnTo>
                      <a:pt x="74" y="371"/>
                    </a:lnTo>
                    <a:lnTo>
                      <a:pt x="62" y="403"/>
                    </a:lnTo>
                    <a:lnTo>
                      <a:pt x="52" y="436"/>
                    </a:lnTo>
                    <a:lnTo>
                      <a:pt x="41" y="469"/>
                    </a:lnTo>
                    <a:lnTo>
                      <a:pt x="32" y="502"/>
                    </a:lnTo>
                    <a:lnTo>
                      <a:pt x="24" y="536"/>
                    </a:lnTo>
                    <a:lnTo>
                      <a:pt x="17" y="569"/>
                    </a:lnTo>
                    <a:lnTo>
                      <a:pt x="12" y="604"/>
                    </a:lnTo>
                    <a:lnTo>
                      <a:pt x="7" y="638"/>
                    </a:lnTo>
                    <a:lnTo>
                      <a:pt x="3" y="674"/>
                    </a:lnTo>
                    <a:lnTo>
                      <a:pt x="2" y="708"/>
                    </a:lnTo>
                    <a:lnTo>
                      <a:pt x="0" y="742"/>
                    </a:lnTo>
                    <a:lnTo>
                      <a:pt x="0" y="778"/>
                    </a:lnTo>
                    <a:lnTo>
                      <a:pt x="3" y="812"/>
                    </a:lnTo>
                    <a:lnTo>
                      <a:pt x="6" y="848"/>
                    </a:lnTo>
                    <a:lnTo>
                      <a:pt x="11" y="882"/>
                    </a:lnTo>
                    <a:lnTo>
                      <a:pt x="17" y="918"/>
                    </a:lnTo>
                    <a:lnTo>
                      <a:pt x="25" y="954"/>
                    </a:lnTo>
                    <a:lnTo>
                      <a:pt x="36" y="988"/>
                    </a:lnTo>
                    <a:lnTo>
                      <a:pt x="46" y="1024"/>
                    </a:lnTo>
                    <a:lnTo>
                      <a:pt x="176" y="773"/>
                    </a:lnTo>
                    <a:lnTo>
                      <a:pt x="173" y="800"/>
                    </a:lnTo>
                    <a:lnTo>
                      <a:pt x="171" y="829"/>
                    </a:lnTo>
                    <a:lnTo>
                      <a:pt x="169" y="859"/>
                    </a:lnTo>
                    <a:lnTo>
                      <a:pt x="169" y="888"/>
                    </a:lnTo>
                    <a:lnTo>
                      <a:pt x="171" y="918"/>
                    </a:lnTo>
                    <a:lnTo>
                      <a:pt x="173" y="948"/>
                    </a:lnTo>
                    <a:lnTo>
                      <a:pt x="177" y="980"/>
                    </a:lnTo>
                    <a:lnTo>
                      <a:pt x="181" y="1012"/>
                    </a:lnTo>
                    <a:lnTo>
                      <a:pt x="188" y="1045"/>
                    </a:lnTo>
                    <a:lnTo>
                      <a:pt x="194" y="1078"/>
                    </a:lnTo>
                    <a:lnTo>
                      <a:pt x="204" y="1112"/>
                    </a:lnTo>
                    <a:lnTo>
                      <a:pt x="213" y="1146"/>
                    </a:lnTo>
                    <a:lnTo>
                      <a:pt x="225" y="1182"/>
                    </a:lnTo>
                    <a:lnTo>
                      <a:pt x="238" y="1218"/>
                    </a:lnTo>
                    <a:lnTo>
                      <a:pt x="251" y="1255"/>
                    </a:lnTo>
                    <a:lnTo>
                      <a:pt x="267" y="1292"/>
                    </a:lnTo>
                    <a:lnTo>
                      <a:pt x="284" y="1330"/>
                    </a:lnTo>
                    <a:lnTo>
                      <a:pt x="303" y="1368"/>
                    </a:lnTo>
                    <a:lnTo>
                      <a:pt x="322" y="1408"/>
                    </a:lnTo>
                    <a:lnTo>
                      <a:pt x="344" y="1449"/>
                    </a:lnTo>
                    <a:lnTo>
                      <a:pt x="366" y="1490"/>
                    </a:lnTo>
                    <a:lnTo>
                      <a:pt x="390" y="1532"/>
                    </a:lnTo>
                    <a:lnTo>
                      <a:pt x="416" y="1574"/>
                    </a:lnTo>
                    <a:lnTo>
                      <a:pt x="444" y="1618"/>
                    </a:lnTo>
                    <a:lnTo>
                      <a:pt x="473" y="1662"/>
                    </a:lnTo>
                    <a:lnTo>
                      <a:pt x="503" y="1706"/>
                    </a:lnTo>
                    <a:lnTo>
                      <a:pt x="536" y="1753"/>
                    </a:lnTo>
                    <a:lnTo>
                      <a:pt x="569" y="1799"/>
                    </a:lnTo>
                    <a:lnTo>
                      <a:pt x="605" y="1848"/>
                    </a:lnTo>
                    <a:lnTo>
                      <a:pt x="643" y="1895"/>
                    </a:lnTo>
                    <a:lnTo>
                      <a:pt x="682" y="1945"/>
                    </a:lnTo>
                    <a:lnTo>
                      <a:pt x="723" y="1996"/>
                    </a:lnTo>
                    <a:lnTo>
                      <a:pt x="763" y="1945"/>
                    </a:lnTo>
                    <a:lnTo>
                      <a:pt x="803" y="1895"/>
                    </a:lnTo>
                    <a:lnTo>
                      <a:pt x="840" y="1848"/>
                    </a:lnTo>
                    <a:lnTo>
                      <a:pt x="876" y="1799"/>
                    </a:lnTo>
                    <a:lnTo>
                      <a:pt x="910" y="1753"/>
                    </a:lnTo>
                    <a:lnTo>
                      <a:pt x="943" y="1706"/>
                    </a:lnTo>
                    <a:lnTo>
                      <a:pt x="973" y="1662"/>
                    </a:lnTo>
                    <a:lnTo>
                      <a:pt x="1003" y="1618"/>
                    </a:lnTo>
                    <a:lnTo>
                      <a:pt x="1030" y="1574"/>
                    </a:lnTo>
                    <a:lnTo>
                      <a:pt x="1055" y="1532"/>
                    </a:lnTo>
                    <a:lnTo>
                      <a:pt x="1080" y="1490"/>
                    </a:lnTo>
                    <a:lnTo>
                      <a:pt x="1103" y="1449"/>
                    </a:lnTo>
                    <a:lnTo>
                      <a:pt x="1124" y="1408"/>
                    </a:lnTo>
                    <a:lnTo>
                      <a:pt x="1144" y="1368"/>
                    </a:lnTo>
                    <a:lnTo>
                      <a:pt x="1162" y="1330"/>
                    </a:lnTo>
                    <a:lnTo>
                      <a:pt x="1179" y="1292"/>
                    </a:lnTo>
                    <a:lnTo>
                      <a:pt x="1195" y="1255"/>
                    </a:lnTo>
                    <a:lnTo>
                      <a:pt x="1208" y="1218"/>
                    </a:lnTo>
                    <a:lnTo>
                      <a:pt x="1222" y="1182"/>
                    </a:lnTo>
                    <a:lnTo>
                      <a:pt x="1232" y="1146"/>
                    </a:lnTo>
                    <a:lnTo>
                      <a:pt x="1243" y="1112"/>
                    </a:lnTo>
                    <a:lnTo>
                      <a:pt x="1251" y="1078"/>
                    </a:lnTo>
                    <a:lnTo>
                      <a:pt x="1259" y="1045"/>
                    </a:lnTo>
                    <a:lnTo>
                      <a:pt x="1265" y="1012"/>
                    </a:lnTo>
                    <a:lnTo>
                      <a:pt x="1269" y="980"/>
                    </a:lnTo>
                    <a:lnTo>
                      <a:pt x="1273" y="948"/>
                    </a:lnTo>
                    <a:lnTo>
                      <a:pt x="1276" y="918"/>
                    </a:lnTo>
                    <a:lnTo>
                      <a:pt x="1277" y="888"/>
                    </a:lnTo>
                    <a:lnTo>
                      <a:pt x="1277" y="859"/>
                    </a:lnTo>
                    <a:lnTo>
                      <a:pt x="1276" y="829"/>
                    </a:lnTo>
                    <a:lnTo>
                      <a:pt x="1273" y="800"/>
                    </a:lnTo>
                    <a:lnTo>
                      <a:pt x="1271" y="773"/>
                    </a:lnTo>
                    <a:lnTo>
                      <a:pt x="1399" y="1024"/>
                    </a:lnTo>
                    <a:lnTo>
                      <a:pt x="1411" y="988"/>
                    </a:lnTo>
                    <a:lnTo>
                      <a:pt x="1421" y="954"/>
                    </a:lnTo>
                    <a:lnTo>
                      <a:pt x="1429" y="918"/>
                    </a:lnTo>
                    <a:lnTo>
                      <a:pt x="1436" y="882"/>
                    </a:lnTo>
                    <a:lnTo>
                      <a:pt x="1440" y="848"/>
                    </a:lnTo>
                    <a:lnTo>
                      <a:pt x="1444" y="812"/>
                    </a:lnTo>
                    <a:lnTo>
                      <a:pt x="1445" y="778"/>
                    </a:lnTo>
                    <a:lnTo>
                      <a:pt x="1446" y="742"/>
                    </a:lnTo>
                    <a:lnTo>
                      <a:pt x="1445" y="708"/>
                    </a:lnTo>
                    <a:lnTo>
                      <a:pt x="1442" y="674"/>
                    </a:lnTo>
                    <a:lnTo>
                      <a:pt x="1440" y="638"/>
                    </a:lnTo>
                    <a:lnTo>
                      <a:pt x="1434" y="604"/>
                    </a:lnTo>
                    <a:lnTo>
                      <a:pt x="1429" y="569"/>
                    </a:lnTo>
                    <a:lnTo>
                      <a:pt x="1422" y="536"/>
                    </a:lnTo>
                    <a:lnTo>
                      <a:pt x="1414" y="502"/>
                    </a:lnTo>
                    <a:lnTo>
                      <a:pt x="1405" y="469"/>
                    </a:lnTo>
                    <a:lnTo>
                      <a:pt x="1395" y="436"/>
                    </a:lnTo>
                    <a:lnTo>
                      <a:pt x="1384" y="403"/>
                    </a:lnTo>
                    <a:lnTo>
                      <a:pt x="1372" y="371"/>
                    </a:lnTo>
                    <a:lnTo>
                      <a:pt x="1360" y="339"/>
                    </a:lnTo>
                    <a:lnTo>
                      <a:pt x="1347" y="308"/>
                    </a:lnTo>
                    <a:lnTo>
                      <a:pt x="1333" y="277"/>
                    </a:lnTo>
                    <a:lnTo>
                      <a:pt x="1318" y="247"/>
                    </a:lnTo>
                    <a:lnTo>
                      <a:pt x="1304" y="217"/>
                    </a:lnTo>
                    <a:lnTo>
                      <a:pt x="1272" y="159"/>
                    </a:lnTo>
                    <a:lnTo>
                      <a:pt x="1239" y="103"/>
                    </a:lnTo>
                    <a:lnTo>
                      <a:pt x="1205" y="50"/>
                    </a:lnTo>
                    <a:lnTo>
                      <a:pt x="1169" y="0"/>
                    </a:lnTo>
                    <a:lnTo>
                      <a:pt x="723" y="0"/>
                    </a:lnTo>
                  </a:path>
                </a:pathLst>
              </a:custGeom>
              <a:solidFill>
                <a:srgbClr val="5DD4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cs typeface="+mn-ea"/>
                </a:endParaRPr>
              </a:p>
            </p:txBody>
          </p:sp>
          <p:sp>
            <p:nvSpPr>
              <p:cNvPr id="80" name="Freeform 24"/>
              <p:cNvSpPr/>
              <p:nvPr/>
            </p:nvSpPr>
            <p:spPr bwMode="auto">
              <a:xfrm>
                <a:off x="273667" y="0"/>
                <a:ext cx="272619" cy="762283"/>
              </a:xfrm>
              <a:custGeom>
                <a:avLst/>
                <a:gdLst>
                  <a:gd name="T0" fmla="*/ 3970243 w 1042"/>
                  <a:gd name="T1" fmla="*/ 194672933 h 2910"/>
                  <a:gd name="T2" fmla="*/ 11568255 w 1042"/>
                  <a:gd name="T3" fmla="*/ 184860438 h 2910"/>
                  <a:gd name="T4" fmla="*/ 18413294 w 1042"/>
                  <a:gd name="T5" fmla="*/ 175391102 h 2910"/>
                  <a:gd name="T6" fmla="*/ 24642194 w 1042"/>
                  <a:gd name="T7" fmla="*/ 166333294 h 2910"/>
                  <a:gd name="T8" fmla="*/ 30255215 w 1042"/>
                  <a:gd name="T9" fmla="*/ 157481381 h 2910"/>
                  <a:gd name="T10" fmla="*/ 35252096 w 1042"/>
                  <a:gd name="T11" fmla="*/ 149109889 h 2910"/>
                  <a:gd name="T12" fmla="*/ 39564290 w 1042"/>
                  <a:gd name="T13" fmla="*/ 140944031 h 2910"/>
                  <a:gd name="T14" fmla="*/ 43397701 w 1042"/>
                  <a:gd name="T15" fmla="*/ 133052961 h 2910"/>
                  <a:gd name="T16" fmla="*/ 46546424 w 1042"/>
                  <a:gd name="T17" fmla="*/ 125504788 h 2910"/>
                  <a:gd name="T18" fmla="*/ 49147554 w 1042"/>
                  <a:gd name="T19" fmla="*/ 118299773 h 2910"/>
                  <a:gd name="T20" fmla="*/ 51269378 w 1042"/>
                  <a:gd name="T21" fmla="*/ 111300653 h 2910"/>
                  <a:gd name="T22" fmla="*/ 52843870 w 1042"/>
                  <a:gd name="T23" fmla="*/ 104507166 h 2910"/>
                  <a:gd name="T24" fmla="*/ 53939056 w 1042"/>
                  <a:gd name="T25" fmla="*/ 98057099 h 2910"/>
                  <a:gd name="T26" fmla="*/ 54486648 w 1042"/>
                  <a:gd name="T27" fmla="*/ 91812665 h 2910"/>
                  <a:gd name="T28" fmla="*/ 54555196 w 1042"/>
                  <a:gd name="T29" fmla="*/ 85842758 h 2910"/>
                  <a:gd name="T30" fmla="*/ 54281269 w 1042"/>
                  <a:gd name="T31" fmla="*/ 80147378 h 2910"/>
                  <a:gd name="T32" fmla="*/ 66670782 w 1042"/>
                  <a:gd name="T33" fmla="*/ 91538138 h 2910"/>
                  <a:gd name="T34" fmla="*/ 68861152 w 1042"/>
                  <a:gd name="T35" fmla="*/ 84676282 h 2910"/>
                  <a:gd name="T36" fmla="*/ 70298812 w 1042"/>
                  <a:gd name="T37" fmla="*/ 77951688 h 2910"/>
                  <a:gd name="T38" fmla="*/ 71120070 w 1042"/>
                  <a:gd name="T39" fmla="*/ 71432728 h 2910"/>
                  <a:gd name="T40" fmla="*/ 71325450 w 1042"/>
                  <a:gd name="T41" fmla="*/ 65188294 h 2910"/>
                  <a:gd name="T42" fmla="*/ 71051523 w 1042"/>
                  <a:gd name="T43" fmla="*/ 59012754 h 2910"/>
                  <a:gd name="T44" fmla="*/ 70230265 w 1042"/>
                  <a:gd name="T45" fmla="*/ 53042847 h 2910"/>
                  <a:gd name="T46" fmla="*/ 68929700 w 1042"/>
                  <a:gd name="T47" fmla="*/ 47210203 h 2910"/>
                  <a:gd name="T48" fmla="*/ 67355207 w 1042"/>
                  <a:gd name="T49" fmla="*/ 41514823 h 2910"/>
                  <a:gd name="T50" fmla="*/ 65233384 w 1042"/>
                  <a:gd name="T51" fmla="*/ 35956444 h 2910"/>
                  <a:gd name="T52" fmla="*/ 62905919 w 1042"/>
                  <a:gd name="T53" fmla="*/ 30535590 h 2910"/>
                  <a:gd name="T54" fmla="*/ 60167955 w 1042"/>
                  <a:gd name="T55" fmla="*/ 25183368 h 2910"/>
                  <a:gd name="T56" fmla="*/ 57293159 w 1042"/>
                  <a:gd name="T57" fmla="*/ 20036779 h 2910"/>
                  <a:gd name="T58" fmla="*/ 54144436 w 1042"/>
                  <a:gd name="T59" fmla="*/ 14890452 h 2910"/>
                  <a:gd name="T60" fmla="*/ 50858618 w 1042"/>
                  <a:gd name="T61" fmla="*/ 9881126 h 2910"/>
                  <a:gd name="T62" fmla="*/ 44013579 w 1042"/>
                  <a:gd name="T63" fmla="*/ 0 h 2910"/>
                  <a:gd name="T64" fmla="*/ 0 w 1042"/>
                  <a:gd name="T65" fmla="*/ 199682258 h 291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1042" h="2910">
                    <a:moveTo>
                      <a:pt x="0" y="2910"/>
                    </a:moveTo>
                    <a:lnTo>
                      <a:pt x="58" y="2837"/>
                    </a:lnTo>
                    <a:lnTo>
                      <a:pt x="115" y="2764"/>
                    </a:lnTo>
                    <a:lnTo>
                      <a:pt x="169" y="2694"/>
                    </a:lnTo>
                    <a:lnTo>
                      <a:pt x="220" y="2624"/>
                    </a:lnTo>
                    <a:lnTo>
                      <a:pt x="269" y="2556"/>
                    </a:lnTo>
                    <a:lnTo>
                      <a:pt x="317" y="2490"/>
                    </a:lnTo>
                    <a:lnTo>
                      <a:pt x="360" y="2424"/>
                    </a:lnTo>
                    <a:lnTo>
                      <a:pt x="403" y="2359"/>
                    </a:lnTo>
                    <a:lnTo>
                      <a:pt x="442" y="2295"/>
                    </a:lnTo>
                    <a:lnTo>
                      <a:pt x="479" y="2233"/>
                    </a:lnTo>
                    <a:lnTo>
                      <a:pt x="515" y="2173"/>
                    </a:lnTo>
                    <a:lnTo>
                      <a:pt x="548" y="2112"/>
                    </a:lnTo>
                    <a:lnTo>
                      <a:pt x="578" y="2054"/>
                    </a:lnTo>
                    <a:lnTo>
                      <a:pt x="607" y="1996"/>
                    </a:lnTo>
                    <a:lnTo>
                      <a:pt x="634" y="1939"/>
                    </a:lnTo>
                    <a:lnTo>
                      <a:pt x="657" y="1883"/>
                    </a:lnTo>
                    <a:lnTo>
                      <a:pt x="680" y="1829"/>
                    </a:lnTo>
                    <a:lnTo>
                      <a:pt x="700" y="1776"/>
                    </a:lnTo>
                    <a:lnTo>
                      <a:pt x="718" y="1724"/>
                    </a:lnTo>
                    <a:lnTo>
                      <a:pt x="734" y="1672"/>
                    </a:lnTo>
                    <a:lnTo>
                      <a:pt x="749" y="1622"/>
                    </a:lnTo>
                    <a:lnTo>
                      <a:pt x="762" y="1572"/>
                    </a:lnTo>
                    <a:lnTo>
                      <a:pt x="772" y="1523"/>
                    </a:lnTo>
                    <a:lnTo>
                      <a:pt x="780" y="1475"/>
                    </a:lnTo>
                    <a:lnTo>
                      <a:pt x="788" y="1429"/>
                    </a:lnTo>
                    <a:lnTo>
                      <a:pt x="793" y="1383"/>
                    </a:lnTo>
                    <a:lnTo>
                      <a:pt x="796" y="1338"/>
                    </a:lnTo>
                    <a:lnTo>
                      <a:pt x="797" y="1294"/>
                    </a:lnTo>
                    <a:lnTo>
                      <a:pt x="797" y="1251"/>
                    </a:lnTo>
                    <a:lnTo>
                      <a:pt x="796" y="1209"/>
                    </a:lnTo>
                    <a:lnTo>
                      <a:pt x="793" y="1168"/>
                    </a:lnTo>
                    <a:lnTo>
                      <a:pt x="788" y="1127"/>
                    </a:lnTo>
                    <a:lnTo>
                      <a:pt x="974" y="1334"/>
                    </a:lnTo>
                    <a:lnTo>
                      <a:pt x="992" y="1284"/>
                    </a:lnTo>
                    <a:lnTo>
                      <a:pt x="1006" y="1234"/>
                    </a:lnTo>
                    <a:lnTo>
                      <a:pt x="1018" y="1185"/>
                    </a:lnTo>
                    <a:lnTo>
                      <a:pt x="1027" y="1136"/>
                    </a:lnTo>
                    <a:lnTo>
                      <a:pt x="1034" y="1088"/>
                    </a:lnTo>
                    <a:lnTo>
                      <a:pt x="1039" y="1041"/>
                    </a:lnTo>
                    <a:lnTo>
                      <a:pt x="1042" y="995"/>
                    </a:lnTo>
                    <a:lnTo>
                      <a:pt x="1042" y="950"/>
                    </a:lnTo>
                    <a:lnTo>
                      <a:pt x="1040" y="905"/>
                    </a:lnTo>
                    <a:lnTo>
                      <a:pt x="1038" y="860"/>
                    </a:lnTo>
                    <a:lnTo>
                      <a:pt x="1033" y="816"/>
                    </a:lnTo>
                    <a:lnTo>
                      <a:pt x="1026" y="773"/>
                    </a:lnTo>
                    <a:lnTo>
                      <a:pt x="1018" y="730"/>
                    </a:lnTo>
                    <a:lnTo>
                      <a:pt x="1007" y="688"/>
                    </a:lnTo>
                    <a:lnTo>
                      <a:pt x="996" y="646"/>
                    </a:lnTo>
                    <a:lnTo>
                      <a:pt x="984" y="605"/>
                    </a:lnTo>
                    <a:lnTo>
                      <a:pt x="969" y="564"/>
                    </a:lnTo>
                    <a:lnTo>
                      <a:pt x="953" y="524"/>
                    </a:lnTo>
                    <a:lnTo>
                      <a:pt x="936" y="485"/>
                    </a:lnTo>
                    <a:lnTo>
                      <a:pt x="919" y="445"/>
                    </a:lnTo>
                    <a:lnTo>
                      <a:pt x="899" y="406"/>
                    </a:lnTo>
                    <a:lnTo>
                      <a:pt x="879" y="367"/>
                    </a:lnTo>
                    <a:lnTo>
                      <a:pt x="858" y="329"/>
                    </a:lnTo>
                    <a:lnTo>
                      <a:pt x="837" y="292"/>
                    </a:lnTo>
                    <a:lnTo>
                      <a:pt x="815" y="254"/>
                    </a:lnTo>
                    <a:lnTo>
                      <a:pt x="791" y="217"/>
                    </a:lnTo>
                    <a:lnTo>
                      <a:pt x="767" y="180"/>
                    </a:lnTo>
                    <a:lnTo>
                      <a:pt x="743" y="144"/>
                    </a:lnTo>
                    <a:lnTo>
                      <a:pt x="693" y="71"/>
                    </a:lnTo>
                    <a:lnTo>
                      <a:pt x="643" y="0"/>
                    </a:lnTo>
                    <a:lnTo>
                      <a:pt x="21" y="0"/>
                    </a:lnTo>
                    <a:lnTo>
                      <a:pt x="0" y="2910"/>
                    </a:lnTo>
                  </a:path>
                </a:pathLst>
              </a:custGeom>
              <a:solidFill>
                <a:srgbClr val="BFBFB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cs typeface="+mn-ea"/>
                </a:endParaRPr>
              </a:p>
            </p:txBody>
          </p:sp>
          <p:sp>
            <p:nvSpPr>
              <p:cNvPr id="81" name="Freeform 25"/>
              <p:cNvSpPr/>
              <p:nvPr/>
            </p:nvSpPr>
            <p:spPr bwMode="auto">
              <a:xfrm>
                <a:off x="273667" y="0"/>
                <a:ext cx="188736" cy="522169"/>
              </a:xfrm>
              <a:custGeom>
                <a:avLst/>
                <a:gdLst>
                  <a:gd name="T0" fmla="*/ 2801762 w 722"/>
                  <a:gd name="T1" fmla="*/ 133311526 h 1994"/>
                  <a:gd name="T2" fmla="*/ 7995139 w 722"/>
                  <a:gd name="T3" fmla="*/ 126591154 h 1994"/>
                  <a:gd name="T4" fmla="*/ 12710141 w 722"/>
                  <a:gd name="T5" fmla="*/ 120213569 h 1994"/>
                  <a:gd name="T6" fmla="*/ 17014995 w 722"/>
                  <a:gd name="T7" fmla="*/ 113973204 h 1994"/>
                  <a:gd name="T8" fmla="*/ 20910224 w 722"/>
                  <a:gd name="T9" fmla="*/ 107938670 h 1994"/>
                  <a:gd name="T10" fmla="*/ 24326816 w 722"/>
                  <a:gd name="T11" fmla="*/ 102178051 h 1994"/>
                  <a:gd name="T12" fmla="*/ 27333521 w 722"/>
                  <a:gd name="T13" fmla="*/ 96554914 h 1994"/>
                  <a:gd name="T14" fmla="*/ 29930079 w 722"/>
                  <a:gd name="T15" fmla="*/ 91205955 h 1994"/>
                  <a:gd name="T16" fmla="*/ 32185239 w 722"/>
                  <a:gd name="T17" fmla="*/ 86062826 h 1994"/>
                  <a:gd name="T18" fmla="*/ 34030251 w 722"/>
                  <a:gd name="T19" fmla="*/ 81056655 h 1994"/>
                  <a:gd name="T20" fmla="*/ 35465115 w 722"/>
                  <a:gd name="T21" fmla="*/ 76256576 h 1994"/>
                  <a:gd name="T22" fmla="*/ 36558581 w 722"/>
                  <a:gd name="T23" fmla="*/ 71661803 h 1994"/>
                  <a:gd name="T24" fmla="*/ 37241900 w 722"/>
                  <a:gd name="T25" fmla="*/ 67204512 h 1994"/>
                  <a:gd name="T26" fmla="*/ 37720275 w 722"/>
                  <a:gd name="T27" fmla="*/ 62952789 h 1994"/>
                  <a:gd name="T28" fmla="*/ 37788502 w 722"/>
                  <a:gd name="T29" fmla="*/ 58906634 h 1994"/>
                  <a:gd name="T30" fmla="*/ 37515332 w 722"/>
                  <a:gd name="T31" fmla="*/ 54860741 h 1994"/>
                  <a:gd name="T32" fmla="*/ 46125301 w 722"/>
                  <a:gd name="T33" fmla="*/ 70221779 h 1994"/>
                  <a:gd name="T34" fmla="*/ 47628654 w 722"/>
                  <a:gd name="T35" fmla="*/ 65421438 h 1994"/>
                  <a:gd name="T36" fmla="*/ 48653631 w 722"/>
                  <a:gd name="T37" fmla="*/ 60483878 h 1994"/>
                  <a:gd name="T38" fmla="*/ 49200234 w 722"/>
                  <a:gd name="T39" fmla="*/ 55683798 h 1994"/>
                  <a:gd name="T40" fmla="*/ 49336950 w 722"/>
                  <a:gd name="T41" fmla="*/ 50883457 h 1994"/>
                  <a:gd name="T42" fmla="*/ 49063518 w 722"/>
                  <a:gd name="T43" fmla="*/ 46220074 h 1994"/>
                  <a:gd name="T44" fmla="*/ 48516915 w 722"/>
                  <a:gd name="T45" fmla="*/ 41419995 h 1994"/>
                  <a:gd name="T46" fmla="*/ 47696881 w 722"/>
                  <a:gd name="T47" fmla="*/ 36756612 h 1994"/>
                  <a:gd name="T48" fmla="*/ 46535187 w 722"/>
                  <a:gd name="T49" fmla="*/ 32162101 h 1994"/>
                  <a:gd name="T50" fmla="*/ 45100323 w 722"/>
                  <a:gd name="T51" fmla="*/ 27636200 h 1994"/>
                  <a:gd name="T52" fmla="*/ 43460254 w 722"/>
                  <a:gd name="T53" fmla="*/ 23247257 h 1994"/>
                  <a:gd name="T54" fmla="*/ 41615242 w 722"/>
                  <a:gd name="T55" fmla="*/ 18995534 h 1994"/>
                  <a:gd name="T56" fmla="*/ 39633514 w 722"/>
                  <a:gd name="T57" fmla="*/ 14881031 h 1994"/>
                  <a:gd name="T58" fmla="*/ 35191945 w 722"/>
                  <a:gd name="T59" fmla="*/ 7063422 h 1994"/>
                  <a:gd name="T60" fmla="*/ 30408454 w 722"/>
                  <a:gd name="T61" fmla="*/ 0 h 1994"/>
                  <a:gd name="T62" fmla="*/ 0 w 722"/>
                  <a:gd name="T63" fmla="*/ 136740454 h 1994"/>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722" h="1994">
                    <a:moveTo>
                      <a:pt x="0" y="1994"/>
                    </a:moveTo>
                    <a:lnTo>
                      <a:pt x="41" y="1944"/>
                    </a:lnTo>
                    <a:lnTo>
                      <a:pt x="79" y="1895"/>
                    </a:lnTo>
                    <a:lnTo>
                      <a:pt x="117" y="1846"/>
                    </a:lnTo>
                    <a:lnTo>
                      <a:pt x="153" y="1799"/>
                    </a:lnTo>
                    <a:lnTo>
                      <a:pt x="186" y="1753"/>
                    </a:lnTo>
                    <a:lnTo>
                      <a:pt x="219" y="1706"/>
                    </a:lnTo>
                    <a:lnTo>
                      <a:pt x="249" y="1662"/>
                    </a:lnTo>
                    <a:lnTo>
                      <a:pt x="279" y="1618"/>
                    </a:lnTo>
                    <a:lnTo>
                      <a:pt x="306" y="1574"/>
                    </a:lnTo>
                    <a:lnTo>
                      <a:pt x="333" y="1531"/>
                    </a:lnTo>
                    <a:lnTo>
                      <a:pt x="356" y="1490"/>
                    </a:lnTo>
                    <a:lnTo>
                      <a:pt x="379" y="1449"/>
                    </a:lnTo>
                    <a:lnTo>
                      <a:pt x="400" y="1408"/>
                    </a:lnTo>
                    <a:lnTo>
                      <a:pt x="420" y="1368"/>
                    </a:lnTo>
                    <a:lnTo>
                      <a:pt x="438" y="1330"/>
                    </a:lnTo>
                    <a:lnTo>
                      <a:pt x="455" y="1292"/>
                    </a:lnTo>
                    <a:lnTo>
                      <a:pt x="471" y="1255"/>
                    </a:lnTo>
                    <a:lnTo>
                      <a:pt x="484" y="1218"/>
                    </a:lnTo>
                    <a:lnTo>
                      <a:pt x="498" y="1182"/>
                    </a:lnTo>
                    <a:lnTo>
                      <a:pt x="508" y="1146"/>
                    </a:lnTo>
                    <a:lnTo>
                      <a:pt x="519" y="1112"/>
                    </a:lnTo>
                    <a:lnTo>
                      <a:pt x="527" y="1078"/>
                    </a:lnTo>
                    <a:lnTo>
                      <a:pt x="535" y="1045"/>
                    </a:lnTo>
                    <a:lnTo>
                      <a:pt x="541" y="1012"/>
                    </a:lnTo>
                    <a:lnTo>
                      <a:pt x="545" y="980"/>
                    </a:lnTo>
                    <a:lnTo>
                      <a:pt x="549" y="948"/>
                    </a:lnTo>
                    <a:lnTo>
                      <a:pt x="552" y="918"/>
                    </a:lnTo>
                    <a:lnTo>
                      <a:pt x="553" y="888"/>
                    </a:lnTo>
                    <a:lnTo>
                      <a:pt x="553" y="859"/>
                    </a:lnTo>
                    <a:lnTo>
                      <a:pt x="552" y="829"/>
                    </a:lnTo>
                    <a:lnTo>
                      <a:pt x="549" y="800"/>
                    </a:lnTo>
                    <a:lnTo>
                      <a:pt x="547" y="773"/>
                    </a:lnTo>
                    <a:lnTo>
                      <a:pt x="675" y="1024"/>
                    </a:lnTo>
                    <a:lnTo>
                      <a:pt x="687" y="988"/>
                    </a:lnTo>
                    <a:lnTo>
                      <a:pt x="697" y="954"/>
                    </a:lnTo>
                    <a:lnTo>
                      <a:pt x="705" y="918"/>
                    </a:lnTo>
                    <a:lnTo>
                      <a:pt x="712" y="882"/>
                    </a:lnTo>
                    <a:lnTo>
                      <a:pt x="716" y="848"/>
                    </a:lnTo>
                    <a:lnTo>
                      <a:pt x="720" y="812"/>
                    </a:lnTo>
                    <a:lnTo>
                      <a:pt x="721" y="778"/>
                    </a:lnTo>
                    <a:lnTo>
                      <a:pt x="722" y="742"/>
                    </a:lnTo>
                    <a:lnTo>
                      <a:pt x="721" y="708"/>
                    </a:lnTo>
                    <a:lnTo>
                      <a:pt x="718" y="674"/>
                    </a:lnTo>
                    <a:lnTo>
                      <a:pt x="716" y="638"/>
                    </a:lnTo>
                    <a:lnTo>
                      <a:pt x="710" y="604"/>
                    </a:lnTo>
                    <a:lnTo>
                      <a:pt x="705" y="569"/>
                    </a:lnTo>
                    <a:lnTo>
                      <a:pt x="698" y="536"/>
                    </a:lnTo>
                    <a:lnTo>
                      <a:pt x="690" y="502"/>
                    </a:lnTo>
                    <a:lnTo>
                      <a:pt x="681" y="469"/>
                    </a:lnTo>
                    <a:lnTo>
                      <a:pt x="671" y="436"/>
                    </a:lnTo>
                    <a:lnTo>
                      <a:pt x="660" y="403"/>
                    </a:lnTo>
                    <a:lnTo>
                      <a:pt x="648" y="371"/>
                    </a:lnTo>
                    <a:lnTo>
                      <a:pt x="636" y="339"/>
                    </a:lnTo>
                    <a:lnTo>
                      <a:pt x="623" y="308"/>
                    </a:lnTo>
                    <a:lnTo>
                      <a:pt x="609" y="277"/>
                    </a:lnTo>
                    <a:lnTo>
                      <a:pt x="594" y="247"/>
                    </a:lnTo>
                    <a:lnTo>
                      <a:pt x="580" y="217"/>
                    </a:lnTo>
                    <a:lnTo>
                      <a:pt x="548" y="159"/>
                    </a:lnTo>
                    <a:lnTo>
                      <a:pt x="515" y="103"/>
                    </a:lnTo>
                    <a:lnTo>
                      <a:pt x="481" y="50"/>
                    </a:lnTo>
                    <a:lnTo>
                      <a:pt x="445" y="0"/>
                    </a:lnTo>
                    <a:lnTo>
                      <a:pt x="21" y="0"/>
                    </a:lnTo>
                    <a:lnTo>
                      <a:pt x="0" y="1994"/>
                    </a:lnTo>
                    <a:close/>
                  </a:path>
                </a:pathLst>
              </a:custGeom>
              <a:solidFill>
                <a:srgbClr val="0084B4"/>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cs typeface="+mn-ea"/>
                </a:endParaRPr>
              </a:p>
            </p:txBody>
          </p:sp>
        </p:grpSp>
        <p:grpSp>
          <p:nvGrpSpPr>
            <p:cNvPr id="61" name="Group 132"/>
            <p:cNvGrpSpPr/>
            <p:nvPr/>
          </p:nvGrpSpPr>
          <p:grpSpPr bwMode="auto">
            <a:xfrm>
              <a:off x="0" y="0"/>
              <a:ext cx="1041400" cy="1177749"/>
              <a:chOff x="0" y="0"/>
              <a:chExt cx="1041400" cy="1177749"/>
            </a:xfrm>
          </p:grpSpPr>
          <p:sp>
            <p:nvSpPr>
              <p:cNvPr id="62" name="Freeform 10"/>
              <p:cNvSpPr/>
              <p:nvPr/>
            </p:nvSpPr>
            <p:spPr bwMode="auto">
              <a:xfrm>
                <a:off x="520700" y="0"/>
                <a:ext cx="336652" cy="1067759"/>
              </a:xfrm>
              <a:custGeom>
                <a:avLst/>
                <a:gdLst>
                  <a:gd name="T0" fmla="*/ 1230669 w 5096"/>
                  <a:gd name="T1" fmla="*/ 1039213 h 16159"/>
                  <a:gd name="T2" fmla="*/ 3626672 w 5096"/>
                  <a:gd name="T3" fmla="*/ 3309663 h 16159"/>
                  <a:gd name="T4" fmla="*/ 5909115 w 5096"/>
                  <a:gd name="T5" fmla="*/ 5837818 h 16159"/>
                  <a:gd name="T6" fmla="*/ 8073768 w 5096"/>
                  <a:gd name="T7" fmla="*/ 8636630 h 16159"/>
                  <a:gd name="T8" fmla="*/ 10103127 w 5096"/>
                  <a:gd name="T9" fmla="*/ 11688720 h 16159"/>
                  <a:gd name="T10" fmla="*/ 12010271 w 5096"/>
                  <a:gd name="T11" fmla="*/ 15007105 h 16159"/>
                  <a:gd name="T12" fmla="*/ 13777761 w 5096"/>
                  <a:gd name="T13" fmla="*/ 18587491 h 16159"/>
                  <a:gd name="T14" fmla="*/ 15396874 w 5096"/>
                  <a:gd name="T15" fmla="*/ 22429877 h 16159"/>
                  <a:gd name="T16" fmla="*/ 16858893 w 5096"/>
                  <a:gd name="T17" fmla="*/ 26525541 h 16159"/>
                  <a:gd name="T18" fmla="*/ 18163749 w 5096"/>
                  <a:gd name="T19" fmla="*/ 30887501 h 16159"/>
                  <a:gd name="T20" fmla="*/ 19298431 w 5096"/>
                  <a:gd name="T21" fmla="*/ 35507100 h 16159"/>
                  <a:gd name="T22" fmla="*/ 20262936 w 5096"/>
                  <a:gd name="T23" fmla="*/ 40392995 h 16159"/>
                  <a:gd name="T24" fmla="*/ 21039759 w 5096"/>
                  <a:gd name="T25" fmla="*/ 45532167 h 16159"/>
                  <a:gd name="T26" fmla="*/ 21633260 w 5096"/>
                  <a:gd name="T27" fmla="*/ 50933340 h 16159"/>
                  <a:gd name="T28" fmla="*/ 22030425 w 5096"/>
                  <a:gd name="T29" fmla="*/ 56592152 h 16159"/>
                  <a:gd name="T30" fmla="*/ 22222467 w 5096"/>
                  <a:gd name="T31" fmla="*/ 62517260 h 16159"/>
                  <a:gd name="T32" fmla="*/ 22183160 w 5096"/>
                  <a:gd name="T33" fmla="*/ 66001568 h 16159"/>
                  <a:gd name="T34" fmla="*/ 21733674 w 5096"/>
                  <a:gd name="T35" fmla="*/ 66774419 h 16159"/>
                  <a:gd name="T36" fmla="*/ 20895744 w 5096"/>
                  <a:gd name="T37" fmla="*/ 67464343 h 16159"/>
                  <a:gd name="T38" fmla="*/ 19721756 w 5096"/>
                  <a:gd name="T39" fmla="*/ 68062483 h 16159"/>
                  <a:gd name="T40" fmla="*/ 18268524 w 5096"/>
                  <a:gd name="T41" fmla="*/ 68582123 h 16159"/>
                  <a:gd name="T42" fmla="*/ 16592663 w 5096"/>
                  <a:gd name="T43" fmla="*/ 69027491 h 16159"/>
                  <a:gd name="T44" fmla="*/ 14755346 w 5096"/>
                  <a:gd name="T45" fmla="*/ 69402947 h 16159"/>
                  <a:gd name="T46" fmla="*/ 12817615 w 5096"/>
                  <a:gd name="T47" fmla="*/ 69708626 h 16159"/>
                  <a:gd name="T48" fmla="*/ 10823203 w 5096"/>
                  <a:gd name="T49" fmla="*/ 69957476 h 16159"/>
                  <a:gd name="T50" fmla="*/ 8833151 w 5096"/>
                  <a:gd name="T51" fmla="*/ 70158354 h 16159"/>
                  <a:gd name="T52" fmla="*/ 6908501 w 5096"/>
                  <a:gd name="T53" fmla="*/ 70306832 h 16159"/>
                  <a:gd name="T54" fmla="*/ 5101705 w 5096"/>
                  <a:gd name="T55" fmla="*/ 70420355 h 16159"/>
                  <a:gd name="T56" fmla="*/ 3473871 w 5096"/>
                  <a:gd name="T57" fmla="*/ 70494561 h 16159"/>
                  <a:gd name="T58" fmla="*/ 2086106 w 5096"/>
                  <a:gd name="T59" fmla="*/ 70538238 h 16159"/>
                  <a:gd name="T60" fmla="*/ 977586 w 5096"/>
                  <a:gd name="T61" fmla="*/ 70555683 h 16159"/>
                  <a:gd name="T62" fmla="*/ 226923 w 5096"/>
                  <a:gd name="T63" fmla="*/ 70555683 h 16159"/>
                  <a:gd name="T64" fmla="*/ 0 w 5096"/>
                  <a:gd name="T65" fmla="*/ 0 h 16159"/>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5096" h="16159">
                    <a:moveTo>
                      <a:pt x="0" y="0"/>
                    </a:moveTo>
                    <a:lnTo>
                      <a:pt x="282" y="238"/>
                    </a:lnTo>
                    <a:lnTo>
                      <a:pt x="559" y="490"/>
                    </a:lnTo>
                    <a:lnTo>
                      <a:pt x="831" y="758"/>
                    </a:lnTo>
                    <a:lnTo>
                      <a:pt x="1096" y="1040"/>
                    </a:lnTo>
                    <a:lnTo>
                      <a:pt x="1354" y="1337"/>
                    </a:lnTo>
                    <a:lnTo>
                      <a:pt x="1605" y="1650"/>
                    </a:lnTo>
                    <a:lnTo>
                      <a:pt x="1850" y="1978"/>
                    </a:lnTo>
                    <a:lnTo>
                      <a:pt x="2086" y="2320"/>
                    </a:lnTo>
                    <a:lnTo>
                      <a:pt x="2315" y="2677"/>
                    </a:lnTo>
                    <a:lnTo>
                      <a:pt x="2538" y="3050"/>
                    </a:lnTo>
                    <a:lnTo>
                      <a:pt x="2752" y="3437"/>
                    </a:lnTo>
                    <a:lnTo>
                      <a:pt x="2959" y="3839"/>
                    </a:lnTo>
                    <a:lnTo>
                      <a:pt x="3157" y="4257"/>
                    </a:lnTo>
                    <a:lnTo>
                      <a:pt x="3347" y="4690"/>
                    </a:lnTo>
                    <a:lnTo>
                      <a:pt x="3528" y="5137"/>
                    </a:lnTo>
                    <a:lnTo>
                      <a:pt x="3700" y="5598"/>
                    </a:lnTo>
                    <a:lnTo>
                      <a:pt x="3863" y="6075"/>
                    </a:lnTo>
                    <a:lnTo>
                      <a:pt x="4017" y="6567"/>
                    </a:lnTo>
                    <a:lnTo>
                      <a:pt x="4162" y="7074"/>
                    </a:lnTo>
                    <a:lnTo>
                      <a:pt x="4297" y="7596"/>
                    </a:lnTo>
                    <a:lnTo>
                      <a:pt x="4422" y="8132"/>
                    </a:lnTo>
                    <a:lnTo>
                      <a:pt x="4538" y="8684"/>
                    </a:lnTo>
                    <a:lnTo>
                      <a:pt x="4643" y="9251"/>
                    </a:lnTo>
                    <a:lnTo>
                      <a:pt x="4738" y="9832"/>
                    </a:lnTo>
                    <a:lnTo>
                      <a:pt x="4821" y="10428"/>
                    </a:lnTo>
                    <a:lnTo>
                      <a:pt x="4895" y="11040"/>
                    </a:lnTo>
                    <a:lnTo>
                      <a:pt x="4957" y="11665"/>
                    </a:lnTo>
                    <a:lnTo>
                      <a:pt x="5008" y="12306"/>
                    </a:lnTo>
                    <a:lnTo>
                      <a:pt x="5048" y="12961"/>
                    </a:lnTo>
                    <a:lnTo>
                      <a:pt x="5076" y="13632"/>
                    </a:lnTo>
                    <a:lnTo>
                      <a:pt x="5092" y="14318"/>
                    </a:lnTo>
                    <a:lnTo>
                      <a:pt x="5096" y="15019"/>
                    </a:lnTo>
                    <a:lnTo>
                      <a:pt x="5083" y="15116"/>
                    </a:lnTo>
                    <a:lnTo>
                      <a:pt x="5044" y="15207"/>
                    </a:lnTo>
                    <a:lnTo>
                      <a:pt x="4980" y="15293"/>
                    </a:lnTo>
                    <a:lnTo>
                      <a:pt x="4894" y="15375"/>
                    </a:lnTo>
                    <a:lnTo>
                      <a:pt x="4788" y="15451"/>
                    </a:lnTo>
                    <a:lnTo>
                      <a:pt x="4662" y="15523"/>
                    </a:lnTo>
                    <a:lnTo>
                      <a:pt x="4519" y="15588"/>
                    </a:lnTo>
                    <a:lnTo>
                      <a:pt x="4359" y="15650"/>
                    </a:lnTo>
                    <a:lnTo>
                      <a:pt x="4186" y="15707"/>
                    </a:lnTo>
                    <a:lnTo>
                      <a:pt x="4000" y="15759"/>
                    </a:lnTo>
                    <a:lnTo>
                      <a:pt x="3802" y="15809"/>
                    </a:lnTo>
                    <a:lnTo>
                      <a:pt x="3596" y="15853"/>
                    </a:lnTo>
                    <a:lnTo>
                      <a:pt x="3381" y="15895"/>
                    </a:lnTo>
                    <a:lnTo>
                      <a:pt x="3161" y="15931"/>
                    </a:lnTo>
                    <a:lnTo>
                      <a:pt x="2937" y="15965"/>
                    </a:lnTo>
                    <a:lnTo>
                      <a:pt x="2709" y="15995"/>
                    </a:lnTo>
                    <a:lnTo>
                      <a:pt x="2480" y="16022"/>
                    </a:lnTo>
                    <a:lnTo>
                      <a:pt x="2251" y="16047"/>
                    </a:lnTo>
                    <a:lnTo>
                      <a:pt x="2024" y="16068"/>
                    </a:lnTo>
                    <a:lnTo>
                      <a:pt x="1800" y="16087"/>
                    </a:lnTo>
                    <a:lnTo>
                      <a:pt x="1583" y="16102"/>
                    </a:lnTo>
                    <a:lnTo>
                      <a:pt x="1371" y="16116"/>
                    </a:lnTo>
                    <a:lnTo>
                      <a:pt x="1169" y="16128"/>
                    </a:lnTo>
                    <a:lnTo>
                      <a:pt x="977" y="16137"/>
                    </a:lnTo>
                    <a:lnTo>
                      <a:pt x="796" y="16145"/>
                    </a:lnTo>
                    <a:lnTo>
                      <a:pt x="630" y="16150"/>
                    </a:lnTo>
                    <a:lnTo>
                      <a:pt x="478" y="16155"/>
                    </a:lnTo>
                    <a:lnTo>
                      <a:pt x="341" y="16157"/>
                    </a:lnTo>
                    <a:lnTo>
                      <a:pt x="224" y="16159"/>
                    </a:lnTo>
                    <a:lnTo>
                      <a:pt x="127" y="16159"/>
                    </a:lnTo>
                    <a:lnTo>
                      <a:pt x="52" y="16159"/>
                    </a:lnTo>
                    <a:lnTo>
                      <a:pt x="0" y="16158"/>
                    </a:lnTo>
                    <a:lnTo>
                      <a:pt x="0" y="0"/>
                    </a:lnTo>
                  </a:path>
                </a:pathLst>
              </a:custGeom>
              <a:solidFill>
                <a:srgbClr val="D9D9D9"/>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cs typeface="+mn-ea"/>
                </a:endParaRPr>
              </a:p>
            </p:txBody>
          </p:sp>
          <p:sp>
            <p:nvSpPr>
              <p:cNvPr id="63" name="Freeform 11"/>
              <p:cNvSpPr/>
              <p:nvPr/>
            </p:nvSpPr>
            <p:spPr bwMode="auto">
              <a:xfrm>
                <a:off x="184048" y="0"/>
                <a:ext cx="336652" cy="1067759"/>
              </a:xfrm>
              <a:custGeom>
                <a:avLst/>
                <a:gdLst>
                  <a:gd name="T0" fmla="*/ 20992742 w 5098"/>
                  <a:gd name="T1" fmla="*/ 1039213 h 16159"/>
                  <a:gd name="T2" fmla="*/ 18598669 w 5098"/>
                  <a:gd name="T3" fmla="*/ 3309663 h 16159"/>
                  <a:gd name="T4" fmla="*/ 16317981 w 5098"/>
                  <a:gd name="T5" fmla="*/ 5837818 h 16159"/>
                  <a:gd name="T6" fmla="*/ 14155035 w 5098"/>
                  <a:gd name="T7" fmla="*/ 8636630 h 16159"/>
                  <a:gd name="T8" fmla="*/ 12127264 w 5098"/>
                  <a:gd name="T9" fmla="*/ 11688720 h 16159"/>
                  <a:gd name="T10" fmla="*/ 10221661 w 5098"/>
                  <a:gd name="T11" fmla="*/ 15007105 h 16159"/>
                  <a:gd name="T12" fmla="*/ 8455525 w 5098"/>
                  <a:gd name="T13" fmla="*/ 18587491 h 16159"/>
                  <a:gd name="T14" fmla="*/ 6837707 w 5098"/>
                  <a:gd name="T15" fmla="*/ 22429877 h 16159"/>
                  <a:gd name="T16" fmla="*/ 5376857 w 5098"/>
                  <a:gd name="T17" fmla="*/ 26525541 h 16159"/>
                  <a:gd name="T18" fmla="*/ 4072974 w 5098"/>
                  <a:gd name="T19" fmla="*/ 30887501 h 16159"/>
                  <a:gd name="T20" fmla="*/ 2939134 w 5098"/>
                  <a:gd name="T21" fmla="*/ 35507100 h 16159"/>
                  <a:gd name="T22" fmla="*/ 1975404 w 5098"/>
                  <a:gd name="T23" fmla="*/ 40392995 h 16159"/>
                  <a:gd name="T24" fmla="*/ 1199215 w 5098"/>
                  <a:gd name="T25" fmla="*/ 45532167 h 16159"/>
                  <a:gd name="T26" fmla="*/ 606145 w 5098"/>
                  <a:gd name="T27" fmla="*/ 50933340 h 16159"/>
                  <a:gd name="T28" fmla="*/ 209334 w 5098"/>
                  <a:gd name="T29" fmla="*/ 56592152 h 16159"/>
                  <a:gd name="T30" fmla="*/ 17434 w 5098"/>
                  <a:gd name="T31" fmla="*/ 62517260 h 16159"/>
                  <a:gd name="T32" fmla="*/ 56659 w 5098"/>
                  <a:gd name="T33" fmla="*/ 66001568 h 16159"/>
                  <a:gd name="T34" fmla="*/ 505836 w 5098"/>
                  <a:gd name="T35" fmla="*/ 66774419 h 16159"/>
                  <a:gd name="T36" fmla="*/ 1343108 w 5098"/>
                  <a:gd name="T37" fmla="*/ 67464343 h 16159"/>
                  <a:gd name="T38" fmla="*/ 2516173 w 5098"/>
                  <a:gd name="T39" fmla="*/ 68062483 h 16159"/>
                  <a:gd name="T40" fmla="*/ 3968307 w 5098"/>
                  <a:gd name="T41" fmla="*/ 68582123 h 16159"/>
                  <a:gd name="T42" fmla="*/ 5642850 w 5098"/>
                  <a:gd name="T43" fmla="*/ 69027491 h 16159"/>
                  <a:gd name="T44" fmla="*/ 7478720 w 5098"/>
                  <a:gd name="T45" fmla="*/ 69402947 h 16159"/>
                  <a:gd name="T46" fmla="*/ 9414898 w 5098"/>
                  <a:gd name="T47" fmla="*/ 69708626 h 16159"/>
                  <a:gd name="T48" fmla="*/ 11407735 w 5098"/>
                  <a:gd name="T49" fmla="*/ 69957476 h 16159"/>
                  <a:gd name="T50" fmla="*/ 13396280 w 5098"/>
                  <a:gd name="T51" fmla="*/ 70158354 h 16159"/>
                  <a:gd name="T52" fmla="*/ 15319383 w 5098"/>
                  <a:gd name="T53" fmla="*/ 70306832 h 16159"/>
                  <a:gd name="T54" fmla="*/ 17124744 w 5098"/>
                  <a:gd name="T55" fmla="*/ 70420355 h 16159"/>
                  <a:gd name="T56" fmla="*/ 18751279 w 5098"/>
                  <a:gd name="T57" fmla="*/ 70494561 h 16159"/>
                  <a:gd name="T58" fmla="*/ 20138037 w 5098"/>
                  <a:gd name="T59" fmla="*/ 70538238 h 16159"/>
                  <a:gd name="T60" fmla="*/ 21245660 w 5098"/>
                  <a:gd name="T61" fmla="*/ 70555683 h 16159"/>
                  <a:gd name="T62" fmla="*/ 21995698 w 5098"/>
                  <a:gd name="T63" fmla="*/ 70555683 h 16159"/>
                  <a:gd name="T64" fmla="*/ 22231183 w 5098"/>
                  <a:gd name="T65" fmla="*/ 0 h 16159"/>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5098" h="16159">
                    <a:moveTo>
                      <a:pt x="5098" y="0"/>
                    </a:moveTo>
                    <a:lnTo>
                      <a:pt x="4814" y="238"/>
                    </a:lnTo>
                    <a:lnTo>
                      <a:pt x="4537" y="490"/>
                    </a:lnTo>
                    <a:lnTo>
                      <a:pt x="4265" y="758"/>
                    </a:lnTo>
                    <a:lnTo>
                      <a:pt x="4000" y="1040"/>
                    </a:lnTo>
                    <a:lnTo>
                      <a:pt x="3742" y="1337"/>
                    </a:lnTo>
                    <a:lnTo>
                      <a:pt x="3491" y="1650"/>
                    </a:lnTo>
                    <a:lnTo>
                      <a:pt x="3246" y="1978"/>
                    </a:lnTo>
                    <a:lnTo>
                      <a:pt x="3010" y="2320"/>
                    </a:lnTo>
                    <a:lnTo>
                      <a:pt x="2781" y="2677"/>
                    </a:lnTo>
                    <a:lnTo>
                      <a:pt x="2558" y="3050"/>
                    </a:lnTo>
                    <a:lnTo>
                      <a:pt x="2344" y="3437"/>
                    </a:lnTo>
                    <a:lnTo>
                      <a:pt x="2137" y="3839"/>
                    </a:lnTo>
                    <a:lnTo>
                      <a:pt x="1939" y="4257"/>
                    </a:lnTo>
                    <a:lnTo>
                      <a:pt x="1749" y="4690"/>
                    </a:lnTo>
                    <a:lnTo>
                      <a:pt x="1568" y="5137"/>
                    </a:lnTo>
                    <a:lnTo>
                      <a:pt x="1396" y="5598"/>
                    </a:lnTo>
                    <a:lnTo>
                      <a:pt x="1233" y="6075"/>
                    </a:lnTo>
                    <a:lnTo>
                      <a:pt x="1079" y="6567"/>
                    </a:lnTo>
                    <a:lnTo>
                      <a:pt x="934" y="7074"/>
                    </a:lnTo>
                    <a:lnTo>
                      <a:pt x="799" y="7596"/>
                    </a:lnTo>
                    <a:lnTo>
                      <a:pt x="674" y="8132"/>
                    </a:lnTo>
                    <a:lnTo>
                      <a:pt x="558" y="8684"/>
                    </a:lnTo>
                    <a:lnTo>
                      <a:pt x="453" y="9251"/>
                    </a:lnTo>
                    <a:lnTo>
                      <a:pt x="358" y="9832"/>
                    </a:lnTo>
                    <a:lnTo>
                      <a:pt x="275" y="10428"/>
                    </a:lnTo>
                    <a:lnTo>
                      <a:pt x="201" y="11040"/>
                    </a:lnTo>
                    <a:lnTo>
                      <a:pt x="139" y="11665"/>
                    </a:lnTo>
                    <a:lnTo>
                      <a:pt x="88" y="12306"/>
                    </a:lnTo>
                    <a:lnTo>
                      <a:pt x="48" y="12961"/>
                    </a:lnTo>
                    <a:lnTo>
                      <a:pt x="20" y="13632"/>
                    </a:lnTo>
                    <a:lnTo>
                      <a:pt x="4" y="14318"/>
                    </a:lnTo>
                    <a:lnTo>
                      <a:pt x="0" y="15019"/>
                    </a:lnTo>
                    <a:lnTo>
                      <a:pt x="13" y="15116"/>
                    </a:lnTo>
                    <a:lnTo>
                      <a:pt x="52" y="15207"/>
                    </a:lnTo>
                    <a:lnTo>
                      <a:pt x="116" y="15293"/>
                    </a:lnTo>
                    <a:lnTo>
                      <a:pt x="202" y="15375"/>
                    </a:lnTo>
                    <a:lnTo>
                      <a:pt x="308" y="15451"/>
                    </a:lnTo>
                    <a:lnTo>
                      <a:pt x="434" y="15523"/>
                    </a:lnTo>
                    <a:lnTo>
                      <a:pt x="577" y="15588"/>
                    </a:lnTo>
                    <a:lnTo>
                      <a:pt x="737" y="15650"/>
                    </a:lnTo>
                    <a:lnTo>
                      <a:pt x="910" y="15707"/>
                    </a:lnTo>
                    <a:lnTo>
                      <a:pt x="1096" y="15759"/>
                    </a:lnTo>
                    <a:lnTo>
                      <a:pt x="1294" y="15809"/>
                    </a:lnTo>
                    <a:lnTo>
                      <a:pt x="1500" y="15853"/>
                    </a:lnTo>
                    <a:lnTo>
                      <a:pt x="1715" y="15895"/>
                    </a:lnTo>
                    <a:lnTo>
                      <a:pt x="1935" y="15931"/>
                    </a:lnTo>
                    <a:lnTo>
                      <a:pt x="2159" y="15965"/>
                    </a:lnTo>
                    <a:lnTo>
                      <a:pt x="2387" y="15995"/>
                    </a:lnTo>
                    <a:lnTo>
                      <a:pt x="2616" y="16022"/>
                    </a:lnTo>
                    <a:lnTo>
                      <a:pt x="2845" y="16047"/>
                    </a:lnTo>
                    <a:lnTo>
                      <a:pt x="3072" y="16068"/>
                    </a:lnTo>
                    <a:lnTo>
                      <a:pt x="3296" y="16087"/>
                    </a:lnTo>
                    <a:lnTo>
                      <a:pt x="3513" y="16102"/>
                    </a:lnTo>
                    <a:lnTo>
                      <a:pt x="3725" y="16116"/>
                    </a:lnTo>
                    <a:lnTo>
                      <a:pt x="3927" y="16128"/>
                    </a:lnTo>
                    <a:lnTo>
                      <a:pt x="4119" y="16137"/>
                    </a:lnTo>
                    <a:lnTo>
                      <a:pt x="4300" y="16145"/>
                    </a:lnTo>
                    <a:lnTo>
                      <a:pt x="4466" y="16150"/>
                    </a:lnTo>
                    <a:lnTo>
                      <a:pt x="4618" y="16155"/>
                    </a:lnTo>
                    <a:lnTo>
                      <a:pt x="4755" y="16157"/>
                    </a:lnTo>
                    <a:lnTo>
                      <a:pt x="4872" y="16159"/>
                    </a:lnTo>
                    <a:lnTo>
                      <a:pt x="4969" y="16159"/>
                    </a:lnTo>
                    <a:lnTo>
                      <a:pt x="5044" y="16159"/>
                    </a:lnTo>
                    <a:lnTo>
                      <a:pt x="5098" y="16158"/>
                    </a:lnTo>
                    <a:lnTo>
                      <a:pt x="5098" y="0"/>
                    </a:lnTo>
                  </a:path>
                </a:pathLst>
              </a:custGeom>
              <a:solidFill>
                <a:srgbClr val="F2F2F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cs typeface="+mn-ea"/>
                </a:endParaRPr>
              </a:p>
            </p:txBody>
          </p:sp>
          <p:sp>
            <p:nvSpPr>
              <p:cNvPr id="64" name="Freeform 5"/>
              <p:cNvSpPr/>
              <p:nvPr/>
            </p:nvSpPr>
            <p:spPr bwMode="auto">
              <a:xfrm>
                <a:off x="332027" y="195609"/>
                <a:ext cx="377346" cy="78614"/>
              </a:xfrm>
              <a:custGeom>
                <a:avLst/>
                <a:gdLst>
                  <a:gd name="T0" fmla="*/ 24230447 w 5714"/>
                  <a:gd name="T1" fmla="*/ 3209741 h 1188"/>
                  <a:gd name="T2" fmla="*/ 23170656 w 5714"/>
                  <a:gd name="T3" fmla="*/ 3573165 h 1188"/>
                  <a:gd name="T4" fmla="*/ 22084779 w 5714"/>
                  <a:gd name="T5" fmla="*/ 3901650 h 1188"/>
                  <a:gd name="T6" fmla="*/ 20963968 w 5714"/>
                  <a:gd name="T7" fmla="*/ 4199364 h 1188"/>
                  <a:gd name="T8" fmla="*/ 19821363 w 5714"/>
                  <a:gd name="T9" fmla="*/ 4457771 h 1188"/>
                  <a:gd name="T10" fmla="*/ 18643825 w 5714"/>
                  <a:gd name="T11" fmla="*/ 4676673 h 1188"/>
                  <a:gd name="T12" fmla="*/ 17453210 w 5714"/>
                  <a:gd name="T13" fmla="*/ 4865002 h 1188"/>
                  <a:gd name="T14" fmla="*/ 16232152 w 5714"/>
                  <a:gd name="T15" fmla="*/ 5009459 h 1188"/>
                  <a:gd name="T16" fmla="*/ 14989234 w 5714"/>
                  <a:gd name="T17" fmla="*/ 5114608 h 1188"/>
                  <a:gd name="T18" fmla="*/ 13733175 w 5714"/>
                  <a:gd name="T19" fmla="*/ 5180252 h 1188"/>
                  <a:gd name="T20" fmla="*/ 12464107 w 5714"/>
                  <a:gd name="T21" fmla="*/ 5202156 h 1188"/>
                  <a:gd name="T22" fmla="*/ 11186321 w 5714"/>
                  <a:gd name="T23" fmla="*/ 5180252 h 1188"/>
                  <a:gd name="T24" fmla="*/ 9930262 w 5714"/>
                  <a:gd name="T25" fmla="*/ 5114608 h 1188"/>
                  <a:gd name="T26" fmla="*/ 8687345 w 5714"/>
                  <a:gd name="T27" fmla="*/ 5009459 h 1188"/>
                  <a:gd name="T28" fmla="*/ 7466287 w 5714"/>
                  <a:gd name="T29" fmla="*/ 4865002 h 1188"/>
                  <a:gd name="T30" fmla="*/ 6275672 w 5714"/>
                  <a:gd name="T31" fmla="*/ 4676673 h 1188"/>
                  <a:gd name="T32" fmla="*/ 5098133 w 5714"/>
                  <a:gd name="T33" fmla="*/ 4457771 h 1188"/>
                  <a:gd name="T34" fmla="*/ 3955529 w 5714"/>
                  <a:gd name="T35" fmla="*/ 4199364 h 1188"/>
                  <a:gd name="T36" fmla="*/ 2834718 w 5714"/>
                  <a:gd name="T37" fmla="*/ 3901650 h 1188"/>
                  <a:gd name="T38" fmla="*/ 1748841 w 5714"/>
                  <a:gd name="T39" fmla="*/ 3573165 h 1188"/>
                  <a:gd name="T40" fmla="*/ 689049 w 5714"/>
                  <a:gd name="T41" fmla="*/ 3209741 h 1188"/>
                  <a:gd name="T42" fmla="*/ 200626 w 5714"/>
                  <a:gd name="T43" fmla="*/ 2570440 h 1188"/>
                  <a:gd name="T44" fmla="*/ 793721 w 5714"/>
                  <a:gd name="T45" fmla="*/ 1449396 h 1188"/>
                  <a:gd name="T46" fmla="*/ 1404316 w 5714"/>
                  <a:gd name="T47" fmla="*/ 359057 h 1188"/>
                  <a:gd name="T48" fmla="*/ 2224189 w 5714"/>
                  <a:gd name="T49" fmla="*/ 197064 h 1188"/>
                  <a:gd name="T50" fmla="*/ 3166167 w 5714"/>
                  <a:gd name="T51" fmla="*/ 464140 h 1188"/>
                  <a:gd name="T52" fmla="*/ 4130004 w 5714"/>
                  <a:gd name="T53" fmla="*/ 713746 h 1188"/>
                  <a:gd name="T54" fmla="*/ 5115634 w 5714"/>
                  <a:gd name="T55" fmla="*/ 928347 h 1188"/>
                  <a:gd name="T56" fmla="*/ 6114273 w 5714"/>
                  <a:gd name="T57" fmla="*/ 1125411 h 1188"/>
                  <a:gd name="T58" fmla="*/ 7130479 w 5714"/>
                  <a:gd name="T59" fmla="*/ 1287404 h 1188"/>
                  <a:gd name="T60" fmla="*/ 8168412 w 5714"/>
                  <a:gd name="T61" fmla="*/ 1423125 h 1188"/>
                  <a:gd name="T62" fmla="*/ 9223779 w 5714"/>
                  <a:gd name="T63" fmla="*/ 1532642 h 1188"/>
                  <a:gd name="T64" fmla="*/ 10287929 w 5714"/>
                  <a:gd name="T65" fmla="*/ 1611455 h 1188"/>
                  <a:gd name="T66" fmla="*/ 11365088 w 5714"/>
                  <a:gd name="T67" fmla="*/ 1659629 h 1188"/>
                  <a:gd name="T68" fmla="*/ 12464107 w 5714"/>
                  <a:gd name="T69" fmla="*/ 1672731 h 1188"/>
                  <a:gd name="T70" fmla="*/ 13554408 w 5714"/>
                  <a:gd name="T71" fmla="*/ 1659629 h 1188"/>
                  <a:gd name="T72" fmla="*/ 14631568 w 5714"/>
                  <a:gd name="T73" fmla="*/ 1611455 h 1188"/>
                  <a:gd name="T74" fmla="*/ 15695718 w 5714"/>
                  <a:gd name="T75" fmla="*/ 1532642 h 1188"/>
                  <a:gd name="T76" fmla="*/ 16751085 w 5714"/>
                  <a:gd name="T77" fmla="*/ 1423125 h 1188"/>
                  <a:gd name="T78" fmla="*/ 17789018 w 5714"/>
                  <a:gd name="T79" fmla="*/ 1287404 h 1188"/>
                  <a:gd name="T80" fmla="*/ 18805223 w 5714"/>
                  <a:gd name="T81" fmla="*/ 1125411 h 1188"/>
                  <a:gd name="T82" fmla="*/ 19803863 w 5714"/>
                  <a:gd name="T83" fmla="*/ 928347 h 1188"/>
                  <a:gd name="T84" fmla="*/ 20789493 w 5714"/>
                  <a:gd name="T85" fmla="*/ 709379 h 1188"/>
                  <a:gd name="T86" fmla="*/ 21753330 w 5714"/>
                  <a:gd name="T87" fmla="*/ 464140 h 1188"/>
                  <a:gd name="T88" fmla="*/ 22695308 w 5714"/>
                  <a:gd name="T89" fmla="*/ 197064 h 1188"/>
                  <a:gd name="T90" fmla="*/ 23515180 w 5714"/>
                  <a:gd name="T91" fmla="*/ 359057 h 1188"/>
                  <a:gd name="T92" fmla="*/ 24125776 w 5714"/>
                  <a:gd name="T93" fmla="*/ 1449396 h 1188"/>
                  <a:gd name="T94" fmla="*/ 24718871 w 5714"/>
                  <a:gd name="T95" fmla="*/ 2570440 h 1188"/>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5714" h="1188">
                    <a:moveTo>
                      <a:pt x="5714" y="673"/>
                    </a:moveTo>
                    <a:lnTo>
                      <a:pt x="5635" y="703"/>
                    </a:lnTo>
                    <a:lnTo>
                      <a:pt x="5556" y="733"/>
                    </a:lnTo>
                    <a:lnTo>
                      <a:pt x="5476" y="761"/>
                    </a:lnTo>
                    <a:lnTo>
                      <a:pt x="5395" y="789"/>
                    </a:lnTo>
                    <a:lnTo>
                      <a:pt x="5313" y="816"/>
                    </a:lnTo>
                    <a:lnTo>
                      <a:pt x="5230" y="841"/>
                    </a:lnTo>
                    <a:lnTo>
                      <a:pt x="5148" y="867"/>
                    </a:lnTo>
                    <a:lnTo>
                      <a:pt x="5064" y="891"/>
                    </a:lnTo>
                    <a:lnTo>
                      <a:pt x="4979" y="914"/>
                    </a:lnTo>
                    <a:lnTo>
                      <a:pt x="4893" y="936"/>
                    </a:lnTo>
                    <a:lnTo>
                      <a:pt x="4807" y="959"/>
                    </a:lnTo>
                    <a:lnTo>
                      <a:pt x="4720" y="979"/>
                    </a:lnTo>
                    <a:lnTo>
                      <a:pt x="4633" y="999"/>
                    </a:lnTo>
                    <a:lnTo>
                      <a:pt x="4545" y="1018"/>
                    </a:lnTo>
                    <a:lnTo>
                      <a:pt x="4455" y="1036"/>
                    </a:lnTo>
                    <a:lnTo>
                      <a:pt x="4366" y="1053"/>
                    </a:lnTo>
                    <a:lnTo>
                      <a:pt x="4275" y="1068"/>
                    </a:lnTo>
                    <a:lnTo>
                      <a:pt x="4185" y="1084"/>
                    </a:lnTo>
                    <a:lnTo>
                      <a:pt x="4093" y="1097"/>
                    </a:lnTo>
                    <a:lnTo>
                      <a:pt x="4002" y="1111"/>
                    </a:lnTo>
                    <a:lnTo>
                      <a:pt x="3909" y="1123"/>
                    </a:lnTo>
                    <a:lnTo>
                      <a:pt x="3816" y="1134"/>
                    </a:lnTo>
                    <a:lnTo>
                      <a:pt x="3722" y="1144"/>
                    </a:lnTo>
                    <a:lnTo>
                      <a:pt x="3627" y="1153"/>
                    </a:lnTo>
                    <a:lnTo>
                      <a:pt x="3533" y="1161"/>
                    </a:lnTo>
                    <a:lnTo>
                      <a:pt x="3437" y="1168"/>
                    </a:lnTo>
                    <a:lnTo>
                      <a:pt x="3342" y="1174"/>
                    </a:lnTo>
                    <a:lnTo>
                      <a:pt x="3246" y="1179"/>
                    </a:lnTo>
                    <a:lnTo>
                      <a:pt x="3149" y="1183"/>
                    </a:lnTo>
                    <a:lnTo>
                      <a:pt x="3052" y="1186"/>
                    </a:lnTo>
                    <a:lnTo>
                      <a:pt x="2955" y="1187"/>
                    </a:lnTo>
                    <a:lnTo>
                      <a:pt x="2858" y="1188"/>
                    </a:lnTo>
                    <a:lnTo>
                      <a:pt x="2759" y="1187"/>
                    </a:lnTo>
                    <a:lnTo>
                      <a:pt x="2662" y="1186"/>
                    </a:lnTo>
                    <a:lnTo>
                      <a:pt x="2565" y="1183"/>
                    </a:lnTo>
                    <a:lnTo>
                      <a:pt x="2468" y="1179"/>
                    </a:lnTo>
                    <a:lnTo>
                      <a:pt x="2372" y="1174"/>
                    </a:lnTo>
                    <a:lnTo>
                      <a:pt x="2277" y="1168"/>
                    </a:lnTo>
                    <a:lnTo>
                      <a:pt x="2181" y="1161"/>
                    </a:lnTo>
                    <a:lnTo>
                      <a:pt x="2087" y="1153"/>
                    </a:lnTo>
                    <a:lnTo>
                      <a:pt x="1992" y="1144"/>
                    </a:lnTo>
                    <a:lnTo>
                      <a:pt x="1898" y="1134"/>
                    </a:lnTo>
                    <a:lnTo>
                      <a:pt x="1805" y="1123"/>
                    </a:lnTo>
                    <a:lnTo>
                      <a:pt x="1712" y="1111"/>
                    </a:lnTo>
                    <a:lnTo>
                      <a:pt x="1621" y="1097"/>
                    </a:lnTo>
                    <a:lnTo>
                      <a:pt x="1529" y="1084"/>
                    </a:lnTo>
                    <a:lnTo>
                      <a:pt x="1439" y="1068"/>
                    </a:lnTo>
                    <a:lnTo>
                      <a:pt x="1348" y="1053"/>
                    </a:lnTo>
                    <a:lnTo>
                      <a:pt x="1259" y="1036"/>
                    </a:lnTo>
                    <a:lnTo>
                      <a:pt x="1169" y="1018"/>
                    </a:lnTo>
                    <a:lnTo>
                      <a:pt x="1081" y="999"/>
                    </a:lnTo>
                    <a:lnTo>
                      <a:pt x="994" y="979"/>
                    </a:lnTo>
                    <a:lnTo>
                      <a:pt x="907" y="959"/>
                    </a:lnTo>
                    <a:lnTo>
                      <a:pt x="821" y="936"/>
                    </a:lnTo>
                    <a:lnTo>
                      <a:pt x="735" y="914"/>
                    </a:lnTo>
                    <a:lnTo>
                      <a:pt x="650" y="891"/>
                    </a:lnTo>
                    <a:lnTo>
                      <a:pt x="566" y="867"/>
                    </a:lnTo>
                    <a:lnTo>
                      <a:pt x="484" y="841"/>
                    </a:lnTo>
                    <a:lnTo>
                      <a:pt x="401" y="816"/>
                    </a:lnTo>
                    <a:lnTo>
                      <a:pt x="319" y="789"/>
                    </a:lnTo>
                    <a:lnTo>
                      <a:pt x="238" y="761"/>
                    </a:lnTo>
                    <a:lnTo>
                      <a:pt x="158" y="733"/>
                    </a:lnTo>
                    <a:lnTo>
                      <a:pt x="79" y="703"/>
                    </a:lnTo>
                    <a:lnTo>
                      <a:pt x="0" y="673"/>
                    </a:lnTo>
                    <a:lnTo>
                      <a:pt x="46" y="587"/>
                    </a:lnTo>
                    <a:lnTo>
                      <a:pt x="90" y="501"/>
                    </a:lnTo>
                    <a:lnTo>
                      <a:pt x="136" y="416"/>
                    </a:lnTo>
                    <a:lnTo>
                      <a:pt x="182" y="331"/>
                    </a:lnTo>
                    <a:lnTo>
                      <a:pt x="228" y="247"/>
                    </a:lnTo>
                    <a:lnTo>
                      <a:pt x="275" y="164"/>
                    </a:lnTo>
                    <a:lnTo>
                      <a:pt x="322" y="82"/>
                    </a:lnTo>
                    <a:lnTo>
                      <a:pt x="370" y="0"/>
                    </a:lnTo>
                    <a:lnTo>
                      <a:pt x="440" y="22"/>
                    </a:lnTo>
                    <a:lnTo>
                      <a:pt x="510" y="45"/>
                    </a:lnTo>
                    <a:lnTo>
                      <a:pt x="582" y="66"/>
                    </a:lnTo>
                    <a:lnTo>
                      <a:pt x="654" y="86"/>
                    </a:lnTo>
                    <a:lnTo>
                      <a:pt x="726" y="106"/>
                    </a:lnTo>
                    <a:lnTo>
                      <a:pt x="800" y="126"/>
                    </a:lnTo>
                    <a:lnTo>
                      <a:pt x="873" y="144"/>
                    </a:lnTo>
                    <a:lnTo>
                      <a:pt x="947" y="163"/>
                    </a:lnTo>
                    <a:lnTo>
                      <a:pt x="1022" y="180"/>
                    </a:lnTo>
                    <a:lnTo>
                      <a:pt x="1097" y="197"/>
                    </a:lnTo>
                    <a:lnTo>
                      <a:pt x="1173" y="212"/>
                    </a:lnTo>
                    <a:lnTo>
                      <a:pt x="1249" y="228"/>
                    </a:lnTo>
                    <a:lnTo>
                      <a:pt x="1325" y="243"/>
                    </a:lnTo>
                    <a:lnTo>
                      <a:pt x="1402" y="257"/>
                    </a:lnTo>
                    <a:lnTo>
                      <a:pt x="1480" y="271"/>
                    </a:lnTo>
                    <a:lnTo>
                      <a:pt x="1557" y="283"/>
                    </a:lnTo>
                    <a:lnTo>
                      <a:pt x="1635" y="294"/>
                    </a:lnTo>
                    <a:lnTo>
                      <a:pt x="1715" y="305"/>
                    </a:lnTo>
                    <a:lnTo>
                      <a:pt x="1794" y="316"/>
                    </a:lnTo>
                    <a:lnTo>
                      <a:pt x="1873" y="325"/>
                    </a:lnTo>
                    <a:lnTo>
                      <a:pt x="1954" y="334"/>
                    </a:lnTo>
                    <a:lnTo>
                      <a:pt x="2034" y="343"/>
                    </a:lnTo>
                    <a:lnTo>
                      <a:pt x="2115" y="350"/>
                    </a:lnTo>
                    <a:lnTo>
                      <a:pt x="2195" y="357"/>
                    </a:lnTo>
                    <a:lnTo>
                      <a:pt x="2277" y="363"/>
                    </a:lnTo>
                    <a:lnTo>
                      <a:pt x="2359" y="368"/>
                    </a:lnTo>
                    <a:lnTo>
                      <a:pt x="2441" y="372"/>
                    </a:lnTo>
                    <a:lnTo>
                      <a:pt x="2524" y="376"/>
                    </a:lnTo>
                    <a:lnTo>
                      <a:pt x="2606" y="379"/>
                    </a:lnTo>
                    <a:lnTo>
                      <a:pt x="2690" y="380"/>
                    </a:lnTo>
                    <a:lnTo>
                      <a:pt x="2774" y="382"/>
                    </a:lnTo>
                    <a:lnTo>
                      <a:pt x="2858" y="382"/>
                    </a:lnTo>
                    <a:lnTo>
                      <a:pt x="2940" y="382"/>
                    </a:lnTo>
                    <a:lnTo>
                      <a:pt x="3024" y="380"/>
                    </a:lnTo>
                    <a:lnTo>
                      <a:pt x="3108" y="379"/>
                    </a:lnTo>
                    <a:lnTo>
                      <a:pt x="3190" y="376"/>
                    </a:lnTo>
                    <a:lnTo>
                      <a:pt x="3273" y="372"/>
                    </a:lnTo>
                    <a:lnTo>
                      <a:pt x="3355" y="368"/>
                    </a:lnTo>
                    <a:lnTo>
                      <a:pt x="3437" y="363"/>
                    </a:lnTo>
                    <a:lnTo>
                      <a:pt x="3518" y="357"/>
                    </a:lnTo>
                    <a:lnTo>
                      <a:pt x="3599" y="350"/>
                    </a:lnTo>
                    <a:lnTo>
                      <a:pt x="3680" y="343"/>
                    </a:lnTo>
                    <a:lnTo>
                      <a:pt x="3760" y="334"/>
                    </a:lnTo>
                    <a:lnTo>
                      <a:pt x="3841" y="325"/>
                    </a:lnTo>
                    <a:lnTo>
                      <a:pt x="3920" y="316"/>
                    </a:lnTo>
                    <a:lnTo>
                      <a:pt x="3999" y="305"/>
                    </a:lnTo>
                    <a:lnTo>
                      <a:pt x="4079" y="294"/>
                    </a:lnTo>
                    <a:lnTo>
                      <a:pt x="4157" y="283"/>
                    </a:lnTo>
                    <a:lnTo>
                      <a:pt x="4234" y="271"/>
                    </a:lnTo>
                    <a:lnTo>
                      <a:pt x="4312" y="257"/>
                    </a:lnTo>
                    <a:lnTo>
                      <a:pt x="4389" y="243"/>
                    </a:lnTo>
                    <a:lnTo>
                      <a:pt x="4465" y="228"/>
                    </a:lnTo>
                    <a:lnTo>
                      <a:pt x="4541" y="212"/>
                    </a:lnTo>
                    <a:lnTo>
                      <a:pt x="4617" y="197"/>
                    </a:lnTo>
                    <a:lnTo>
                      <a:pt x="4692" y="180"/>
                    </a:lnTo>
                    <a:lnTo>
                      <a:pt x="4767" y="162"/>
                    </a:lnTo>
                    <a:lnTo>
                      <a:pt x="4841" y="144"/>
                    </a:lnTo>
                    <a:lnTo>
                      <a:pt x="4914" y="126"/>
                    </a:lnTo>
                    <a:lnTo>
                      <a:pt x="4988" y="106"/>
                    </a:lnTo>
                    <a:lnTo>
                      <a:pt x="5060" y="86"/>
                    </a:lnTo>
                    <a:lnTo>
                      <a:pt x="5132" y="66"/>
                    </a:lnTo>
                    <a:lnTo>
                      <a:pt x="5204" y="45"/>
                    </a:lnTo>
                    <a:lnTo>
                      <a:pt x="5274" y="22"/>
                    </a:lnTo>
                    <a:lnTo>
                      <a:pt x="5344" y="0"/>
                    </a:lnTo>
                    <a:lnTo>
                      <a:pt x="5392" y="82"/>
                    </a:lnTo>
                    <a:lnTo>
                      <a:pt x="5439" y="164"/>
                    </a:lnTo>
                    <a:lnTo>
                      <a:pt x="5486" y="247"/>
                    </a:lnTo>
                    <a:lnTo>
                      <a:pt x="5532" y="331"/>
                    </a:lnTo>
                    <a:lnTo>
                      <a:pt x="5578" y="416"/>
                    </a:lnTo>
                    <a:lnTo>
                      <a:pt x="5624" y="501"/>
                    </a:lnTo>
                    <a:lnTo>
                      <a:pt x="5668" y="587"/>
                    </a:lnTo>
                    <a:lnTo>
                      <a:pt x="5714" y="673"/>
                    </a:lnTo>
                  </a:path>
                </a:pathLst>
              </a:custGeom>
              <a:solidFill>
                <a:schemeClr val="tx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cs typeface="+mn-ea"/>
                </a:endParaRPr>
              </a:p>
            </p:txBody>
          </p:sp>
          <p:sp>
            <p:nvSpPr>
              <p:cNvPr id="65" name="Freeform 6"/>
              <p:cNvSpPr/>
              <p:nvPr/>
            </p:nvSpPr>
            <p:spPr bwMode="auto">
              <a:xfrm>
                <a:off x="520700" y="195609"/>
                <a:ext cx="188673" cy="78614"/>
              </a:xfrm>
              <a:custGeom>
                <a:avLst/>
                <a:gdLst>
                  <a:gd name="T0" fmla="*/ 0 w 2856"/>
                  <a:gd name="T1" fmla="*/ 5202156 h 1188"/>
                  <a:gd name="T2" fmla="*/ 423325 w 2856"/>
                  <a:gd name="T3" fmla="*/ 5197788 h 1188"/>
                  <a:gd name="T4" fmla="*/ 1269975 w 2856"/>
                  <a:gd name="T5" fmla="*/ 5180252 h 1188"/>
                  <a:gd name="T6" fmla="*/ 2112266 w 2856"/>
                  <a:gd name="T7" fmla="*/ 5140879 h 1188"/>
                  <a:gd name="T8" fmla="*/ 2945836 w 2856"/>
                  <a:gd name="T9" fmla="*/ 5083904 h 1188"/>
                  <a:gd name="T10" fmla="*/ 3770685 w 2856"/>
                  <a:gd name="T11" fmla="*/ 5009459 h 1188"/>
                  <a:gd name="T12" fmla="*/ 4586749 w 2856"/>
                  <a:gd name="T13" fmla="*/ 4917544 h 1188"/>
                  <a:gd name="T14" fmla="*/ 5389798 w 2856"/>
                  <a:gd name="T15" fmla="*/ 4803660 h 1188"/>
                  <a:gd name="T16" fmla="*/ 6184061 w 2856"/>
                  <a:gd name="T17" fmla="*/ 4676673 h 1188"/>
                  <a:gd name="T18" fmla="*/ 6969604 w 2856"/>
                  <a:gd name="T19" fmla="*/ 4536584 h 1188"/>
                  <a:gd name="T20" fmla="*/ 7746427 w 2856"/>
                  <a:gd name="T21" fmla="*/ 4374525 h 1188"/>
                  <a:gd name="T22" fmla="*/ 8505810 w 2856"/>
                  <a:gd name="T23" fmla="*/ 4199364 h 1188"/>
                  <a:gd name="T24" fmla="*/ 9256406 w 2856"/>
                  <a:gd name="T25" fmla="*/ 4002300 h 1188"/>
                  <a:gd name="T26" fmla="*/ 9993988 w 2856"/>
                  <a:gd name="T27" fmla="*/ 3796500 h 1188"/>
                  <a:gd name="T28" fmla="*/ 10714063 w 2856"/>
                  <a:gd name="T29" fmla="*/ 3573165 h 1188"/>
                  <a:gd name="T30" fmla="*/ 11425419 w 2856"/>
                  <a:gd name="T31" fmla="*/ 3332360 h 1188"/>
                  <a:gd name="T32" fmla="*/ 12119334 w 2856"/>
                  <a:gd name="T33" fmla="*/ 3078387 h 1188"/>
                  <a:gd name="T34" fmla="*/ 12263349 w 2856"/>
                  <a:gd name="T35" fmla="*/ 2570440 h 1188"/>
                  <a:gd name="T36" fmla="*/ 11870610 w 2856"/>
                  <a:gd name="T37" fmla="*/ 1821621 h 1188"/>
                  <a:gd name="T38" fmla="*/ 11469086 w 2856"/>
                  <a:gd name="T39" fmla="*/ 1081604 h 1188"/>
                  <a:gd name="T40" fmla="*/ 11058841 w 2856"/>
                  <a:gd name="T41" fmla="*/ 359057 h 1188"/>
                  <a:gd name="T42" fmla="*/ 10543888 w 2856"/>
                  <a:gd name="T43" fmla="*/ 96348 h 1188"/>
                  <a:gd name="T44" fmla="*/ 9924160 w 2856"/>
                  <a:gd name="T45" fmla="*/ 288979 h 1188"/>
                  <a:gd name="T46" fmla="*/ 9295713 w 2856"/>
                  <a:gd name="T47" fmla="*/ 464140 h 1188"/>
                  <a:gd name="T48" fmla="*/ 8654185 w 2856"/>
                  <a:gd name="T49" fmla="*/ 630566 h 1188"/>
                  <a:gd name="T50" fmla="*/ 8003937 w 2856"/>
                  <a:gd name="T51" fmla="*/ 788191 h 1188"/>
                  <a:gd name="T52" fmla="*/ 7344902 w 2856"/>
                  <a:gd name="T53" fmla="*/ 928347 h 1188"/>
                  <a:gd name="T54" fmla="*/ 6681574 w 2856"/>
                  <a:gd name="T55" fmla="*/ 1064068 h 1188"/>
                  <a:gd name="T56" fmla="*/ 6005100 w 2856"/>
                  <a:gd name="T57" fmla="*/ 1186688 h 1188"/>
                  <a:gd name="T58" fmla="*/ 5328691 w 2856"/>
                  <a:gd name="T59" fmla="*/ 1287404 h 1188"/>
                  <a:gd name="T60" fmla="*/ 4634776 w 2856"/>
                  <a:gd name="T61" fmla="*/ 1383752 h 1188"/>
                  <a:gd name="T62" fmla="*/ 3936501 w 2856"/>
                  <a:gd name="T63" fmla="*/ 1462565 h 1188"/>
                  <a:gd name="T64" fmla="*/ 3233866 w 2856"/>
                  <a:gd name="T65" fmla="*/ 1532642 h 1188"/>
                  <a:gd name="T66" fmla="*/ 2526871 w 2856"/>
                  <a:gd name="T67" fmla="*/ 1589551 h 1188"/>
                  <a:gd name="T68" fmla="*/ 1811155 w 2856"/>
                  <a:gd name="T69" fmla="*/ 1628991 h 1188"/>
                  <a:gd name="T70" fmla="*/ 1091014 w 2856"/>
                  <a:gd name="T71" fmla="*/ 1659629 h 1188"/>
                  <a:gd name="T72" fmla="*/ 362218 w 2856"/>
                  <a:gd name="T73" fmla="*/ 1672731 h 1188"/>
                  <a:gd name="T74" fmla="*/ 0 w 2856"/>
                  <a:gd name="T75" fmla="*/ 1672731 h 1188"/>
                  <a:gd name="T76" fmla="*/ 0 w 2856"/>
                  <a:gd name="T77" fmla="*/ 5202156 h 1188"/>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2856" h="1188">
                    <a:moveTo>
                      <a:pt x="0" y="1188"/>
                    </a:moveTo>
                    <a:lnTo>
                      <a:pt x="0" y="1188"/>
                    </a:lnTo>
                    <a:lnTo>
                      <a:pt x="97" y="1187"/>
                    </a:lnTo>
                    <a:lnTo>
                      <a:pt x="194" y="1186"/>
                    </a:lnTo>
                    <a:lnTo>
                      <a:pt x="291" y="1183"/>
                    </a:lnTo>
                    <a:lnTo>
                      <a:pt x="388" y="1179"/>
                    </a:lnTo>
                    <a:lnTo>
                      <a:pt x="484" y="1174"/>
                    </a:lnTo>
                    <a:lnTo>
                      <a:pt x="579" y="1168"/>
                    </a:lnTo>
                    <a:lnTo>
                      <a:pt x="675" y="1161"/>
                    </a:lnTo>
                    <a:lnTo>
                      <a:pt x="770" y="1153"/>
                    </a:lnTo>
                    <a:lnTo>
                      <a:pt x="864" y="1144"/>
                    </a:lnTo>
                    <a:lnTo>
                      <a:pt x="958" y="1134"/>
                    </a:lnTo>
                    <a:lnTo>
                      <a:pt x="1051" y="1123"/>
                    </a:lnTo>
                    <a:lnTo>
                      <a:pt x="1144" y="1111"/>
                    </a:lnTo>
                    <a:lnTo>
                      <a:pt x="1235" y="1097"/>
                    </a:lnTo>
                    <a:lnTo>
                      <a:pt x="1327" y="1084"/>
                    </a:lnTo>
                    <a:lnTo>
                      <a:pt x="1417" y="1068"/>
                    </a:lnTo>
                    <a:lnTo>
                      <a:pt x="1508" y="1053"/>
                    </a:lnTo>
                    <a:lnTo>
                      <a:pt x="1597" y="1036"/>
                    </a:lnTo>
                    <a:lnTo>
                      <a:pt x="1687" y="1018"/>
                    </a:lnTo>
                    <a:lnTo>
                      <a:pt x="1775" y="999"/>
                    </a:lnTo>
                    <a:lnTo>
                      <a:pt x="1862" y="979"/>
                    </a:lnTo>
                    <a:lnTo>
                      <a:pt x="1949" y="959"/>
                    </a:lnTo>
                    <a:lnTo>
                      <a:pt x="2035" y="936"/>
                    </a:lnTo>
                    <a:lnTo>
                      <a:pt x="2121" y="914"/>
                    </a:lnTo>
                    <a:lnTo>
                      <a:pt x="2206" y="891"/>
                    </a:lnTo>
                    <a:lnTo>
                      <a:pt x="2290" y="867"/>
                    </a:lnTo>
                    <a:lnTo>
                      <a:pt x="2372" y="841"/>
                    </a:lnTo>
                    <a:lnTo>
                      <a:pt x="2455" y="816"/>
                    </a:lnTo>
                    <a:lnTo>
                      <a:pt x="2537" y="789"/>
                    </a:lnTo>
                    <a:lnTo>
                      <a:pt x="2618" y="761"/>
                    </a:lnTo>
                    <a:lnTo>
                      <a:pt x="2699" y="733"/>
                    </a:lnTo>
                    <a:lnTo>
                      <a:pt x="2777" y="703"/>
                    </a:lnTo>
                    <a:lnTo>
                      <a:pt x="2856" y="673"/>
                    </a:lnTo>
                    <a:lnTo>
                      <a:pt x="2810" y="587"/>
                    </a:lnTo>
                    <a:lnTo>
                      <a:pt x="2766" y="501"/>
                    </a:lnTo>
                    <a:lnTo>
                      <a:pt x="2720" y="416"/>
                    </a:lnTo>
                    <a:lnTo>
                      <a:pt x="2674" y="331"/>
                    </a:lnTo>
                    <a:lnTo>
                      <a:pt x="2628" y="247"/>
                    </a:lnTo>
                    <a:lnTo>
                      <a:pt x="2581" y="164"/>
                    </a:lnTo>
                    <a:lnTo>
                      <a:pt x="2534" y="82"/>
                    </a:lnTo>
                    <a:lnTo>
                      <a:pt x="2486" y="0"/>
                    </a:lnTo>
                    <a:lnTo>
                      <a:pt x="2416" y="22"/>
                    </a:lnTo>
                    <a:lnTo>
                      <a:pt x="2346" y="45"/>
                    </a:lnTo>
                    <a:lnTo>
                      <a:pt x="2274" y="66"/>
                    </a:lnTo>
                    <a:lnTo>
                      <a:pt x="2203" y="86"/>
                    </a:lnTo>
                    <a:lnTo>
                      <a:pt x="2130" y="106"/>
                    </a:lnTo>
                    <a:lnTo>
                      <a:pt x="2056" y="126"/>
                    </a:lnTo>
                    <a:lnTo>
                      <a:pt x="1983" y="144"/>
                    </a:lnTo>
                    <a:lnTo>
                      <a:pt x="1909" y="163"/>
                    </a:lnTo>
                    <a:lnTo>
                      <a:pt x="1834" y="180"/>
                    </a:lnTo>
                    <a:lnTo>
                      <a:pt x="1759" y="197"/>
                    </a:lnTo>
                    <a:lnTo>
                      <a:pt x="1683" y="212"/>
                    </a:lnTo>
                    <a:lnTo>
                      <a:pt x="1607" y="228"/>
                    </a:lnTo>
                    <a:lnTo>
                      <a:pt x="1531" y="243"/>
                    </a:lnTo>
                    <a:lnTo>
                      <a:pt x="1454" y="257"/>
                    </a:lnTo>
                    <a:lnTo>
                      <a:pt x="1376" y="271"/>
                    </a:lnTo>
                    <a:lnTo>
                      <a:pt x="1299" y="283"/>
                    </a:lnTo>
                    <a:lnTo>
                      <a:pt x="1221" y="294"/>
                    </a:lnTo>
                    <a:lnTo>
                      <a:pt x="1141" y="305"/>
                    </a:lnTo>
                    <a:lnTo>
                      <a:pt x="1062" y="316"/>
                    </a:lnTo>
                    <a:lnTo>
                      <a:pt x="983" y="325"/>
                    </a:lnTo>
                    <a:lnTo>
                      <a:pt x="902" y="334"/>
                    </a:lnTo>
                    <a:lnTo>
                      <a:pt x="822" y="343"/>
                    </a:lnTo>
                    <a:lnTo>
                      <a:pt x="741" y="350"/>
                    </a:lnTo>
                    <a:lnTo>
                      <a:pt x="661" y="357"/>
                    </a:lnTo>
                    <a:lnTo>
                      <a:pt x="579" y="363"/>
                    </a:lnTo>
                    <a:lnTo>
                      <a:pt x="497" y="368"/>
                    </a:lnTo>
                    <a:lnTo>
                      <a:pt x="415" y="372"/>
                    </a:lnTo>
                    <a:lnTo>
                      <a:pt x="332" y="376"/>
                    </a:lnTo>
                    <a:lnTo>
                      <a:pt x="250" y="379"/>
                    </a:lnTo>
                    <a:lnTo>
                      <a:pt x="166" y="380"/>
                    </a:lnTo>
                    <a:lnTo>
                      <a:pt x="83" y="382"/>
                    </a:lnTo>
                    <a:lnTo>
                      <a:pt x="0" y="382"/>
                    </a:lnTo>
                    <a:lnTo>
                      <a:pt x="0" y="1188"/>
                    </a:lnTo>
                  </a:path>
                </a:pathLst>
              </a:custGeom>
              <a:solidFill>
                <a:schemeClr val="tx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cs typeface="+mn-ea"/>
                </a:endParaRPr>
              </a:p>
            </p:txBody>
          </p:sp>
          <p:sp>
            <p:nvSpPr>
              <p:cNvPr id="66" name="Freeform 7"/>
              <p:cNvSpPr/>
              <p:nvPr/>
            </p:nvSpPr>
            <p:spPr bwMode="auto">
              <a:xfrm>
                <a:off x="0" y="710760"/>
                <a:ext cx="199309" cy="446711"/>
              </a:xfrm>
              <a:custGeom>
                <a:avLst/>
                <a:gdLst>
                  <a:gd name="T0" fmla="*/ 13149314 w 3021"/>
                  <a:gd name="T1" fmla="*/ 0 h 6762"/>
                  <a:gd name="T2" fmla="*/ 0 w 3021"/>
                  <a:gd name="T3" fmla="*/ 7920962 h 6762"/>
                  <a:gd name="T4" fmla="*/ 1680107 w 3021"/>
                  <a:gd name="T5" fmla="*/ 27690731 h 6762"/>
                  <a:gd name="T6" fmla="*/ 5876086 w 3021"/>
                  <a:gd name="T7" fmla="*/ 29510606 h 6762"/>
                  <a:gd name="T8" fmla="*/ 6037130 w 3021"/>
                  <a:gd name="T9" fmla="*/ 29130948 h 6762"/>
                  <a:gd name="T10" fmla="*/ 6198173 w 3021"/>
                  <a:gd name="T11" fmla="*/ 28755584 h 6762"/>
                  <a:gd name="T12" fmla="*/ 6359217 w 3021"/>
                  <a:gd name="T13" fmla="*/ 28380286 h 6762"/>
                  <a:gd name="T14" fmla="*/ 6524615 w 3021"/>
                  <a:gd name="T15" fmla="*/ 28009348 h 6762"/>
                  <a:gd name="T16" fmla="*/ 6690013 w 3021"/>
                  <a:gd name="T17" fmla="*/ 27638344 h 6762"/>
                  <a:gd name="T18" fmla="*/ 6859766 w 3021"/>
                  <a:gd name="T19" fmla="*/ 27271766 h 6762"/>
                  <a:gd name="T20" fmla="*/ 7029518 w 3021"/>
                  <a:gd name="T21" fmla="*/ 26909548 h 6762"/>
                  <a:gd name="T22" fmla="*/ 7199271 w 3021"/>
                  <a:gd name="T23" fmla="*/ 26547331 h 6762"/>
                  <a:gd name="T24" fmla="*/ 7373377 w 3021"/>
                  <a:gd name="T25" fmla="*/ 26185113 h 6762"/>
                  <a:gd name="T26" fmla="*/ 7551838 w 3021"/>
                  <a:gd name="T27" fmla="*/ 25831615 h 6762"/>
                  <a:gd name="T28" fmla="*/ 7734654 w 3021"/>
                  <a:gd name="T29" fmla="*/ 25478118 h 6762"/>
                  <a:gd name="T30" fmla="*/ 7913115 w 3021"/>
                  <a:gd name="T31" fmla="*/ 25133340 h 6762"/>
                  <a:gd name="T32" fmla="*/ 8100285 w 3021"/>
                  <a:gd name="T33" fmla="*/ 24788563 h 6762"/>
                  <a:gd name="T34" fmla="*/ 8287388 w 3021"/>
                  <a:gd name="T35" fmla="*/ 24443785 h 6762"/>
                  <a:gd name="T36" fmla="*/ 8478912 w 3021"/>
                  <a:gd name="T37" fmla="*/ 24103368 h 6762"/>
                  <a:gd name="T38" fmla="*/ 8670436 w 3021"/>
                  <a:gd name="T39" fmla="*/ 23771737 h 6762"/>
                  <a:gd name="T40" fmla="*/ 8866315 w 3021"/>
                  <a:gd name="T41" fmla="*/ 23440040 h 6762"/>
                  <a:gd name="T42" fmla="*/ 9066547 w 3021"/>
                  <a:gd name="T43" fmla="*/ 23108343 h 6762"/>
                  <a:gd name="T44" fmla="*/ 9266780 w 3021"/>
                  <a:gd name="T45" fmla="*/ 22785432 h 6762"/>
                  <a:gd name="T46" fmla="*/ 9471367 w 3021"/>
                  <a:gd name="T47" fmla="*/ 22466815 h 6762"/>
                  <a:gd name="T48" fmla="*/ 9680242 w 3021"/>
                  <a:gd name="T49" fmla="*/ 22152624 h 6762"/>
                  <a:gd name="T50" fmla="*/ 9889183 w 3021"/>
                  <a:gd name="T51" fmla="*/ 21842728 h 6762"/>
                  <a:gd name="T52" fmla="*/ 10102479 w 3021"/>
                  <a:gd name="T53" fmla="*/ 21532897 h 6762"/>
                  <a:gd name="T54" fmla="*/ 10320129 w 3021"/>
                  <a:gd name="T55" fmla="*/ 21227361 h 6762"/>
                  <a:gd name="T56" fmla="*/ 10537713 w 3021"/>
                  <a:gd name="T57" fmla="*/ 20930610 h 6762"/>
                  <a:gd name="T58" fmla="*/ 10764071 w 3021"/>
                  <a:gd name="T59" fmla="*/ 20638220 h 6762"/>
                  <a:gd name="T60" fmla="*/ 10990430 w 3021"/>
                  <a:gd name="T61" fmla="*/ 20345830 h 6762"/>
                  <a:gd name="T62" fmla="*/ 11225431 w 3021"/>
                  <a:gd name="T63" fmla="*/ 20057800 h 6762"/>
                  <a:gd name="T64" fmla="*/ 11460498 w 3021"/>
                  <a:gd name="T65" fmla="*/ 19778490 h 6762"/>
                  <a:gd name="T66" fmla="*/ 11695566 w 3021"/>
                  <a:gd name="T67" fmla="*/ 19499180 h 6762"/>
                  <a:gd name="T68" fmla="*/ 11934921 w 3021"/>
                  <a:gd name="T69" fmla="*/ 19228590 h 6762"/>
                  <a:gd name="T70" fmla="*/ 12183051 w 3021"/>
                  <a:gd name="T71" fmla="*/ 18962360 h 6762"/>
                  <a:gd name="T72" fmla="*/ 12165634 w 3021"/>
                  <a:gd name="T73" fmla="*/ 18870732 h 6762"/>
                  <a:gd name="T74" fmla="*/ 12148217 w 3021"/>
                  <a:gd name="T75" fmla="*/ 18783464 h 6762"/>
                  <a:gd name="T76" fmla="*/ 12139508 w 3021"/>
                  <a:gd name="T77" fmla="*/ 18691770 h 6762"/>
                  <a:gd name="T78" fmla="*/ 12135154 w 3021"/>
                  <a:gd name="T79" fmla="*/ 18600142 h 6762"/>
                  <a:gd name="T80" fmla="*/ 12135154 w 3021"/>
                  <a:gd name="T81" fmla="*/ 17356328 h 6762"/>
                  <a:gd name="T82" fmla="*/ 12143862 w 3021"/>
                  <a:gd name="T83" fmla="*/ 16125659 h 6762"/>
                  <a:gd name="T84" fmla="*/ 12165634 w 3021"/>
                  <a:gd name="T85" fmla="*/ 14903711 h 6762"/>
                  <a:gd name="T86" fmla="*/ 12187406 w 3021"/>
                  <a:gd name="T87" fmla="*/ 13690417 h 6762"/>
                  <a:gd name="T88" fmla="*/ 12226528 w 3021"/>
                  <a:gd name="T89" fmla="*/ 12494630 h 6762"/>
                  <a:gd name="T90" fmla="*/ 12270072 w 3021"/>
                  <a:gd name="T91" fmla="*/ 11307628 h 6762"/>
                  <a:gd name="T92" fmla="*/ 12317969 w 3021"/>
                  <a:gd name="T93" fmla="*/ 10129281 h 6762"/>
                  <a:gd name="T94" fmla="*/ 12383218 w 3021"/>
                  <a:gd name="T95" fmla="*/ 8964014 h 6762"/>
                  <a:gd name="T96" fmla="*/ 12448533 w 3021"/>
                  <a:gd name="T97" fmla="*/ 7803173 h 6762"/>
                  <a:gd name="T98" fmla="*/ 12522556 w 3021"/>
                  <a:gd name="T99" fmla="*/ 6655346 h 6762"/>
                  <a:gd name="T100" fmla="*/ 12609576 w 3021"/>
                  <a:gd name="T101" fmla="*/ 5520666 h 6762"/>
                  <a:gd name="T102" fmla="*/ 12705371 w 3021"/>
                  <a:gd name="T103" fmla="*/ 4399066 h 6762"/>
                  <a:gd name="T104" fmla="*/ 12805455 w 3021"/>
                  <a:gd name="T105" fmla="*/ 3281892 h 6762"/>
                  <a:gd name="T106" fmla="*/ 12914247 w 3021"/>
                  <a:gd name="T107" fmla="*/ 2177733 h 6762"/>
                  <a:gd name="T108" fmla="*/ 13027459 w 3021"/>
                  <a:gd name="T109" fmla="*/ 1082293 h 6762"/>
                  <a:gd name="T110" fmla="*/ 13149314 w 3021"/>
                  <a:gd name="T111" fmla="*/ 0 h 6762"/>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3021" h="6762">
                    <a:moveTo>
                      <a:pt x="3021" y="0"/>
                    </a:moveTo>
                    <a:lnTo>
                      <a:pt x="0" y="1815"/>
                    </a:lnTo>
                    <a:lnTo>
                      <a:pt x="386" y="6345"/>
                    </a:lnTo>
                    <a:lnTo>
                      <a:pt x="1350" y="6762"/>
                    </a:lnTo>
                    <a:lnTo>
                      <a:pt x="1387" y="6675"/>
                    </a:lnTo>
                    <a:lnTo>
                      <a:pt x="1424" y="6589"/>
                    </a:lnTo>
                    <a:lnTo>
                      <a:pt x="1461" y="6503"/>
                    </a:lnTo>
                    <a:lnTo>
                      <a:pt x="1499" y="6418"/>
                    </a:lnTo>
                    <a:lnTo>
                      <a:pt x="1537" y="6333"/>
                    </a:lnTo>
                    <a:lnTo>
                      <a:pt x="1576" y="6249"/>
                    </a:lnTo>
                    <a:lnTo>
                      <a:pt x="1615" y="6166"/>
                    </a:lnTo>
                    <a:lnTo>
                      <a:pt x="1654" y="6083"/>
                    </a:lnTo>
                    <a:lnTo>
                      <a:pt x="1694" y="6000"/>
                    </a:lnTo>
                    <a:lnTo>
                      <a:pt x="1735" y="5919"/>
                    </a:lnTo>
                    <a:lnTo>
                      <a:pt x="1777" y="5838"/>
                    </a:lnTo>
                    <a:lnTo>
                      <a:pt x="1818" y="5759"/>
                    </a:lnTo>
                    <a:lnTo>
                      <a:pt x="1861" y="5680"/>
                    </a:lnTo>
                    <a:lnTo>
                      <a:pt x="1904" y="5601"/>
                    </a:lnTo>
                    <a:lnTo>
                      <a:pt x="1948" y="5523"/>
                    </a:lnTo>
                    <a:lnTo>
                      <a:pt x="1992" y="5447"/>
                    </a:lnTo>
                    <a:lnTo>
                      <a:pt x="2037" y="5371"/>
                    </a:lnTo>
                    <a:lnTo>
                      <a:pt x="2083" y="5295"/>
                    </a:lnTo>
                    <a:lnTo>
                      <a:pt x="2129" y="5221"/>
                    </a:lnTo>
                    <a:lnTo>
                      <a:pt x="2176" y="5148"/>
                    </a:lnTo>
                    <a:lnTo>
                      <a:pt x="2224" y="5076"/>
                    </a:lnTo>
                    <a:lnTo>
                      <a:pt x="2272" y="5005"/>
                    </a:lnTo>
                    <a:lnTo>
                      <a:pt x="2321" y="4934"/>
                    </a:lnTo>
                    <a:lnTo>
                      <a:pt x="2371" y="4864"/>
                    </a:lnTo>
                    <a:lnTo>
                      <a:pt x="2421" y="4796"/>
                    </a:lnTo>
                    <a:lnTo>
                      <a:pt x="2473" y="4729"/>
                    </a:lnTo>
                    <a:lnTo>
                      <a:pt x="2525" y="4662"/>
                    </a:lnTo>
                    <a:lnTo>
                      <a:pt x="2579" y="4596"/>
                    </a:lnTo>
                    <a:lnTo>
                      <a:pt x="2633" y="4532"/>
                    </a:lnTo>
                    <a:lnTo>
                      <a:pt x="2687" y="4468"/>
                    </a:lnTo>
                    <a:lnTo>
                      <a:pt x="2742" y="4406"/>
                    </a:lnTo>
                    <a:lnTo>
                      <a:pt x="2799" y="4345"/>
                    </a:lnTo>
                    <a:lnTo>
                      <a:pt x="2795" y="4324"/>
                    </a:lnTo>
                    <a:lnTo>
                      <a:pt x="2791" y="4304"/>
                    </a:lnTo>
                    <a:lnTo>
                      <a:pt x="2789" y="4283"/>
                    </a:lnTo>
                    <a:lnTo>
                      <a:pt x="2788" y="4262"/>
                    </a:lnTo>
                    <a:lnTo>
                      <a:pt x="2788" y="3977"/>
                    </a:lnTo>
                    <a:lnTo>
                      <a:pt x="2790" y="3695"/>
                    </a:lnTo>
                    <a:lnTo>
                      <a:pt x="2795" y="3415"/>
                    </a:lnTo>
                    <a:lnTo>
                      <a:pt x="2800" y="3137"/>
                    </a:lnTo>
                    <a:lnTo>
                      <a:pt x="2809" y="2863"/>
                    </a:lnTo>
                    <a:lnTo>
                      <a:pt x="2819" y="2591"/>
                    </a:lnTo>
                    <a:lnTo>
                      <a:pt x="2830" y="2321"/>
                    </a:lnTo>
                    <a:lnTo>
                      <a:pt x="2845" y="2054"/>
                    </a:lnTo>
                    <a:lnTo>
                      <a:pt x="2860" y="1788"/>
                    </a:lnTo>
                    <a:lnTo>
                      <a:pt x="2877" y="1525"/>
                    </a:lnTo>
                    <a:lnTo>
                      <a:pt x="2897" y="1265"/>
                    </a:lnTo>
                    <a:lnTo>
                      <a:pt x="2919" y="1008"/>
                    </a:lnTo>
                    <a:lnTo>
                      <a:pt x="2942" y="752"/>
                    </a:lnTo>
                    <a:lnTo>
                      <a:pt x="2967" y="499"/>
                    </a:lnTo>
                    <a:lnTo>
                      <a:pt x="2993" y="248"/>
                    </a:lnTo>
                    <a:lnTo>
                      <a:pt x="3021" y="0"/>
                    </a:lnTo>
                    <a:close/>
                  </a:path>
                </a:pathLst>
              </a:custGeom>
              <a:solidFill>
                <a:schemeClr val="tx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cs typeface="+mn-ea"/>
                </a:endParaRPr>
              </a:p>
            </p:txBody>
          </p:sp>
          <p:sp>
            <p:nvSpPr>
              <p:cNvPr id="67" name="Freeform 8"/>
              <p:cNvSpPr/>
              <p:nvPr/>
            </p:nvSpPr>
            <p:spPr bwMode="auto">
              <a:xfrm>
                <a:off x="842091" y="710760"/>
                <a:ext cx="199309" cy="446711"/>
              </a:xfrm>
              <a:custGeom>
                <a:avLst/>
                <a:gdLst>
                  <a:gd name="T0" fmla="*/ 0 w 3021"/>
                  <a:gd name="T1" fmla="*/ 0 h 6762"/>
                  <a:gd name="T2" fmla="*/ 13149314 w 3021"/>
                  <a:gd name="T3" fmla="*/ 7920962 h 6762"/>
                  <a:gd name="T4" fmla="*/ 11469207 w 3021"/>
                  <a:gd name="T5" fmla="*/ 27690731 h 6762"/>
                  <a:gd name="T6" fmla="*/ 7273228 w 3021"/>
                  <a:gd name="T7" fmla="*/ 29510606 h 6762"/>
                  <a:gd name="T8" fmla="*/ 7112184 w 3021"/>
                  <a:gd name="T9" fmla="*/ 29130948 h 6762"/>
                  <a:gd name="T10" fmla="*/ 6951141 w 3021"/>
                  <a:gd name="T11" fmla="*/ 28755584 h 6762"/>
                  <a:gd name="T12" fmla="*/ 6790097 w 3021"/>
                  <a:gd name="T13" fmla="*/ 28380286 h 6762"/>
                  <a:gd name="T14" fmla="*/ 6624699 w 3021"/>
                  <a:gd name="T15" fmla="*/ 28009348 h 6762"/>
                  <a:gd name="T16" fmla="*/ 6459301 w 3021"/>
                  <a:gd name="T17" fmla="*/ 27638344 h 6762"/>
                  <a:gd name="T18" fmla="*/ 6289548 w 3021"/>
                  <a:gd name="T19" fmla="*/ 27267406 h 6762"/>
                  <a:gd name="T20" fmla="*/ 6119796 w 3021"/>
                  <a:gd name="T21" fmla="*/ 26909548 h 6762"/>
                  <a:gd name="T22" fmla="*/ 5950043 w 3021"/>
                  <a:gd name="T23" fmla="*/ 26547331 h 6762"/>
                  <a:gd name="T24" fmla="*/ 5775937 w 3021"/>
                  <a:gd name="T25" fmla="*/ 26185113 h 6762"/>
                  <a:gd name="T26" fmla="*/ 5597476 w 3021"/>
                  <a:gd name="T27" fmla="*/ 25831615 h 6762"/>
                  <a:gd name="T28" fmla="*/ 5414660 w 3021"/>
                  <a:gd name="T29" fmla="*/ 25478118 h 6762"/>
                  <a:gd name="T30" fmla="*/ 5236199 w 3021"/>
                  <a:gd name="T31" fmla="*/ 25133340 h 6762"/>
                  <a:gd name="T32" fmla="*/ 5049029 w 3021"/>
                  <a:gd name="T33" fmla="*/ 24788563 h 6762"/>
                  <a:gd name="T34" fmla="*/ 4861926 w 3021"/>
                  <a:gd name="T35" fmla="*/ 24443785 h 6762"/>
                  <a:gd name="T36" fmla="*/ 4670402 w 3021"/>
                  <a:gd name="T37" fmla="*/ 24103368 h 6762"/>
                  <a:gd name="T38" fmla="*/ 4478878 w 3021"/>
                  <a:gd name="T39" fmla="*/ 23771737 h 6762"/>
                  <a:gd name="T40" fmla="*/ 4282999 w 3021"/>
                  <a:gd name="T41" fmla="*/ 23440040 h 6762"/>
                  <a:gd name="T42" fmla="*/ 4082767 w 3021"/>
                  <a:gd name="T43" fmla="*/ 23108343 h 6762"/>
                  <a:gd name="T44" fmla="*/ 3882534 w 3021"/>
                  <a:gd name="T45" fmla="*/ 22785432 h 6762"/>
                  <a:gd name="T46" fmla="*/ 3677947 w 3021"/>
                  <a:gd name="T47" fmla="*/ 22466815 h 6762"/>
                  <a:gd name="T48" fmla="*/ 3469072 w 3021"/>
                  <a:gd name="T49" fmla="*/ 22152624 h 6762"/>
                  <a:gd name="T50" fmla="*/ 3260130 w 3021"/>
                  <a:gd name="T51" fmla="*/ 21842728 h 6762"/>
                  <a:gd name="T52" fmla="*/ 3046835 w 3021"/>
                  <a:gd name="T53" fmla="*/ 21532897 h 6762"/>
                  <a:gd name="T54" fmla="*/ 2829185 w 3021"/>
                  <a:gd name="T55" fmla="*/ 21227361 h 6762"/>
                  <a:gd name="T56" fmla="*/ 2611601 w 3021"/>
                  <a:gd name="T57" fmla="*/ 20930610 h 6762"/>
                  <a:gd name="T58" fmla="*/ 2385242 w 3021"/>
                  <a:gd name="T59" fmla="*/ 20638220 h 6762"/>
                  <a:gd name="T60" fmla="*/ 2158884 w 3021"/>
                  <a:gd name="T61" fmla="*/ 20345830 h 6762"/>
                  <a:gd name="T62" fmla="*/ 1923883 w 3021"/>
                  <a:gd name="T63" fmla="*/ 20057800 h 6762"/>
                  <a:gd name="T64" fmla="*/ 1688816 w 3021"/>
                  <a:gd name="T65" fmla="*/ 19778490 h 6762"/>
                  <a:gd name="T66" fmla="*/ 1453748 w 3021"/>
                  <a:gd name="T67" fmla="*/ 19499180 h 6762"/>
                  <a:gd name="T68" fmla="*/ 1214393 w 3021"/>
                  <a:gd name="T69" fmla="*/ 19228590 h 6762"/>
                  <a:gd name="T70" fmla="*/ 966263 w 3021"/>
                  <a:gd name="T71" fmla="*/ 18962360 h 6762"/>
                  <a:gd name="T72" fmla="*/ 983680 w 3021"/>
                  <a:gd name="T73" fmla="*/ 18870732 h 6762"/>
                  <a:gd name="T74" fmla="*/ 1001097 w 3021"/>
                  <a:gd name="T75" fmla="*/ 18783464 h 6762"/>
                  <a:gd name="T76" fmla="*/ 1009806 w 3021"/>
                  <a:gd name="T77" fmla="*/ 18691770 h 6762"/>
                  <a:gd name="T78" fmla="*/ 1014160 w 3021"/>
                  <a:gd name="T79" fmla="*/ 18600142 h 6762"/>
                  <a:gd name="T80" fmla="*/ 1014160 w 3021"/>
                  <a:gd name="T81" fmla="*/ 17356328 h 6762"/>
                  <a:gd name="T82" fmla="*/ 1005452 w 3021"/>
                  <a:gd name="T83" fmla="*/ 16125659 h 6762"/>
                  <a:gd name="T84" fmla="*/ 983680 w 3021"/>
                  <a:gd name="T85" fmla="*/ 14903711 h 6762"/>
                  <a:gd name="T86" fmla="*/ 961908 w 3021"/>
                  <a:gd name="T87" fmla="*/ 13690417 h 6762"/>
                  <a:gd name="T88" fmla="*/ 922785 w 3021"/>
                  <a:gd name="T89" fmla="*/ 12494630 h 6762"/>
                  <a:gd name="T90" fmla="*/ 879242 w 3021"/>
                  <a:gd name="T91" fmla="*/ 11307628 h 6762"/>
                  <a:gd name="T92" fmla="*/ 831345 w 3021"/>
                  <a:gd name="T93" fmla="*/ 10129281 h 6762"/>
                  <a:gd name="T94" fmla="*/ 766096 w 3021"/>
                  <a:gd name="T95" fmla="*/ 8964014 h 6762"/>
                  <a:gd name="T96" fmla="*/ 700781 w 3021"/>
                  <a:gd name="T97" fmla="*/ 7803173 h 6762"/>
                  <a:gd name="T98" fmla="*/ 626758 w 3021"/>
                  <a:gd name="T99" fmla="*/ 6655346 h 6762"/>
                  <a:gd name="T100" fmla="*/ 539737 w 3021"/>
                  <a:gd name="T101" fmla="*/ 5520666 h 6762"/>
                  <a:gd name="T102" fmla="*/ 443942 w 3021"/>
                  <a:gd name="T103" fmla="*/ 4394706 h 6762"/>
                  <a:gd name="T104" fmla="*/ 343859 w 3021"/>
                  <a:gd name="T105" fmla="*/ 3281892 h 6762"/>
                  <a:gd name="T106" fmla="*/ 235067 w 3021"/>
                  <a:gd name="T107" fmla="*/ 2173373 h 6762"/>
                  <a:gd name="T108" fmla="*/ 121855 w 3021"/>
                  <a:gd name="T109" fmla="*/ 1082293 h 6762"/>
                  <a:gd name="T110" fmla="*/ 0 w 3021"/>
                  <a:gd name="T111" fmla="*/ 0 h 6762"/>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3021" h="6762">
                    <a:moveTo>
                      <a:pt x="0" y="0"/>
                    </a:moveTo>
                    <a:lnTo>
                      <a:pt x="3021" y="1815"/>
                    </a:lnTo>
                    <a:lnTo>
                      <a:pt x="2635" y="6345"/>
                    </a:lnTo>
                    <a:lnTo>
                      <a:pt x="1671" y="6762"/>
                    </a:lnTo>
                    <a:lnTo>
                      <a:pt x="1634" y="6675"/>
                    </a:lnTo>
                    <a:lnTo>
                      <a:pt x="1597" y="6589"/>
                    </a:lnTo>
                    <a:lnTo>
                      <a:pt x="1560" y="6503"/>
                    </a:lnTo>
                    <a:lnTo>
                      <a:pt x="1522" y="6418"/>
                    </a:lnTo>
                    <a:lnTo>
                      <a:pt x="1484" y="6333"/>
                    </a:lnTo>
                    <a:lnTo>
                      <a:pt x="1445" y="6248"/>
                    </a:lnTo>
                    <a:lnTo>
                      <a:pt x="1406" y="6166"/>
                    </a:lnTo>
                    <a:lnTo>
                      <a:pt x="1367" y="6083"/>
                    </a:lnTo>
                    <a:lnTo>
                      <a:pt x="1327" y="6000"/>
                    </a:lnTo>
                    <a:lnTo>
                      <a:pt x="1286" y="5919"/>
                    </a:lnTo>
                    <a:lnTo>
                      <a:pt x="1244" y="5838"/>
                    </a:lnTo>
                    <a:lnTo>
                      <a:pt x="1203" y="5759"/>
                    </a:lnTo>
                    <a:lnTo>
                      <a:pt x="1160" y="5680"/>
                    </a:lnTo>
                    <a:lnTo>
                      <a:pt x="1117" y="5601"/>
                    </a:lnTo>
                    <a:lnTo>
                      <a:pt x="1073" y="5523"/>
                    </a:lnTo>
                    <a:lnTo>
                      <a:pt x="1029" y="5447"/>
                    </a:lnTo>
                    <a:lnTo>
                      <a:pt x="984" y="5371"/>
                    </a:lnTo>
                    <a:lnTo>
                      <a:pt x="938" y="5295"/>
                    </a:lnTo>
                    <a:lnTo>
                      <a:pt x="892" y="5221"/>
                    </a:lnTo>
                    <a:lnTo>
                      <a:pt x="845" y="5148"/>
                    </a:lnTo>
                    <a:lnTo>
                      <a:pt x="797" y="5076"/>
                    </a:lnTo>
                    <a:lnTo>
                      <a:pt x="749" y="5005"/>
                    </a:lnTo>
                    <a:lnTo>
                      <a:pt x="700" y="4934"/>
                    </a:lnTo>
                    <a:lnTo>
                      <a:pt x="650" y="4864"/>
                    </a:lnTo>
                    <a:lnTo>
                      <a:pt x="600" y="4796"/>
                    </a:lnTo>
                    <a:lnTo>
                      <a:pt x="548" y="4729"/>
                    </a:lnTo>
                    <a:lnTo>
                      <a:pt x="496" y="4662"/>
                    </a:lnTo>
                    <a:lnTo>
                      <a:pt x="442" y="4596"/>
                    </a:lnTo>
                    <a:lnTo>
                      <a:pt x="388" y="4532"/>
                    </a:lnTo>
                    <a:lnTo>
                      <a:pt x="334" y="4468"/>
                    </a:lnTo>
                    <a:lnTo>
                      <a:pt x="279" y="4406"/>
                    </a:lnTo>
                    <a:lnTo>
                      <a:pt x="222" y="4345"/>
                    </a:lnTo>
                    <a:lnTo>
                      <a:pt x="226" y="4324"/>
                    </a:lnTo>
                    <a:lnTo>
                      <a:pt x="230" y="4304"/>
                    </a:lnTo>
                    <a:lnTo>
                      <a:pt x="232" y="4283"/>
                    </a:lnTo>
                    <a:lnTo>
                      <a:pt x="233" y="4262"/>
                    </a:lnTo>
                    <a:lnTo>
                      <a:pt x="233" y="3977"/>
                    </a:lnTo>
                    <a:lnTo>
                      <a:pt x="231" y="3695"/>
                    </a:lnTo>
                    <a:lnTo>
                      <a:pt x="226" y="3415"/>
                    </a:lnTo>
                    <a:lnTo>
                      <a:pt x="221" y="3137"/>
                    </a:lnTo>
                    <a:lnTo>
                      <a:pt x="212" y="2863"/>
                    </a:lnTo>
                    <a:lnTo>
                      <a:pt x="202" y="2591"/>
                    </a:lnTo>
                    <a:lnTo>
                      <a:pt x="191" y="2321"/>
                    </a:lnTo>
                    <a:lnTo>
                      <a:pt x="176" y="2054"/>
                    </a:lnTo>
                    <a:lnTo>
                      <a:pt x="161" y="1788"/>
                    </a:lnTo>
                    <a:lnTo>
                      <a:pt x="144" y="1525"/>
                    </a:lnTo>
                    <a:lnTo>
                      <a:pt x="124" y="1265"/>
                    </a:lnTo>
                    <a:lnTo>
                      <a:pt x="102" y="1007"/>
                    </a:lnTo>
                    <a:lnTo>
                      <a:pt x="79" y="752"/>
                    </a:lnTo>
                    <a:lnTo>
                      <a:pt x="54" y="498"/>
                    </a:lnTo>
                    <a:lnTo>
                      <a:pt x="28" y="248"/>
                    </a:lnTo>
                    <a:lnTo>
                      <a:pt x="0" y="0"/>
                    </a:lnTo>
                  </a:path>
                </a:pathLst>
              </a:custGeom>
              <a:solidFill>
                <a:schemeClr val="tx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cs typeface="+mn-ea"/>
                </a:endParaRPr>
              </a:p>
            </p:txBody>
          </p:sp>
          <p:sp>
            <p:nvSpPr>
              <p:cNvPr id="68" name="Freeform 9"/>
              <p:cNvSpPr/>
              <p:nvPr/>
            </p:nvSpPr>
            <p:spPr bwMode="auto">
              <a:xfrm>
                <a:off x="227517" y="1067227"/>
                <a:ext cx="293183" cy="110522"/>
              </a:xfrm>
              <a:custGeom>
                <a:avLst/>
                <a:gdLst>
                  <a:gd name="T0" fmla="*/ 91500 w 4441"/>
                  <a:gd name="T1" fmla="*/ 518740 h 1674"/>
                  <a:gd name="T2" fmla="*/ 392275 w 4441"/>
                  <a:gd name="T3" fmla="*/ 1495150 h 1674"/>
                  <a:gd name="T4" fmla="*/ 832413 w 4441"/>
                  <a:gd name="T5" fmla="*/ 2379986 h 1674"/>
                  <a:gd name="T6" fmla="*/ 1416468 w 4441"/>
                  <a:gd name="T7" fmla="*/ 3177739 h 1674"/>
                  <a:gd name="T8" fmla="*/ 2131172 w 4441"/>
                  <a:gd name="T9" fmla="*/ 3896924 h 1674"/>
                  <a:gd name="T10" fmla="*/ 2985436 w 4441"/>
                  <a:gd name="T11" fmla="*/ 4537740 h 1674"/>
                  <a:gd name="T12" fmla="*/ 3970415 w 4441"/>
                  <a:gd name="T13" fmla="*/ 5104413 h 1674"/>
                  <a:gd name="T14" fmla="*/ 5081751 w 4441"/>
                  <a:gd name="T15" fmla="*/ 5588227 h 1674"/>
                  <a:gd name="T16" fmla="*/ 6323867 w 4441"/>
                  <a:gd name="T17" fmla="*/ 6015394 h 1674"/>
                  <a:gd name="T18" fmla="*/ 7688049 w 4441"/>
                  <a:gd name="T19" fmla="*/ 6368484 h 1674"/>
                  <a:gd name="T20" fmla="*/ 9165451 w 4441"/>
                  <a:gd name="T21" fmla="*/ 6660568 h 1674"/>
                  <a:gd name="T22" fmla="*/ 10769342 w 4441"/>
                  <a:gd name="T23" fmla="*/ 6895939 h 1674"/>
                  <a:gd name="T24" fmla="*/ 12482162 w 4441"/>
                  <a:gd name="T25" fmla="*/ 7070305 h 1674"/>
                  <a:gd name="T26" fmla="*/ 14308268 w 4441"/>
                  <a:gd name="T27" fmla="*/ 7196672 h 1674"/>
                  <a:gd name="T28" fmla="*/ 16247725 w 4441"/>
                  <a:gd name="T29" fmla="*/ 7270816 h 1674"/>
                  <a:gd name="T30" fmla="*/ 18291754 w 4441"/>
                  <a:gd name="T31" fmla="*/ 7296961 h 1674"/>
                  <a:gd name="T32" fmla="*/ 19355161 w 4441"/>
                  <a:gd name="T33" fmla="*/ 2994658 h 1674"/>
                  <a:gd name="T34" fmla="*/ 17542127 w 4441"/>
                  <a:gd name="T35" fmla="*/ 2968447 h 1674"/>
                  <a:gd name="T36" fmla="*/ 15798807 w 4441"/>
                  <a:gd name="T37" fmla="*/ 2933587 h 1674"/>
                  <a:gd name="T38" fmla="*/ 14133916 w 4441"/>
                  <a:gd name="T39" fmla="*/ 2881297 h 1674"/>
                  <a:gd name="T40" fmla="*/ 12543162 w 4441"/>
                  <a:gd name="T41" fmla="*/ 2807219 h 1674"/>
                  <a:gd name="T42" fmla="*/ 11022123 w 4441"/>
                  <a:gd name="T43" fmla="*/ 2720003 h 1674"/>
                  <a:gd name="T44" fmla="*/ 9583869 w 4441"/>
                  <a:gd name="T45" fmla="*/ 2611066 h 1674"/>
                  <a:gd name="T46" fmla="*/ 8232824 w 4441"/>
                  <a:gd name="T47" fmla="*/ 2471560 h 1674"/>
                  <a:gd name="T48" fmla="*/ 6955851 w 4441"/>
                  <a:gd name="T49" fmla="*/ 2318981 h 1674"/>
                  <a:gd name="T50" fmla="*/ 5770378 w 4441"/>
                  <a:gd name="T51" fmla="*/ 2131543 h 1674"/>
                  <a:gd name="T52" fmla="*/ 4667756 w 4441"/>
                  <a:gd name="T53" fmla="*/ 1922317 h 1674"/>
                  <a:gd name="T54" fmla="*/ 3656634 w 4441"/>
                  <a:gd name="T55" fmla="*/ 1682589 h 1674"/>
                  <a:gd name="T56" fmla="*/ 2728299 w 4441"/>
                  <a:gd name="T57" fmla="*/ 1416649 h 1674"/>
                  <a:gd name="T58" fmla="*/ 1904600 w 4441"/>
                  <a:gd name="T59" fmla="*/ 1115916 h 1674"/>
                  <a:gd name="T60" fmla="*/ 1172402 w 4441"/>
                  <a:gd name="T61" fmla="*/ 775899 h 1674"/>
                  <a:gd name="T62" fmla="*/ 536061 w 4441"/>
                  <a:gd name="T63" fmla="*/ 401022 h 1674"/>
                  <a:gd name="T64" fmla="*/ 0 w 4441"/>
                  <a:gd name="T65" fmla="*/ 0 h 1674"/>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4441" h="1674">
                    <a:moveTo>
                      <a:pt x="0" y="0"/>
                    </a:moveTo>
                    <a:lnTo>
                      <a:pt x="21" y="119"/>
                    </a:lnTo>
                    <a:lnTo>
                      <a:pt x="51" y="233"/>
                    </a:lnTo>
                    <a:lnTo>
                      <a:pt x="90" y="343"/>
                    </a:lnTo>
                    <a:lnTo>
                      <a:pt x="136" y="447"/>
                    </a:lnTo>
                    <a:lnTo>
                      <a:pt x="191" y="546"/>
                    </a:lnTo>
                    <a:lnTo>
                      <a:pt x="254" y="640"/>
                    </a:lnTo>
                    <a:lnTo>
                      <a:pt x="325" y="729"/>
                    </a:lnTo>
                    <a:lnTo>
                      <a:pt x="403" y="814"/>
                    </a:lnTo>
                    <a:lnTo>
                      <a:pt x="489" y="894"/>
                    </a:lnTo>
                    <a:lnTo>
                      <a:pt x="583" y="970"/>
                    </a:lnTo>
                    <a:lnTo>
                      <a:pt x="685" y="1041"/>
                    </a:lnTo>
                    <a:lnTo>
                      <a:pt x="794" y="1108"/>
                    </a:lnTo>
                    <a:lnTo>
                      <a:pt x="911" y="1171"/>
                    </a:lnTo>
                    <a:lnTo>
                      <a:pt x="1035" y="1229"/>
                    </a:lnTo>
                    <a:lnTo>
                      <a:pt x="1166" y="1282"/>
                    </a:lnTo>
                    <a:lnTo>
                      <a:pt x="1305" y="1333"/>
                    </a:lnTo>
                    <a:lnTo>
                      <a:pt x="1451" y="1380"/>
                    </a:lnTo>
                    <a:lnTo>
                      <a:pt x="1604" y="1422"/>
                    </a:lnTo>
                    <a:lnTo>
                      <a:pt x="1764" y="1461"/>
                    </a:lnTo>
                    <a:lnTo>
                      <a:pt x="1930" y="1497"/>
                    </a:lnTo>
                    <a:lnTo>
                      <a:pt x="2103" y="1528"/>
                    </a:lnTo>
                    <a:lnTo>
                      <a:pt x="2284" y="1557"/>
                    </a:lnTo>
                    <a:lnTo>
                      <a:pt x="2471" y="1582"/>
                    </a:lnTo>
                    <a:lnTo>
                      <a:pt x="2664" y="1604"/>
                    </a:lnTo>
                    <a:lnTo>
                      <a:pt x="2864" y="1622"/>
                    </a:lnTo>
                    <a:lnTo>
                      <a:pt x="3071" y="1638"/>
                    </a:lnTo>
                    <a:lnTo>
                      <a:pt x="3283" y="1651"/>
                    </a:lnTo>
                    <a:lnTo>
                      <a:pt x="3503" y="1660"/>
                    </a:lnTo>
                    <a:lnTo>
                      <a:pt x="3728" y="1668"/>
                    </a:lnTo>
                    <a:lnTo>
                      <a:pt x="3959" y="1671"/>
                    </a:lnTo>
                    <a:lnTo>
                      <a:pt x="4197" y="1674"/>
                    </a:lnTo>
                    <a:lnTo>
                      <a:pt x="4441" y="1672"/>
                    </a:lnTo>
                    <a:lnTo>
                      <a:pt x="4441" y="687"/>
                    </a:lnTo>
                    <a:lnTo>
                      <a:pt x="4231" y="685"/>
                    </a:lnTo>
                    <a:lnTo>
                      <a:pt x="4025" y="681"/>
                    </a:lnTo>
                    <a:lnTo>
                      <a:pt x="3823" y="678"/>
                    </a:lnTo>
                    <a:lnTo>
                      <a:pt x="3625" y="673"/>
                    </a:lnTo>
                    <a:lnTo>
                      <a:pt x="3432" y="668"/>
                    </a:lnTo>
                    <a:lnTo>
                      <a:pt x="3243" y="661"/>
                    </a:lnTo>
                    <a:lnTo>
                      <a:pt x="3057" y="653"/>
                    </a:lnTo>
                    <a:lnTo>
                      <a:pt x="2878" y="644"/>
                    </a:lnTo>
                    <a:lnTo>
                      <a:pt x="2701" y="634"/>
                    </a:lnTo>
                    <a:lnTo>
                      <a:pt x="2529" y="624"/>
                    </a:lnTo>
                    <a:lnTo>
                      <a:pt x="2363" y="612"/>
                    </a:lnTo>
                    <a:lnTo>
                      <a:pt x="2199" y="599"/>
                    </a:lnTo>
                    <a:lnTo>
                      <a:pt x="2042" y="584"/>
                    </a:lnTo>
                    <a:lnTo>
                      <a:pt x="1889" y="567"/>
                    </a:lnTo>
                    <a:lnTo>
                      <a:pt x="1740" y="551"/>
                    </a:lnTo>
                    <a:lnTo>
                      <a:pt x="1596" y="532"/>
                    </a:lnTo>
                    <a:lnTo>
                      <a:pt x="1458" y="511"/>
                    </a:lnTo>
                    <a:lnTo>
                      <a:pt x="1324" y="489"/>
                    </a:lnTo>
                    <a:lnTo>
                      <a:pt x="1194" y="467"/>
                    </a:lnTo>
                    <a:lnTo>
                      <a:pt x="1071" y="441"/>
                    </a:lnTo>
                    <a:lnTo>
                      <a:pt x="952" y="414"/>
                    </a:lnTo>
                    <a:lnTo>
                      <a:pt x="839" y="386"/>
                    </a:lnTo>
                    <a:lnTo>
                      <a:pt x="730" y="356"/>
                    </a:lnTo>
                    <a:lnTo>
                      <a:pt x="626" y="325"/>
                    </a:lnTo>
                    <a:lnTo>
                      <a:pt x="529" y="290"/>
                    </a:lnTo>
                    <a:lnTo>
                      <a:pt x="437" y="256"/>
                    </a:lnTo>
                    <a:lnTo>
                      <a:pt x="349" y="218"/>
                    </a:lnTo>
                    <a:lnTo>
                      <a:pt x="269" y="178"/>
                    </a:lnTo>
                    <a:lnTo>
                      <a:pt x="193" y="136"/>
                    </a:lnTo>
                    <a:lnTo>
                      <a:pt x="123" y="92"/>
                    </a:lnTo>
                    <a:lnTo>
                      <a:pt x="58" y="47"/>
                    </a:lnTo>
                    <a:lnTo>
                      <a:pt x="0" y="0"/>
                    </a:lnTo>
                    <a:close/>
                  </a:path>
                </a:pathLst>
              </a:custGeom>
              <a:solidFill>
                <a:srgbClr val="0084B4"/>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cs typeface="+mn-ea"/>
                </a:endParaRPr>
              </a:p>
            </p:txBody>
          </p:sp>
          <p:sp>
            <p:nvSpPr>
              <p:cNvPr id="69" name="Line 12"/>
              <p:cNvSpPr>
                <a:spLocks noChangeShapeType="1"/>
              </p:cNvSpPr>
              <p:nvPr/>
            </p:nvSpPr>
            <p:spPr bwMode="auto">
              <a:xfrm>
                <a:off x="520700" y="342663"/>
                <a:ext cx="463" cy="566481"/>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14:hiddenLine>
                </a:ext>
              </a:extLst>
            </p:spPr>
            <p:txBody>
              <a:bodyPr/>
              <a:lstStyle/>
              <a:p>
                <a:endParaRPr lang="zh-CN" altLang="en-US">
                  <a:cs typeface="+mn-ea"/>
                </a:endParaRPr>
              </a:p>
            </p:txBody>
          </p:sp>
          <p:grpSp>
            <p:nvGrpSpPr>
              <p:cNvPr id="70" name="Freeform 13"/>
              <p:cNvGrpSpPr/>
              <p:nvPr/>
            </p:nvGrpSpPr>
            <p:grpSpPr bwMode="auto">
              <a:xfrm>
                <a:off x="392040" y="463422"/>
                <a:ext cx="256032" cy="256032"/>
                <a:chOff x="0" y="0"/>
                <a:chExt cx="256032" cy="256032"/>
              </a:xfrm>
            </p:grpSpPr>
            <p:pic>
              <p:nvPicPr>
                <p:cNvPr id="76" name="Freeform 13"/>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256032" cy="256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7" name="Text Box 31"/>
                <p:cNvSpPr txBox="1">
                  <a:spLocks noChangeArrowheads="1"/>
                </p:cNvSpPr>
                <p:nvPr/>
              </p:nvSpPr>
              <p:spPr bwMode="auto">
                <a:xfrm>
                  <a:off x="-1284" y="-2376"/>
                  <a:ext cx="259888" cy="26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endParaRPr lang="en-US" altLang="en-US">
                    <a:solidFill>
                      <a:srgbClr val="000000"/>
                    </a:solidFill>
                    <a:ea typeface="+mn-ea"/>
                    <a:cs typeface="+mn-ea"/>
                  </a:endParaRPr>
                </a:p>
              </p:txBody>
            </p:sp>
          </p:grpSp>
          <p:sp>
            <p:nvSpPr>
              <p:cNvPr id="71" name="Freeform 16"/>
              <p:cNvSpPr/>
              <p:nvPr/>
            </p:nvSpPr>
            <p:spPr bwMode="auto">
              <a:xfrm>
                <a:off x="209945" y="1024290"/>
                <a:ext cx="310755" cy="90637"/>
              </a:xfrm>
              <a:custGeom>
                <a:avLst/>
                <a:gdLst>
                  <a:gd name="T0" fmla="*/ 30521 w 4704"/>
                  <a:gd name="T1" fmla="*/ 117855 h 1372"/>
                  <a:gd name="T2" fmla="*/ 8720 w 4704"/>
                  <a:gd name="T3" fmla="*/ 336057 h 1372"/>
                  <a:gd name="T4" fmla="*/ 0 w 4704"/>
                  <a:gd name="T5" fmla="*/ 554260 h 1372"/>
                  <a:gd name="T6" fmla="*/ 4360 w 4704"/>
                  <a:gd name="T7" fmla="*/ 768102 h 1372"/>
                  <a:gd name="T8" fmla="*/ 21800 w 4704"/>
                  <a:gd name="T9" fmla="*/ 981945 h 1372"/>
                  <a:gd name="T10" fmla="*/ 52387 w 4704"/>
                  <a:gd name="T11" fmla="*/ 1187067 h 1372"/>
                  <a:gd name="T12" fmla="*/ 100348 w 4704"/>
                  <a:gd name="T13" fmla="*/ 1387830 h 1372"/>
                  <a:gd name="T14" fmla="*/ 157095 w 4704"/>
                  <a:gd name="T15" fmla="*/ 1588592 h 1372"/>
                  <a:gd name="T16" fmla="*/ 226922 w 4704"/>
                  <a:gd name="T17" fmla="*/ 1784928 h 1372"/>
                  <a:gd name="T18" fmla="*/ 314190 w 4704"/>
                  <a:gd name="T19" fmla="*/ 1968250 h 1372"/>
                  <a:gd name="T20" fmla="*/ 405884 w 4704"/>
                  <a:gd name="T21" fmla="*/ 2155932 h 1372"/>
                  <a:gd name="T22" fmla="*/ 519312 w 4704"/>
                  <a:gd name="T23" fmla="*/ 2334828 h 1372"/>
                  <a:gd name="T24" fmla="*/ 641527 w 4704"/>
                  <a:gd name="T25" fmla="*/ 2513789 h 1372"/>
                  <a:gd name="T26" fmla="*/ 772461 w 4704"/>
                  <a:gd name="T27" fmla="*/ 2683965 h 1372"/>
                  <a:gd name="T28" fmla="*/ 920836 w 4704"/>
                  <a:gd name="T29" fmla="*/ 2858567 h 1372"/>
                  <a:gd name="T30" fmla="*/ 1077931 w 4704"/>
                  <a:gd name="T31" fmla="*/ 3015662 h 1372"/>
                  <a:gd name="T32" fmla="*/ 1156479 w 4704"/>
                  <a:gd name="T33" fmla="*/ 3041823 h 1372"/>
                  <a:gd name="T34" fmla="*/ 1400908 w 4704"/>
                  <a:gd name="T35" fmla="*/ 3194558 h 1372"/>
                  <a:gd name="T36" fmla="*/ 1990048 w 4704"/>
                  <a:gd name="T37" fmla="*/ 3583002 h 1372"/>
                  <a:gd name="T38" fmla="*/ 2670881 w 4704"/>
                  <a:gd name="T39" fmla="*/ 3940860 h 1372"/>
                  <a:gd name="T40" fmla="*/ 3456423 w 4704"/>
                  <a:gd name="T41" fmla="*/ 4255050 h 1372"/>
                  <a:gd name="T42" fmla="*/ 4333592 w 4704"/>
                  <a:gd name="T43" fmla="*/ 4543081 h 1372"/>
                  <a:gd name="T44" fmla="*/ 5302455 w 4704"/>
                  <a:gd name="T45" fmla="*/ 4796230 h 1372"/>
                  <a:gd name="T46" fmla="*/ 6358586 w 4704"/>
                  <a:gd name="T47" fmla="*/ 5027513 h 1372"/>
                  <a:gd name="T48" fmla="*/ 7510705 w 4704"/>
                  <a:gd name="T49" fmla="*/ 5219555 h 1372"/>
                  <a:gd name="T50" fmla="*/ 8741438 w 4704"/>
                  <a:gd name="T51" fmla="*/ 5394157 h 1372"/>
                  <a:gd name="T52" fmla="*/ 10059438 w 4704"/>
                  <a:gd name="T53" fmla="*/ 5538172 h 1372"/>
                  <a:gd name="T54" fmla="*/ 11460280 w 4704"/>
                  <a:gd name="T55" fmla="*/ 5660320 h 1372"/>
                  <a:gd name="T56" fmla="*/ 12935375 w 4704"/>
                  <a:gd name="T57" fmla="*/ 5756374 h 1372"/>
                  <a:gd name="T58" fmla="*/ 14489018 w 4704"/>
                  <a:gd name="T59" fmla="*/ 5839282 h 1372"/>
                  <a:gd name="T60" fmla="*/ 16125635 w 4704"/>
                  <a:gd name="T61" fmla="*/ 5904750 h 1372"/>
                  <a:gd name="T62" fmla="*/ 17832012 w 4704"/>
                  <a:gd name="T63" fmla="*/ 5948350 h 1372"/>
                  <a:gd name="T64" fmla="*/ 19612578 w 4704"/>
                  <a:gd name="T65" fmla="*/ 5978937 h 1372"/>
                  <a:gd name="T66" fmla="*/ 20529054 w 4704"/>
                  <a:gd name="T67" fmla="*/ 2845420 h 1372"/>
                  <a:gd name="T68" fmla="*/ 20092649 w 4704"/>
                  <a:gd name="T69" fmla="*/ 2849781 h 1372"/>
                  <a:gd name="T70" fmla="*/ 19407456 w 4704"/>
                  <a:gd name="T71" fmla="*/ 2845420 h 1372"/>
                  <a:gd name="T72" fmla="*/ 18490979 w 4704"/>
                  <a:gd name="T73" fmla="*/ 2832340 h 1372"/>
                  <a:gd name="T74" fmla="*/ 17378101 w 4704"/>
                  <a:gd name="T75" fmla="*/ 2797459 h 1372"/>
                  <a:gd name="T76" fmla="*/ 16095048 w 4704"/>
                  <a:gd name="T77" fmla="*/ 2745072 h 1372"/>
                  <a:gd name="T78" fmla="*/ 14681060 w 4704"/>
                  <a:gd name="T79" fmla="*/ 2670885 h 1372"/>
                  <a:gd name="T80" fmla="*/ 13166724 w 4704"/>
                  <a:gd name="T81" fmla="*/ 2570471 h 1372"/>
                  <a:gd name="T82" fmla="*/ 11573774 w 4704"/>
                  <a:gd name="T83" fmla="*/ 2443962 h 1372"/>
                  <a:gd name="T84" fmla="*/ 9945944 w 4704"/>
                  <a:gd name="T85" fmla="*/ 2282440 h 1372"/>
                  <a:gd name="T86" fmla="*/ 8309393 w 4704"/>
                  <a:gd name="T87" fmla="*/ 2086104 h 1372"/>
                  <a:gd name="T88" fmla="*/ 6694643 w 4704"/>
                  <a:gd name="T89" fmla="*/ 1850395 h 1372"/>
                  <a:gd name="T90" fmla="*/ 5136640 w 4704"/>
                  <a:gd name="T91" fmla="*/ 1575445 h 1372"/>
                  <a:gd name="T92" fmla="*/ 3657185 w 4704"/>
                  <a:gd name="T93" fmla="*/ 1256895 h 1372"/>
                  <a:gd name="T94" fmla="*/ 2295584 w 4704"/>
                  <a:gd name="T95" fmla="*/ 885957 h 1372"/>
                  <a:gd name="T96" fmla="*/ 1082291 w 4704"/>
                  <a:gd name="T97" fmla="*/ 471352 h 1372"/>
                  <a:gd name="T98" fmla="*/ 43667 w 4704"/>
                  <a:gd name="T99" fmla="*/ 0 h 1372"/>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4704" h="1372">
                    <a:moveTo>
                      <a:pt x="10" y="0"/>
                    </a:moveTo>
                    <a:lnTo>
                      <a:pt x="7" y="27"/>
                    </a:lnTo>
                    <a:lnTo>
                      <a:pt x="4" y="52"/>
                    </a:lnTo>
                    <a:lnTo>
                      <a:pt x="2" y="77"/>
                    </a:lnTo>
                    <a:lnTo>
                      <a:pt x="0" y="103"/>
                    </a:lnTo>
                    <a:lnTo>
                      <a:pt x="0" y="127"/>
                    </a:lnTo>
                    <a:lnTo>
                      <a:pt x="0" y="152"/>
                    </a:lnTo>
                    <a:lnTo>
                      <a:pt x="1" y="176"/>
                    </a:lnTo>
                    <a:lnTo>
                      <a:pt x="2" y="201"/>
                    </a:lnTo>
                    <a:lnTo>
                      <a:pt x="5" y="225"/>
                    </a:lnTo>
                    <a:lnTo>
                      <a:pt x="8" y="249"/>
                    </a:lnTo>
                    <a:lnTo>
                      <a:pt x="12" y="272"/>
                    </a:lnTo>
                    <a:lnTo>
                      <a:pt x="17" y="296"/>
                    </a:lnTo>
                    <a:lnTo>
                      <a:pt x="23" y="318"/>
                    </a:lnTo>
                    <a:lnTo>
                      <a:pt x="29" y="342"/>
                    </a:lnTo>
                    <a:lnTo>
                      <a:pt x="36" y="364"/>
                    </a:lnTo>
                    <a:lnTo>
                      <a:pt x="44" y="386"/>
                    </a:lnTo>
                    <a:lnTo>
                      <a:pt x="52" y="409"/>
                    </a:lnTo>
                    <a:lnTo>
                      <a:pt x="62" y="430"/>
                    </a:lnTo>
                    <a:lnTo>
                      <a:pt x="72" y="451"/>
                    </a:lnTo>
                    <a:lnTo>
                      <a:pt x="82" y="472"/>
                    </a:lnTo>
                    <a:lnTo>
                      <a:pt x="93" y="494"/>
                    </a:lnTo>
                    <a:lnTo>
                      <a:pt x="105" y="515"/>
                    </a:lnTo>
                    <a:lnTo>
                      <a:pt x="119" y="535"/>
                    </a:lnTo>
                    <a:lnTo>
                      <a:pt x="132" y="556"/>
                    </a:lnTo>
                    <a:lnTo>
                      <a:pt x="147" y="576"/>
                    </a:lnTo>
                    <a:lnTo>
                      <a:pt x="161" y="596"/>
                    </a:lnTo>
                    <a:lnTo>
                      <a:pt x="177" y="615"/>
                    </a:lnTo>
                    <a:lnTo>
                      <a:pt x="193" y="636"/>
                    </a:lnTo>
                    <a:lnTo>
                      <a:pt x="211" y="655"/>
                    </a:lnTo>
                    <a:lnTo>
                      <a:pt x="229" y="674"/>
                    </a:lnTo>
                    <a:lnTo>
                      <a:pt x="247" y="691"/>
                    </a:lnTo>
                    <a:lnTo>
                      <a:pt x="267" y="710"/>
                    </a:lnTo>
                    <a:lnTo>
                      <a:pt x="265" y="697"/>
                    </a:lnTo>
                    <a:lnTo>
                      <a:pt x="263" y="685"/>
                    </a:lnTo>
                    <a:lnTo>
                      <a:pt x="321" y="732"/>
                    </a:lnTo>
                    <a:lnTo>
                      <a:pt x="386" y="777"/>
                    </a:lnTo>
                    <a:lnTo>
                      <a:pt x="456" y="821"/>
                    </a:lnTo>
                    <a:lnTo>
                      <a:pt x="532" y="863"/>
                    </a:lnTo>
                    <a:lnTo>
                      <a:pt x="612" y="903"/>
                    </a:lnTo>
                    <a:lnTo>
                      <a:pt x="700" y="941"/>
                    </a:lnTo>
                    <a:lnTo>
                      <a:pt x="792" y="975"/>
                    </a:lnTo>
                    <a:lnTo>
                      <a:pt x="889" y="1010"/>
                    </a:lnTo>
                    <a:lnTo>
                      <a:pt x="993" y="1041"/>
                    </a:lnTo>
                    <a:lnTo>
                      <a:pt x="1102" y="1071"/>
                    </a:lnTo>
                    <a:lnTo>
                      <a:pt x="1215" y="1099"/>
                    </a:lnTo>
                    <a:lnTo>
                      <a:pt x="1334" y="1126"/>
                    </a:lnTo>
                    <a:lnTo>
                      <a:pt x="1457" y="1152"/>
                    </a:lnTo>
                    <a:lnTo>
                      <a:pt x="1587" y="1174"/>
                    </a:lnTo>
                    <a:lnTo>
                      <a:pt x="1721" y="1196"/>
                    </a:lnTo>
                    <a:lnTo>
                      <a:pt x="1859" y="1217"/>
                    </a:lnTo>
                    <a:lnTo>
                      <a:pt x="2003" y="1236"/>
                    </a:lnTo>
                    <a:lnTo>
                      <a:pt x="2152" y="1252"/>
                    </a:lnTo>
                    <a:lnTo>
                      <a:pt x="2305" y="1269"/>
                    </a:lnTo>
                    <a:lnTo>
                      <a:pt x="2462" y="1284"/>
                    </a:lnTo>
                    <a:lnTo>
                      <a:pt x="2626" y="1297"/>
                    </a:lnTo>
                    <a:lnTo>
                      <a:pt x="2792" y="1309"/>
                    </a:lnTo>
                    <a:lnTo>
                      <a:pt x="2964" y="1319"/>
                    </a:lnTo>
                    <a:lnTo>
                      <a:pt x="3141" y="1329"/>
                    </a:lnTo>
                    <a:lnTo>
                      <a:pt x="3320" y="1338"/>
                    </a:lnTo>
                    <a:lnTo>
                      <a:pt x="3506" y="1346"/>
                    </a:lnTo>
                    <a:lnTo>
                      <a:pt x="3695" y="1353"/>
                    </a:lnTo>
                    <a:lnTo>
                      <a:pt x="3888" y="1358"/>
                    </a:lnTo>
                    <a:lnTo>
                      <a:pt x="4086" y="1363"/>
                    </a:lnTo>
                    <a:lnTo>
                      <a:pt x="4288" y="1366"/>
                    </a:lnTo>
                    <a:lnTo>
                      <a:pt x="4494" y="1370"/>
                    </a:lnTo>
                    <a:lnTo>
                      <a:pt x="4704" y="1372"/>
                    </a:lnTo>
                    <a:lnTo>
                      <a:pt x="4704" y="652"/>
                    </a:lnTo>
                    <a:lnTo>
                      <a:pt x="4661" y="653"/>
                    </a:lnTo>
                    <a:lnTo>
                      <a:pt x="4604" y="653"/>
                    </a:lnTo>
                    <a:lnTo>
                      <a:pt x="4533" y="653"/>
                    </a:lnTo>
                    <a:lnTo>
                      <a:pt x="4447" y="652"/>
                    </a:lnTo>
                    <a:lnTo>
                      <a:pt x="4347" y="651"/>
                    </a:lnTo>
                    <a:lnTo>
                      <a:pt x="4237" y="649"/>
                    </a:lnTo>
                    <a:lnTo>
                      <a:pt x="4114" y="646"/>
                    </a:lnTo>
                    <a:lnTo>
                      <a:pt x="3982" y="641"/>
                    </a:lnTo>
                    <a:lnTo>
                      <a:pt x="3839" y="636"/>
                    </a:lnTo>
                    <a:lnTo>
                      <a:pt x="3688" y="629"/>
                    </a:lnTo>
                    <a:lnTo>
                      <a:pt x="3529" y="621"/>
                    </a:lnTo>
                    <a:lnTo>
                      <a:pt x="3364" y="612"/>
                    </a:lnTo>
                    <a:lnTo>
                      <a:pt x="3193" y="601"/>
                    </a:lnTo>
                    <a:lnTo>
                      <a:pt x="3017" y="589"/>
                    </a:lnTo>
                    <a:lnTo>
                      <a:pt x="2837" y="575"/>
                    </a:lnTo>
                    <a:lnTo>
                      <a:pt x="2652" y="560"/>
                    </a:lnTo>
                    <a:lnTo>
                      <a:pt x="2467" y="542"/>
                    </a:lnTo>
                    <a:lnTo>
                      <a:pt x="2279" y="523"/>
                    </a:lnTo>
                    <a:lnTo>
                      <a:pt x="2092" y="501"/>
                    </a:lnTo>
                    <a:lnTo>
                      <a:pt x="1904" y="478"/>
                    </a:lnTo>
                    <a:lnTo>
                      <a:pt x="1718" y="452"/>
                    </a:lnTo>
                    <a:lnTo>
                      <a:pt x="1534" y="424"/>
                    </a:lnTo>
                    <a:lnTo>
                      <a:pt x="1353" y="394"/>
                    </a:lnTo>
                    <a:lnTo>
                      <a:pt x="1177" y="361"/>
                    </a:lnTo>
                    <a:lnTo>
                      <a:pt x="1005" y="326"/>
                    </a:lnTo>
                    <a:lnTo>
                      <a:pt x="838" y="288"/>
                    </a:lnTo>
                    <a:lnTo>
                      <a:pt x="678" y="247"/>
                    </a:lnTo>
                    <a:lnTo>
                      <a:pt x="526" y="203"/>
                    </a:lnTo>
                    <a:lnTo>
                      <a:pt x="382" y="157"/>
                    </a:lnTo>
                    <a:lnTo>
                      <a:pt x="248" y="108"/>
                    </a:lnTo>
                    <a:lnTo>
                      <a:pt x="124" y="56"/>
                    </a:lnTo>
                    <a:lnTo>
                      <a:pt x="10" y="0"/>
                    </a:lnTo>
                    <a:close/>
                  </a:path>
                </a:pathLst>
              </a:custGeom>
              <a:solidFill>
                <a:srgbClr val="00549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cs typeface="+mn-ea"/>
                </a:endParaRPr>
              </a:p>
            </p:txBody>
          </p:sp>
          <p:sp>
            <p:nvSpPr>
              <p:cNvPr id="72" name="Freeform 17"/>
              <p:cNvSpPr/>
              <p:nvPr/>
            </p:nvSpPr>
            <p:spPr bwMode="auto">
              <a:xfrm>
                <a:off x="520700" y="1067227"/>
                <a:ext cx="293183" cy="110522"/>
              </a:xfrm>
              <a:custGeom>
                <a:avLst/>
                <a:gdLst>
                  <a:gd name="T0" fmla="*/ 19272275 w 4439"/>
                  <a:gd name="T1" fmla="*/ 518740 h 1674"/>
                  <a:gd name="T2" fmla="*/ 18971298 w 4439"/>
                  <a:gd name="T3" fmla="*/ 1495150 h 1674"/>
                  <a:gd name="T4" fmla="*/ 18530698 w 4439"/>
                  <a:gd name="T5" fmla="*/ 2379986 h 1674"/>
                  <a:gd name="T6" fmla="*/ 17946181 w 4439"/>
                  <a:gd name="T7" fmla="*/ 3177739 h 1674"/>
                  <a:gd name="T8" fmla="*/ 17230759 w 4439"/>
                  <a:gd name="T9" fmla="*/ 3896924 h 1674"/>
                  <a:gd name="T10" fmla="*/ 16375780 w 4439"/>
                  <a:gd name="T11" fmla="*/ 4537740 h 1674"/>
                  <a:gd name="T12" fmla="*/ 15389895 w 4439"/>
                  <a:gd name="T13" fmla="*/ 5104413 h 1674"/>
                  <a:gd name="T14" fmla="*/ 14277530 w 4439"/>
                  <a:gd name="T15" fmla="*/ 5588227 h 1674"/>
                  <a:gd name="T16" fmla="*/ 13034326 w 4439"/>
                  <a:gd name="T17" fmla="*/ 6015394 h 1674"/>
                  <a:gd name="T18" fmla="*/ 11668934 w 4439"/>
                  <a:gd name="T19" fmla="*/ 6368484 h 1674"/>
                  <a:gd name="T20" fmla="*/ 10190140 w 4439"/>
                  <a:gd name="T21" fmla="*/ 6660568 h 1674"/>
                  <a:gd name="T22" fmla="*/ 8584866 w 4439"/>
                  <a:gd name="T23" fmla="*/ 6895939 h 1674"/>
                  <a:gd name="T24" fmla="*/ 6870482 w 4439"/>
                  <a:gd name="T25" fmla="*/ 7070305 h 1674"/>
                  <a:gd name="T26" fmla="*/ 5042695 w 4439"/>
                  <a:gd name="T27" fmla="*/ 7196672 h 1674"/>
                  <a:gd name="T28" fmla="*/ 3101505 w 4439"/>
                  <a:gd name="T29" fmla="*/ 7270816 h 1674"/>
                  <a:gd name="T30" fmla="*/ 1055631 w 4439"/>
                  <a:gd name="T31" fmla="*/ 7296961 h 1674"/>
                  <a:gd name="T32" fmla="*/ 0 w 4439"/>
                  <a:gd name="T33" fmla="*/ 2994658 h 1674"/>
                  <a:gd name="T34" fmla="*/ 1805925 w 4439"/>
                  <a:gd name="T35" fmla="*/ 2968447 h 1674"/>
                  <a:gd name="T36" fmla="*/ 3550823 w 4439"/>
                  <a:gd name="T37" fmla="*/ 2933587 h 1674"/>
                  <a:gd name="T38" fmla="*/ 5217191 w 4439"/>
                  <a:gd name="T39" fmla="*/ 2881297 h 1674"/>
                  <a:gd name="T40" fmla="*/ 6809388 w 4439"/>
                  <a:gd name="T41" fmla="*/ 2807219 h 1674"/>
                  <a:gd name="T42" fmla="*/ 8331839 w 4439"/>
                  <a:gd name="T43" fmla="*/ 2720003 h 1674"/>
                  <a:gd name="T44" fmla="*/ 9771336 w 4439"/>
                  <a:gd name="T45" fmla="*/ 2611066 h 1674"/>
                  <a:gd name="T46" fmla="*/ 11123650 w 4439"/>
                  <a:gd name="T47" fmla="*/ 2471560 h 1674"/>
                  <a:gd name="T48" fmla="*/ 12401793 w 4439"/>
                  <a:gd name="T49" fmla="*/ 2318981 h 1674"/>
                  <a:gd name="T50" fmla="*/ 13588329 w 4439"/>
                  <a:gd name="T51" fmla="*/ 2131543 h 1674"/>
                  <a:gd name="T52" fmla="*/ 14691975 w 4439"/>
                  <a:gd name="T53" fmla="*/ 1922317 h 1674"/>
                  <a:gd name="T54" fmla="*/ 15703949 w 4439"/>
                  <a:gd name="T55" fmla="*/ 1682589 h 1674"/>
                  <a:gd name="T56" fmla="*/ 16633165 w 4439"/>
                  <a:gd name="T57" fmla="*/ 1416649 h 1674"/>
                  <a:gd name="T58" fmla="*/ 17457565 w 4439"/>
                  <a:gd name="T59" fmla="*/ 1115916 h 1674"/>
                  <a:gd name="T60" fmla="*/ 18190423 w 4439"/>
                  <a:gd name="T61" fmla="*/ 775899 h 1674"/>
                  <a:gd name="T62" fmla="*/ 18827315 w 4439"/>
                  <a:gd name="T63" fmla="*/ 401022 h 1674"/>
                  <a:gd name="T64" fmla="*/ 19363882 w 4439"/>
                  <a:gd name="T65" fmla="*/ 0 h 1674"/>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4439" h="1674">
                    <a:moveTo>
                      <a:pt x="4439" y="0"/>
                    </a:moveTo>
                    <a:lnTo>
                      <a:pt x="4418" y="119"/>
                    </a:lnTo>
                    <a:lnTo>
                      <a:pt x="4388" y="233"/>
                    </a:lnTo>
                    <a:lnTo>
                      <a:pt x="4349" y="343"/>
                    </a:lnTo>
                    <a:lnTo>
                      <a:pt x="4303" y="447"/>
                    </a:lnTo>
                    <a:lnTo>
                      <a:pt x="4248" y="546"/>
                    </a:lnTo>
                    <a:lnTo>
                      <a:pt x="4186" y="640"/>
                    </a:lnTo>
                    <a:lnTo>
                      <a:pt x="4114" y="729"/>
                    </a:lnTo>
                    <a:lnTo>
                      <a:pt x="4036" y="814"/>
                    </a:lnTo>
                    <a:lnTo>
                      <a:pt x="3950" y="894"/>
                    </a:lnTo>
                    <a:lnTo>
                      <a:pt x="3856" y="970"/>
                    </a:lnTo>
                    <a:lnTo>
                      <a:pt x="3754" y="1041"/>
                    </a:lnTo>
                    <a:lnTo>
                      <a:pt x="3645" y="1108"/>
                    </a:lnTo>
                    <a:lnTo>
                      <a:pt x="3528" y="1171"/>
                    </a:lnTo>
                    <a:lnTo>
                      <a:pt x="3404" y="1229"/>
                    </a:lnTo>
                    <a:lnTo>
                      <a:pt x="3273" y="1282"/>
                    </a:lnTo>
                    <a:lnTo>
                      <a:pt x="3134" y="1333"/>
                    </a:lnTo>
                    <a:lnTo>
                      <a:pt x="2988" y="1380"/>
                    </a:lnTo>
                    <a:lnTo>
                      <a:pt x="2835" y="1422"/>
                    </a:lnTo>
                    <a:lnTo>
                      <a:pt x="2675" y="1461"/>
                    </a:lnTo>
                    <a:lnTo>
                      <a:pt x="2509" y="1497"/>
                    </a:lnTo>
                    <a:lnTo>
                      <a:pt x="2336" y="1528"/>
                    </a:lnTo>
                    <a:lnTo>
                      <a:pt x="2155" y="1557"/>
                    </a:lnTo>
                    <a:lnTo>
                      <a:pt x="1968" y="1582"/>
                    </a:lnTo>
                    <a:lnTo>
                      <a:pt x="1775" y="1604"/>
                    </a:lnTo>
                    <a:lnTo>
                      <a:pt x="1575" y="1622"/>
                    </a:lnTo>
                    <a:lnTo>
                      <a:pt x="1368" y="1638"/>
                    </a:lnTo>
                    <a:lnTo>
                      <a:pt x="1156" y="1651"/>
                    </a:lnTo>
                    <a:lnTo>
                      <a:pt x="937" y="1660"/>
                    </a:lnTo>
                    <a:lnTo>
                      <a:pt x="711" y="1668"/>
                    </a:lnTo>
                    <a:lnTo>
                      <a:pt x="480" y="1671"/>
                    </a:lnTo>
                    <a:lnTo>
                      <a:pt x="242" y="1674"/>
                    </a:lnTo>
                    <a:lnTo>
                      <a:pt x="0" y="1672"/>
                    </a:lnTo>
                    <a:lnTo>
                      <a:pt x="0" y="687"/>
                    </a:lnTo>
                    <a:lnTo>
                      <a:pt x="208" y="685"/>
                    </a:lnTo>
                    <a:lnTo>
                      <a:pt x="414" y="681"/>
                    </a:lnTo>
                    <a:lnTo>
                      <a:pt x="616" y="678"/>
                    </a:lnTo>
                    <a:lnTo>
                      <a:pt x="814" y="673"/>
                    </a:lnTo>
                    <a:lnTo>
                      <a:pt x="1007" y="668"/>
                    </a:lnTo>
                    <a:lnTo>
                      <a:pt x="1196" y="661"/>
                    </a:lnTo>
                    <a:lnTo>
                      <a:pt x="1382" y="653"/>
                    </a:lnTo>
                    <a:lnTo>
                      <a:pt x="1561" y="644"/>
                    </a:lnTo>
                    <a:lnTo>
                      <a:pt x="1738" y="634"/>
                    </a:lnTo>
                    <a:lnTo>
                      <a:pt x="1910" y="624"/>
                    </a:lnTo>
                    <a:lnTo>
                      <a:pt x="2076" y="612"/>
                    </a:lnTo>
                    <a:lnTo>
                      <a:pt x="2240" y="599"/>
                    </a:lnTo>
                    <a:lnTo>
                      <a:pt x="2397" y="584"/>
                    </a:lnTo>
                    <a:lnTo>
                      <a:pt x="2550" y="567"/>
                    </a:lnTo>
                    <a:lnTo>
                      <a:pt x="2699" y="551"/>
                    </a:lnTo>
                    <a:lnTo>
                      <a:pt x="2843" y="532"/>
                    </a:lnTo>
                    <a:lnTo>
                      <a:pt x="2981" y="511"/>
                    </a:lnTo>
                    <a:lnTo>
                      <a:pt x="3115" y="489"/>
                    </a:lnTo>
                    <a:lnTo>
                      <a:pt x="3245" y="467"/>
                    </a:lnTo>
                    <a:lnTo>
                      <a:pt x="3368" y="441"/>
                    </a:lnTo>
                    <a:lnTo>
                      <a:pt x="3487" y="414"/>
                    </a:lnTo>
                    <a:lnTo>
                      <a:pt x="3600" y="386"/>
                    </a:lnTo>
                    <a:lnTo>
                      <a:pt x="3709" y="356"/>
                    </a:lnTo>
                    <a:lnTo>
                      <a:pt x="3813" y="325"/>
                    </a:lnTo>
                    <a:lnTo>
                      <a:pt x="3910" y="290"/>
                    </a:lnTo>
                    <a:lnTo>
                      <a:pt x="4002" y="256"/>
                    </a:lnTo>
                    <a:lnTo>
                      <a:pt x="4090" y="218"/>
                    </a:lnTo>
                    <a:lnTo>
                      <a:pt x="4170" y="178"/>
                    </a:lnTo>
                    <a:lnTo>
                      <a:pt x="4246" y="136"/>
                    </a:lnTo>
                    <a:lnTo>
                      <a:pt x="4316" y="92"/>
                    </a:lnTo>
                    <a:lnTo>
                      <a:pt x="4381" y="47"/>
                    </a:lnTo>
                    <a:lnTo>
                      <a:pt x="4439" y="0"/>
                    </a:lnTo>
                    <a:close/>
                  </a:path>
                </a:pathLst>
              </a:custGeom>
              <a:solidFill>
                <a:srgbClr val="005878"/>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cs typeface="+mn-ea"/>
                </a:endParaRPr>
              </a:p>
            </p:txBody>
          </p:sp>
          <p:sp>
            <p:nvSpPr>
              <p:cNvPr id="73" name="Freeform 18"/>
              <p:cNvSpPr/>
              <p:nvPr/>
            </p:nvSpPr>
            <p:spPr bwMode="auto">
              <a:xfrm>
                <a:off x="520700" y="1024290"/>
                <a:ext cx="310755" cy="90637"/>
              </a:xfrm>
              <a:custGeom>
                <a:avLst/>
                <a:gdLst>
                  <a:gd name="T0" fmla="*/ 20507186 w 4702"/>
                  <a:gd name="T1" fmla="*/ 117855 h 1372"/>
                  <a:gd name="T2" fmla="*/ 20533424 w 4702"/>
                  <a:gd name="T3" fmla="*/ 336057 h 1372"/>
                  <a:gd name="T4" fmla="*/ 20537786 w 4702"/>
                  <a:gd name="T5" fmla="*/ 554260 h 1372"/>
                  <a:gd name="T6" fmla="*/ 20533424 w 4702"/>
                  <a:gd name="T7" fmla="*/ 768102 h 1372"/>
                  <a:gd name="T8" fmla="*/ 20515976 w 4702"/>
                  <a:gd name="T9" fmla="*/ 981945 h 1372"/>
                  <a:gd name="T10" fmla="*/ 20485377 w 4702"/>
                  <a:gd name="T11" fmla="*/ 1187067 h 1372"/>
                  <a:gd name="T12" fmla="*/ 20437329 w 4702"/>
                  <a:gd name="T13" fmla="*/ 1387830 h 1372"/>
                  <a:gd name="T14" fmla="*/ 20380558 w 4702"/>
                  <a:gd name="T15" fmla="*/ 1588592 h 1372"/>
                  <a:gd name="T16" fmla="*/ 20310635 w 4702"/>
                  <a:gd name="T17" fmla="*/ 1784928 h 1372"/>
                  <a:gd name="T18" fmla="*/ 20223330 w 4702"/>
                  <a:gd name="T19" fmla="*/ 1968250 h 1372"/>
                  <a:gd name="T20" fmla="*/ 20131597 w 4702"/>
                  <a:gd name="T21" fmla="*/ 2155932 h 1372"/>
                  <a:gd name="T22" fmla="*/ 20017989 w 4702"/>
                  <a:gd name="T23" fmla="*/ 2334828 h 1372"/>
                  <a:gd name="T24" fmla="*/ 19895722 w 4702"/>
                  <a:gd name="T25" fmla="*/ 2513789 h 1372"/>
                  <a:gd name="T26" fmla="*/ 19764666 w 4702"/>
                  <a:gd name="T27" fmla="*/ 2683965 h 1372"/>
                  <a:gd name="T28" fmla="*/ 19616162 w 4702"/>
                  <a:gd name="T29" fmla="*/ 2858567 h 1372"/>
                  <a:gd name="T30" fmla="*/ 19458934 w 4702"/>
                  <a:gd name="T31" fmla="*/ 3015662 h 1372"/>
                  <a:gd name="T32" fmla="*/ 19380286 w 4702"/>
                  <a:gd name="T33" fmla="*/ 3041823 h 1372"/>
                  <a:gd name="T34" fmla="*/ 19135688 w 4702"/>
                  <a:gd name="T35" fmla="*/ 3194558 h 1372"/>
                  <a:gd name="T36" fmla="*/ 18546033 w 4702"/>
                  <a:gd name="T37" fmla="*/ 3583002 h 1372"/>
                  <a:gd name="T38" fmla="*/ 17864645 w 4702"/>
                  <a:gd name="T39" fmla="*/ 3940860 h 1372"/>
                  <a:gd name="T40" fmla="*/ 17078439 w 4702"/>
                  <a:gd name="T41" fmla="*/ 4255050 h 1372"/>
                  <a:gd name="T42" fmla="*/ 16200500 w 4702"/>
                  <a:gd name="T43" fmla="*/ 4543081 h 1372"/>
                  <a:gd name="T44" fmla="*/ 15230828 w 4702"/>
                  <a:gd name="T45" fmla="*/ 4796230 h 1372"/>
                  <a:gd name="T46" fmla="*/ 14173785 w 4702"/>
                  <a:gd name="T47" fmla="*/ 5027513 h 1372"/>
                  <a:gd name="T48" fmla="*/ 13020648 w 4702"/>
                  <a:gd name="T49" fmla="*/ 5219555 h 1372"/>
                  <a:gd name="T50" fmla="*/ 11788929 w 4702"/>
                  <a:gd name="T51" fmla="*/ 5394157 h 1372"/>
                  <a:gd name="T52" fmla="*/ 10469840 w 4702"/>
                  <a:gd name="T53" fmla="*/ 5538172 h 1372"/>
                  <a:gd name="T54" fmla="*/ 9067741 w 4702"/>
                  <a:gd name="T55" fmla="*/ 5660320 h 1372"/>
                  <a:gd name="T56" fmla="*/ 7591357 w 4702"/>
                  <a:gd name="T57" fmla="*/ 5756374 h 1372"/>
                  <a:gd name="T58" fmla="*/ 6036393 w 4702"/>
                  <a:gd name="T59" fmla="*/ 5839282 h 1372"/>
                  <a:gd name="T60" fmla="*/ 4398485 w 4702"/>
                  <a:gd name="T61" fmla="*/ 5904750 h 1372"/>
                  <a:gd name="T62" fmla="*/ 2690588 w 4702"/>
                  <a:gd name="T63" fmla="*/ 5948350 h 1372"/>
                  <a:gd name="T64" fmla="*/ 908539 w 4702"/>
                  <a:gd name="T65" fmla="*/ 5978937 h 1372"/>
                  <a:gd name="T66" fmla="*/ 0 w 4702"/>
                  <a:gd name="T67" fmla="*/ 2845420 h 1372"/>
                  <a:gd name="T68" fmla="*/ 428065 w 4702"/>
                  <a:gd name="T69" fmla="*/ 2849781 h 1372"/>
                  <a:gd name="T70" fmla="*/ 1113814 w 4702"/>
                  <a:gd name="T71" fmla="*/ 2845420 h 1372"/>
                  <a:gd name="T72" fmla="*/ 2031077 w 4702"/>
                  <a:gd name="T73" fmla="*/ 2832340 h 1372"/>
                  <a:gd name="T74" fmla="*/ 3149253 w 4702"/>
                  <a:gd name="T75" fmla="*/ 2797459 h 1372"/>
                  <a:gd name="T76" fmla="*/ 4429019 w 4702"/>
                  <a:gd name="T77" fmla="*/ 2745072 h 1372"/>
                  <a:gd name="T78" fmla="*/ 5844203 w 4702"/>
                  <a:gd name="T79" fmla="*/ 2670885 h 1372"/>
                  <a:gd name="T80" fmla="*/ 7359910 w 4702"/>
                  <a:gd name="T81" fmla="*/ 2570471 h 1372"/>
                  <a:gd name="T82" fmla="*/ 8954132 w 4702"/>
                  <a:gd name="T83" fmla="*/ 2443962 h 1372"/>
                  <a:gd name="T84" fmla="*/ 10583382 w 4702"/>
                  <a:gd name="T85" fmla="*/ 2282440 h 1372"/>
                  <a:gd name="T86" fmla="*/ 12221356 w 4702"/>
                  <a:gd name="T87" fmla="*/ 2086104 h 1372"/>
                  <a:gd name="T88" fmla="*/ 13837454 w 4702"/>
                  <a:gd name="T89" fmla="*/ 1850395 h 1372"/>
                  <a:gd name="T90" fmla="*/ 15396780 w 4702"/>
                  <a:gd name="T91" fmla="*/ 1575445 h 1372"/>
                  <a:gd name="T92" fmla="*/ 16877526 w 4702"/>
                  <a:gd name="T93" fmla="*/ 1256895 h 1372"/>
                  <a:gd name="T94" fmla="*/ 18240301 w 4702"/>
                  <a:gd name="T95" fmla="*/ 885957 h 1372"/>
                  <a:gd name="T96" fmla="*/ 19454572 w 4702"/>
                  <a:gd name="T97" fmla="*/ 471352 h 1372"/>
                  <a:gd name="T98" fmla="*/ 20494101 w 4702"/>
                  <a:gd name="T99" fmla="*/ 0 h 1372"/>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4702" h="1372">
                    <a:moveTo>
                      <a:pt x="4692" y="0"/>
                    </a:moveTo>
                    <a:lnTo>
                      <a:pt x="4695" y="27"/>
                    </a:lnTo>
                    <a:lnTo>
                      <a:pt x="4698" y="52"/>
                    </a:lnTo>
                    <a:lnTo>
                      <a:pt x="4701" y="77"/>
                    </a:lnTo>
                    <a:lnTo>
                      <a:pt x="4702" y="103"/>
                    </a:lnTo>
                    <a:lnTo>
                      <a:pt x="4702" y="127"/>
                    </a:lnTo>
                    <a:lnTo>
                      <a:pt x="4702" y="152"/>
                    </a:lnTo>
                    <a:lnTo>
                      <a:pt x="4701" y="176"/>
                    </a:lnTo>
                    <a:lnTo>
                      <a:pt x="4700" y="201"/>
                    </a:lnTo>
                    <a:lnTo>
                      <a:pt x="4697" y="225"/>
                    </a:lnTo>
                    <a:lnTo>
                      <a:pt x="4694" y="249"/>
                    </a:lnTo>
                    <a:lnTo>
                      <a:pt x="4690" y="272"/>
                    </a:lnTo>
                    <a:lnTo>
                      <a:pt x="4685" y="296"/>
                    </a:lnTo>
                    <a:lnTo>
                      <a:pt x="4679" y="318"/>
                    </a:lnTo>
                    <a:lnTo>
                      <a:pt x="4673" y="342"/>
                    </a:lnTo>
                    <a:lnTo>
                      <a:pt x="4666" y="364"/>
                    </a:lnTo>
                    <a:lnTo>
                      <a:pt x="4658" y="386"/>
                    </a:lnTo>
                    <a:lnTo>
                      <a:pt x="4650" y="409"/>
                    </a:lnTo>
                    <a:lnTo>
                      <a:pt x="4640" y="430"/>
                    </a:lnTo>
                    <a:lnTo>
                      <a:pt x="4630" y="451"/>
                    </a:lnTo>
                    <a:lnTo>
                      <a:pt x="4620" y="472"/>
                    </a:lnTo>
                    <a:lnTo>
                      <a:pt x="4609" y="494"/>
                    </a:lnTo>
                    <a:lnTo>
                      <a:pt x="4597" y="515"/>
                    </a:lnTo>
                    <a:lnTo>
                      <a:pt x="4583" y="535"/>
                    </a:lnTo>
                    <a:lnTo>
                      <a:pt x="4570" y="556"/>
                    </a:lnTo>
                    <a:lnTo>
                      <a:pt x="4555" y="576"/>
                    </a:lnTo>
                    <a:lnTo>
                      <a:pt x="4541" y="596"/>
                    </a:lnTo>
                    <a:lnTo>
                      <a:pt x="4525" y="615"/>
                    </a:lnTo>
                    <a:lnTo>
                      <a:pt x="4509" y="636"/>
                    </a:lnTo>
                    <a:lnTo>
                      <a:pt x="4491" y="655"/>
                    </a:lnTo>
                    <a:lnTo>
                      <a:pt x="4473" y="674"/>
                    </a:lnTo>
                    <a:lnTo>
                      <a:pt x="4455" y="691"/>
                    </a:lnTo>
                    <a:lnTo>
                      <a:pt x="4435" y="710"/>
                    </a:lnTo>
                    <a:lnTo>
                      <a:pt x="4437" y="697"/>
                    </a:lnTo>
                    <a:lnTo>
                      <a:pt x="4439" y="685"/>
                    </a:lnTo>
                    <a:lnTo>
                      <a:pt x="4381" y="732"/>
                    </a:lnTo>
                    <a:lnTo>
                      <a:pt x="4316" y="777"/>
                    </a:lnTo>
                    <a:lnTo>
                      <a:pt x="4246" y="821"/>
                    </a:lnTo>
                    <a:lnTo>
                      <a:pt x="4170" y="863"/>
                    </a:lnTo>
                    <a:lnTo>
                      <a:pt x="4090" y="903"/>
                    </a:lnTo>
                    <a:lnTo>
                      <a:pt x="4002" y="941"/>
                    </a:lnTo>
                    <a:lnTo>
                      <a:pt x="3910" y="975"/>
                    </a:lnTo>
                    <a:lnTo>
                      <a:pt x="3813" y="1010"/>
                    </a:lnTo>
                    <a:lnTo>
                      <a:pt x="3709" y="1041"/>
                    </a:lnTo>
                    <a:lnTo>
                      <a:pt x="3600" y="1071"/>
                    </a:lnTo>
                    <a:lnTo>
                      <a:pt x="3487" y="1099"/>
                    </a:lnTo>
                    <a:lnTo>
                      <a:pt x="3368" y="1126"/>
                    </a:lnTo>
                    <a:lnTo>
                      <a:pt x="3245" y="1152"/>
                    </a:lnTo>
                    <a:lnTo>
                      <a:pt x="3115" y="1174"/>
                    </a:lnTo>
                    <a:lnTo>
                      <a:pt x="2981" y="1196"/>
                    </a:lnTo>
                    <a:lnTo>
                      <a:pt x="2843" y="1217"/>
                    </a:lnTo>
                    <a:lnTo>
                      <a:pt x="2699" y="1236"/>
                    </a:lnTo>
                    <a:lnTo>
                      <a:pt x="2550" y="1252"/>
                    </a:lnTo>
                    <a:lnTo>
                      <a:pt x="2397" y="1269"/>
                    </a:lnTo>
                    <a:lnTo>
                      <a:pt x="2240" y="1284"/>
                    </a:lnTo>
                    <a:lnTo>
                      <a:pt x="2076" y="1297"/>
                    </a:lnTo>
                    <a:lnTo>
                      <a:pt x="1910" y="1309"/>
                    </a:lnTo>
                    <a:lnTo>
                      <a:pt x="1738" y="1319"/>
                    </a:lnTo>
                    <a:lnTo>
                      <a:pt x="1561" y="1329"/>
                    </a:lnTo>
                    <a:lnTo>
                      <a:pt x="1382" y="1338"/>
                    </a:lnTo>
                    <a:lnTo>
                      <a:pt x="1196" y="1346"/>
                    </a:lnTo>
                    <a:lnTo>
                      <a:pt x="1007" y="1353"/>
                    </a:lnTo>
                    <a:lnTo>
                      <a:pt x="814" y="1358"/>
                    </a:lnTo>
                    <a:lnTo>
                      <a:pt x="616" y="1363"/>
                    </a:lnTo>
                    <a:lnTo>
                      <a:pt x="414" y="1366"/>
                    </a:lnTo>
                    <a:lnTo>
                      <a:pt x="208" y="1370"/>
                    </a:lnTo>
                    <a:lnTo>
                      <a:pt x="0" y="1372"/>
                    </a:lnTo>
                    <a:lnTo>
                      <a:pt x="0" y="652"/>
                    </a:lnTo>
                    <a:lnTo>
                      <a:pt x="41" y="653"/>
                    </a:lnTo>
                    <a:lnTo>
                      <a:pt x="98" y="653"/>
                    </a:lnTo>
                    <a:lnTo>
                      <a:pt x="169" y="653"/>
                    </a:lnTo>
                    <a:lnTo>
                      <a:pt x="255" y="652"/>
                    </a:lnTo>
                    <a:lnTo>
                      <a:pt x="355" y="651"/>
                    </a:lnTo>
                    <a:lnTo>
                      <a:pt x="465" y="649"/>
                    </a:lnTo>
                    <a:lnTo>
                      <a:pt x="588" y="646"/>
                    </a:lnTo>
                    <a:lnTo>
                      <a:pt x="721" y="641"/>
                    </a:lnTo>
                    <a:lnTo>
                      <a:pt x="863" y="636"/>
                    </a:lnTo>
                    <a:lnTo>
                      <a:pt x="1014" y="629"/>
                    </a:lnTo>
                    <a:lnTo>
                      <a:pt x="1173" y="621"/>
                    </a:lnTo>
                    <a:lnTo>
                      <a:pt x="1338" y="612"/>
                    </a:lnTo>
                    <a:lnTo>
                      <a:pt x="1509" y="601"/>
                    </a:lnTo>
                    <a:lnTo>
                      <a:pt x="1685" y="589"/>
                    </a:lnTo>
                    <a:lnTo>
                      <a:pt x="1865" y="575"/>
                    </a:lnTo>
                    <a:lnTo>
                      <a:pt x="2050" y="560"/>
                    </a:lnTo>
                    <a:lnTo>
                      <a:pt x="2235" y="542"/>
                    </a:lnTo>
                    <a:lnTo>
                      <a:pt x="2423" y="523"/>
                    </a:lnTo>
                    <a:lnTo>
                      <a:pt x="2610" y="501"/>
                    </a:lnTo>
                    <a:lnTo>
                      <a:pt x="2798" y="478"/>
                    </a:lnTo>
                    <a:lnTo>
                      <a:pt x="2984" y="452"/>
                    </a:lnTo>
                    <a:lnTo>
                      <a:pt x="3168" y="424"/>
                    </a:lnTo>
                    <a:lnTo>
                      <a:pt x="3349" y="394"/>
                    </a:lnTo>
                    <a:lnTo>
                      <a:pt x="3525" y="361"/>
                    </a:lnTo>
                    <a:lnTo>
                      <a:pt x="3697" y="326"/>
                    </a:lnTo>
                    <a:lnTo>
                      <a:pt x="3864" y="288"/>
                    </a:lnTo>
                    <a:lnTo>
                      <a:pt x="4024" y="247"/>
                    </a:lnTo>
                    <a:lnTo>
                      <a:pt x="4176" y="203"/>
                    </a:lnTo>
                    <a:lnTo>
                      <a:pt x="4320" y="157"/>
                    </a:lnTo>
                    <a:lnTo>
                      <a:pt x="4454" y="108"/>
                    </a:lnTo>
                    <a:lnTo>
                      <a:pt x="4578" y="56"/>
                    </a:lnTo>
                    <a:lnTo>
                      <a:pt x="4692" y="0"/>
                    </a:lnTo>
                    <a:close/>
                  </a:path>
                </a:pathLst>
              </a:custGeom>
              <a:solidFill>
                <a:srgbClr val="00386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cs typeface="+mn-ea"/>
                </a:endParaRPr>
              </a:p>
            </p:txBody>
          </p:sp>
          <p:sp>
            <p:nvSpPr>
              <p:cNvPr id="74" name="Freeform 14"/>
              <p:cNvSpPr/>
              <p:nvPr/>
            </p:nvSpPr>
            <p:spPr bwMode="auto">
              <a:xfrm>
                <a:off x="364860" y="435612"/>
                <a:ext cx="155840" cy="311218"/>
              </a:xfrm>
              <a:custGeom>
                <a:avLst/>
                <a:gdLst>
                  <a:gd name="T0" fmla="*/ 10303821 w 2357"/>
                  <a:gd name="T1" fmla="*/ 1888906 h 4712"/>
                  <a:gd name="T2" fmla="*/ 10303821 w 2357"/>
                  <a:gd name="T3" fmla="*/ 0 h 4712"/>
                  <a:gd name="T4" fmla="*/ 8734445 w 2357"/>
                  <a:gd name="T5" fmla="*/ 122123 h 4712"/>
                  <a:gd name="T6" fmla="*/ 7243684 w 2357"/>
                  <a:gd name="T7" fmla="*/ 462402 h 4712"/>
                  <a:gd name="T8" fmla="*/ 5844826 w 2357"/>
                  <a:gd name="T9" fmla="*/ 1020771 h 4712"/>
                  <a:gd name="T10" fmla="*/ 4550832 w 2357"/>
                  <a:gd name="T11" fmla="*/ 1762358 h 4712"/>
                  <a:gd name="T12" fmla="*/ 3383586 w 2357"/>
                  <a:gd name="T13" fmla="*/ 2678443 h 4712"/>
                  <a:gd name="T14" fmla="*/ 2360675 w 2357"/>
                  <a:gd name="T15" fmla="*/ 3747231 h 4712"/>
                  <a:gd name="T16" fmla="*/ 1495059 w 2357"/>
                  <a:gd name="T17" fmla="*/ 4960004 h 4712"/>
                  <a:gd name="T18" fmla="*/ 813119 w 2357"/>
                  <a:gd name="T19" fmla="*/ 6286115 h 4712"/>
                  <a:gd name="T20" fmla="*/ 327879 w 2357"/>
                  <a:gd name="T21" fmla="*/ 7716978 h 4712"/>
                  <a:gd name="T22" fmla="*/ 56861 w 2357"/>
                  <a:gd name="T23" fmla="*/ 9235090 h 4712"/>
                  <a:gd name="T24" fmla="*/ 17455 w 2357"/>
                  <a:gd name="T25" fmla="*/ 10805513 h 4712"/>
                  <a:gd name="T26" fmla="*/ 209858 w 2357"/>
                  <a:gd name="T27" fmla="*/ 12349780 h 4712"/>
                  <a:gd name="T28" fmla="*/ 625145 w 2357"/>
                  <a:gd name="T29" fmla="*/ 13811157 h 4712"/>
                  <a:gd name="T30" fmla="*/ 1245927 w 2357"/>
                  <a:gd name="T31" fmla="*/ 15167849 h 4712"/>
                  <a:gd name="T32" fmla="*/ 2054615 w 2357"/>
                  <a:gd name="T33" fmla="*/ 16424213 h 4712"/>
                  <a:gd name="T34" fmla="*/ 3025161 w 2357"/>
                  <a:gd name="T35" fmla="*/ 17545311 h 4712"/>
                  <a:gd name="T36" fmla="*/ 4144273 w 2357"/>
                  <a:gd name="T37" fmla="*/ 18513772 h 4712"/>
                  <a:gd name="T38" fmla="*/ 5398927 w 2357"/>
                  <a:gd name="T39" fmla="*/ 19312028 h 4712"/>
                  <a:gd name="T40" fmla="*/ 6767238 w 2357"/>
                  <a:gd name="T41" fmla="*/ 19931492 h 4712"/>
                  <a:gd name="T42" fmla="*/ 8231684 w 2357"/>
                  <a:gd name="T43" fmla="*/ 20345943 h 4712"/>
                  <a:gd name="T44" fmla="*/ 9770513 w 2357"/>
                  <a:gd name="T45" fmla="*/ 20546597 h 4712"/>
                  <a:gd name="T46" fmla="*/ 10303821 w 2357"/>
                  <a:gd name="T47" fmla="*/ 20555315 h 4712"/>
                  <a:gd name="T48" fmla="*/ 10303821 w 2357"/>
                  <a:gd name="T49" fmla="*/ 18675127 h 4712"/>
                  <a:gd name="T50" fmla="*/ 9022918 w 2357"/>
                  <a:gd name="T51" fmla="*/ 18579160 h 4712"/>
                  <a:gd name="T52" fmla="*/ 7803306 w 2357"/>
                  <a:gd name="T53" fmla="*/ 18295616 h 4712"/>
                  <a:gd name="T54" fmla="*/ 6657945 w 2357"/>
                  <a:gd name="T55" fmla="*/ 17846292 h 4712"/>
                  <a:gd name="T56" fmla="*/ 5604356 w 2357"/>
                  <a:gd name="T57" fmla="*/ 17235612 h 4712"/>
                  <a:gd name="T58" fmla="*/ 4651331 w 2357"/>
                  <a:gd name="T59" fmla="*/ 16489600 h 4712"/>
                  <a:gd name="T60" fmla="*/ 3812030 w 2357"/>
                  <a:gd name="T61" fmla="*/ 15612814 h 4712"/>
                  <a:gd name="T62" fmla="*/ 3108205 w 2357"/>
                  <a:gd name="T63" fmla="*/ 14626916 h 4712"/>
                  <a:gd name="T64" fmla="*/ 2553012 w 2357"/>
                  <a:gd name="T65" fmla="*/ 13540691 h 4712"/>
                  <a:gd name="T66" fmla="*/ 2155181 w 2357"/>
                  <a:gd name="T67" fmla="*/ 12371576 h 4712"/>
                  <a:gd name="T68" fmla="*/ 1932231 w 2357"/>
                  <a:gd name="T69" fmla="*/ 11132648 h 4712"/>
                  <a:gd name="T70" fmla="*/ 1901618 w 2357"/>
                  <a:gd name="T71" fmla="*/ 9845770 h 4712"/>
                  <a:gd name="T72" fmla="*/ 2059045 w 2357"/>
                  <a:gd name="T73" fmla="*/ 8589405 h 4712"/>
                  <a:gd name="T74" fmla="*/ 2400015 w 2357"/>
                  <a:gd name="T75" fmla="*/ 7398495 h 4712"/>
                  <a:gd name="T76" fmla="*/ 2907074 w 2357"/>
                  <a:gd name="T77" fmla="*/ 6286115 h 4712"/>
                  <a:gd name="T78" fmla="*/ 3562832 w 2357"/>
                  <a:gd name="T79" fmla="*/ 5260984 h 4712"/>
                  <a:gd name="T80" fmla="*/ 4358495 w 2357"/>
                  <a:gd name="T81" fmla="*/ 4349258 h 4712"/>
                  <a:gd name="T82" fmla="*/ 5272113 w 2357"/>
                  <a:gd name="T83" fmla="*/ 3555296 h 4712"/>
                  <a:gd name="T84" fmla="*/ 6295090 w 2357"/>
                  <a:gd name="T85" fmla="*/ 2900959 h 4712"/>
                  <a:gd name="T86" fmla="*/ 7409838 w 2357"/>
                  <a:gd name="T87" fmla="*/ 2394899 h 4712"/>
                  <a:gd name="T88" fmla="*/ 8607631 w 2357"/>
                  <a:gd name="T89" fmla="*/ 2059045 h 4712"/>
                  <a:gd name="T90" fmla="*/ 9866649 w 2357"/>
                  <a:gd name="T91" fmla="*/ 1897624 h 4712"/>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2357" h="4712">
                    <a:moveTo>
                      <a:pt x="2357" y="433"/>
                    </a:moveTo>
                    <a:lnTo>
                      <a:pt x="2357" y="433"/>
                    </a:lnTo>
                    <a:lnTo>
                      <a:pt x="2357" y="0"/>
                    </a:lnTo>
                    <a:lnTo>
                      <a:pt x="2235" y="4"/>
                    </a:lnTo>
                    <a:lnTo>
                      <a:pt x="2115" y="13"/>
                    </a:lnTo>
                    <a:lnTo>
                      <a:pt x="1998" y="28"/>
                    </a:lnTo>
                    <a:lnTo>
                      <a:pt x="1883" y="48"/>
                    </a:lnTo>
                    <a:lnTo>
                      <a:pt x="1769" y="75"/>
                    </a:lnTo>
                    <a:lnTo>
                      <a:pt x="1657" y="106"/>
                    </a:lnTo>
                    <a:lnTo>
                      <a:pt x="1548" y="144"/>
                    </a:lnTo>
                    <a:lnTo>
                      <a:pt x="1440" y="186"/>
                    </a:lnTo>
                    <a:lnTo>
                      <a:pt x="1337" y="234"/>
                    </a:lnTo>
                    <a:lnTo>
                      <a:pt x="1235" y="285"/>
                    </a:lnTo>
                    <a:lnTo>
                      <a:pt x="1137" y="342"/>
                    </a:lnTo>
                    <a:lnTo>
                      <a:pt x="1041" y="404"/>
                    </a:lnTo>
                    <a:lnTo>
                      <a:pt x="948" y="470"/>
                    </a:lnTo>
                    <a:lnTo>
                      <a:pt x="860" y="540"/>
                    </a:lnTo>
                    <a:lnTo>
                      <a:pt x="774" y="614"/>
                    </a:lnTo>
                    <a:lnTo>
                      <a:pt x="692" y="692"/>
                    </a:lnTo>
                    <a:lnTo>
                      <a:pt x="614" y="773"/>
                    </a:lnTo>
                    <a:lnTo>
                      <a:pt x="540" y="859"/>
                    </a:lnTo>
                    <a:lnTo>
                      <a:pt x="470" y="949"/>
                    </a:lnTo>
                    <a:lnTo>
                      <a:pt x="404" y="1040"/>
                    </a:lnTo>
                    <a:lnTo>
                      <a:pt x="342" y="1137"/>
                    </a:lnTo>
                    <a:lnTo>
                      <a:pt x="285" y="1235"/>
                    </a:lnTo>
                    <a:lnTo>
                      <a:pt x="233" y="1337"/>
                    </a:lnTo>
                    <a:lnTo>
                      <a:pt x="186" y="1441"/>
                    </a:lnTo>
                    <a:lnTo>
                      <a:pt x="143" y="1548"/>
                    </a:lnTo>
                    <a:lnTo>
                      <a:pt x="107" y="1657"/>
                    </a:lnTo>
                    <a:lnTo>
                      <a:pt x="75" y="1769"/>
                    </a:lnTo>
                    <a:lnTo>
                      <a:pt x="48" y="1883"/>
                    </a:lnTo>
                    <a:lnTo>
                      <a:pt x="27" y="1998"/>
                    </a:lnTo>
                    <a:lnTo>
                      <a:pt x="13" y="2117"/>
                    </a:lnTo>
                    <a:lnTo>
                      <a:pt x="4" y="2236"/>
                    </a:lnTo>
                    <a:lnTo>
                      <a:pt x="0" y="2357"/>
                    </a:lnTo>
                    <a:lnTo>
                      <a:pt x="4" y="2477"/>
                    </a:lnTo>
                    <a:lnTo>
                      <a:pt x="13" y="2597"/>
                    </a:lnTo>
                    <a:lnTo>
                      <a:pt x="27" y="2714"/>
                    </a:lnTo>
                    <a:lnTo>
                      <a:pt x="48" y="2831"/>
                    </a:lnTo>
                    <a:lnTo>
                      <a:pt x="75" y="2944"/>
                    </a:lnTo>
                    <a:lnTo>
                      <a:pt x="107" y="3056"/>
                    </a:lnTo>
                    <a:lnTo>
                      <a:pt x="143" y="3166"/>
                    </a:lnTo>
                    <a:lnTo>
                      <a:pt x="186" y="3272"/>
                    </a:lnTo>
                    <a:lnTo>
                      <a:pt x="233" y="3377"/>
                    </a:lnTo>
                    <a:lnTo>
                      <a:pt x="285" y="3477"/>
                    </a:lnTo>
                    <a:lnTo>
                      <a:pt x="342" y="3577"/>
                    </a:lnTo>
                    <a:lnTo>
                      <a:pt x="404" y="3672"/>
                    </a:lnTo>
                    <a:lnTo>
                      <a:pt x="470" y="3765"/>
                    </a:lnTo>
                    <a:lnTo>
                      <a:pt x="540" y="3854"/>
                    </a:lnTo>
                    <a:lnTo>
                      <a:pt x="614" y="3939"/>
                    </a:lnTo>
                    <a:lnTo>
                      <a:pt x="692" y="4022"/>
                    </a:lnTo>
                    <a:lnTo>
                      <a:pt x="774" y="4099"/>
                    </a:lnTo>
                    <a:lnTo>
                      <a:pt x="860" y="4174"/>
                    </a:lnTo>
                    <a:lnTo>
                      <a:pt x="948" y="4244"/>
                    </a:lnTo>
                    <a:lnTo>
                      <a:pt x="1041" y="4309"/>
                    </a:lnTo>
                    <a:lnTo>
                      <a:pt x="1137" y="4370"/>
                    </a:lnTo>
                    <a:lnTo>
                      <a:pt x="1235" y="4427"/>
                    </a:lnTo>
                    <a:lnTo>
                      <a:pt x="1337" y="4480"/>
                    </a:lnTo>
                    <a:lnTo>
                      <a:pt x="1440" y="4527"/>
                    </a:lnTo>
                    <a:lnTo>
                      <a:pt x="1548" y="4569"/>
                    </a:lnTo>
                    <a:lnTo>
                      <a:pt x="1657" y="4606"/>
                    </a:lnTo>
                    <a:lnTo>
                      <a:pt x="1769" y="4638"/>
                    </a:lnTo>
                    <a:lnTo>
                      <a:pt x="1883" y="4664"/>
                    </a:lnTo>
                    <a:lnTo>
                      <a:pt x="1998" y="4685"/>
                    </a:lnTo>
                    <a:lnTo>
                      <a:pt x="2115" y="4700"/>
                    </a:lnTo>
                    <a:lnTo>
                      <a:pt x="2235" y="4710"/>
                    </a:lnTo>
                    <a:lnTo>
                      <a:pt x="2357" y="4712"/>
                    </a:lnTo>
                    <a:lnTo>
                      <a:pt x="2357" y="4281"/>
                    </a:lnTo>
                    <a:lnTo>
                      <a:pt x="2257" y="4279"/>
                    </a:lnTo>
                    <a:lnTo>
                      <a:pt x="2160" y="4271"/>
                    </a:lnTo>
                    <a:lnTo>
                      <a:pt x="2064" y="4259"/>
                    </a:lnTo>
                    <a:lnTo>
                      <a:pt x="1969" y="4242"/>
                    </a:lnTo>
                    <a:lnTo>
                      <a:pt x="1876" y="4221"/>
                    </a:lnTo>
                    <a:lnTo>
                      <a:pt x="1785" y="4194"/>
                    </a:lnTo>
                    <a:lnTo>
                      <a:pt x="1695" y="4164"/>
                    </a:lnTo>
                    <a:lnTo>
                      <a:pt x="1608" y="4129"/>
                    </a:lnTo>
                    <a:lnTo>
                      <a:pt x="1523" y="4091"/>
                    </a:lnTo>
                    <a:lnTo>
                      <a:pt x="1440" y="4048"/>
                    </a:lnTo>
                    <a:lnTo>
                      <a:pt x="1360" y="4002"/>
                    </a:lnTo>
                    <a:lnTo>
                      <a:pt x="1282" y="3951"/>
                    </a:lnTo>
                    <a:lnTo>
                      <a:pt x="1206" y="3898"/>
                    </a:lnTo>
                    <a:lnTo>
                      <a:pt x="1133" y="3841"/>
                    </a:lnTo>
                    <a:lnTo>
                      <a:pt x="1064" y="3780"/>
                    </a:lnTo>
                    <a:lnTo>
                      <a:pt x="997" y="3717"/>
                    </a:lnTo>
                    <a:lnTo>
                      <a:pt x="933" y="3650"/>
                    </a:lnTo>
                    <a:lnTo>
                      <a:pt x="872" y="3579"/>
                    </a:lnTo>
                    <a:lnTo>
                      <a:pt x="815" y="3507"/>
                    </a:lnTo>
                    <a:lnTo>
                      <a:pt x="761" y="3432"/>
                    </a:lnTo>
                    <a:lnTo>
                      <a:pt x="711" y="3353"/>
                    </a:lnTo>
                    <a:lnTo>
                      <a:pt x="665" y="3273"/>
                    </a:lnTo>
                    <a:lnTo>
                      <a:pt x="623" y="3189"/>
                    </a:lnTo>
                    <a:lnTo>
                      <a:pt x="584" y="3104"/>
                    </a:lnTo>
                    <a:lnTo>
                      <a:pt x="549" y="3017"/>
                    </a:lnTo>
                    <a:lnTo>
                      <a:pt x="519" y="2928"/>
                    </a:lnTo>
                    <a:lnTo>
                      <a:pt x="493" y="2836"/>
                    </a:lnTo>
                    <a:lnTo>
                      <a:pt x="471" y="2743"/>
                    </a:lnTo>
                    <a:lnTo>
                      <a:pt x="454" y="2648"/>
                    </a:lnTo>
                    <a:lnTo>
                      <a:pt x="442" y="2552"/>
                    </a:lnTo>
                    <a:lnTo>
                      <a:pt x="435" y="2455"/>
                    </a:lnTo>
                    <a:lnTo>
                      <a:pt x="432" y="2357"/>
                    </a:lnTo>
                    <a:lnTo>
                      <a:pt x="435" y="2257"/>
                    </a:lnTo>
                    <a:lnTo>
                      <a:pt x="442" y="2160"/>
                    </a:lnTo>
                    <a:lnTo>
                      <a:pt x="454" y="2064"/>
                    </a:lnTo>
                    <a:lnTo>
                      <a:pt x="471" y="1969"/>
                    </a:lnTo>
                    <a:lnTo>
                      <a:pt x="493" y="1876"/>
                    </a:lnTo>
                    <a:lnTo>
                      <a:pt x="519" y="1786"/>
                    </a:lnTo>
                    <a:lnTo>
                      <a:pt x="549" y="1696"/>
                    </a:lnTo>
                    <a:lnTo>
                      <a:pt x="584" y="1609"/>
                    </a:lnTo>
                    <a:lnTo>
                      <a:pt x="623" y="1523"/>
                    </a:lnTo>
                    <a:lnTo>
                      <a:pt x="665" y="1441"/>
                    </a:lnTo>
                    <a:lnTo>
                      <a:pt x="711" y="1360"/>
                    </a:lnTo>
                    <a:lnTo>
                      <a:pt x="761" y="1282"/>
                    </a:lnTo>
                    <a:lnTo>
                      <a:pt x="815" y="1206"/>
                    </a:lnTo>
                    <a:lnTo>
                      <a:pt x="872" y="1133"/>
                    </a:lnTo>
                    <a:lnTo>
                      <a:pt x="933" y="1064"/>
                    </a:lnTo>
                    <a:lnTo>
                      <a:pt x="997" y="997"/>
                    </a:lnTo>
                    <a:lnTo>
                      <a:pt x="1064" y="933"/>
                    </a:lnTo>
                    <a:lnTo>
                      <a:pt x="1133" y="873"/>
                    </a:lnTo>
                    <a:lnTo>
                      <a:pt x="1206" y="815"/>
                    </a:lnTo>
                    <a:lnTo>
                      <a:pt x="1282" y="761"/>
                    </a:lnTo>
                    <a:lnTo>
                      <a:pt x="1360" y="711"/>
                    </a:lnTo>
                    <a:lnTo>
                      <a:pt x="1440" y="665"/>
                    </a:lnTo>
                    <a:lnTo>
                      <a:pt x="1523" y="623"/>
                    </a:lnTo>
                    <a:lnTo>
                      <a:pt x="1608" y="583"/>
                    </a:lnTo>
                    <a:lnTo>
                      <a:pt x="1695" y="549"/>
                    </a:lnTo>
                    <a:lnTo>
                      <a:pt x="1785" y="519"/>
                    </a:lnTo>
                    <a:lnTo>
                      <a:pt x="1876" y="493"/>
                    </a:lnTo>
                    <a:lnTo>
                      <a:pt x="1969" y="472"/>
                    </a:lnTo>
                    <a:lnTo>
                      <a:pt x="2064" y="454"/>
                    </a:lnTo>
                    <a:lnTo>
                      <a:pt x="2160" y="442"/>
                    </a:lnTo>
                    <a:lnTo>
                      <a:pt x="2257" y="435"/>
                    </a:lnTo>
                    <a:lnTo>
                      <a:pt x="2357" y="433"/>
                    </a:lnTo>
                    <a:close/>
                  </a:path>
                </a:pathLst>
              </a:custGeom>
              <a:solidFill>
                <a:schemeClr val="tx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cs typeface="+mn-ea"/>
                </a:endParaRPr>
              </a:p>
            </p:txBody>
          </p:sp>
          <p:sp>
            <p:nvSpPr>
              <p:cNvPr id="75" name="Freeform 15"/>
              <p:cNvSpPr/>
              <p:nvPr/>
            </p:nvSpPr>
            <p:spPr bwMode="auto">
              <a:xfrm>
                <a:off x="520700" y="435612"/>
                <a:ext cx="155840" cy="311218"/>
              </a:xfrm>
              <a:custGeom>
                <a:avLst/>
                <a:gdLst>
                  <a:gd name="T0" fmla="*/ 0 w 2355"/>
                  <a:gd name="T1" fmla="*/ 1888906 h 4712"/>
                  <a:gd name="T2" fmla="*/ 0 w 2355"/>
                  <a:gd name="T3" fmla="*/ 0 h 4712"/>
                  <a:gd name="T4" fmla="*/ 1563297 w 2355"/>
                  <a:gd name="T5" fmla="*/ 122123 h 4712"/>
                  <a:gd name="T6" fmla="*/ 3056582 w 2355"/>
                  <a:gd name="T7" fmla="*/ 462402 h 4712"/>
                  <a:gd name="T8" fmla="*/ 4457818 w 2355"/>
                  <a:gd name="T9" fmla="*/ 1020771 h 4712"/>
                  <a:gd name="T10" fmla="*/ 5754036 w 2355"/>
                  <a:gd name="T11" fmla="*/ 1762358 h 4712"/>
                  <a:gd name="T12" fmla="*/ 6923200 w 2355"/>
                  <a:gd name="T13" fmla="*/ 2678443 h 4712"/>
                  <a:gd name="T14" fmla="*/ 7952274 w 2355"/>
                  <a:gd name="T15" fmla="*/ 3747231 h 4712"/>
                  <a:gd name="T16" fmla="*/ 8814919 w 2355"/>
                  <a:gd name="T17" fmla="*/ 4960004 h 4712"/>
                  <a:gd name="T18" fmla="*/ 9498101 w 2355"/>
                  <a:gd name="T19" fmla="*/ 6286115 h 4712"/>
                  <a:gd name="T20" fmla="*/ 9988517 w 2355"/>
                  <a:gd name="T21" fmla="*/ 7716978 h 4712"/>
                  <a:gd name="T22" fmla="*/ 10255662 w 2355"/>
                  <a:gd name="T23" fmla="*/ 9235090 h 4712"/>
                  <a:gd name="T24" fmla="*/ 10295035 w 2355"/>
                  <a:gd name="T25" fmla="*/ 10805513 h 4712"/>
                  <a:gd name="T26" fmla="*/ 10102402 w 2355"/>
                  <a:gd name="T27" fmla="*/ 12349780 h 4712"/>
                  <a:gd name="T28" fmla="*/ 9686366 w 2355"/>
                  <a:gd name="T29" fmla="*/ 13811157 h 4712"/>
                  <a:gd name="T30" fmla="*/ 9064528 w 2355"/>
                  <a:gd name="T31" fmla="*/ 15167849 h 4712"/>
                  <a:gd name="T32" fmla="*/ 8254425 w 2355"/>
                  <a:gd name="T33" fmla="*/ 16424213 h 4712"/>
                  <a:gd name="T34" fmla="*/ 7282327 w 2355"/>
                  <a:gd name="T35" fmla="*/ 17545311 h 4712"/>
                  <a:gd name="T36" fmla="*/ 6161272 w 2355"/>
                  <a:gd name="T37" fmla="*/ 18513772 h 4712"/>
                  <a:gd name="T38" fmla="*/ 4904493 w 2355"/>
                  <a:gd name="T39" fmla="*/ 19312028 h 4712"/>
                  <a:gd name="T40" fmla="*/ 3533829 w 2355"/>
                  <a:gd name="T41" fmla="*/ 19931492 h 4712"/>
                  <a:gd name="T42" fmla="*/ 2071249 w 2355"/>
                  <a:gd name="T43" fmla="*/ 20345943 h 4712"/>
                  <a:gd name="T44" fmla="*/ 525489 w 2355"/>
                  <a:gd name="T45" fmla="*/ 20546597 h 4712"/>
                  <a:gd name="T46" fmla="*/ 0 w 2355"/>
                  <a:gd name="T47" fmla="*/ 20555315 h 4712"/>
                  <a:gd name="T48" fmla="*/ 0 w 2355"/>
                  <a:gd name="T49" fmla="*/ 18675127 h 4712"/>
                  <a:gd name="T50" fmla="*/ 1274315 w 2355"/>
                  <a:gd name="T51" fmla="*/ 18579160 h 4712"/>
                  <a:gd name="T52" fmla="*/ 2496021 w 2355"/>
                  <a:gd name="T53" fmla="*/ 18295616 h 4712"/>
                  <a:gd name="T54" fmla="*/ 3643347 w 2355"/>
                  <a:gd name="T55" fmla="*/ 17846292 h 4712"/>
                  <a:gd name="T56" fmla="*/ 4698692 w 2355"/>
                  <a:gd name="T57" fmla="*/ 17235612 h 4712"/>
                  <a:gd name="T58" fmla="*/ 5657687 w 2355"/>
                  <a:gd name="T59" fmla="*/ 16489600 h 4712"/>
                  <a:gd name="T60" fmla="*/ 6494061 w 2355"/>
                  <a:gd name="T61" fmla="*/ 15612814 h 4712"/>
                  <a:gd name="T62" fmla="*/ 7199080 w 2355"/>
                  <a:gd name="T63" fmla="*/ 14626916 h 4712"/>
                  <a:gd name="T64" fmla="*/ 7755207 w 2355"/>
                  <a:gd name="T65" fmla="*/ 13540691 h 4712"/>
                  <a:gd name="T66" fmla="*/ 8153708 w 2355"/>
                  <a:gd name="T67" fmla="*/ 12371576 h 4712"/>
                  <a:gd name="T68" fmla="*/ 8377045 w 2355"/>
                  <a:gd name="T69" fmla="*/ 11132648 h 4712"/>
                  <a:gd name="T70" fmla="*/ 8412051 w 2355"/>
                  <a:gd name="T71" fmla="*/ 9845770 h 4712"/>
                  <a:gd name="T72" fmla="*/ 8250057 w 2355"/>
                  <a:gd name="T73" fmla="*/ 8589405 h 4712"/>
                  <a:gd name="T74" fmla="*/ 7908466 w 2355"/>
                  <a:gd name="T75" fmla="*/ 7398495 h 4712"/>
                  <a:gd name="T76" fmla="*/ 7400514 w 2355"/>
                  <a:gd name="T77" fmla="*/ 6286115 h 4712"/>
                  <a:gd name="T78" fmla="*/ 6743670 w 2355"/>
                  <a:gd name="T79" fmla="*/ 5260984 h 4712"/>
                  <a:gd name="T80" fmla="*/ 5946669 w 2355"/>
                  <a:gd name="T81" fmla="*/ 4349258 h 4712"/>
                  <a:gd name="T82" fmla="*/ 5031481 w 2355"/>
                  <a:gd name="T83" fmla="*/ 3555296 h 4712"/>
                  <a:gd name="T84" fmla="*/ 4006775 w 2355"/>
                  <a:gd name="T85" fmla="*/ 2900959 h 4712"/>
                  <a:gd name="T86" fmla="*/ 2890154 w 2355"/>
                  <a:gd name="T87" fmla="*/ 2394899 h 4712"/>
                  <a:gd name="T88" fmla="*/ 1690285 w 2355"/>
                  <a:gd name="T89" fmla="*/ 2059045 h 4712"/>
                  <a:gd name="T90" fmla="*/ 429139 w 2355"/>
                  <a:gd name="T91" fmla="*/ 1897624 h 4712"/>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2355" h="4712">
                    <a:moveTo>
                      <a:pt x="0" y="433"/>
                    </a:moveTo>
                    <a:lnTo>
                      <a:pt x="0" y="433"/>
                    </a:lnTo>
                    <a:lnTo>
                      <a:pt x="0" y="0"/>
                    </a:lnTo>
                    <a:lnTo>
                      <a:pt x="120" y="4"/>
                    </a:lnTo>
                    <a:lnTo>
                      <a:pt x="240" y="13"/>
                    </a:lnTo>
                    <a:lnTo>
                      <a:pt x="357" y="28"/>
                    </a:lnTo>
                    <a:lnTo>
                      <a:pt x="473" y="48"/>
                    </a:lnTo>
                    <a:lnTo>
                      <a:pt x="587" y="75"/>
                    </a:lnTo>
                    <a:lnTo>
                      <a:pt x="698" y="106"/>
                    </a:lnTo>
                    <a:lnTo>
                      <a:pt x="807" y="144"/>
                    </a:lnTo>
                    <a:lnTo>
                      <a:pt x="915" y="186"/>
                    </a:lnTo>
                    <a:lnTo>
                      <a:pt x="1018" y="234"/>
                    </a:lnTo>
                    <a:lnTo>
                      <a:pt x="1120" y="285"/>
                    </a:lnTo>
                    <a:lnTo>
                      <a:pt x="1220" y="342"/>
                    </a:lnTo>
                    <a:lnTo>
                      <a:pt x="1314" y="404"/>
                    </a:lnTo>
                    <a:lnTo>
                      <a:pt x="1407" y="470"/>
                    </a:lnTo>
                    <a:lnTo>
                      <a:pt x="1497" y="540"/>
                    </a:lnTo>
                    <a:lnTo>
                      <a:pt x="1581" y="614"/>
                    </a:lnTo>
                    <a:lnTo>
                      <a:pt x="1663" y="692"/>
                    </a:lnTo>
                    <a:lnTo>
                      <a:pt x="1741" y="773"/>
                    </a:lnTo>
                    <a:lnTo>
                      <a:pt x="1816" y="859"/>
                    </a:lnTo>
                    <a:lnTo>
                      <a:pt x="1885" y="949"/>
                    </a:lnTo>
                    <a:lnTo>
                      <a:pt x="1951" y="1040"/>
                    </a:lnTo>
                    <a:lnTo>
                      <a:pt x="2013" y="1137"/>
                    </a:lnTo>
                    <a:lnTo>
                      <a:pt x="2070" y="1235"/>
                    </a:lnTo>
                    <a:lnTo>
                      <a:pt x="2122" y="1337"/>
                    </a:lnTo>
                    <a:lnTo>
                      <a:pt x="2169" y="1441"/>
                    </a:lnTo>
                    <a:lnTo>
                      <a:pt x="2212" y="1548"/>
                    </a:lnTo>
                    <a:lnTo>
                      <a:pt x="2248" y="1657"/>
                    </a:lnTo>
                    <a:lnTo>
                      <a:pt x="2281" y="1769"/>
                    </a:lnTo>
                    <a:lnTo>
                      <a:pt x="2307" y="1883"/>
                    </a:lnTo>
                    <a:lnTo>
                      <a:pt x="2328" y="1998"/>
                    </a:lnTo>
                    <a:lnTo>
                      <a:pt x="2342" y="2117"/>
                    </a:lnTo>
                    <a:lnTo>
                      <a:pt x="2351" y="2236"/>
                    </a:lnTo>
                    <a:lnTo>
                      <a:pt x="2355" y="2357"/>
                    </a:lnTo>
                    <a:lnTo>
                      <a:pt x="2351" y="2477"/>
                    </a:lnTo>
                    <a:lnTo>
                      <a:pt x="2342" y="2597"/>
                    </a:lnTo>
                    <a:lnTo>
                      <a:pt x="2328" y="2714"/>
                    </a:lnTo>
                    <a:lnTo>
                      <a:pt x="2307" y="2831"/>
                    </a:lnTo>
                    <a:lnTo>
                      <a:pt x="2281" y="2944"/>
                    </a:lnTo>
                    <a:lnTo>
                      <a:pt x="2248" y="3056"/>
                    </a:lnTo>
                    <a:lnTo>
                      <a:pt x="2212" y="3166"/>
                    </a:lnTo>
                    <a:lnTo>
                      <a:pt x="2169" y="3272"/>
                    </a:lnTo>
                    <a:lnTo>
                      <a:pt x="2122" y="3377"/>
                    </a:lnTo>
                    <a:lnTo>
                      <a:pt x="2070" y="3477"/>
                    </a:lnTo>
                    <a:lnTo>
                      <a:pt x="2013" y="3577"/>
                    </a:lnTo>
                    <a:lnTo>
                      <a:pt x="1951" y="3672"/>
                    </a:lnTo>
                    <a:lnTo>
                      <a:pt x="1885" y="3765"/>
                    </a:lnTo>
                    <a:lnTo>
                      <a:pt x="1816" y="3854"/>
                    </a:lnTo>
                    <a:lnTo>
                      <a:pt x="1741" y="3939"/>
                    </a:lnTo>
                    <a:lnTo>
                      <a:pt x="1663" y="4022"/>
                    </a:lnTo>
                    <a:lnTo>
                      <a:pt x="1581" y="4099"/>
                    </a:lnTo>
                    <a:lnTo>
                      <a:pt x="1497" y="4174"/>
                    </a:lnTo>
                    <a:lnTo>
                      <a:pt x="1407" y="4244"/>
                    </a:lnTo>
                    <a:lnTo>
                      <a:pt x="1314" y="4309"/>
                    </a:lnTo>
                    <a:lnTo>
                      <a:pt x="1220" y="4370"/>
                    </a:lnTo>
                    <a:lnTo>
                      <a:pt x="1120" y="4427"/>
                    </a:lnTo>
                    <a:lnTo>
                      <a:pt x="1018" y="4480"/>
                    </a:lnTo>
                    <a:lnTo>
                      <a:pt x="915" y="4527"/>
                    </a:lnTo>
                    <a:lnTo>
                      <a:pt x="807" y="4569"/>
                    </a:lnTo>
                    <a:lnTo>
                      <a:pt x="698" y="4606"/>
                    </a:lnTo>
                    <a:lnTo>
                      <a:pt x="587" y="4638"/>
                    </a:lnTo>
                    <a:lnTo>
                      <a:pt x="473" y="4664"/>
                    </a:lnTo>
                    <a:lnTo>
                      <a:pt x="357" y="4685"/>
                    </a:lnTo>
                    <a:lnTo>
                      <a:pt x="240" y="4700"/>
                    </a:lnTo>
                    <a:lnTo>
                      <a:pt x="120" y="4710"/>
                    </a:lnTo>
                    <a:lnTo>
                      <a:pt x="0" y="4712"/>
                    </a:lnTo>
                    <a:lnTo>
                      <a:pt x="0" y="4281"/>
                    </a:lnTo>
                    <a:lnTo>
                      <a:pt x="98" y="4279"/>
                    </a:lnTo>
                    <a:lnTo>
                      <a:pt x="195" y="4271"/>
                    </a:lnTo>
                    <a:lnTo>
                      <a:pt x="291" y="4259"/>
                    </a:lnTo>
                    <a:lnTo>
                      <a:pt x="386" y="4242"/>
                    </a:lnTo>
                    <a:lnTo>
                      <a:pt x="479" y="4221"/>
                    </a:lnTo>
                    <a:lnTo>
                      <a:pt x="570" y="4194"/>
                    </a:lnTo>
                    <a:lnTo>
                      <a:pt x="660" y="4164"/>
                    </a:lnTo>
                    <a:lnTo>
                      <a:pt x="747" y="4129"/>
                    </a:lnTo>
                    <a:lnTo>
                      <a:pt x="832" y="4091"/>
                    </a:lnTo>
                    <a:lnTo>
                      <a:pt x="915" y="4048"/>
                    </a:lnTo>
                    <a:lnTo>
                      <a:pt x="996" y="4002"/>
                    </a:lnTo>
                    <a:lnTo>
                      <a:pt x="1073" y="3951"/>
                    </a:lnTo>
                    <a:lnTo>
                      <a:pt x="1149" y="3898"/>
                    </a:lnTo>
                    <a:lnTo>
                      <a:pt x="1222" y="3841"/>
                    </a:lnTo>
                    <a:lnTo>
                      <a:pt x="1292" y="3780"/>
                    </a:lnTo>
                    <a:lnTo>
                      <a:pt x="1358" y="3717"/>
                    </a:lnTo>
                    <a:lnTo>
                      <a:pt x="1423" y="3650"/>
                    </a:lnTo>
                    <a:lnTo>
                      <a:pt x="1483" y="3579"/>
                    </a:lnTo>
                    <a:lnTo>
                      <a:pt x="1540" y="3507"/>
                    </a:lnTo>
                    <a:lnTo>
                      <a:pt x="1594" y="3432"/>
                    </a:lnTo>
                    <a:lnTo>
                      <a:pt x="1644" y="3353"/>
                    </a:lnTo>
                    <a:lnTo>
                      <a:pt x="1690" y="3273"/>
                    </a:lnTo>
                    <a:lnTo>
                      <a:pt x="1733" y="3189"/>
                    </a:lnTo>
                    <a:lnTo>
                      <a:pt x="1771" y="3104"/>
                    </a:lnTo>
                    <a:lnTo>
                      <a:pt x="1806" y="3017"/>
                    </a:lnTo>
                    <a:lnTo>
                      <a:pt x="1836" y="2928"/>
                    </a:lnTo>
                    <a:lnTo>
                      <a:pt x="1862" y="2836"/>
                    </a:lnTo>
                    <a:lnTo>
                      <a:pt x="1884" y="2743"/>
                    </a:lnTo>
                    <a:lnTo>
                      <a:pt x="1901" y="2648"/>
                    </a:lnTo>
                    <a:lnTo>
                      <a:pt x="1913" y="2552"/>
                    </a:lnTo>
                    <a:lnTo>
                      <a:pt x="1921" y="2455"/>
                    </a:lnTo>
                    <a:lnTo>
                      <a:pt x="1923" y="2357"/>
                    </a:lnTo>
                    <a:lnTo>
                      <a:pt x="1921" y="2257"/>
                    </a:lnTo>
                    <a:lnTo>
                      <a:pt x="1913" y="2160"/>
                    </a:lnTo>
                    <a:lnTo>
                      <a:pt x="1901" y="2064"/>
                    </a:lnTo>
                    <a:lnTo>
                      <a:pt x="1884" y="1969"/>
                    </a:lnTo>
                    <a:lnTo>
                      <a:pt x="1862" y="1876"/>
                    </a:lnTo>
                    <a:lnTo>
                      <a:pt x="1836" y="1786"/>
                    </a:lnTo>
                    <a:lnTo>
                      <a:pt x="1806" y="1696"/>
                    </a:lnTo>
                    <a:lnTo>
                      <a:pt x="1771" y="1609"/>
                    </a:lnTo>
                    <a:lnTo>
                      <a:pt x="1733" y="1523"/>
                    </a:lnTo>
                    <a:lnTo>
                      <a:pt x="1690" y="1441"/>
                    </a:lnTo>
                    <a:lnTo>
                      <a:pt x="1644" y="1360"/>
                    </a:lnTo>
                    <a:lnTo>
                      <a:pt x="1594" y="1282"/>
                    </a:lnTo>
                    <a:lnTo>
                      <a:pt x="1540" y="1206"/>
                    </a:lnTo>
                    <a:lnTo>
                      <a:pt x="1483" y="1133"/>
                    </a:lnTo>
                    <a:lnTo>
                      <a:pt x="1423" y="1064"/>
                    </a:lnTo>
                    <a:lnTo>
                      <a:pt x="1358" y="997"/>
                    </a:lnTo>
                    <a:lnTo>
                      <a:pt x="1292" y="933"/>
                    </a:lnTo>
                    <a:lnTo>
                      <a:pt x="1222" y="873"/>
                    </a:lnTo>
                    <a:lnTo>
                      <a:pt x="1149" y="815"/>
                    </a:lnTo>
                    <a:lnTo>
                      <a:pt x="1073" y="761"/>
                    </a:lnTo>
                    <a:lnTo>
                      <a:pt x="996" y="711"/>
                    </a:lnTo>
                    <a:lnTo>
                      <a:pt x="915" y="665"/>
                    </a:lnTo>
                    <a:lnTo>
                      <a:pt x="832" y="623"/>
                    </a:lnTo>
                    <a:lnTo>
                      <a:pt x="747" y="583"/>
                    </a:lnTo>
                    <a:lnTo>
                      <a:pt x="660" y="549"/>
                    </a:lnTo>
                    <a:lnTo>
                      <a:pt x="570" y="519"/>
                    </a:lnTo>
                    <a:lnTo>
                      <a:pt x="479" y="493"/>
                    </a:lnTo>
                    <a:lnTo>
                      <a:pt x="386" y="472"/>
                    </a:lnTo>
                    <a:lnTo>
                      <a:pt x="291" y="454"/>
                    </a:lnTo>
                    <a:lnTo>
                      <a:pt x="195" y="442"/>
                    </a:lnTo>
                    <a:lnTo>
                      <a:pt x="98" y="435"/>
                    </a:lnTo>
                    <a:lnTo>
                      <a:pt x="0" y="433"/>
                    </a:lnTo>
                    <a:close/>
                  </a:path>
                </a:pathLst>
              </a:custGeom>
              <a:solidFill>
                <a:schemeClr val="tx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cs typeface="+mn-ea"/>
                </a:endParaRPr>
              </a:p>
            </p:txBody>
          </p:sp>
        </p:grpSp>
      </p:grpSp>
      <p:sp>
        <p:nvSpPr>
          <p:cNvPr id="82" name="TextBox 35"/>
          <p:cNvSpPr txBox="1">
            <a:spLocks noChangeArrowheads="1"/>
          </p:cNvSpPr>
          <p:nvPr/>
        </p:nvSpPr>
        <p:spPr bwMode="auto">
          <a:xfrm>
            <a:off x="451574" y="2925763"/>
            <a:ext cx="4224317"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08" tIns="60954" rIns="121908" bIns="60954">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2700" b="1" dirty="0">
                <a:solidFill>
                  <a:schemeClr val="bg1"/>
                </a:solidFill>
                <a:latin typeface="+mn-ea"/>
                <a:ea typeface="+mn-ea"/>
                <a:cs typeface="+mn-ea"/>
              </a:rPr>
              <a:t>在这里</a:t>
            </a:r>
            <a:r>
              <a:rPr lang="zh-CN" altLang="en-US" sz="2700" b="1" dirty="0" smtClean="0">
                <a:solidFill>
                  <a:schemeClr val="bg1"/>
                </a:solidFill>
                <a:latin typeface="+mn-ea"/>
                <a:ea typeface="+mn-ea"/>
                <a:cs typeface="+mn-ea"/>
              </a:rPr>
              <a:t>填写标题</a:t>
            </a:r>
            <a:endParaRPr lang="zh-CN" altLang="en-US" sz="2700" b="1" dirty="0">
              <a:solidFill>
                <a:schemeClr val="bg1"/>
              </a:solidFill>
              <a:latin typeface="+mn-ea"/>
              <a:ea typeface="+mn-ea"/>
              <a:cs typeface="+mn-ea"/>
            </a:endParaRPr>
          </a:p>
        </p:txBody>
      </p:sp>
      <p:sp>
        <p:nvSpPr>
          <p:cNvPr id="83" name="TextBox 36"/>
          <p:cNvSpPr txBox="1">
            <a:spLocks noChangeArrowheads="1"/>
          </p:cNvSpPr>
          <p:nvPr/>
        </p:nvSpPr>
        <p:spPr bwMode="auto">
          <a:xfrm>
            <a:off x="7458944" y="2925763"/>
            <a:ext cx="4224317"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08" tIns="60954" rIns="121908" bIns="60954">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2700" b="1" dirty="0">
                <a:solidFill>
                  <a:schemeClr val="bg1"/>
                </a:solidFill>
                <a:latin typeface="+mn-ea"/>
                <a:ea typeface="+mn-ea"/>
                <a:cs typeface="+mn-ea"/>
              </a:rPr>
              <a:t>在这里</a:t>
            </a:r>
            <a:r>
              <a:rPr lang="zh-CN" altLang="en-US" sz="2700" b="1" dirty="0" smtClean="0">
                <a:solidFill>
                  <a:schemeClr val="bg1"/>
                </a:solidFill>
                <a:latin typeface="+mn-ea"/>
                <a:ea typeface="+mn-ea"/>
                <a:cs typeface="+mn-ea"/>
              </a:rPr>
              <a:t>填写标题</a:t>
            </a:r>
            <a:endParaRPr lang="zh-CN" altLang="en-US" sz="2700" b="1" dirty="0">
              <a:solidFill>
                <a:schemeClr val="bg1"/>
              </a:solidFill>
              <a:latin typeface="+mn-ea"/>
              <a:ea typeface="+mn-ea"/>
              <a:cs typeface="+mn-ea"/>
            </a:endParaRPr>
          </a:p>
        </p:txBody>
      </p:sp>
      <p:sp>
        <p:nvSpPr>
          <p:cNvPr id="84" name="矩形 1"/>
          <p:cNvSpPr>
            <a:spLocks noChangeArrowheads="1"/>
          </p:cNvSpPr>
          <p:nvPr/>
        </p:nvSpPr>
        <p:spPr bwMode="auto">
          <a:xfrm>
            <a:off x="815606" y="1554086"/>
            <a:ext cx="3269824" cy="13315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08" tIns="60954" rIns="121908" bIns="60954">
            <a:spAutoFit/>
          </a:bodyPr>
          <a:lstStyle/>
          <a:p>
            <a:pPr defTabSz="913765">
              <a:lnSpc>
                <a:spcPct val="120000"/>
              </a:lnSpc>
              <a:spcBef>
                <a:spcPct val="0"/>
              </a:spcBef>
              <a:defRPr/>
            </a:pPr>
            <a:r>
              <a:rPr lang="zh-CN" altLang="en-US" sz="1300" dirty="0">
                <a:solidFill>
                  <a:schemeClr val="bg1">
                    <a:lumMod val="50000"/>
                  </a:schemeClr>
                </a:solidFill>
                <a:cs typeface="+mn-ea"/>
                <a:sym typeface="微软雅黑" panose="020B0503020204020204" pitchFamily="34" charset="-122"/>
              </a:rPr>
              <a:t>在此录入上述图表的综合描述说明，在此录入上述图表的综合描述说明。在此录入上述图表的综合描述说明，在此录入上述图表的综合描述说明。</a:t>
            </a:r>
          </a:p>
          <a:p>
            <a:pPr defTabSz="913765">
              <a:lnSpc>
                <a:spcPct val="120000"/>
              </a:lnSpc>
              <a:spcBef>
                <a:spcPct val="0"/>
              </a:spcBef>
              <a:defRPr/>
            </a:pPr>
            <a:endParaRPr lang="zh-CN" altLang="en-US" sz="1300" dirty="0">
              <a:solidFill>
                <a:schemeClr val="bg1">
                  <a:lumMod val="50000"/>
                </a:schemeClr>
              </a:solidFill>
              <a:cs typeface="+mn-ea"/>
              <a:sym typeface="微软雅黑" panose="020B0503020204020204" pitchFamily="34" charset="-122"/>
            </a:endParaRPr>
          </a:p>
        </p:txBody>
      </p:sp>
      <p:sp>
        <p:nvSpPr>
          <p:cNvPr id="85" name="矩形 38"/>
          <p:cNvSpPr>
            <a:spLocks noChangeArrowheads="1"/>
          </p:cNvSpPr>
          <p:nvPr/>
        </p:nvSpPr>
        <p:spPr bwMode="auto">
          <a:xfrm>
            <a:off x="841003" y="3808413"/>
            <a:ext cx="3142840" cy="1871133"/>
          </a:xfrm>
          <a:prstGeom prst="rect">
            <a:avLst/>
          </a:prstGeom>
          <a:blipFill dpi="0" rotWithShape="1">
            <a:blip r:embed="rId4"/>
            <a:srcRect/>
            <a:stretch>
              <a:fillRect/>
            </a:stretch>
          </a:blipFill>
          <a:ln w="25400">
            <a:solidFill>
              <a:schemeClr val="tx2"/>
            </a:solidFill>
            <a:miter lim="800000"/>
          </a:ln>
        </p:spPr>
        <p:txBody>
          <a:bodyPr lIns="121908" tIns="60954" rIns="121908" bIns="60954" anchor="ctr"/>
          <a:lstStyle/>
          <a:p>
            <a:pPr algn="ctr"/>
            <a:endParaRPr lang="zh-CN" altLang="en-US">
              <a:solidFill>
                <a:srgbClr val="FFFFFF"/>
              </a:solidFill>
              <a:cs typeface="+mn-ea"/>
            </a:endParaRPr>
          </a:p>
        </p:txBody>
      </p:sp>
      <p:sp>
        <p:nvSpPr>
          <p:cNvPr id="86" name="矩形 1"/>
          <p:cNvSpPr>
            <a:spLocks noChangeArrowheads="1"/>
          </p:cNvSpPr>
          <p:nvPr/>
        </p:nvSpPr>
        <p:spPr bwMode="auto">
          <a:xfrm>
            <a:off x="7894934" y="1604799"/>
            <a:ext cx="3271941" cy="13315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08" tIns="60954" rIns="121908" bIns="60954">
            <a:spAutoFit/>
          </a:bodyPr>
          <a:lstStyle/>
          <a:p>
            <a:pPr defTabSz="913765">
              <a:lnSpc>
                <a:spcPct val="120000"/>
              </a:lnSpc>
              <a:spcBef>
                <a:spcPct val="0"/>
              </a:spcBef>
              <a:defRPr/>
            </a:pPr>
            <a:r>
              <a:rPr lang="zh-CN" altLang="en-US" sz="1300" dirty="0">
                <a:solidFill>
                  <a:schemeClr val="bg1">
                    <a:lumMod val="50000"/>
                  </a:schemeClr>
                </a:solidFill>
                <a:cs typeface="+mn-ea"/>
                <a:sym typeface="微软雅黑" panose="020B0503020204020204" pitchFamily="34" charset="-122"/>
              </a:rPr>
              <a:t>在此录入上述图表的综合描述说明，在此录入上述图表的综合描述说明。在此录入上述图表的综合描述说明，在此录入上述图表的综合描述说明。</a:t>
            </a:r>
          </a:p>
          <a:p>
            <a:pPr defTabSz="913765">
              <a:lnSpc>
                <a:spcPct val="120000"/>
              </a:lnSpc>
              <a:spcBef>
                <a:spcPct val="0"/>
              </a:spcBef>
              <a:defRPr/>
            </a:pPr>
            <a:endParaRPr lang="zh-CN" altLang="en-US" sz="1300" dirty="0">
              <a:solidFill>
                <a:schemeClr val="bg1">
                  <a:lumMod val="50000"/>
                </a:schemeClr>
              </a:solidFill>
              <a:cs typeface="+mn-ea"/>
              <a:sym typeface="微软雅黑" panose="020B0503020204020204" pitchFamily="34" charset="-122"/>
            </a:endParaRPr>
          </a:p>
        </p:txBody>
      </p:sp>
      <p:sp>
        <p:nvSpPr>
          <p:cNvPr id="87" name="矩形 40"/>
          <p:cNvSpPr>
            <a:spLocks noChangeArrowheads="1"/>
          </p:cNvSpPr>
          <p:nvPr/>
        </p:nvSpPr>
        <p:spPr bwMode="auto">
          <a:xfrm>
            <a:off x="7920329" y="3808413"/>
            <a:ext cx="3142842" cy="1871133"/>
          </a:xfrm>
          <a:prstGeom prst="rect">
            <a:avLst/>
          </a:prstGeom>
          <a:blipFill dpi="0" rotWithShape="1">
            <a:blip r:embed="rId5"/>
            <a:srcRect/>
            <a:stretch>
              <a:fillRect/>
            </a:stretch>
          </a:blipFill>
          <a:ln w="25400">
            <a:solidFill>
              <a:schemeClr val="tx2"/>
            </a:solidFill>
            <a:miter lim="800000"/>
          </a:ln>
        </p:spPr>
        <p:txBody>
          <a:bodyPr lIns="121908" tIns="60954" rIns="121908" bIns="60954" anchor="ctr"/>
          <a:lstStyle/>
          <a:p>
            <a:pPr algn="ctr"/>
            <a:endParaRPr lang="zh-CN" altLang="en-US">
              <a:solidFill>
                <a:srgbClr val="FFFFFF"/>
              </a:solidFill>
              <a:cs typeface="+mn-ea"/>
            </a:endParaRPr>
          </a:p>
        </p:txBody>
      </p:sp>
      <p:sp>
        <p:nvSpPr>
          <p:cNvPr id="2" name="标题 1"/>
          <p:cNvSpPr>
            <a:spLocks noGrp="1"/>
          </p:cNvSpPr>
          <p:nvPr>
            <p:ph type="title"/>
          </p:nvPr>
        </p:nvSpPr>
        <p:spPr/>
        <p:txBody>
          <a:bodyPr>
            <a:normAutofit/>
          </a:bodyPr>
          <a:lstStyle/>
          <a:p>
            <a:r>
              <a:rPr lang="zh-CN" altLang="en-US" dirty="0">
                <a:ea typeface="+mn-ea"/>
                <a:cs typeface="+mn-ea"/>
              </a:rPr>
              <a:t>单击此处添加标题</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58"/>
                                        </p:tgtEl>
                                        <p:attrNameLst>
                                          <p:attrName>style.visibility</p:attrName>
                                        </p:attrNameLst>
                                      </p:cBhvr>
                                      <p:to>
                                        <p:strVal val="visible"/>
                                      </p:to>
                                    </p:set>
                                    <p:animEffect transition="in" filter="wipe(left)">
                                      <p:cBhvr>
                                        <p:cTn id="7" dur="500"/>
                                        <p:tgtEl>
                                          <p:spTgt spid="58"/>
                                        </p:tgtEl>
                                      </p:cBhvr>
                                    </p:animEffect>
                                  </p:childTnLst>
                                </p:cTn>
                              </p:par>
                            </p:childTnLst>
                          </p:cTn>
                        </p:par>
                        <p:par>
                          <p:cTn id="8" fill="hold">
                            <p:stCondLst>
                              <p:cond delay="500"/>
                            </p:stCondLst>
                            <p:childTnLst>
                              <p:par>
                                <p:cTn id="9" presetID="2" presetClass="entr" presetSubtype="4" fill="hold" nodeType="afterEffect">
                                  <p:stCondLst>
                                    <p:cond delay="0"/>
                                  </p:stCondLst>
                                  <p:childTnLst>
                                    <p:set>
                                      <p:cBhvr>
                                        <p:cTn id="10" dur="1" fill="hold">
                                          <p:stCondLst>
                                            <p:cond delay="0"/>
                                          </p:stCondLst>
                                        </p:cTn>
                                        <p:tgtEl>
                                          <p:spTgt spid="59"/>
                                        </p:tgtEl>
                                        <p:attrNameLst>
                                          <p:attrName>style.visibility</p:attrName>
                                        </p:attrNameLst>
                                      </p:cBhvr>
                                      <p:to>
                                        <p:strVal val="visible"/>
                                      </p:to>
                                    </p:set>
                                    <p:anim calcmode="lin" valueType="num">
                                      <p:cBhvr additive="base">
                                        <p:cTn id="11" dur="700" fill="hold"/>
                                        <p:tgtEl>
                                          <p:spTgt spid="59"/>
                                        </p:tgtEl>
                                        <p:attrNameLst>
                                          <p:attrName>ppt_x</p:attrName>
                                        </p:attrNameLst>
                                      </p:cBhvr>
                                      <p:tavLst>
                                        <p:tav tm="0">
                                          <p:val>
                                            <p:strVal val="#ppt_x"/>
                                          </p:val>
                                        </p:tav>
                                        <p:tav tm="100000">
                                          <p:val>
                                            <p:strVal val="#ppt_x"/>
                                          </p:val>
                                        </p:tav>
                                      </p:tavLst>
                                    </p:anim>
                                    <p:anim calcmode="lin" valueType="num">
                                      <p:cBhvr additive="base">
                                        <p:cTn id="12" dur="700" fill="hold"/>
                                        <p:tgtEl>
                                          <p:spTgt spid="59"/>
                                        </p:tgtEl>
                                        <p:attrNameLst>
                                          <p:attrName>ppt_y</p:attrName>
                                        </p:attrNameLst>
                                      </p:cBhvr>
                                      <p:tavLst>
                                        <p:tav tm="0">
                                          <p:val>
                                            <p:strVal val="1+#ppt_h/2"/>
                                          </p:val>
                                        </p:tav>
                                        <p:tav tm="100000">
                                          <p:val>
                                            <p:strVal val="#ppt_y"/>
                                          </p:val>
                                        </p:tav>
                                      </p:tavLst>
                                    </p:anim>
                                  </p:childTnLst>
                                </p:cTn>
                              </p:par>
                            </p:childTnLst>
                          </p:cTn>
                        </p:par>
                        <p:par>
                          <p:cTn id="13" fill="hold">
                            <p:stCondLst>
                              <p:cond delay="1500"/>
                            </p:stCondLst>
                            <p:childTnLst>
                              <p:par>
                                <p:cTn id="14" presetID="12" presetClass="entr" presetSubtype="4" fill="hold" grpId="0" nodeType="afterEffect">
                                  <p:stCondLst>
                                    <p:cond delay="0"/>
                                  </p:stCondLst>
                                  <p:childTnLst>
                                    <p:set>
                                      <p:cBhvr>
                                        <p:cTn id="15" dur="1" fill="hold">
                                          <p:stCondLst>
                                            <p:cond delay="0"/>
                                          </p:stCondLst>
                                        </p:cTn>
                                        <p:tgtEl>
                                          <p:spTgt spid="82"/>
                                        </p:tgtEl>
                                        <p:attrNameLst>
                                          <p:attrName>style.visibility</p:attrName>
                                        </p:attrNameLst>
                                      </p:cBhvr>
                                      <p:to>
                                        <p:strVal val="visible"/>
                                      </p:to>
                                    </p:set>
                                    <p:anim calcmode="lin" valueType="num">
                                      <p:cBhvr additive="base">
                                        <p:cTn id="16" dur="300"/>
                                        <p:tgtEl>
                                          <p:spTgt spid="82"/>
                                        </p:tgtEl>
                                        <p:attrNameLst>
                                          <p:attrName>ppt_y</p:attrName>
                                        </p:attrNameLst>
                                      </p:cBhvr>
                                      <p:tavLst>
                                        <p:tav tm="0">
                                          <p:val>
                                            <p:strVal val="#ppt_y+#ppt_h*1.125000"/>
                                          </p:val>
                                        </p:tav>
                                        <p:tav tm="100000">
                                          <p:val>
                                            <p:strVal val="#ppt_y"/>
                                          </p:val>
                                        </p:tav>
                                      </p:tavLst>
                                    </p:anim>
                                    <p:animEffect transition="in" filter="wipe(up)">
                                      <p:cBhvr>
                                        <p:cTn id="17" dur="300"/>
                                        <p:tgtEl>
                                          <p:spTgt spid="82"/>
                                        </p:tgtEl>
                                      </p:cBhvr>
                                    </p:animEffect>
                                  </p:childTnLst>
                                </p:cTn>
                              </p:par>
                            </p:childTnLst>
                          </p:cTn>
                        </p:par>
                        <p:par>
                          <p:cTn id="18" fill="hold">
                            <p:stCondLst>
                              <p:cond delay="2000"/>
                            </p:stCondLst>
                            <p:childTnLst>
                              <p:par>
                                <p:cTn id="19" presetID="12" presetClass="entr" presetSubtype="4" fill="hold" grpId="0" nodeType="afterEffect">
                                  <p:stCondLst>
                                    <p:cond delay="0"/>
                                  </p:stCondLst>
                                  <p:childTnLst>
                                    <p:set>
                                      <p:cBhvr>
                                        <p:cTn id="20" dur="1" fill="hold">
                                          <p:stCondLst>
                                            <p:cond delay="0"/>
                                          </p:stCondLst>
                                        </p:cTn>
                                        <p:tgtEl>
                                          <p:spTgt spid="83"/>
                                        </p:tgtEl>
                                        <p:attrNameLst>
                                          <p:attrName>style.visibility</p:attrName>
                                        </p:attrNameLst>
                                      </p:cBhvr>
                                      <p:to>
                                        <p:strVal val="visible"/>
                                      </p:to>
                                    </p:set>
                                    <p:anim calcmode="lin" valueType="num">
                                      <p:cBhvr additive="base">
                                        <p:cTn id="21" dur="300"/>
                                        <p:tgtEl>
                                          <p:spTgt spid="83"/>
                                        </p:tgtEl>
                                        <p:attrNameLst>
                                          <p:attrName>ppt_y</p:attrName>
                                        </p:attrNameLst>
                                      </p:cBhvr>
                                      <p:tavLst>
                                        <p:tav tm="0">
                                          <p:val>
                                            <p:strVal val="#ppt_y+#ppt_h*1.125000"/>
                                          </p:val>
                                        </p:tav>
                                        <p:tav tm="100000">
                                          <p:val>
                                            <p:strVal val="#ppt_y"/>
                                          </p:val>
                                        </p:tav>
                                      </p:tavLst>
                                    </p:anim>
                                    <p:animEffect transition="in" filter="wipe(up)">
                                      <p:cBhvr>
                                        <p:cTn id="22" dur="300"/>
                                        <p:tgtEl>
                                          <p:spTgt spid="83"/>
                                        </p:tgtEl>
                                      </p:cBhvr>
                                    </p:animEffect>
                                  </p:childTnLst>
                                </p:cTn>
                              </p:par>
                            </p:childTnLst>
                          </p:cTn>
                        </p:par>
                        <p:par>
                          <p:cTn id="23" fill="hold">
                            <p:stCondLst>
                              <p:cond delay="2500"/>
                            </p:stCondLst>
                            <p:childTnLst>
                              <p:par>
                                <p:cTn id="24" presetID="2" presetClass="entr" presetSubtype="1" fill="hold" grpId="0" nodeType="afterEffect">
                                  <p:stCondLst>
                                    <p:cond delay="0"/>
                                  </p:stCondLst>
                                  <p:childTnLst>
                                    <p:set>
                                      <p:cBhvr>
                                        <p:cTn id="25" dur="1" fill="hold">
                                          <p:stCondLst>
                                            <p:cond delay="0"/>
                                          </p:stCondLst>
                                        </p:cTn>
                                        <p:tgtEl>
                                          <p:spTgt spid="84"/>
                                        </p:tgtEl>
                                        <p:attrNameLst>
                                          <p:attrName>style.visibility</p:attrName>
                                        </p:attrNameLst>
                                      </p:cBhvr>
                                      <p:to>
                                        <p:strVal val="visible"/>
                                      </p:to>
                                    </p:set>
                                    <p:anim calcmode="lin" valueType="num">
                                      <p:cBhvr additive="base">
                                        <p:cTn id="26" dur="300" fill="hold"/>
                                        <p:tgtEl>
                                          <p:spTgt spid="84"/>
                                        </p:tgtEl>
                                        <p:attrNameLst>
                                          <p:attrName>ppt_x</p:attrName>
                                        </p:attrNameLst>
                                      </p:cBhvr>
                                      <p:tavLst>
                                        <p:tav tm="0">
                                          <p:val>
                                            <p:strVal val="#ppt_x"/>
                                          </p:val>
                                        </p:tav>
                                        <p:tav tm="100000">
                                          <p:val>
                                            <p:strVal val="#ppt_x"/>
                                          </p:val>
                                        </p:tav>
                                      </p:tavLst>
                                    </p:anim>
                                    <p:anim calcmode="lin" valueType="num">
                                      <p:cBhvr additive="base">
                                        <p:cTn id="27" dur="300" fill="hold"/>
                                        <p:tgtEl>
                                          <p:spTgt spid="84"/>
                                        </p:tgtEl>
                                        <p:attrNameLst>
                                          <p:attrName>ppt_y</p:attrName>
                                        </p:attrNameLst>
                                      </p:cBhvr>
                                      <p:tavLst>
                                        <p:tav tm="0">
                                          <p:val>
                                            <p:strVal val="0-#ppt_h/2"/>
                                          </p:val>
                                        </p:tav>
                                        <p:tav tm="100000">
                                          <p:val>
                                            <p:strVal val="#ppt_y"/>
                                          </p:val>
                                        </p:tav>
                                      </p:tavLst>
                                    </p:anim>
                                  </p:childTnLst>
                                </p:cTn>
                              </p:par>
                            </p:childTnLst>
                          </p:cTn>
                        </p:par>
                        <p:par>
                          <p:cTn id="28" fill="hold">
                            <p:stCondLst>
                              <p:cond delay="3000"/>
                            </p:stCondLst>
                            <p:childTnLst>
                              <p:par>
                                <p:cTn id="29" presetID="2" presetClass="entr" presetSubtype="4" fill="hold" grpId="0" nodeType="afterEffect">
                                  <p:stCondLst>
                                    <p:cond delay="0"/>
                                  </p:stCondLst>
                                  <p:childTnLst>
                                    <p:set>
                                      <p:cBhvr>
                                        <p:cTn id="30" dur="1" fill="hold">
                                          <p:stCondLst>
                                            <p:cond delay="0"/>
                                          </p:stCondLst>
                                        </p:cTn>
                                        <p:tgtEl>
                                          <p:spTgt spid="85"/>
                                        </p:tgtEl>
                                        <p:attrNameLst>
                                          <p:attrName>style.visibility</p:attrName>
                                        </p:attrNameLst>
                                      </p:cBhvr>
                                      <p:to>
                                        <p:strVal val="visible"/>
                                      </p:to>
                                    </p:set>
                                    <p:anim calcmode="lin" valueType="num">
                                      <p:cBhvr additive="base">
                                        <p:cTn id="31" dur="300" fill="hold"/>
                                        <p:tgtEl>
                                          <p:spTgt spid="85"/>
                                        </p:tgtEl>
                                        <p:attrNameLst>
                                          <p:attrName>ppt_x</p:attrName>
                                        </p:attrNameLst>
                                      </p:cBhvr>
                                      <p:tavLst>
                                        <p:tav tm="0">
                                          <p:val>
                                            <p:strVal val="#ppt_x"/>
                                          </p:val>
                                        </p:tav>
                                        <p:tav tm="100000">
                                          <p:val>
                                            <p:strVal val="#ppt_x"/>
                                          </p:val>
                                        </p:tav>
                                      </p:tavLst>
                                    </p:anim>
                                    <p:anim calcmode="lin" valueType="num">
                                      <p:cBhvr additive="base">
                                        <p:cTn id="32" dur="300" fill="hold"/>
                                        <p:tgtEl>
                                          <p:spTgt spid="85"/>
                                        </p:tgtEl>
                                        <p:attrNameLst>
                                          <p:attrName>ppt_y</p:attrName>
                                        </p:attrNameLst>
                                      </p:cBhvr>
                                      <p:tavLst>
                                        <p:tav tm="0">
                                          <p:val>
                                            <p:strVal val="1+#ppt_h/2"/>
                                          </p:val>
                                        </p:tav>
                                        <p:tav tm="100000">
                                          <p:val>
                                            <p:strVal val="#ppt_y"/>
                                          </p:val>
                                        </p:tav>
                                      </p:tavLst>
                                    </p:anim>
                                  </p:childTnLst>
                                </p:cTn>
                              </p:par>
                            </p:childTnLst>
                          </p:cTn>
                        </p:par>
                        <p:par>
                          <p:cTn id="33" fill="hold">
                            <p:stCondLst>
                              <p:cond delay="3500"/>
                            </p:stCondLst>
                            <p:childTnLst>
                              <p:par>
                                <p:cTn id="34" presetID="2" presetClass="entr" presetSubtype="1" fill="hold" grpId="0" nodeType="afterEffect">
                                  <p:stCondLst>
                                    <p:cond delay="0"/>
                                  </p:stCondLst>
                                  <p:childTnLst>
                                    <p:set>
                                      <p:cBhvr>
                                        <p:cTn id="35" dur="1" fill="hold">
                                          <p:stCondLst>
                                            <p:cond delay="0"/>
                                          </p:stCondLst>
                                        </p:cTn>
                                        <p:tgtEl>
                                          <p:spTgt spid="86"/>
                                        </p:tgtEl>
                                        <p:attrNameLst>
                                          <p:attrName>style.visibility</p:attrName>
                                        </p:attrNameLst>
                                      </p:cBhvr>
                                      <p:to>
                                        <p:strVal val="visible"/>
                                      </p:to>
                                    </p:set>
                                    <p:anim calcmode="lin" valueType="num">
                                      <p:cBhvr additive="base">
                                        <p:cTn id="36" dur="300" fill="hold"/>
                                        <p:tgtEl>
                                          <p:spTgt spid="86"/>
                                        </p:tgtEl>
                                        <p:attrNameLst>
                                          <p:attrName>ppt_x</p:attrName>
                                        </p:attrNameLst>
                                      </p:cBhvr>
                                      <p:tavLst>
                                        <p:tav tm="0">
                                          <p:val>
                                            <p:strVal val="#ppt_x"/>
                                          </p:val>
                                        </p:tav>
                                        <p:tav tm="100000">
                                          <p:val>
                                            <p:strVal val="#ppt_x"/>
                                          </p:val>
                                        </p:tav>
                                      </p:tavLst>
                                    </p:anim>
                                    <p:anim calcmode="lin" valueType="num">
                                      <p:cBhvr additive="base">
                                        <p:cTn id="37" dur="300" fill="hold"/>
                                        <p:tgtEl>
                                          <p:spTgt spid="86"/>
                                        </p:tgtEl>
                                        <p:attrNameLst>
                                          <p:attrName>ppt_y</p:attrName>
                                        </p:attrNameLst>
                                      </p:cBhvr>
                                      <p:tavLst>
                                        <p:tav tm="0">
                                          <p:val>
                                            <p:strVal val="0-#ppt_h/2"/>
                                          </p:val>
                                        </p:tav>
                                        <p:tav tm="100000">
                                          <p:val>
                                            <p:strVal val="#ppt_y"/>
                                          </p:val>
                                        </p:tav>
                                      </p:tavLst>
                                    </p:anim>
                                  </p:childTnLst>
                                </p:cTn>
                              </p:par>
                            </p:childTnLst>
                          </p:cTn>
                        </p:par>
                        <p:par>
                          <p:cTn id="38" fill="hold">
                            <p:stCondLst>
                              <p:cond delay="4000"/>
                            </p:stCondLst>
                            <p:childTnLst>
                              <p:par>
                                <p:cTn id="39" presetID="2" presetClass="entr" presetSubtype="4" fill="hold" grpId="0" nodeType="afterEffect">
                                  <p:stCondLst>
                                    <p:cond delay="0"/>
                                  </p:stCondLst>
                                  <p:childTnLst>
                                    <p:set>
                                      <p:cBhvr>
                                        <p:cTn id="40" dur="1" fill="hold">
                                          <p:stCondLst>
                                            <p:cond delay="0"/>
                                          </p:stCondLst>
                                        </p:cTn>
                                        <p:tgtEl>
                                          <p:spTgt spid="87"/>
                                        </p:tgtEl>
                                        <p:attrNameLst>
                                          <p:attrName>style.visibility</p:attrName>
                                        </p:attrNameLst>
                                      </p:cBhvr>
                                      <p:to>
                                        <p:strVal val="visible"/>
                                      </p:to>
                                    </p:set>
                                    <p:anim calcmode="lin" valueType="num">
                                      <p:cBhvr additive="base">
                                        <p:cTn id="41" dur="300" fill="hold"/>
                                        <p:tgtEl>
                                          <p:spTgt spid="87"/>
                                        </p:tgtEl>
                                        <p:attrNameLst>
                                          <p:attrName>ppt_x</p:attrName>
                                        </p:attrNameLst>
                                      </p:cBhvr>
                                      <p:tavLst>
                                        <p:tav tm="0">
                                          <p:val>
                                            <p:strVal val="#ppt_x"/>
                                          </p:val>
                                        </p:tav>
                                        <p:tav tm="100000">
                                          <p:val>
                                            <p:strVal val="#ppt_x"/>
                                          </p:val>
                                        </p:tav>
                                      </p:tavLst>
                                    </p:anim>
                                    <p:anim calcmode="lin" valueType="num">
                                      <p:cBhvr additive="base">
                                        <p:cTn id="42" dur="300" fill="hold"/>
                                        <p:tgtEl>
                                          <p:spTgt spid="8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 grpId="0" animBg="1" autoUpdateAnimBg="0"/>
      <p:bldP spid="82" grpId="0" autoUpdateAnimBg="0"/>
      <p:bldP spid="83" grpId="0" autoUpdateAnimBg="0"/>
      <p:bldP spid="84" grpId="0" autoUpdateAnimBg="0"/>
      <p:bldP spid="85" grpId="0" animBg="1" autoUpdateAnimBg="0"/>
      <p:bldP spid="86" grpId="0" autoUpdateAnimBg="0"/>
      <p:bldP spid="87" grpId="0" animBg="1" autoUpdateAnimBg="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dirty="0">
                <a:cs typeface="+mn-ea"/>
              </a:rPr>
              <a:t>单击此处添加标题</a:t>
            </a:r>
            <a:endParaRPr lang="zh-CN" altLang="en-US" dirty="0">
              <a:ea typeface="+mn-ea"/>
              <a:cs typeface="+mn-ea"/>
            </a:endParaRPr>
          </a:p>
        </p:txBody>
      </p:sp>
      <p:sp>
        <p:nvSpPr>
          <p:cNvPr id="50" name="Rectangle 49"/>
          <p:cNvSpPr/>
          <p:nvPr/>
        </p:nvSpPr>
        <p:spPr>
          <a:xfrm>
            <a:off x="1315984" y="4742548"/>
            <a:ext cx="9560037" cy="4135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ea"/>
              <a:cs typeface="+mn-ea"/>
            </a:endParaRPr>
          </a:p>
        </p:txBody>
      </p:sp>
      <p:sp>
        <p:nvSpPr>
          <p:cNvPr id="51" name="Freeform 6"/>
          <p:cNvSpPr/>
          <p:nvPr/>
        </p:nvSpPr>
        <p:spPr bwMode="auto">
          <a:xfrm>
            <a:off x="1510061" y="4649277"/>
            <a:ext cx="764323" cy="93271"/>
          </a:xfrm>
          <a:custGeom>
            <a:avLst/>
            <a:gdLst>
              <a:gd name="T0" fmla="*/ 648 w 648"/>
              <a:gd name="T1" fmla="*/ 1082 h 1082"/>
              <a:gd name="T2" fmla="*/ 0 w 648"/>
              <a:gd name="T3" fmla="*/ 1082 h 1082"/>
              <a:gd name="T4" fmla="*/ 140 w 648"/>
              <a:gd name="T5" fmla="*/ 919 h 1082"/>
              <a:gd name="T6" fmla="*/ 324 w 648"/>
              <a:gd name="T7" fmla="*/ 0 h 1082"/>
              <a:gd name="T8" fmla="*/ 508 w 648"/>
              <a:gd name="T9" fmla="*/ 919 h 1082"/>
              <a:gd name="T10" fmla="*/ 648 w 648"/>
              <a:gd name="T11" fmla="*/ 1082 h 1082"/>
            </a:gdLst>
            <a:ahLst/>
            <a:cxnLst>
              <a:cxn ang="0">
                <a:pos x="T0" y="T1"/>
              </a:cxn>
              <a:cxn ang="0">
                <a:pos x="T2" y="T3"/>
              </a:cxn>
              <a:cxn ang="0">
                <a:pos x="T4" y="T5"/>
              </a:cxn>
              <a:cxn ang="0">
                <a:pos x="T6" y="T7"/>
              </a:cxn>
              <a:cxn ang="0">
                <a:pos x="T8" y="T9"/>
              </a:cxn>
              <a:cxn ang="0">
                <a:pos x="T10" y="T11"/>
              </a:cxn>
            </a:cxnLst>
            <a:rect l="0" t="0" r="r" b="b"/>
            <a:pathLst>
              <a:path w="648" h="1082">
                <a:moveTo>
                  <a:pt x="648" y="1082"/>
                </a:moveTo>
                <a:cubicBezTo>
                  <a:pt x="0" y="1082"/>
                  <a:pt x="0" y="1082"/>
                  <a:pt x="0" y="1082"/>
                </a:cubicBezTo>
                <a:cubicBezTo>
                  <a:pt x="4" y="1082"/>
                  <a:pt x="98" y="1080"/>
                  <a:pt x="140" y="919"/>
                </a:cubicBezTo>
                <a:cubicBezTo>
                  <a:pt x="182" y="755"/>
                  <a:pt x="223" y="0"/>
                  <a:pt x="324" y="0"/>
                </a:cubicBezTo>
                <a:cubicBezTo>
                  <a:pt x="425" y="0"/>
                  <a:pt x="466" y="755"/>
                  <a:pt x="508" y="919"/>
                </a:cubicBezTo>
                <a:cubicBezTo>
                  <a:pt x="550" y="1080"/>
                  <a:pt x="644" y="1082"/>
                  <a:pt x="648" y="1082"/>
                </a:cubicBezTo>
                <a:close/>
              </a:path>
            </a:pathLst>
          </a:custGeom>
          <a:solidFill>
            <a:schemeClr val="accent1"/>
          </a:solidFill>
          <a:ln>
            <a:noFill/>
          </a:ln>
        </p:spPr>
        <p:txBody>
          <a:bodyPr vert="horz" wrap="square" lIns="91440" tIns="45720" rIns="91440" bIns="45720" numCol="1" anchor="t" anchorCtr="0" compatLnSpc="1"/>
          <a:lstStyle/>
          <a:p>
            <a:endParaRPr lang="ko-KR" altLang="en-US" dirty="0">
              <a:latin typeface="+mn-ea"/>
              <a:cs typeface="+mn-ea"/>
            </a:endParaRPr>
          </a:p>
        </p:txBody>
      </p:sp>
      <p:sp>
        <p:nvSpPr>
          <p:cNvPr id="52" name="Freeform 6"/>
          <p:cNvSpPr/>
          <p:nvPr/>
        </p:nvSpPr>
        <p:spPr bwMode="auto">
          <a:xfrm>
            <a:off x="2274385" y="4512757"/>
            <a:ext cx="764323" cy="229791"/>
          </a:xfrm>
          <a:custGeom>
            <a:avLst/>
            <a:gdLst>
              <a:gd name="T0" fmla="*/ 648 w 648"/>
              <a:gd name="T1" fmla="*/ 1082 h 1082"/>
              <a:gd name="T2" fmla="*/ 0 w 648"/>
              <a:gd name="T3" fmla="*/ 1082 h 1082"/>
              <a:gd name="T4" fmla="*/ 140 w 648"/>
              <a:gd name="T5" fmla="*/ 919 h 1082"/>
              <a:gd name="T6" fmla="*/ 324 w 648"/>
              <a:gd name="T7" fmla="*/ 0 h 1082"/>
              <a:gd name="T8" fmla="*/ 508 w 648"/>
              <a:gd name="T9" fmla="*/ 919 h 1082"/>
              <a:gd name="T10" fmla="*/ 648 w 648"/>
              <a:gd name="T11" fmla="*/ 1082 h 1082"/>
            </a:gdLst>
            <a:ahLst/>
            <a:cxnLst>
              <a:cxn ang="0">
                <a:pos x="T0" y="T1"/>
              </a:cxn>
              <a:cxn ang="0">
                <a:pos x="T2" y="T3"/>
              </a:cxn>
              <a:cxn ang="0">
                <a:pos x="T4" y="T5"/>
              </a:cxn>
              <a:cxn ang="0">
                <a:pos x="T6" y="T7"/>
              </a:cxn>
              <a:cxn ang="0">
                <a:pos x="T8" y="T9"/>
              </a:cxn>
              <a:cxn ang="0">
                <a:pos x="T10" y="T11"/>
              </a:cxn>
            </a:cxnLst>
            <a:rect l="0" t="0" r="r" b="b"/>
            <a:pathLst>
              <a:path w="648" h="1082">
                <a:moveTo>
                  <a:pt x="648" y="1082"/>
                </a:moveTo>
                <a:cubicBezTo>
                  <a:pt x="0" y="1082"/>
                  <a:pt x="0" y="1082"/>
                  <a:pt x="0" y="1082"/>
                </a:cubicBezTo>
                <a:cubicBezTo>
                  <a:pt x="4" y="1082"/>
                  <a:pt x="98" y="1080"/>
                  <a:pt x="140" y="919"/>
                </a:cubicBezTo>
                <a:cubicBezTo>
                  <a:pt x="182" y="755"/>
                  <a:pt x="223" y="0"/>
                  <a:pt x="324" y="0"/>
                </a:cubicBezTo>
                <a:cubicBezTo>
                  <a:pt x="425" y="0"/>
                  <a:pt x="466" y="755"/>
                  <a:pt x="508" y="919"/>
                </a:cubicBezTo>
                <a:cubicBezTo>
                  <a:pt x="550" y="1080"/>
                  <a:pt x="644" y="1082"/>
                  <a:pt x="648" y="1082"/>
                </a:cubicBezTo>
                <a:close/>
              </a:path>
            </a:pathLst>
          </a:custGeom>
          <a:solidFill>
            <a:schemeClr val="accent2"/>
          </a:solidFill>
          <a:ln>
            <a:noFill/>
          </a:ln>
        </p:spPr>
        <p:txBody>
          <a:bodyPr vert="horz" wrap="square" lIns="91440" tIns="45720" rIns="91440" bIns="45720" numCol="1" anchor="t" anchorCtr="0" compatLnSpc="1"/>
          <a:lstStyle/>
          <a:p>
            <a:endParaRPr lang="ko-KR" altLang="en-US" dirty="0">
              <a:latin typeface="+mn-ea"/>
              <a:cs typeface="+mn-ea"/>
            </a:endParaRPr>
          </a:p>
        </p:txBody>
      </p:sp>
      <p:sp>
        <p:nvSpPr>
          <p:cNvPr id="53" name="Freeform 6"/>
          <p:cNvSpPr/>
          <p:nvPr/>
        </p:nvSpPr>
        <p:spPr bwMode="auto">
          <a:xfrm>
            <a:off x="3038708" y="4416390"/>
            <a:ext cx="764323" cy="326157"/>
          </a:xfrm>
          <a:custGeom>
            <a:avLst/>
            <a:gdLst>
              <a:gd name="T0" fmla="*/ 648 w 648"/>
              <a:gd name="T1" fmla="*/ 1082 h 1082"/>
              <a:gd name="T2" fmla="*/ 0 w 648"/>
              <a:gd name="T3" fmla="*/ 1082 h 1082"/>
              <a:gd name="T4" fmla="*/ 140 w 648"/>
              <a:gd name="T5" fmla="*/ 919 h 1082"/>
              <a:gd name="T6" fmla="*/ 324 w 648"/>
              <a:gd name="T7" fmla="*/ 0 h 1082"/>
              <a:gd name="T8" fmla="*/ 508 w 648"/>
              <a:gd name="T9" fmla="*/ 919 h 1082"/>
              <a:gd name="T10" fmla="*/ 648 w 648"/>
              <a:gd name="T11" fmla="*/ 1082 h 1082"/>
            </a:gdLst>
            <a:ahLst/>
            <a:cxnLst>
              <a:cxn ang="0">
                <a:pos x="T0" y="T1"/>
              </a:cxn>
              <a:cxn ang="0">
                <a:pos x="T2" y="T3"/>
              </a:cxn>
              <a:cxn ang="0">
                <a:pos x="T4" y="T5"/>
              </a:cxn>
              <a:cxn ang="0">
                <a:pos x="T6" y="T7"/>
              </a:cxn>
              <a:cxn ang="0">
                <a:pos x="T8" y="T9"/>
              </a:cxn>
              <a:cxn ang="0">
                <a:pos x="T10" y="T11"/>
              </a:cxn>
            </a:cxnLst>
            <a:rect l="0" t="0" r="r" b="b"/>
            <a:pathLst>
              <a:path w="648" h="1082">
                <a:moveTo>
                  <a:pt x="648" y="1082"/>
                </a:moveTo>
                <a:cubicBezTo>
                  <a:pt x="0" y="1082"/>
                  <a:pt x="0" y="1082"/>
                  <a:pt x="0" y="1082"/>
                </a:cubicBezTo>
                <a:cubicBezTo>
                  <a:pt x="4" y="1082"/>
                  <a:pt x="98" y="1080"/>
                  <a:pt x="140" y="919"/>
                </a:cubicBezTo>
                <a:cubicBezTo>
                  <a:pt x="182" y="755"/>
                  <a:pt x="223" y="0"/>
                  <a:pt x="324" y="0"/>
                </a:cubicBezTo>
                <a:cubicBezTo>
                  <a:pt x="425" y="0"/>
                  <a:pt x="466" y="755"/>
                  <a:pt x="508" y="919"/>
                </a:cubicBezTo>
                <a:cubicBezTo>
                  <a:pt x="550" y="1080"/>
                  <a:pt x="644" y="1082"/>
                  <a:pt x="648" y="1082"/>
                </a:cubicBezTo>
                <a:close/>
              </a:path>
            </a:pathLst>
          </a:custGeom>
          <a:solidFill>
            <a:schemeClr val="tx1">
              <a:lumMod val="65000"/>
              <a:lumOff val="35000"/>
            </a:schemeClr>
          </a:solidFill>
          <a:ln>
            <a:noFill/>
          </a:ln>
        </p:spPr>
        <p:txBody>
          <a:bodyPr vert="horz" wrap="square" lIns="91440" tIns="45720" rIns="91440" bIns="45720" numCol="1" anchor="t" anchorCtr="0" compatLnSpc="1"/>
          <a:lstStyle/>
          <a:p>
            <a:endParaRPr lang="ko-KR" altLang="en-US" dirty="0">
              <a:latin typeface="+mn-ea"/>
              <a:cs typeface="+mn-ea"/>
            </a:endParaRPr>
          </a:p>
        </p:txBody>
      </p:sp>
      <p:sp>
        <p:nvSpPr>
          <p:cNvPr id="54" name="Freeform 6"/>
          <p:cNvSpPr/>
          <p:nvPr/>
        </p:nvSpPr>
        <p:spPr bwMode="auto">
          <a:xfrm>
            <a:off x="3803032" y="4247747"/>
            <a:ext cx="764323" cy="494798"/>
          </a:xfrm>
          <a:custGeom>
            <a:avLst/>
            <a:gdLst>
              <a:gd name="T0" fmla="*/ 648 w 648"/>
              <a:gd name="T1" fmla="*/ 1082 h 1082"/>
              <a:gd name="T2" fmla="*/ 0 w 648"/>
              <a:gd name="T3" fmla="*/ 1082 h 1082"/>
              <a:gd name="T4" fmla="*/ 140 w 648"/>
              <a:gd name="T5" fmla="*/ 919 h 1082"/>
              <a:gd name="T6" fmla="*/ 324 w 648"/>
              <a:gd name="T7" fmla="*/ 0 h 1082"/>
              <a:gd name="T8" fmla="*/ 508 w 648"/>
              <a:gd name="T9" fmla="*/ 919 h 1082"/>
              <a:gd name="T10" fmla="*/ 648 w 648"/>
              <a:gd name="T11" fmla="*/ 1082 h 1082"/>
            </a:gdLst>
            <a:ahLst/>
            <a:cxnLst>
              <a:cxn ang="0">
                <a:pos x="T0" y="T1"/>
              </a:cxn>
              <a:cxn ang="0">
                <a:pos x="T2" y="T3"/>
              </a:cxn>
              <a:cxn ang="0">
                <a:pos x="T4" y="T5"/>
              </a:cxn>
              <a:cxn ang="0">
                <a:pos x="T6" y="T7"/>
              </a:cxn>
              <a:cxn ang="0">
                <a:pos x="T8" y="T9"/>
              </a:cxn>
              <a:cxn ang="0">
                <a:pos x="T10" y="T11"/>
              </a:cxn>
            </a:cxnLst>
            <a:rect l="0" t="0" r="r" b="b"/>
            <a:pathLst>
              <a:path w="648" h="1082">
                <a:moveTo>
                  <a:pt x="648" y="1082"/>
                </a:moveTo>
                <a:cubicBezTo>
                  <a:pt x="0" y="1082"/>
                  <a:pt x="0" y="1082"/>
                  <a:pt x="0" y="1082"/>
                </a:cubicBezTo>
                <a:cubicBezTo>
                  <a:pt x="4" y="1082"/>
                  <a:pt x="98" y="1080"/>
                  <a:pt x="140" y="919"/>
                </a:cubicBezTo>
                <a:cubicBezTo>
                  <a:pt x="182" y="755"/>
                  <a:pt x="223" y="0"/>
                  <a:pt x="324" y="0"/>
                </a:cubicBezTo>
                <a:cubicBezTo>
                  <a:pt x="425" y="0"/>
                  <a:pt x="466" y="755"/>
                  <a:pt x="508" y="919"/>
                </a:cubicBezTo>
                <a:cubicBezTo>
                  <a:pt x="550" y="1080"/>
                  <a:pt x="644" y="1082"/>
                  <a:pt x="648" y="1082"/>
                </a:cubicBezTo>
                <a:close/>
              </a:path>
            </a:pathLst>
          </a:custGeom>
          <a:solidFill>
            <a:schemeClr val="accent4"/>
          </a:solidFill>
          <a:ln>
            <a:noFill/>
          </a:ln>
        </p:spPr>
        <p:txBody>
          <a:bodyPr vert="horz" wrap="square" lIns="91440" tIns="45720" rIns="91440" bIns="45720" numCol="1" anchor="t" anchorCtr="0" compatLnSpc="1"/>
          <a:lstStyle/>
          <a:p>
            <a:endParaRPr lang="ko-KR" altLang="en-US" dirty="0">
              <a:latin typeface="+mn-ea"/>
              <a:cs typeface="+mn-ea"/>
            </a:endParaRPr>
          </a:p>
        </p:txBody>
      </p:sp>
      <p:sp>
        <p:nvSpPr>
          <p:cNvPr id="55" name="Freeform 6"/>
          <p:cNvSpPr/>
          <p:nvPr/>
        </p:nvSpPr>
        <p:spPr bwMode="auto">
          <a:xfrm>
            <a:off x="4567355" y="4103197"/>
            <a:ext cx="764323" cy="639349"/>
          </a:xfrm>
          <a:custGeom>
            <a:avLst/>
            <a:gdLst>
              <a:gd name="T0" fmla="*/ 648 w 648"/>
              <a:gd name="T1" fmla="*/ 1082 h 1082"/>
              <a:gd name="T2" fmla="*/ 0 w 648"/>
              <a:gd name="T3" fmla="*/ 1082 h 1082"/>
              <a:gd name="T4" fmla="*/ 140 w 648"/>
              <a:gd name="T5" fmla="*/ 919 h 1082"/>
              <a:gd name="T6" fmla="*/ 324 w 648"/>
              <a:gd name="T7" fmla="*/ 0 h 1082"/>
              <a:gd name="T8" fmla="*/ 508 w 648"/>
              <a:gd name="T9" fmla="*/ 919 h 1082"/>
              <a:gd name="T10" fmla="*/ 648 w 648"/>
              <a:gd name="T11" fmla="*/ 1082 h 1082"/>
            </a:gdLst>
            <a:ahLst/>
            <a:cxnLst>
              <a:cxn ang="0">
                <a:pos x="T0" y="T1"/>
              </a:cxn>
              <a:cxn ang="0">
                <a:pos x="T2" y="T3"/>
              </a:cxn>
              <a:cxn ang="0">
                <a:pos x="T4" y="T5"/>
              </a:cxn>
              <a:cxn ang="0">
                <a:pos x="T6" y="T7"/>
              </a:cxn>
              <a:cxn ang="0">
                <a:pos x="T8" y="T9"/>
              </a:cxn>
              <a:cxn ang="0">
                <a:pos x="T10" y="T11"/>
              </a:cxn>
            </a:cxnLst>
            <a:rect l="0" t="0" r="r" b="b"/>
            <a:pathLst>
              <a:path w="648" h="1082">
                <a:moveTo>
                  <a:pt x="648" y="1082"/>
                </a:moveTo>
                <a:cubicBezTo>
                  <a:pt x="0" y="1082"/>
                  <a:pt x="0" y="1082"/>
                  <a:pt x="0" y="1082"/>
                </a:cubicBezTo>
                <a:cubicBezTo>
                  <a:pt x="4" y="1082"/>
                  <a:pt x="98" y="1080"/>
                  <a:pt x="140" y="919"/>
                </a:cubicBezTo>
                <a:cubicBezTo>
                  <a:pt x="182" y="755"/>
                  <a:pt x="223" y="0"/>
                  <a:pt x="324" y="0"/>
                </a:cubicBezTo>
                <a:cubicBezTo>
                  <a:pt x="425" y="0"/>
                  <a:pt x="466" y="755"/>
                  <a:pt x="508" y="919"/>
                </a:cubicBezTo>
                <a:cubicBezTo>
                  <a:pt x="550" y="1080"/>
                  <a:pt x="644" y="1082"/>
                  <a:pt x="648" y="1082"/>
                </a:cubicBezTo>
                <a:close/>
              </a:path>
            </a:pathLst>
          </a:custGeom>
          <a:solidFill>
            <a:schemeClr val="accent5"/>
          </a:solidFill>
          <a:ln>
            <a:noFill/>
          </a:ln>
        </p:spPr>
        <p:txBody>
          <a:bodyPr vert="horz" wrap="square" lIns="91440" tIns="45720" rIns="91440" bIns="45720" numCol="1" anchor="t" anchorCtr="0" compatLnSpc="1"/>
          <a:lstStyle/>
          <a:p>
            <a:endParaRPr lang="ko-KR" altLang="en-US" dirty="0">
              <a:latin typeface="+mn-ea"/>
              <a:cs typeface="+mn-ea"/>
            </a:endParaRPr>
          </a:p>
        </p:txBody>
      </p:sp>
      <p:sp>
        <p:nvSpPr>
          <p:cNvPr id="56" name="Freeform 6"/>
          <p:cNvSpPr/>
          <p:nvPr/>
        </p:nvSpPr>
        <p:spPr bwMode="auto">
          <a:xfrm>
            <a:off x="5331679" y="3942585"/>
            <a:ext cx="764323" cy="799961"/>
          </a:xfrm>
          <a:custGeom>
            <a:avLst/>
            <a:gdLst>
              <a:gd name="T0" fmla="*/ 648 w 648"/>
              <a:gd name="T1" fmla="*/ 1082 h 1082"/>
              <a:gd name="T2" fmla="*/ 0 w 648"/>
              <a:gd name="T3" fmla="*/ 1082 h 1082"/>
              <a:gd name="T4" fmla="*/ 140 w 648"/>
              <a:gd name="T5" fmla="*/ 919 h 1082"/>
              <a:gd name="T6" fmla="*/ 324 w 648"/>
              <a:gd name="T7" fmla="*/ 0 h 1082"/>
              <a:gd name="T8" fmla="*/ 508 w 648"/>
              <a:gd name="T9" fmla="*/ 919 h 1082"/>
              <a:gd name="T10" fmla="*/ 648 w 648"/>
              <a:gd name="T11" fmla="*/ 1082 h 1082"/>
            </a:gdLst>
            <a:ahLst/>
            <a:cxnLst>
              <a:cxn ang="0">
                <a:pos x="T0" y="T1"/>
              </a:cxn>
              <a:cxn ang="0">
                <a:pos x="T2" y="T3"/>
              </a:cxn>
              <a:cxn ang="0">
                <a:pos x="T4" y="T5"/>
              </a:cxn>
              <a:cxn ang="0">
                <a:pos x="T6" y="T7"/>
              </a:cxn>
              <a:cxn ang="0">
                <a:pos x="T8" y="T9"/>
              </a:cxn>
              <a:cxn ang="0">
                <a:pos x="T10" y="T11"/>
              </a:cxn>
            </a:cxnLst>
            <a:rect l="0" t="0" r="r" b="b"/>
            <a:pathLst>
              <a:path w="648" h="1082">
                <a:moveTo>
                  <a:pt x="648" y="1082"/>
                </a:moveTo>
                <a:cubicBezTo>
                  <a:pt x="0" y="1082"/>
                  <a:pt x="0" y="1082"/>
                  <a:pt x="0" y="1082"/>
                </a:cubicBezTo>
                <a:cubicBezTo>
                  <a:pt x="4" y="1082"/>
                  <a:pt x="98" y="1080"/>
                  <a:pt x="140" y="919"/>
                </a:cubicBezTo>
                <a:cubicBezTo>
                  <a:pt x="182" y="755"/>
                  <a:pt x="223" y="0"/>
                  <a:pt x="324" y="0"/>
                </a:cubicBezTo>
                <a:cubicBezTo>
                  <a:pt x="425" y="0"/>
                  <a:pt x="466" y="755"/>
                  <a:pt x="508" y="919"/>
                </a:cubicBezTo>
                <a:cubicBezTo>
                  <a:pt x="550" y="1080"/>
                  <a:pt x="644" y="1082"/>
                  <a:pt x="648" y="1082"/>
                </a:cubicBezTo>
                <a:close/>
              </a:path>
            </a:pathLst>
          </a:custGeom>
          <a:solidFill>
            <a:schemeClr val="accent6"/>
          </a:solidFill>
          <a:ln>
            <a:noFill/>
          </a:ln>
        </p:spPr>
        <p:txBody>
          <a:bodyPr vert="horz" wrap="square" lIns="91440" tIns="45720" rIns="91440" bIns="45720" numCol="1" anchor="t" anchorCtr="0" compatLnSpc="1"/>
          <a:lstStyle/>
          <a:p>
            <a:endParaRPr lang="ko-KR" altLang="en-US" dirty="0">
              <a:latin typeface="+mn-ea"/>
              <a:cs typeface="+mn-ea"/>
            </a:endParaRPr>
          </a:p>
        </p:txBody>
      </p:sp>
      <p:sp>
        <p:nvSpPr>
          <p:cNvPr id="57" name="Freeform 6"/>
          <p:cNvSpPr/>
          <p:nvPr/>
        </p:nvSpPr>
        <p:spPr bwMode="auto">
          <a:xfrm>
            <a:off x="6096002" y="3830157"/>
            <a:ext cx="764323" cy="912388"/>
          </a:xfrm>
          <a:custGeom>
            <a:avLst/>
            <a:gdLst>
              <a:gd name="T0" fmla="*/ 648 w 648"/>
              <a:gd name="T1" fmla="*/ 1082 h 1082"/>
              <a:gd name="T2" fmla="*/ 0 w 648"/>
              <a:gd name="T3" fmla="*/ 1082 h 1082"/>
              <a:gd name="T4" fmla="*/ 140 w 648"/>
              <a:gd name="T5" fmla="*/ 919 h 1082"/>
              <a:gd name="T6" fmla="*/ 324 w 648"/>
              <a:gd name="T7" fmla="*/ 0 h 1082"/>
              <a:gd name="T8" fmla="*/ 508 w 648"/>
              <a:gd name="T9" fmla="*/ 919 h 1082"/>
              <a:gd name="T10" fmla="*/ 648 w 648"/>
              <a:gd name="T11" fmla="*/ 1082 h 1082"/>
            </a:gdLst>
            <a:ahLst/>
            <a:cxnLst>
              <a:cxn ang="0">
                <a:pos x="T0" y="T1"/>
              </a:cxn>
              <a:cxn ang="0">
                <a:pos x="T2" y="T3"/>
              </a:cxn>
              <a:cxn ang="0">
                <a:pos x="T4" y="T5"/>
              </a:cxn>
              <a:cxn ang="0">
                <a:pos x="T6" y="T7"/>
              </a:cxn>
              <a:cxn ang="0">
                <a:pos x="T8" y="T9"/>
              </a:cxn>
              <a:cxn ang="0">
                <a:pos x="T10" y="T11"/>
              </a:cxn>
            </a:cxnLst>
            <a:rect l="0" t="0" r="r" b="b"/>
            <a:pathLst>
              <a:path w="648" h="1082">
                <a:moveTo>
                  <a:pt x="648" y="1082"/>
                </a:moveTo>
                <a:cubicBezTo>
                  <a:pt x="0" y="1082"/>
                  <a:pt x="0" y="1082"/>
                  <a:pt x="0" y="1082"/>
                </a:cubicBezTo>
                <a:cubicBezTo>
                  <a:pt x="4" y="1082"/>
                  <a:pt x="98" y="1080"/>
                  <a:pt x="140" y="919"/>
                </a:cubicBezTo>
                <a:cubicBezTo>
                  <a:pt x="182" y="755"/>
                  <a:pt x="223" y="0"/>
                  <a:pt x="324" y="0"/>
                </a:cubicBezTo>
                <a:cubicBezTo>
                  <a:pt x="425" y="0"/>
                  <a:pt x="466" y="755"/>
                  <a:pt x="508" y="919"/>
                </a:cubicBezTo>
                <a:cubicBezTo>
                  <a:pt x="550" y="1080"/>
                  <a:pt x="644" y="1082"/>
                  <a:pt x="648" y="1082"/>
                </a:cubicBezTo>
                <a:close/>
              </a:path>
            </a:pathLst>
          </a:custGeom>
          <a:solidFill>
            <a:schemeClr val="accent1"/>
          </a:solidFill>
          <a:ln>
            <a:noFill/>
          </a:ln>
        </p:spPr>
        <p:txBody>
          <a:bodyPr vert="horz" wrap="square" lIns="91440" tIns="45720" rIns="91440" bIns="45720" numCol="1" anchor="t" anchorCtr="0" compatLnSpc="1"/>
          <a:lstStyle/>
          <a:p>
            <a:endParaRPr lang="ko-KR" altLang="en-US" dirty="0">
              <a:latin typeface="+mn-ea"/>
              <a:cs typeface="+mn-ea"/>
            </a:endParaRPr>
          </a:p>
        </p:txBody>
      </p:sp>
      <p:sp>
        <p:nvSpPr>
          <p:cNvPr id="58" name="Freeform 6"/>
          <p:cNvSpPr/>
          <p:nvPr/>
        </p:nvSpPr>
        <p:spPr bwMode="auto">
          <a:xfrm>
            <a:off x="6860326" y="3573180"/>
            <a:ext cx="764323" cy="1169367"/>
          </a:xfrm>
          <a:custGeom>
            <a:avLst/>
            <a:gdLst>
              <a:gd name="T0" fmla="*/ 648 w 648"/>
              <a:gd name="T1" fmla="*/ 1082 h 1082"/>
              <a:gd name="T2" fmla="*/ 0 w 648"/>
              <a:gd name="T3" fmla="*/ 1082 h 1082"/>
              <a:gd name="T4" fmla="*/ 140 w 648"/>
              <a:gd name="T5" fmla="*/ 919 h 1082"/>
              <a:gd name="T6" fmla="*/ 324 w 648"/>
              <a:gd name="T7" fmla="*/ 0 h 1082"/>
              <a:gd name="T8" fmla="*/ 508 w 648"/>
              <a:gd name="T9" fmla="*/ 919 h 1082"/>
              <a:gd name="T10" fmla="*/ 648 w 648"/>
              <a:gd name="T11" fmla="*/ 1082 h 1082"/>
            </a:gdLst>
            <a:ahLst/>
            <a:cxnLst>
              <a:cxn ang="0">
                <a:pos x="T0" y="T1"/>
              </a:cxn>
              <a:cxn ang="0">
                <a:pos x="T2" y="T3"/>
              </a:cxn>
              <a:cxn ang="0">
                <a:pos x="T4" y="T5"/>
              </a:cxn>
              <a:cxn ang="0">
                <a:pos x="T6" y="T7"/>
              </a:cxn>
              <a:cxn ang="0">
                <a:pos x="T8" y="T9"/>
              </a:cxn>
              <a:cxn ang="0">
                <a:pos x="T10" y="T11"/>
              </a:cxn>
            </a:cxnLst>
            <a:rect l="0" t="0" r="r" b="b"/>
            <a:pathLst>
              <a:path w="648" h="1082">
                <a:moveTo>
                  <a:pt x="648" y="1082"/>
                </a:moveTo>
                <a:cubicBezTo>
                  <a:pt x="0" y="1082"/>
                  <a:pt x="0" y="1082"/>
                  <a:pt x="0" y="1082"/>
                </a:cubicBezTo>
                <a:cubicBezTo>
                  <a:pt x="4" y="1082"/>
                  <a:pt x="98" y="1080"/>
                  <a:pt x="140" y="919"/>
                </a:cubicBezTo>
                <a:cubicBezTo>
                  <a:pt x="182" y="755"/>
                  <a:pt x="223" y="0"/>
                  <a:pt x="324" y="0"/>
                </a:cubicBezTo>
                <a:cubicBezTo>
                  <a:pt x="425" y="0"/>
                  <a:pt x="466" y="755"/>
                  <a:pt x="508" y="919"/>
                </a:cubicBezTo>
                <a:cubicBezTo>
                  <a:pt x="550" y="1080"/>
                  <a:pt x="644" y="1082"/>
                  <a:pt x="648" y="1082"/>
                </a:cubicBezTo>
                <a:close/>
              </a:path>
            </a:pathLst>
          </a:custGeom>
          <a:solidFill>
            <a:schemeClr val="accent2"/>
          </a:solidFill>
          <a:ln>
            <a:noFill/>
          </a:ln>
        </p:spPr>
        <p:txBody>
          <a:bodyPr vert="horz" wrap="square" lIns="91440" tIns="45720" rIns="91440" bIns="45720" numCol="1" anchor="t" anchorCtr="0" compatLnSpc="1"/>
          <a:lstStyle/>
          <a:p>
            <a:endParaRPr lang="ko-KR" altLang="en-US" dirty="0">
              <a:latin typeface="+mn-ea"/>
              <a:cs typeface="+mn-ea"/>
            </a:endParaRPr>
          </a:p>
        </p:txBody>
      </p:sp>
      <p:sp>
        <p:nvSpPr>
          <p:cNvPr id="59" name="Freeform 6"/>
          <p:cNvSpPr/>
          <p:nvPr/>
        </p:nvSpPr>
        <p:spPr bwMode="auto">
          <a:xfrm>
            <a:off x="7624649" y="3318563"/>
            <a:ext cx="764323" cy="1423982"/>
          </a:xfrm>
          <a:custGeom>
            <a:avLst/>
            <a:gdLst>
              <a:gd name="T0" fmla="*/ 648 w 648"/>
              <a:gd name="T1" fmla="*/ 1082 h 1082"/>
              <a:gd name="T2" fmla="*/ 0 w 648"/>
              <a:gd name="T3" fmla="*/ 1082 h 1082"/>
              <a:gd name="T4" fmla="*/ 140 w 648"/>
              <a:gd name="T5" fmla="*/ 919 h 1082"/>
              <a:gd name="T6" fmla="*/ 324 w 648"/>
              <a:gd name="T7" fmla="*/ 0 h 1082"/>
              <a:gd name="T8" fmla="*/ 508 w 648"/>
              <a:gd name="T9" fmla="*/ 919 h 1082"/>
              <a:gd name="T10" fmla="*/ 648 w 648"/>
              <a:gd name="T11" fmla="*/ 1082 h 1082"/>
            </a:gdLst>
            <a:ahLst/>
            <a:cxnLst>
              <a:cxn ang="0">
                <a:pos x="T0" y="T1"/>
              </a:cxn>
              <a:cxn ang="0">
                <a:pos x="T2" y="T3"/>
              </a:cxn>
              <a:cxn ang="0">
                <a:pos x="T4" y="T5"/>
              </a:cxn>
              <a:cxn ang="0">
                <a:pos x="T6" y="T7"/>
              </a:cxn>
              <a:cxn ang="0">
                <a:pos x="T8" y="T9"/>
              </a:cxn>
              <a:cxn ang="0">
                <a:pos x="T10" y="T11"/>
              </a:cxn>
            </a:cxnLst>
            <a:rect l="0" t="0" r="r" b="b"/>
            <a:pathLst>
              <a:path w="648" h="1082">
                <a:moveTo>
                  <a:pt x="648" y="1082"/>
                </a:moveTo>
                <a:cubicBezTo>
                  <a:pt x="0" y="1082"/>
                  <a:pt x="0" y="1082"/>
                  <a:pt x="0" y="1082"/>
                </a:cubicBezTo>
                <a:cubicBezTo>
                  <a:pt x="4" y="1082"/>
                  <a:pt x="98" y="1080"/>
                  <a:pt x="140" y="919"/>
                </a:cubicBezTo>
                <a:cubicBezTo>
                  <a:pt x="182" y="755"/>
                  <a:pt x="223" y="0"/>
                  <a:pt x="324" y="0"/>
                </a:cubicBezTo>
                <a:cubicBezTo>
                  <a:pt x="425" y="0"/>
                  <a:pt x="466" y="755"/>
                  <a:pt x="508" y="919"/>
                </a:cubicBezTo>
                <a:cubicBezTo>
                  <a:pt x="550" y="1080"/>
                  <a:pt x="644" y="1082"/>
                  <a:pt x="648" y="1082"/>
                </a:cubicBezTo>
                <a:close/>
              </a:path>
            </a:pathLst>
          </a:custGeom>
          <a:solidFill>
            <a:schemeClr val="tx1">
              <a:lumMod val="65000"/>
              <a:lumOff val="35000"/>
            </a:schemeClr>
          </a:solidFill>
          <a:ln>
            <a:noFill/>
          </a:ln>
        </p:spPr>
        <p:txBody>
          <a:bodyPr vert="horz" wrap="square" lIns="91440" tIns="45720" rIns="91440" bIns="45720" numCol="1" anchor="t" anchorCtr="0" compatLnSpc="1"/>
          <a:lstStyle/>
          <a:p>
            <a:endParaRPr lang="ko-KR" altLang="en-US" dirty="0">
              <a:latin typeface="+mn-ea"/>
              <a:cs typeface="+mn-ea"/>
            </a:endParaRPr>
          </a:p>
        </p:txBody>
      </p:sp>
      <p:sp>
        <p:nvSpPr>
          <p:cNvPr id="60" name="Freeform 6"/>
          <p:cNvSpPr/>
          <p:nvPr/>
        </p:nvSpPr>
        <p:spPr bwMode="auto">
          <a:xfrm>
            <a:off x="8388973" y="2978918"/>
            <a:ext cx="764323" cy="1763629"/>
          </a:xfrm>
          <a:custGeom>
            <a:avLst/>
            <a:gdLst>
              <a:gd name="T0" fmla="*/ 648 w 648"/>
              <a:gd name="T1" fmla="*/ 1082 h 1082"/>
              <a:gd name="T2" fmla="*/ 0 w 648"/>
              <a:gd name="T3" fmla="*/ 1082 h 1082"/>
              <a:gd name="T4" fmla="*/ 140 w 648"/>
              <a:gd name="T5" fmla="*/ 919 h 1082"/>
              <a:gd name="T6" fmla="*/ 324 w 648"/>
              <a:gd name="T7" fmla="*/ 0 h 1082"/>
              <a:gd name="T8" fmla="*/ 508 w 648"/>
              <a:gd name="T9" fmla="*/ 919 h 1082"/>
              <a:gd name="T10" fmla="*/ 648 w 648"/>
              <a:gd name="T11" fmla="*/ 1082 h 1082"/>
            </a:gdLst>
            <a:ahLst/>
            <a:cxnLst>
              <a:cxn ang="0">
                <a:pos x="T0" y="T1"/>
              </a:cxn>
              <a:cxn ang="0">
                <a:pos x="T2" y="T3"/>
              </a:cxn>
              <a:cxn ang="0">
                <a:pos x="T4" y="T5"/>
              </a:cxn>
              <a:cxn ang="0">
                <a:pos x="T6" y="T7"/>
              </a:cxn>
              <a:cxn ang="0">
                <a:pos x="T8" y="T9"/>
              </a:cxn>
              <a:cxn ang="0">
                <a:pos x="T10" y="T11"/>
              </a:cxn>
            </a:cxnLst>
            <a:rect l="0" t="0" r="r" b="b"/>
            <a:pathLst>
              <a:path w="648" h="1082">
                <a:moveTo>
                  <a:pt x="648" y="1082"/>
                </a:moveTo>
                <a:cubicBezTo>
                  <a:pt x="0" y="1082"/>
                  <a:pt x="0" y="1082"/>
                  <a:pt x="0" y="1082"/>
                </a:cubicBezTo>
                <a:cubicBezTo>
                  <a:pt x="4" y="1082"/>
                  <a:pt x="98" y="1080"/>
                  <a:pt x="140" y="919"/>
                </a:cubicBezTo>
                <a:cubicBezTo>
                  <a:pt x="182" y="755"/>
                  <a:pt x="223" y="0"/>
                  <a:pt x="324" y="0"/>
                </a:cubicBezTo>
                <a:cubicBezTo>
                  <a:pt x="425" y="0"/>
                  <a:pt x="466" y="755"/>
                  <a:pt x="508" y="919"/>
                </a:cubicBezTo>
                <a:cubicBezTo>
                  <a:pt x="550" y="1080"/>
                  <a:pt x="644" y="1082"/>
                  <a:pt x="648" y="1082"/>
                </a:cubicBezTo>
                <a:close/>
              </a:path>
            </a:pathLst>
          </a:custGeom>
          <a:solidFill>
            <a:schemeClr val="accent4"/>
          </a:solidFill>
          <a:ln>
            <a:noFill/>
          </a:ln>
        </p:spPr>
        <p:txBody>
          <a:bodyPr vert="horz" wrap="square" lIns="91440" tIns="45720" rIns="91440" bIns="45720" numCol="1" anchor="t" anchorCtr="0" compatLnSpc="1"/>
          <a:lstStyle/>
          <a:p>
            <a:endParaRPr lang="ko-KR" altLang="en-US" dirty="0">
              <a:latin typeface="+mn-ea"/>
              <a:cs typeface="+mn-ea"/>
            </a:endParaRPr>
          </a:p>
        </p:txBody>
      </p:sp>
      <p:sp>
        <p:nvSpPr>
          <p:cNvPr id="61" name="Freeform 6"/>
          <p:cNvSpPr/>
          <p:nvPr/>
        </p:nvSpPr>
        <p:spPr bwMode="auto">
          <a:xfrm>
            <a:off x="9153296" y="2625573"/>
            <a:ext cx="764323" cy="2116975"/>
          </a:xfrm>
          <a:custGeom>
            <a:avLst/>
            <a:gdLst>
              <a:gd name="T0" fmla="*/ 648 w 648"/>
              <a:gd name="T1" fmla="*/ 1082 h 1082"/>
              <a:gd name="T2" fmla="*/ 0 w 648"/>
              <a:gd name="T3" fmla="*/ 1082 h 1082"/>
              <a:gd name="T4" fmla="*/ 140 w 648"/>
              <a:gd name="T5" fmla="*/ 919 h 1082"/>
              <a:gd name="T6" fmla="*/ 324 w 648"/>
              <a:gd name="T7" fmla="*/ 0 h 1082"/>
              <a:gd name="T8" fmla="*/ 508 w 648"/>
              <a:gd name="T9" fmla="*/ 919 h 1082"/>
              <a:gd name="T10" fmla="*/ 648 w 648"/>
              <a:gd name="T11" fmla="*/ 1082 h 1082"/>
            </a:gdLst>
            <a:ahLst/>
            <a:cxnLst>
              <a:cxn ang="0">
                <a:pos x="T0" y="T1"/>
              </a:cxn>
              <a:cxn ang="0">
                <a:pos x="T2" y="T3"/>
              </a:cxn>
              <a:cxn ang="0">
                <a:pos x="T4" y="T5"/>
              </a:cxn>
              <a:cxn ang="0">
                <a:pos x="T6" y="T7"/>
              </a:cxn>
              <a:cxn ang="0">
                <a:pos x="T8" y="T9"/>
              </a:cxn>
              <a:cxn ang="0">
                <a:pos x="T10" y="T11"/>
              </a:cxn>
            </a:cxnLst>
            <a:rect l="0" t="0" r="r" b="b"/>
            <a:pathLst>
              <a:path w="648" h="1082">
                <a:moveTo>
                  <a:pt x="648" y="1082"/>
                </a:moveTo>
                <a:cubicBezTo>
                  <a:pt x="0" y="1082"/>
                  <a:pt x="0" y="1082"/>
                  <a:pt x="0" y="1082"/>
                </a:cubicBezTo>
                <a:cubicBezTo>
                  <a:pt x="4" y="1082"/>
                  <a:pt x="98" y="1080"/>
                  <a:pt x="140" y="919"/>
                </a:cubicBezTo>
                <a:cubicBezTo>
                  <a:pt x="182" y="755"/>
                  <a:pt x="223" y="0"/>
                  <a:pt x="324" y="0"/>
                </a:cubicBezTo>
                <a:cubicBezTo>
                  <a:pt x="425" y="0"/>
                  <a:pt x="466" y="755"/>
                  <a:pt x="508" y="919"/>
                </a:cubicBezTo>
                <a:cubicBezTo>
                  <a:pt x="550" y="1080"/>
                  <a:pt x="644" y="1082"/>
                  <a:pt x="648" y="1082"/>
                </a:cubicBezTo>
                <a:close/>
              </a:path>
            </a:pathLst>
          </a:custGeom>
          <a:solidFill>
            <a:schemeClr val="accent5"/>
          </a:solidFill>
          <a:ln>
            <a:noFill/>
          </a:ln>
        </p:spPr>
        <p:txBody>
          <a:bodyPr vert="horz" wrap="square" lIns="91440" tIns="45720" rIns="91440" bIns="45720" numCol="1" anchor="t" anchorCtr="0" compatLnSpc="1"/>
          <a:lstStyle/>
          <a:p>
            <a:endParaRPr lang="ko-KR" altLang="en-US" dirty="0">
              <a:latin typeface="+mn-ea"/>
              <a:cs typeface="+mn-ea"/>
            </a:endParaRPr>
          </a:p>
        </p:txBody>
      </p:sp>
      <p:sp>
        <p:nvSpPr>
          <p:cNvPr id="62" name="Freeform 6"/>
          <p:cNvSpPr/>
          <p:nvPr/>
        </p:nvSpPr>
        <p:spPr bwMode="auto">
          <a:xfrm>
            <a:off x="9917620" y="2288288"/>
            <a:ext cx="764323" cy="2454259"/>
          </a:xfrm>
          <a:custGeom>
            <a:avLst/>
            <a:gdLst>
              <a:gd name="T0" fmla="*/ 648 w 648"/>
              <a:gd name="T1" fmla="*/ 1082 h 1082"/>
              <a:gd name="T2" fmla="*/ 0 w 648"/>
              <a:gd name="T3" fmla="*/ 1082 h 1082"/>
              <a:gd name="T4" fmla="*/ 140 w 648"/>
              <a:gd name="T5" fmla="*/ 919 h 1082"/>
              <a:gd name="T6" fmla="*/ 324 w 648"/>
              <a:gd name="T7" fmla="*/ 0 h 1082"/>
              <a:gd name="T8" fmla="*/ 508 w 648"/>
              <a:gd name="T9" fmla="*/ 919 h 1082"/>
              <a:gd name="T10" fmla="*/ 648 w 648"/>
              <a:gd name="T11" fmla="*/ 1082 h 1082"/>
            </a:gdLst>
            <a:ahLst/>
            <a:cxnLst>
              <a:cxn ang="0">
                <a:pos x="T0" y="T1"/>
              </a:cxn>
              <a:cxn ang="0">
                <a:pos x="T2" y="T3"/>
              </a:cxn>
              <a:cxn ang="0">
                <a:pos x="T4" y="T5"/>
              </a:cxn>
              <a:cxn ang="0">
                <a:pos x="T6" y="T7"/>
              </a:cxn>
              <a:cxn ang="0">
                <a:pos x="T8" y="T9"/>
              </a:cxn>
              <a:cxn ang="0">
                <a:pos x="T10" y="T11"/>
              </a:cxn>
            </a:cxnLst>
            <a:rect l="0" t="0" r="r" b="b"/>
            <a:pathLst>
              <a:path w="648" h="1082">
                <a:moveTo>
                  <a:pt x="648" y="1082"/>
                </a:moveTo>
                <a:cubicBezTo>
                  <a:pt x="0" y="1082"/>
                  <a:pt x="0" y="1082"/>
                  <a:pt x="0" y="1082"/>
                </a:cubicBezTo>
                <a:cubicBezTo>
                  <a:pt x="4" y="1082"/>
                  <a:pt x="98" y="1080"/>
                  <a:pt x="140" y="919"/>
                </a:cubicBezTo>
                <a:cubicBezTo>
                  <a:pt x="182" y="755"/>
                  <a:pt x="223" y="0"/>
                  <a:pt x="324" y="0"/>
                </a:cubicBezTo>
                <a:cubicBezTo>
                  <a:pt x="425" y="0"/>
                  <a:pt x="466" y="755"/>
                  <a:pt x="508" y="919"/>
                </a:cubicBezTo>
                <a:cubicBezTo>
                  <a:pt x="550" y="1080"/>
                  <a:pt x="644" y="1082"/>
                  <a:pt x="648" y="1082"/>
                </a:cubicBezTo>
                <a:close/>
              </a:path>
            </a:pathLst>
          </a:custGeom>
          <a:solidFill>
            <a:schemeClr val="accent6"/>
          </a:solidFill>
          <a:ln>
            <a:noFill/>
          </a:ln>
        </p:spPr>
        <p:txBody>
          <a:bodyPr vert="horz" wrap="square" lIns="91440" tIns="45720" rIns="91440" bIns="45720" numCol="1" anchor="t" anchorCtr="0" compatLnSpc="1"/>
          <a:lstStyle/>
          <a:p>
            <a:endParaRPr lang="ko-KR" altLang="en-US" dirty="0">
              <a:latin typeface="+mn-ea"/>
              <a:cs typeface="+mn-ea"/>
            </a:endParaRPr>
          </a:p>
        </p:txBody>
      </p:sp>
      <p:grpSp>
        <p:nvGrpSpPr>
          <p:cNvPr id="63" name="Group 62"/>
          <p:cNvGrpSpPr/>
          <p:nvPr/>
        </p:nvGrpSpPr>
        <p:grpSpPr>
          <a:xfrm>
            <a:off x="1654843" y="3897472"/>
            <a:ext cx="474748" cy="458438"/>
            <a:chOff x="1501724" y="2362416"/>
            <a:chExt cx="671143" cy="648000"/>
          </a:xfrm>
          <a:solidFill>
            <a:schemeClr val="accent1"/>
          </a:solidFill>
        </p:grpSpPr>
        <p:sp>
          <p:nvSpPr>
            <p:cNvPr id="105" name="Teardrop 104"/>
            <p:cNvSpPr/>
            <p:nvPr/>
          </p:nvSpPr>
          <p:spPr>
            <a:xfrm rot="8100000">
              <a:off x="1513298" y="2362416"/>
              <a:ext cx="648000" cy="648000"/>
            </a:xfrm>
            <a:prstGeom prst="teardrop">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latin typeface="+mn-ea"/>
                <a:cs typeface="+mn-ea"/>
              </a:endParaRPr>
            </a:p>
          </p:txBody>
        </p:sp>
        <p:sp>
          <p:nvSpPr>
            <p:cNvPr id="106" name="TextBox 105"/>
            <p:cNvSpPr txBox="1"/>
            <p:nvPr/>
          </p:nvSpPr>
          <p:spPr>
            <a:xfrm>
              <a:off x="1501724" y="2460333"/>
              <a:ext cx="671143" cy="435041"/>
            </a:xfrm>
            <a:prstGeom prst="rect">
              <a:avLst/>
            </a:prstGeom>
            <a:noFill/>
          </p:spPr>
          <p:txBody>
            <a:bodyPr wrap="none" rtlCol="0">
              <a:spAutoFit/>
            </a:bodyPr>
            <a:lstStyle/>
            <a:p>
              <a:pPr algn="ctr"/>
              <a:r>
                <a:rPr lang="en-AU" sz="1400" b="1" dirty="0">
                  <a:solidFill>
                    <a:schemeClr val="bg1"/>
                  </a:solidFill>
                  <a:latin typeface="+mn-ea"/>
                  <a:cs typeface="+mn-ea"/>
                </a:rPr>
                <a:t>1</a:t>
              </a:r>
              <a:r>
                <a:rPr lang="zh-CN" altLang="en-US" sz="1400" b="1" dirty="0">
                  <a:solidFill>
                    <a:schemeClr val="bg1"/>
                  </a:solidFill>
                  <a:latin typeface="+mn-ea"/>
                  <a:cs typeface="+mn-ea"/>
                </a:rPr>
                <a:t>万</a:t>
              </a:r>
              <a:endParaRPr lang="en-US" sz="1400" b="1" dirty="0">
                <a:solidFill>
                  <a:schemeClr val="bg1"/>
                </a:solidFill>
                <a:latin typeface="+mn-ea"/>
                <a:cs typeface="+mn-ea"/>
              </a:endParaRPr>
            </a:p>
          </p:txBody>
        </p:sp>
      </p:grpSp>
      <p:sp>
        <p:nvSpPr>
          <p:cNvPr id="103" name="Teardrop 102"/>
          <p:cNvSpPr/>
          <p:nvPr/>
        </p:nvSpPr>
        <p:spPr>
          <a:xfrm rot="8100000">
            <a:off x="10070593" y="1515760"/>
            <a:ext cx="458377" cy="458438"/>
          </a:xfrm>
          <a:prstGeom prst="teardrop">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latin typeface="+mn-ea"/>
              <a:cs typeface="+mn-ea"/>
            </a:endParaRPr>
          </a:p>
        </p:txBody>
      </p:sp>
      <p:sp>
        <p:nvSpPr>
          <p:cNvPr id="104" name="TextBox 103"/>
          <p:cNvSpPr txBox="1"/>
          <p:nvPr/>
        </p:nvSpPr>
        <p:spPr>
          <a:xfrm>
            <a:off x="10062404" y="1585035"/>
            <a:ext cx="474748" cy="307777"/>
          </a:xfrm>
          <a:prstGeom prst="rect">
            <a:avLst/>
          </a:prstGeom>
          <a:noFill/>
        </p:spPr>
        <p:txBody>
          <a:bodyPr wrap="none" rtlCol="0">
            <a:spAutoFit/>
          </a:bodyPr>
          <a:lstStyle/>
          <a:p>
            <a:pPr algn="ctr"/>
            <a:r>
              <a:rPr lang="en-AU" sz="1400" b="1" dirty="0">
                <a:solidFill>
                  <a:schemeClr val="bg1"/>
                </a:solidFill>
                <a:latin typeface="+mn-ea"/>
                <a:cs typeface="+mn-ea"/>
              </a:rPr>
              <a:t>9</a:t>
            </a:r>
            <a:r>
              <a:rPr lang="zh-CN" altLang="en-US" sz="1400" b="1" dirty="0">
                <a:solidFill>
                  <a:schemeClr val="bg1"/>
                </a:solidFill>
                <a:latin typeface="+mn-ea"/>
                <a:cs typeface="+mn-ea"/>
              </a:rPr>
              <a:t>万</a:t>
            </a:r>
            <a:endParaRPr lang="en-US" sz="1400" b="1" dirty="0">
              <a:solidFill>
                <a:schemeClr val="bg1"/>
              </a:solidFill>
              <a:latin typeface="+mn-ea"/>
              <a:cs typeface="+mn-ea"/>
            </a:endParaRPr>
          </a:p>
        </p:txBody>
      </p:sp>
      <p:sp>
        <p:nvSpPr>
          <p:cNvPr id="101" name="Text Placeholder 32"/>
          <p:cNvSpPr txBox="1"/>
          <p:nvPr/>
        </p:nvSpPr>
        <p:spPr>
          <a:xfrm>
            <a:off x="1939162" y="5284706"/>
            <a:ext cx="751314" cy="437700"/>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20000"/>
              </a:lnSpc>
              <a:buNone/>
            </a:pPr>
            <a:r>
              <a:rPr lang="zh-CN" altLang="en-US" sz="900" dirty="0">
                <a:solidFill>
                  <a:schemeClr val="tx1">
                    <a:lumMod val="50000"/>
                    <a:lumOff val="50000"/>
                  </a:schemeClr>
                </a:solidFill>
                <a:latin typeface="+mn-ea"/>
                <a:cs typeface="+mn-ea"/>
              </a:rPr>
              <a:t>单击此处添加标题</a:t>
            </a:r>
            <a:endParaRPr lang="en-US" sz="900" dirty="0">
              <a:solidFill>
                <a:schemeClr val="tx1">
                  <a:lumMod val="50000"/>
                  <a:lumOff val="50000"/>
                </a:schemeClr>
              </a:solidFill>
              <a:latin typeface="+mn-ea"/>
              <a:cs typeface="+mn-ea"/>
            </a:endParaRPr>
          </a:p>
        </p:txBody>
      </p:sp>
      <p:sp>
        <p:nvSpPr>
          <p:cNvPr id="102" name="Oval 101"/>
          <p:cNvSpPr>
            <a:spLocks noChangeAspect="1"/>
          </p:cNvSpPr>
          <p:nvPr/>
        </p:nvSpPr>
        <p:spPr>
          <a:xfrm>
            <a:off x="1330675" y="5219367"/>
            <a:ext cx="502976" cy="50304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r>
              <a:rPr lang="en-AU" sz="1400" dirty="0">
                <a:solidFill>
                  <a:srgbClr val="FFFFFF"/>
                </a:solidFill>
                <a:latin typeface="+mn-ea"/>
                <a:cs typeface="+mn-ea"/>
              </a:rPr>
              <a:t>1</a:t>
            </a:r>
          </a:p>
        </p:txBody>
      </p:sp>
      <p:sp>
        <p:nvSpPr>
          <p:cNvPr id="99" name="Text Placeholder 32"/>
          <p:cNvSpPr txBox="1"/>
          <p:nvPr/>
        </p:nvSpPr>
        <p:spPr>
          <a:xfrm>
            <a:off x="3573332" y="5284706"/>
            <a:ext cx="751314" cy="437700"/>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20000"/>
              </a:lnSpc>
              <a:buNone/>
            </a:pPr>
            <a:r>
              <a:rPr lang="zh-CN" altLang="en-US" sz="900" dirty="0">
                <a:solidFill>
                  <a:schemeClr val="tx1">
                    <a:lumMod val="50000"/>
                    <a:lumOff val="50000"/>
                  </a:schemeClr>
                </a:solidFill>
                <a:latin typeface="+mn-ea"/>
                <a:cs typeface="+mn-ea"/>
              </a:rPr>
              <a:t>单击此处添加标题</a:t>
            </a:r>
            <a:endParaRPr lang="en-US" sz="900" dirty="0">
              <a:solidFill>
                <a:schemeClr val="tx1">
                  <a:lumMod val="50000"/>
                  <a:lumOff val="50000"/>
                </a:schemeClr>
              </a:solidFill>
              <a:latin typeface="+mn-ea"/>
              <a:cs typeface="+mn-ea"/>
            </a:endParaRPr>
          </a:p>
        </p:txBody>
      </p:sp>
      <p:sp>
        <p:nvSpPr>
          <p:cNvPr id="100" name="Oval 99"/>
          <p:cNvSpPr>
            <a:spLocks noChangeAspect="1"/>
          </p:cNvSpPr>
          <p:nvPr/>
        </p:nvSpPr>
        <p:spPr>
          <a:xfrm>
            <a:off x="2964845" y="5219367"/>
            <a:ext cx="502976" cy="503041"/>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lvl="0" algn="ctr"/>
            <a:r>
              <a:rPr lang="en-AU" sz="1400" dirty="0">
                <a:solidFill>
                  <a:schemeClr val="bg1"/>
                </a:solidFill>
                <a:latin typeface="+mn-ea"/>
                <a:cs typeface="+mn-ea"/>
              </a:rPr>
              <a:t>2</a:t>
            </a:r>
            <a:endParaRPr lang="en-US" sz="1400" dirty="0">
              <a:latin typeface="+mn-ea"/>
              <a:cs typeface="+mn-ea"/>
            </a:endParaRPr>
          </a:p>
        </p:txBody>
      </p:sp>
      <p:sp>
        <p:nvSpPr>
          <p:cNvPr id="97" name="Text Placeholder 32"/>
          <p:cNvSpPr txBox="1"/>
          <p:nvPr/>
        </p:nvSpPr>
        <p:spPr>
          <a:xfrm>
            <a:off x="5207502" y="5284706"/>
            <a:ext cx="751314" cy="437700"/>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20000"/>
              </a:lnSpc>
              <a:buNone/>
            </a:pPr>
            <a:r>
              <a:rPr lang="zh-CN" altLang="en-US" sz="900" dirty="0">
                <a:solidFill>
                  <a:schemeClr val="tx1">
                    <a:lumMod val="50000"/>
                    <a:lumOff val="50000"/>
                  </a:schemeClr>
                </a:solidFill>
                <a:latin typeface="+mn-ea"/>
                <a:cs typeface="+mn-ea"/>
              </a:rPr>
              <a:t>单击此处添加标题</a:t>
            </a:r>
            <a:endParaRPr lang="en-US" sz="900" dirty="0">
              <a:solidFill>
                <a:schemeClr val="tx1">
                  <a:lumMod val="50000"/>
                  <a:lumOff val="50000"/>
                </a:schemeClr>
              </a:solidFill>
              <a:latin typeface="+mn-ea"/>
              <a:cs typeface="+mn-ea"/>
            </a:endParaRPr>
          </a:p>
        </p:txBody>
      </p:sp>
      <p:sp>
        <p:nvSpPr>
          <p:cNvPr id="98" name="Oval 97"/>
          <p:cNvSpPr>
            <a:spLocks noChangeAspect="1"/>
          </p:cNvSpPr>
          <p:nvPr/>
        </p:nvSpPr>
        <p:spPr>
          <a:xfrm>
            <a:off x="4599016" y="5219367"/>
            <a:ext cx="502976" cy="503041"/>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lvl="0" algn="ctr"/>
            <a:r>
              <a:rPr lang="en-AU" sz="1400" dirty="0">
                <a:solidFill>
                  <a:srgbClr val="FFFFFF"/>
                </a:solidFill>
                <a:latin typeface="+mn-ea"/>
                <a:cs typeface="+mn-ea"/>
              </a:rPr>
              <a:t>3</a:t>
            </a:r>
            <a:endParaRPr lang="en-US" sz="1400" dirty="0">
              <a:latin typeface="+mn-ea"/>
              <a:cs typeface="+mn-ea"/>
            </a:endParaRPr>
          </a:p>
        </p:txBody>
      </p:sp>
      <p:sp>
        <p:nvSpPr>
          <p:cNvPr id="95" name="Text Placeholder 32"/>
          <p:cNvSpPr txBox="1"/>
          <p:nvPr/>
        </p:nvSpPr>
        <p:spPr>
          <a:xfrm>
            <a:off x="6841673" y="5284706"/>
            <a:ext cx="751314" cy="437700"/>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20000"/>
              </a:lnSpc>
              <a:buNone/>
            </a:pPr>
            <a:r>
              <a:rPr lang="zh-CN" altLang="en-US" sz="900" dirty="0">
                <a:solidFill>
                  <a:schemeClr val="tx1">
                    <a:lumMod val="50000"/>
                    <a:lumOff val="50000"/>
                  </a:schemeClr>
                </a:solidFill>
                <a:latin typeface="+mn-ea"/>
                <a:cs typeface="+mn-ea"/>
              </a:rPr>
              <a:t>单击此处添加标题</a:t>
            </a:r>
            <a:endParaRPr lang="en-US" sz="900" dirty="0">
              <a:solidFill>
                <a:schemeClr val="tx1">
                  <a:lumMod val="50000"/>
                  <a:lumOff val="50000"/>
                </a:schemeClr>
              </a:solidFill>
              <a:latin typeface="+mn-ea"/>
              <a:cs typeface="+mn-ea"/>
            </a:endParaRPr>
          </a:p>
        </p:txBody>
      </p:sp>
      <p:sp>
        <p:nvSpPr>
          <p:cNvPr id="96" name="Oval 95"/>
          <p:cNvSpPr>
            <a:spLocks noChangeAspect="1"/>
          </p:cNvSpPr>
          <p:nvPr/>
        </p:nvSpPr>
        <p:spPr>
          <a:xfrm>
            <a:off x="6233186" y="5219367"/>
            <a:ext cx="502976" cy="503041"/>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r>
              <a:rPr lang="en-AU" sz="1400" dirty="0">
                <a:solidFill>
                  <a:schemeClr val="bg1"/>
                </a:solidFill>
                <a:latin typeface="+mn-ea"/>
                <a:cs typeface="+mn-ea"/>
              </a:rPr>
              <a:t>4</a:t>
            </a:r>
            <a:endParaRPr lang="en-US" sz="1400" dirty="0">
              <a:solidFill>
                <a:schemeClr val="bg1"/>
              </a:solidFill>
              <a:latin typeface="+mn-ea"/>
              <a:cs typeface="+mn-ea"/>
            </a:endParaRPr>
          </a:p>
        </p:txBody>
      </p:sp>
      <p:sp>
        <p:nvSpPr>
          <p:cNvPr id="87" name="Text Placeholder 32"/>
          <p:cNvSpPr txBox="1"/>
          <p:nvPr/>
        </p:nvSpPr>
        <p:spPr>
          <a:xfrm>
            <a:off x="8475844" y="5284706"/>
            <a:ext cx="751314" cy="437700"/>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20000"/>
              </a:lnSpc>
              <a:buNone/>
            </a:pPr>
            <a:r>
              <a:rPr lang="zh-CN" altLang="en-US" sz="900" dirty="0">
                <a:solidFill>
                  <a:schemeClr val="tx1">
                    <a:lumMod val="50000"/>
                    <a:lumOff val="50000"/>
                  </a:schemeClr>
                </a:solidFill>
                <a:latin typeface="+mn-ea"/>
                <a:cs typeface="+mn-ea"/>
              </a:rPr>
              <a:t>单击此处添加标题</a:t>
            </a:r>
            <a:endParaRPr lang="en-US" sz="900" dirty="0">
              <a:solidFill>
                <a:schemeClr val="tx1">
                  <a:lumMod val="50000"/>
                  <a:lumOff val="50000"/>
                </a:schemeClr>
              </a:solidFill>
              <a:latin typeface="+mn-ea"/>
              <a:cs typeface="+mn-ea"/>
            </a:endParaRPr>
          </a:p>
        </p:txBody>
      </p:sp>
      <p:sp>
        <p:nvSpPr>
          <p:cNvPr id="91" name="Oval 90"/>
          <p:cNvSpPr>
            <a:spLocks noChangeAspect="1"/>
          </p:cNvSpPr>
          <p:nvPr/>
        </p:nvSpPr>
        <p:spPr>
          <a:xfrm>
            <a:off x="7867357" y="5219367"/>
            <a:ext cx="502976" cy="503041"/>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r>
              <a:rPr lang="en-AU" sz="1400" dirty="0">
                <a:solidFill>
                  <a:srgbClr val="FFFFFF"/>
                </a:solidFill>
                <a:latin typeface="+mn-ea"/>
                <a:cs typeface="+mn-ea"/>
              </a:rPr>
              <a:t>5</a:t>
            </a:r>
          </a:p>
        </p:txBody>
      </p:sp>
      <p:sp>
        <p:nvSpPr>
          <p:cNvPr id="79" name="Text Placeholder 32"/>
          <p:cNvSpPr txBox="1"/>
          <p:nvPr/>
        </p:nvSpPr>
        <p:spPr>
          <a:xfrm>
            <a:off x="10110014" y="5284706"/>
            <a:ext cx="751314" cy="437700"/>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20000"/>
              </a:lnSpc>
              <a:buNone/>
            </a:pPr>
            <a:r>
              <a:rPr lang="zh-CN" altLang="en-US" sz="900" dirty="0">
                <a:solidFill>
                  <a:schemeClr val="tx1">
                    <a:lumMod val="50000"/>
                    <a:lumOff val="50000"/>
                  </a:schemeClr>
                </a:solidFill>
                <a:latin typeface="+mn-ea"/>
                <a:cs typeface="+mn-ea"/>
              </a:rPr>
              <a:t>单击此处添加标题</a:t>
            </a:r>
            <a:endParaRPr lang="en-US" sz="900" dirty="0">
              <a:solidFill>
                <a:schemeClr val="tx1">
                  <a:lumMod val="50000"/>
                  <a:lumOff val="50000"/>
                </a:schemeClr>
              </a:solidFill>
              <a:latin typeface="+mn-ea"/>
              <a:cs typeface="+mn-ea"/>
            </a:endParaRPr>
          </a:p>
        </p:txBody>
      </p:sp>
      <p:sp>
        <p:nvSpPr>
          <p:cNvPr id="83" name="Oval 82"/>
          <p:cNvSpPr>
            <a:spLocks noChangeAspect="1"/>
          </p:cNvSpPr>
          <p:nvPr/>
        </p:nvSpPr>
        <p:spPr>
          <a:xfrm>
            <a:off x="9501527" y="5219367"/>
            <a:ext cx="502976" cy="503041"/>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lvl="0" algn="ctr"/>
            <a:r>
              <a:rPr lang="en-AU" sz="1400" dirty="0">
                <a:solidFill>
                  <a:srgbClr val="FFFFFF"/>
                </a:solidFill>
                <a:latin typeface="+mn-ea"/>
                <a:cs typeface="+mn-ea"/>
              </a:rPr>
              <a:t>6</a:t>
            </a:r>
            <a:endParaRPr lang="en-US" sz="1400" dirty="0">
              <a:latin typeface="+mn-ea"/>
              <a:cs typeface="+mn-ea"/>
            </a:endParaRPr>
          </a:p>
        </p:txBody>
      </p:sp>
      <p:sp>
        <p:nvSpPr>
          <p:cNvPr id="67" name="Text Placeholder 32"/>
          <p:cNvSpPr txBox="1"/>
          <p:nvPr/>
        </p:nvSpPr>
        <p:spPr>
          <a:xfrm>
            <a:off x="2079398" y="2288288"/>
            <a:ext cx="3204569" cy="1205887"/>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nSpc>
                <a:spcPct val="120000"/>
              </a:lnSpc>
              <a:buFont typeface="Wingdings" panose="05000000000000000000" pitchFamily="2" charset="2"/>
              <a:buChar char="ü"/>
            </a:pPr>
            <a:r>
              <a:rPr lang="zh-CN" altLang="en-US" sz="1000" dirty="0">
                <a:solidFill>
                  <a:schemeClr val="tx1">
                    <a:lumMod val="50000"/>
                    <a:lumOff val="50000"/>
                  </a:schemeClr>
                </a:solidFill>
                <a:latin typeface="+mn-ea"/>
                <a:cs typeface="+mn-ea"/>
              </a:rPr>
              <a:t>单击此处添加副标题或详细文本描述</a:t>
            </a:r>
            <a:r>
              <a:rPr lang="en-US" sz="1000" dirty="0">
                <a:solidFill>
                  <a:schemeClr val="tx1">
                    <a:lumMod val="50000"/>
                    <a:lumOff val="50000"/>
                  </a:schemeClr>
                </a:solidFill>
                <a:latin typeface="+mn-ea"/>
                <a:cs typeface="+mn-ea"/>
              </a:rPr>
              <a:t> </a:t>
            </a:r>
          </a:p>
          <a:p>
            <a:pPr>
              <a:lnSpc>
                <a:spcPct val="120000"/>
              </a:lnSpc>
              <a:buFont typeface="Wingdings" panose="05000000000000000000" pitchFamily="2" charset="2"/>
              <a:buChar char="ü"/>
            </a:pPr>
            <a:r>
              <a:rPr lang="zh-CN" altLang="en-US" sz="1000" dirty="0">
                <a:solidFill>
                  <a:schemeClr val="tx1">
                    <a:lumMod val="50000"/>
                    <a:lumOff val="50000"/>
                  </a:schemeClr>
                </a:solidFill>
                <a:latin typeface="+mn-ea"/>
                <a:cs typeface="+mn-ea"/>
              </a:rPr>
              <a:t>此处添加详细文本描述，建议与标题相关并符合整体语言风格，语言描述尽量简洁生动。</a:t>
            </a:r>
            <a:endParaRPr lang="en-US" altLang="zh-CN" sz="1000" dirty="0">
              <a:solidFill>
                <a:schemeClr val="tx1">
                  <a:lumMod val="50000"/>
                  <a:lumOff val="50000"/>
                </a:schemeClr>
              </a:solidFill>
              <a:latin typeface="+mn-ea"/>
              <a:cs typeface="+mn-ea"/>
            </a:endParaRPr>
          </a:p>
          <a:p>
            <a:pPr>
              <a:lnSpc>
                <a:spcPct val="120000"/>
              </a:lnSpc>
              <a:buFont typeface="Wingdings" panose="05000000000000000000" pitchFamily="2" charset="2"/>
              <a:buChar char="ü"/>
            </a:pPr>
            <a:r>
              <a:rPr lang="zh-CN" altLang="en-US" sz="1000" dirty="0">
                <a:solidFill>
                  <a:schemeClr val="tx1">
                    <a:lumMod val="50000"/>
                    <a:lumOff val="50000"/>
                  </a:schemeClr>
                </a:solidFill>
                <a:latin typeface="+mn-ea"/>
                <a:cs typeface="+mn-ea"/>
              </a:rPr>
              <a:t>此处添加详细文本描述</a:t>
            </a:r>
            <a:endParaRPr lang="en-US" sz="1000" dirty="0">
              <a:solidFill>
                <a:schemeClr val="tx1">
                  <a:lumMod val="50000"/>
                  <a:lumOff val="50000"/>
                </a:schemeClr>
              </a:solidFill>
              <a:latin typeface="+mn-ea"/>
              <a:cs typeface="+mn-ea"/>
            </a:endParaRPr>
          </a:p>
        </p:txBody>
      </p:sp>
      <p:sp>
        <p:nvSpPr>
          <p:cNvPr id="68" name="Text Placeholder 33"/>
          <p:cNvSpPr txBox="1"/>
          <p:nvPr/>
        </p:nvSpPr>
        <p:spPr>
          <a:xfrm>
            <a:off x="2079400" y="1572742"/>
            <a:ext cx="3204567" cy="560091"/>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20000"/>
              </a:lnSpc>
              <a:buNone/>
            </a:pPr>
            <a:r>
              <a:rPr lang="zh-CN" altLang="en-US" sz="1000" dirty="0">
                <a:solidFill>
                  <a:schemeClr val="tx1">
                    <a:lumMod val="50000"/>
                    <a:lumOff val="50000"/>
                  </a:schemeClr>
                </a:solidFill>
                <a:latin typeface="+mn-ea"/>
                <a:cs typeface="+mn-ea"/>
              </a:rPr>
              <a:t>此处添加详细文本描述，建议与标题相关并符合整体语言风格，语言描述尽量简洁生动。</a:t>
            </a:r>
            <a:endParaRPr lang="en-AU" sz="1000" dirty="0">
              <a:solidFill>
                <a:schemeClr val="tx1">
                  <a:lumMod val="50000"/>
                  <a:lumOff val="50000"/>
                </a:schemeClr>
              </a:solidFill>
              <a:latin typeface="+mn-ea"/>
              <a:cs typeface="+mn-ea"/>
            </a:endParaRPr>
          </a:p>
        </p:txBody>
      </p:sp>
      <p:grpSp>
        <p:nvGrpSpPr>
          <p:cNvPr id="39" name="组合 38"/>
          <p:cNvGrpSpPr/>
          <p:nvPr/>
        </p:nvGrpSpPr>
        <p:grpSpPr>
          <a:xfrm>
            <a:off x="1157386" y="1489112"/>
            <a:ext cx="705349" cy="580032"/>
            <a:chOff x="5108575" y="3992563"/>
            <a:chExt cx="428625" cy="352426"/>
          </a:xfrm>
          <a:solidFill>
            <a:schemeClr val="tx2"/>
          </a:solidFill>
        </p:grpSpPr>
        <p:sp>
          <p:nvSpPr>
            <p:cNvPr id="40" name="Freeform 223"/>
            <p:cNvSpPr/>
            <p:nvPr/>
          </p:nvSpPr>
          <p:spPr bwMode="auto">
            <a:xfrm>
              <a:off x="5108575" y="3998913"/>
              <a:ext cx="201613" cy="106363"/>
            </a:xfrm>
            <a:custGeom>
              <a:avLst/>
              <a:gdLst>
                <a:gd name="T0" fmla="*/ 127 w 127"/>
                <a:gd name="T1" fmla="*/ 30 h 67"/>
                <a:gd name="T2" fmla="*/ 93 w 127"/>
                <a:gd name="T3" fmla="*/ 0 h 67"/>
                <a:gd name="T4" fmla="*/ 0 w 127"/>
                <a:gd name="T5" fmla="*/ 36 h 67"/>
                <a:gd name="T6" fmla="*/ 35 w 127"/>
                <a:gd name="T7" fmla="*/ 67 h 67"/>
                <a:gd name="T8" fmla="*/ 127 w 127"/>
                <a:gd name="T9" fmla="*/ 30 h 67"/>
              </a:gdLst>
              <a:ahLst/>
              <a:cxnLst>
                <a:cxn ang="0">
                  <a:pos x="T0" y="T1"/>
                </a:cxn>
                <a:cxn ang="0">
                  <a:pos x="T2" y="T3"/>
                </a:cxn>
                <a:cxn ang="0">
                  <a:pos x="T4" y="T5"/>
                </a:cxn>
                <a:cxn ang="0">
                  <a:pos x="T6" y="T7"/>
                </a:cxn>
                <a:cxn ang="0">
                  <a:pos x="T8" y="T9"/>
                </a:cxn>
              </a:cxnLst>
              <a:rect l="0" t="0" r="r" b="b"/>
              <a:pathLst>
                <a:path w="127" h="67">
                  <a:moveTo>
                    <a:pt x="127" y="30"/>
                  </a:moveTo>
                  <a:lnTo>
                    <a:pt x="93" y="0"/>
                  </a:lnTo>
                  <a:lnTo>
                    <a:pt x="0" y="36"/>
                  </a:lnTo>
                  <a:lnTo>
                    <a:pt x="35" y="67"/>
                  </a:lnTo>
                  <a:lnTo>
                    <a:pt x="127" y="3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41" name="Freeform 224"/>
            <p:cNvSpPr/>
            <p:nvPr/>
          </p:nvSpPr>
          <p:spPr bwMode="auto">
            <a:xfrm>
              <a:off x="5324475" y="4168776"/>
              <a:ext cx="147638" cy="176213"/>
            </a:xfrm>
            <a:custGeom>
              <a:avLst/>
              <a:gdLst>
                <a:gd name="T0" fmla="*/ 0 w 93"/>
                <a:gd name="T1" fmla="*/ 0 h 111"/>
                <a:gd name="T2" fmla="*/ 0 w 93"/>
                <a:gd name="T3" fmla="*/ 111 h 111"/>
                <a:gd name="T4" fmla="*/ 93 w 93"/>
                <a:gd name="T5" fmla="*/ 73 h 111"/>
                <a:gd name="T6" fmla="*/ 93 w 93"/>
                <a:gd name="T7" fmla="*/ 15 h 111"/>
                <a:gd name="T8" fmla="*/ 41 w 93"/>
                <a:gd name="T9" fmla="*/ 37 h 111"/>
                <a:gd name="T10" fmla="*/ 0 w 93"/>
                <a:gd name="T11" fmla="*/ 0 h 111"/>
              </a:gdLst>
              <a:ahLst/>
              <a:cxnLst>
                <a:cxn ang="0">
                  <a:pos x="T0" y="T1"/>
                </a:cxn>
                <a:cxn ang="0">
                  <a:pos x="T2" y="T3"/>
                </a:cxn>
                <a:cxn ang="0">
                  <a:pos x="T4" y="T5"/>
                </a:cxn>
                <a:cxn ang="0">
                  <a:pos x="T6" y="T7"/>
                </a:cxn>
                <a:cxn ang="0">
                  <a:pos x="T8" y="T9"/>
                </a:cxn>
                <a:cxn ang="0">
                  <a:pos x="T10" y="T11"/>
                </a:cxn>
              </a:cxnLst>
              <a:rect l="0" t="0" r="r" b="b"/>
              <a:pathLst>
                <a:path w="93" h="111">
                  <a:moveTo>
                    <a:pt x="0" y="0"/>
                  </a:moveTo>
                  <a:lnTo>
                    <a:pt x="0" y="111"/>
                  </a:lnTo>
                  <a:lnTo>
                    <a:pt x="93" y="73"/>
                  </a:lnTo>
                  <a:lnTo>
                    <a:pt x="93" y="15"/>
                  </a:lnTo>
                  <a:lnTo>
                    <a:pt x="41" y="37"/>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42" name="Freeform 225"/>
            <p:cNvSpPr/>
            <p:nvPr/>
          </p:nvSpPr>
          <p:spPr bwMode="auto">
            <a:xfrm>
              <a:off x="5334000" y="4110038"/>
              <a:ext cx="203200" cy="104775"/>
            </a:xfrm>
            <a:custGeom>
              <a:avLst/>
              <a:gdLst>
                <a:gd name="T0" fmla="*/ 0 w 128"/>
                <a:gd name="T1" fmla="*/ 36 h 66"/>
                <a:gd name="T2" fmla="*/ 36 w 128"/>
                <a:gd name="T3" fmla="*/ 66 h 66"/>
                <a:gd name="T4" fmla="*/ 128 w 128"/>
                <a:gd name="T5" fmla="*/ 29 h 66"/>
                <a:gd name="T6" fmla="*/ 93 w 128"/>
                <a:gd name="T7" fmla="*/ 0 h 66"/>
                <a:gd name="T8" fmla="*/ 0 w 128"/>
                <a:gd name="T9" fmla="*/ 36 h 66"/>
              </a:gdLst>
              <a:ahLst/>
              <a:cxnLst>
                <a:cxn ang="0">
                  <a:pos x="T0" y="T1"/>
                </a:cxn>
                <a:cxn ang="0">
                  <a:pos x="T2" y="T3"/>
                </a:cxn>
                <a:cxn ang="0">
                  <a:pos x="T4" y="T5"/>
                </a:cxn>
                <a:cxn ang="0">
                  <a:pos x="T6" y="T7"/>
                </a:cxn>
                <a:cxn ang="0">
                  <a:pos x="T8" y="T9"/>
                </a:cxn>
              </a:cxnLst>
              <a:rect l="0" t="0" r="r" b="b"/>
              <a:pathLst>
                <a:path w="128" h="66">
                  <a:moveTo>
                    <a:pt x="0" y="36"/>
                  </a:moveTo>
                  <a:lnTo>
                    <a:pt x="36" y="66"/>
                  </a:lnTo>
                  <a:lnTo>
                    <a:pt x="128" y="29"/>
                  </a:lnTo>
                  <a:lnTo>
                    <a:pt x="93" y="0"/>
                  </a:lnTo>
                  <a:lnTo>
                    <a:pt x="0" y="3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43" name="Freeform 226"/>
            <p:cNvSpPr/>
            <p:nvPr/>
          </p:nvSpPr>
          <p:spPr bwMode="auto">
            <a:xfrm>
              <a:off x="5319713" y="3992563"/>
              <a:ext cx="203200" cy="109538"/>
            </a:xfrm>
            <a:custGeom>
              <a:avLst/>
              <a:gdLst>
                <a:gd name="T0" fmla="*/ 128 w 128"/>
                <a:gd name="T1" fmla="*/ 36 h 69"/>
                <a:gd name="T2" fmla="*/ 35 w 128"/>
                <a:gd name="T3" fmla="*/ 0 h 69"/>
                <a:gd name="T4" fmla="*/ 0 w 128"/>
                <a:gd name="T5" fmla="*/ 32 h 69"/>
                <a:gd name="T6" fmla="*/ 93 w 128"/>
                <a:gd name="T7" fmla="*/ 69 h 69"/>
                <a:gd name="T8" fmla="*/ 128 w 128"/>
                <a:gd name="T9" fmla="*/ 36 h 69"/>
              </a:gdLst>
              <a:ahLst/>
              <a:cxnLst>
                <a:cxn ang="0">
                  <a:pos x="T0" y="T1"/>
                </a:cxn>
                <a:cxn ang="0">
                  <a:pos x="T2" y="T3"/>
                </a:cxn>
                <a:cxn ang="0">
                  <a:pos x="T4" y="T5"/>
                </a:cxn>
                <a:cxn ang="0">
                  <a:pos x="T6" y="T7"/>
                </a:cxn>
                <a:cxn ang="0">
                  <a:pos x="T8" y="T9"/>
                </a:cxn>
              </a:cxnLst>
              <a:rect l="0" t="0" r="r" b="b"/>
              <a:pathLst>
                <a:path w="128" h="69">
                  <a:moveTo>
                    <a:pt x="128" y="36"/>
                  </a:moveTo>
                  <a:lnTo>
                    <a:pt x="35" y="0"/>
                  </a:lnTo>
                  <a:lnTo>
                    <a:pt x="0" y="32"/>
                  </a:lnTo>
                  <a:lnTo>
                    <a:pt x="93" y="69"/>
                  </a:lnTo>
                  <a:lnTo>
                    <a:pt x="128" y="3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44" name="Freeform 227"/>
            <p:cNvSpPr/>
            <p:nvPr/>
          </p:nvSpPr>
          <p:spPr bwMode="auto">
            <a:xfrm>
              <a:off x="5165725" y="4181476"/>
              <a:ext cx="147638" cy="163513"/>
            </a:xfrm>
            <a:custGeom>
              <a:avLst/>
              <a:gdLst>
                <a:gd name="T0" fmla="*/ 0 w 93"/>
                <a:gd name="T1" fmla="*/ 11 h 103"/>
                <a:gd name="T2" fmla="*/ 0 w 93"/>
                <a:gd name="T3" fmla="*/ 65 h 103"/>
                <a:gd name="T4" fmla="*/ 93 w 93"/>
                <a:gd name="T5" fmla="*/ 103 h 103"/>
                <a:gd name="T6" fmla="*/ 93 w 93"/>
                <a:gd name="T7" fmla="*/ 0 h 103"/>
                <a:gd name="T8" fmla="*/ 57 w 93"/>
                <a:gd name="T9" fmla="*/ 34 h 103"/>
                <a:gd name="T10" fmla="*/ 0 w 93"/>
                <a:gd name="T11" fmla="*/ 11 h 103"/>
              </a:gdLst>
              <a:ahLst/>
              <a:cxnLst>
                <a:cxn ang="0">
                  <a:pos x="T0" y="T1"/>
                </a:cxn>
                <a:cxn ang="0">
                  <a:pos x="T2" y="T3"/>
                </a:cxn>
                <a:cxn ang="0">
                  <a:pos x="T4" y="T5"/>
                </a:cxn>
                <a:cxn ang="0">
                  <a:pos x="T6" y="T7"/>
                </a:cxn>
                <a:cxn ang="0">
                  <a:pos x="T8" y="T9"/>
                </a:cxn>
                <a:cxn ang="0">
                  <a:pos x="T10" y="T11"/>
                </a:cxn>
              </a:cxnLst>
              <a:rect l="0" t="0" r="r" b="b"/>
              <a:pathLst>
                <a:path w="93" h="103">
                  <a:moveTo>
                    <a:pt x="0" y="11"/>
                  </a:moveTo>
                  <a:lnTo>
                    <a:pt x="0" y="65"/>
                  </a:lnTo>
                  <a:lnTo>
                    <a:pt x="93" y="103"/>
                  </a:lnTo>
                  <a:lnTo>
                    <a:pt x="93" y="0"/>
                  </a:lnTo>
                  <a:lnTo>
                    <a:pt x="57" y="34"/>
                  </a:lnTo>
                  <a:lnTo>
                    <a:pt x="0" y="1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45" name="Freeform 228"/>
            <p:cNvSpPr/>
            <p:nvPr/>
          </p:nvSpPr>
          <p:spPr bwMode="auto">
            <a:xfrm>
              <a:off x="5108575" y="4114801"/>
              <a:ext cx="200025" cy="109538"/>
            </a:xfrm>
            <a:custGeom>
              <a:avLst/>
              <a:gdLst>
                <a:gd name="T0" fmla="*/ 126 w 126"/>
                <a:gd name="T1" fmla="*/ 36 h 69"/>
                <a:gd name="T2" fmla="*/ 33 w 126"/>
                <a:gd name="T3" fmla="*/ 0 h 69"/>
                <a:gd name="T4" fmla="*/ 0 w 126"/>
                <a:gd name="T5" fmla="*/ 31 h 69"/>
                <a:gd name="T6" fmla="*/ 91 w 126"/>
                <a:gd name="T7" fmla="*/ 69 h 69"/>
                <a:gd name="T8" fmla="*/ 126 w 126"/>
                <a:gd name="T9" fmla="*/ 36 h 69"/>
              </a:gdLst>
              <a:ahLst/>
              <a:cxnLst>
                <a:cxn ang="0">
                  <a:pos x="T0" y="T1"/>
                </a:cxn>
                <a:cxn ang="0">
                  <a:pos x="T2" y="T3"/>
                </a:cxn>
                <a:cxn ang="0">
                  <a:pos x="T4" y="T5"/>
                </a:cxn>
                <a:cxn ang="0">
                  <a:pos x="T6" y="T7"/>
                </a:cxn>
                <a:cxn ang="0">
                  <a:pos x="T8" y="T9"/>
                </a:cxn>
              </a:cxnLst>
              <a:rect l="0" t="0" r="r" b="b"/>
              <a:pathLst>
                <a:path w="126" h="69">
                  <a:moveTo>
                    <a:pt x="126" y="36"/>
                  </a:moveTo>
                  <a:lnTo>
                    <a:pt x="33" y="0"/>
                  </a:lnTo>
                  <a:lnTo>
                    <a:pt x="0" y="31"/>
                  </a:lnTo>
                  <a:lnTo>
                    <a:pt x="91" y="69"/>
                  </a:lnTo>
                  <a:lnTo>
                    <a:pt x="126" y="3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gr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0"/>
                                        </p:tgtEl>
                                        <p:attrNameLst>
                                          <p:attrName>style.visibility</p:attrName>
                                        </p:attrNameLst>
                                      </p:cBhvr>
                                      <p:to>
                                        <p:strVal val="visible"/>
                                      </p:to>
                                    </p:set>
                                    <p:animEffect transition="in" filter="fade">
                                      <p:cBhvr>
                                        <p:cTn id="7" dur="500"/>
                                        <p:tgtEl>
                                          <p:spTgt spid="50"/>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51"/>
                                        </p:tgtEl>
                                        <p:attrNameLst>
                                          <p:attrName>style.visibility</p:attrName>
                                        </p:attrNameLst>
                                      </p:cBhvr>
                                      <p:to>
                                        <p:strVal val="visible"/>
                                      </p:to>
                                    </p:set>
                                    <p:animEffect transition="in" filter="wipe(down)">
                                      <p:cBhvr>
                                        <p:cTn id="12" dur="500"/>
                                        <p:tgtEl>
                                          <p:spTgt spid="51"/>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52"/>
                                        </p:tgtEl>
                                        <p:attrNameLst>
                                          <p:attrName>style.visibility</p:attrName>
                                        </p:attrNameLst>
                                      </p:cBhvr>
                                      <p:to>
                                        <p:strVal val="visible"/>
                                      </p:to>
                                    </p:set>
                                    <p:animEffect transition="in" filter="wipe(down)">
                                      <p:cBhvr>
                                        <p:cTn id="17" dur="500"/>
                                        <p:tgtEl>
                                          <p:spTgt spid="52"/>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53"/>
                                        </p:tgtEl>
                                        <p:attrNameLst>
                                          <p:attrName>style.visibility</p:attrName>
                                        </p:attrNameLst>
                                      </p:cBhvr>
                                      <p:to>
                                        <p:strVal val="visible"/>
                                      </p:to>
                                    </p:set>
                                    <p:animEffect transition="in" filter="wipe(down)">
                                      <p:cBhvr>
                                        <p:cTn id="22" dur="500"/>
                                        <p:tgtEl>
                                          <p:spTgt spid="53"/>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54"/>
                                        </p:tgtEl>
                                        <p:attrNameLst>
                                          <p:attrName>style.visibility</p:attrName>
                                        </p:attrNameLst>
                                      </p:cBhvr>
                                      <p:to>
                                        <p:strVal val="visible"/>
                                      </p:to>
                                    </p:set>
                                    <p:animEffect transition="in" filter="wipe(down)">
                                      <p:cBhvr>
                                        <p:cTn id="27" dur="500"/>
                                        <p:tgtEl>
                                          <p:spTgt spid="54"/>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55"/>
                                        </p:tgtEl>
                                        <p:attrNameLst>
                                          <p:attrName>style.visibility</p:attrName>
                                        </p:attrNameLst>
                                      </p:cBhvr>
                                      <p:to>
                                        <p:strVal val="visible"/>
                                      </p:to>
                                    </p:set>
                                    <p:animEffect transition="in" filter="wipe(down)">
                                      <p:cBhvr>
                                        <p:cTn id="32" dur="500"/>
                                        <p:tgtEl>
                                          <p:spTgt spid="55"/>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56"/>
                                        </p:tgtEl>
                                        <p:attrNameLst>
                                          <p:attrName>style.visibility</p:attrName>
                                        </p:attrNameLst>
                                      </p:cBhvr>
                                      <p:to>
                                        <p:strVal val="visible"/>
                                      </p:to>
                                    </p:set>
                                    <p:animEffect transition="in" filter="wipe(down)">
                                      <p:cBhvr>
                                        <p:cTn id="37" dur="500"/>
                                        <p:tgtEl>
                                          <p:spTgt spid="56"/>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grpId="0" nodeType="clickEffect">
                                  <p:stCondLst>
                                    <p:cond delay="0"/>
                                  </p:stCondLst>
                                  <p:childTnLst>
                                    <p:set>
                                      <p:cBhvr>
                                        <p:cTn id="41" dur="1" fill="hold">
                                          <p:stCondLst>
                                            <p:cond delay="0"/>
                                          </p:stCondLst>
                                        </p:cTn>
                                        <p:tgtEl>
                                          <p:spTgt spid="57"/>
                                        </p:tgtEl>
                                        <p:attrNameLst>
                                          <p:attrName>style.visibility</p:attrName>
                                        </p:attrNameLst>
                                      </p:cBhvr>
                                      <p:to>
                                        <p:strVal val="visible"/>
                                      </p:to>
                                    </p:set>
                                    <p:animEffect transition="in" filter="wipe(down)">
                                      <p:cBhvr>
                                        <p:cTn id="42" dur="500"/>
                                        <p:tgtEl>
                                          <p:spTgt spid="57"/>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4" fill="hold" grpId="0" nodeType="clickEffect">
                                  <p:stCondLst>
                                    <p:cond delay="0"/>
                                  </p:stCondLst>
                                  <p:childTnLst>
                                    <p:set>
                                      <p:cBhvr>
                                        <p:cTn id="46" dur="1" fill="hold">
                                          <p:stCondLst>
                                            <p:cond delay="0"/>
                                          </p:stCondLst>
                                        </p:cTn>
                                        <p:tgtEl>
                                          <p:spTgt spid="58"/>
                                        </p:tgtEl>
                                        <p:attrNameLst>
                                          <p:attrName>style.visibility</p:attrName>
                                        </p:attrNameLst>
                                      </p:cBhvr>
                                      <p:to>
                                        <p:strVal val="visible"/>
                                      </p:to>
                                    </p:set>
                                    <p:animEffect transition="in" filter="wipe(down)">
                                      <p:cBhvr>
                                        <p:cTn id="47" dur="500"/>
                                        <p:tgtEl>
                                          <p:spTgt spid="58"/>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4" fill="hold" grpId="0" nodeType="clickEffect">
                                  <p:stCondLst>
                                    <p:cond delay="0"/>
                                  </p:stCondLst>
                                  <p:childTnLst>
                                    <p:set>
                                      <p:cBhvr>
                                        <p:cTn id="51" dur="1" fill="hold">
                                          <p:stCondLst>
                                            <p:cond delay="0"/>
                                          </p:stCondLst>
                                        </p:cTn>
                                        <p:tgtEl>
                                          <p:spTgt spid="59"/>
                                        </p:tgtEl>
                                        <p:attrNameLst>
                                          <p:attrName>style.visibility</p:attrName>
                                        </p:attrNameLst>
                                      </p:cBhvr>
                                      <p:to>
                                        <p:strVal val="visible"/>
                                      </p:to>
                                    </p:set>
                                    <p:animEffect transition="in" filter="wipe(down)">
                                      <p:cBhvr>
                                        <p:cTn id="52" dur="500"/>
                                        <p:tgtEl>
                                          <p:spTgt spid="59"/>
                                        </p:tgtEl>
                                      </p:cBhvr>
                                    </p:animEffect>
                                  </p:childTnLst>
                                </p:cTn>
                              </p:par>
                            </p:childTnLst>
                          </p:cTn>
                        </p:par>
                      </p:childTnLst>
                    </p:cTn>
                  </p:par>
                  <p:par>
                    <p:cTn id="53" fill="hold">
                      <p:stCondLst>
                        <p:cond delay="indefinite"/>
                      </p:stCondLst>
                      <p:childTnLst>
                        <p:par>
                          <p:cTn id="54" fill="hold">
                            <p:stCondLst>
                              <p:cond delay="0"/>
                            </p:stCondLst>
                            <p:childTnLst>
                              <p:par>
                                <p:cTn id="55" presetID="22" presetClass="entr" presetSubtype="4" fill="hold" grpId="0" nodeType="clickEffect">
                                  <p:stCondLst>
                                    <p:cond delay="0"/>
                                  </p:stCondLst>
                                  <p:childTnLst>
                                    <p:set>
                                      <p:cBhvr>
                                        <p:cTn id="56" dur="1" fill="hold">
                                          <p:stCondLst>
                                            <p:cond delay="0"/>
                                          </p:stCondLst>
                                        </p:cTn>
                                        <p:tgtEl>
                                          <p:spTgt spid="60"/>
                                        </p:tgtEl>
                                        <p:attrNameLst>
                                          <p:attrName>style.visibility</p:attrName>
                                        </p:attrNameLst>
                                      </p:cBhvr>
                                      <p:to>
                                        <p:strVal val="visible"/>
                                      </p:to>
                                    </p:set>
                                    <p:animEffect transition="in" filter="wipe(down)">
                                      <p:cBhvr>
                                        <p:cTn id="57" dur="500"/>
                                        <p:tgtEl>
                                          <p:spTgt spid="60"/>
                                        </p:tgtEl>
                                      </p:cBhvr>
                                    </p:animEffect>
                                  </p:childTnLst>
                                </p:cTn>
                              </p:par>
                            </p:childTnLst>
                          </p:cTn>
                        </p:par>
                      </p:childTnLst>
                    </p:cTn>
                  </p:par>
                  <p:par>
                    <p:cTn id="58" fill="hold">
                      <p:stCondLst>
                        <p:cond delay="indefinite"/>
                      </p:stCondLst>
                      <p:childTnLst>
                        <p:par>
                          <p:cTn id="59" fill="hold">
                            <p:stCondLst>
                              <p:cond delay="0"/>
                            </p:stCondLst>
                            <p:childTnLst>
                              <p:par>
                                <p:cTn id="60" presetID="22" presetClass="entr" presetSubtype="4" fill="hold" grpId="0" nodeType="clickEffect">
                                  <p:stCondLst>
                                    <p:cond delay="0"/>
                                  </p:stCondLst>
                                  <p:childTnLst>
                                    <p:set>
                                      <p:cBhvr>
                                        <p:cTn id="61" dur="1" fill="hold">
                                          <p:stCondLst>
                                            <p:cond delay="0"/>
                                          </p:stCondLst>
                                        </p:cTn>
                                        <p:tgtEl>
                                          <p:spTgt spid="61"/>
                                        </p:tgtEl>
                                        <p:attrNameLst>
                                          <p:attrName>style.visibility</p:attrName>
                                        </p:attrNameLst>
                                      </p:cBhvr>
                                      <p:to>
                                        <p:strVal val="visible"/>
                                      </p:to>
                                    </p:set>
                                    <p:animEffect transition="in" filter="wipe(down)">
                                      <p:cBhvr>
                                        <p:cTn id="62" dur="500"/>
                                        <p:tgtEl>
                                          <p:spTgt spid="61"/>
                                        </p:tgtEl>
                                      </p:cBhvr>
                                    </p:animEffect>
                                  </p:childTnLst>
                                </p:cTn>
                              </p:par>
                            </p:childTnLst>
                          </p:cTn>
                        </p:par>
                      </p:childTnLst>
                    </p:cTn>
                  </p:par>
                  <p:par>
                    <p:cTn id="63" fill="hold">
                      <p:stCondLst>
                        <p:cond delay="indefinite"/>
                      </p:stCondLst>
                      <p:childTnLst>
                        <p:par>
                          <p:cTn id="64" fill="hold">
                            <p:stCondLst>
                              <p:cond delay="0"/>
                            </p:stCondLst>
                            <p:childTnLst>
                              <p:par>
                                <p:cTn id="65" presetID="22" presetClass="entr" presetSubtype="4" fill="hold" grpId="0" nodeType="clickEffect">
                                  <p:stCondLst>
                                    <p:cond delay="0"/>
                                  </p:stCondLst>
                                  <p:childTnLst>
                                    <p:set>
                                      <p:cBhvr>
                                        <p:cTn id="66" dur="1" fill="hold">
                                          <p:stCondLst>
                                            <p:cond delay="0"/>
                                          </p:stCondLst>
                                        </p:cTn>
                                        <p:tgtEl>
                                          <p:spTgt spid="62"/>
                                        </p:tgtEl>
                                        <p:attrNameLst>
                                          <p:attrName>style.visibility</p:attrName>
                                        </p:attrNameLst>
                                      </p:cBhvr>
                                      <p:to>
                                        <p:strVal val="visible"/>
                                      </p:to>
                                    </p:set>
                                    <p:animEffect transition="in" filter="wipe(down)">
                                      <p:cBhvr>
                                        <p:cTn id="67" dur="500"/>
                                        <p:tgtEl>
                                          <p:spTgt spid="62"/>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nodeType="clickEffect">
                                  <p:stCondLst>
                                    <p:cond delay="0"/>
                                  </p:stCondLst>
                                  <p:childTnLst>
                                    <p:set>
                                      <p:cBhvr>
                                        <p:cTn id="71" dur="1" fill="hold">
                                          <p:stCondLst>
                                            <p:cond delay="0"/>
                                          </p:stCondLst>
                                        </p:cTn>
                                        <p:tgtEl>
                                          <p:spTgt spid="63"/>
                                        </p:tgtEl>
                                        <p:attrNameLst>
                                          <p:attrName>style.visibility</p:attrName>
                                        </p:attrNameLst>
                                      </p:cBhvr>
                                      <p:to>
                                        <p:strVal val="visible"/>
                                      </p:to>
                                    </p:set>
                                    <p:animEffect transition="in" filter="fade">
                                      <p:cBhvr>
                                        <p:cTn id="72" dur="500"/>
                                        <p:tgtEl>
                                          <p:spTgt spid="63"/>
                                        </p:tgtEl>
                                      </p:cBhvr>
                                    </p:animEffect>
                                  </p:childTnLst>
                                </p:cTn>
                              </p:par>
                            </p:childTnLst>
                          </p:cTn>
                        </p:par>
                      </p:childTnLst>
                    </p:cTn>
                  </p:par>
                  <p:par>
                    <p:cTn id="73" fill="hold">
                      <p:stCondLst>
                        <p:cond delay="indefinite"/>
                      </p:stCondLst>
                      <p:childTnLst>
                        <p:par>
                          <p:cTn id="74" fill="hold">
                            <p:stCondLst>
                              <p:cond delay="0"/>
                            </p:stCondLst>
                            <p:childTnLst>
                              <p:par>
                                <p:cTn id="75" presetID="10" presetClass="entr" presetSubtype="0" fill="hold" grpId="0" nodeType="clickEffect">
                                  <p:stCondLst>
                                    <p:cond delay="0"/>
                                  </p:stCondLst>
                                  <p:childTnLst>
                                    <p:set>
                                      <p:cBhvr>
                                        <p:cTn id="76" dur="1" fill="hold">
                                          <p:stCondLst>
                                            <p:cond delay="0"/>
                                          </p:stCondLst>
                                        </p:cTn>
                                        <p:tgtEl>
                                          <p:spTgt spid="103"/>
                                        </p:tgtEl>
                                        <p:attrNameLst>
                                          <p:attrName>style.visibility</p:attrName>
                                        </p:attrNameLst>
                                      </p:cBhvr>
                                      <p:to>
                                        <p:strVal val="visible"/>
                                      </p:to>
                                    </p:set>
                                    <p:animEffect transition="in" filter="fade">
                                      <p:cBhvr>
                                        <p:cTn id="77" dur="500"/>
                                        <p:tgtEl>
                                          <p:spTgt spid="103"/>
                                        </p:tgtEl>
                                      </p:cBhvr>
                                    </p:animEffect>
                                  </p:childTnLst>
                                </p:cTn>
                              </p:par>
                              <p:par>
                                <p:cTn id="78" presetID="10" presetClass="entr" presetSubtype="0" fill="hold" grpId="0" nodeType="withEffect">
                                  <p:stCondLst>
                                    <p:cond delay="0"/>
                                  </p:stCondLst>
                                  <p:childTnLst>
                                    <p:set>
                                      <p:cBhvr>
                                        <p:cTn id="79" dur="1" fill="hold">
                                          <p:stCondLst>
                                            <p:cond delay="0"/>
                                          </p:stCondLst>
                                        </p:cTn>
                                        <p:tgtEl>
                                          <p:spTgt spid="104"/>
                                        </p:tgtEl>
                                        <p:attrNameLst>
                                          <p:attrName>style.visibility</p:attrName>
                                        </p:attrNameLst>
                                      </p:cBhvr>
                                      <p:to>
                                        <p:strVal val="visible"/>
                                      </p:to>
                                    </p:set>
                                    <p:animEffect transition="in" filter="fade">
                                      <p:cBhvr>
                                        <p:cTn id="80" dur="500"/>
                                        <p:tgtEl>
                                          <p:spTgt spid="104"/>
                                        </p:tgtEl>
                                      </p:cBhvr>
                                    </p:animEffect>
                                  </p:childTnLst>
                                </p:cTn>
                              </p:par>
                            </p:childTnLst>
                          </p:cTn>
                        </p:par>
                      </p:childTnLst>
                    </p:cTn>
                  </p:par>
                  <p:par>
                    <p:cTn id="81" fill="hold">
                      <p:stCondLst>
                        <p:cond delay="indefinite"/>
                      </p:stCondLst>
                      <p:childTnLst>
                        <p:par>
                          <p:cTn id="82" fill="hold">
                            <p:stCondLst>
                              <p:cond delay="0"/>
                            </p:stCondLst>
                            <p:childTnLst>
                              <p:par>
                                <p:cTn id="83" presetID="10" presetClass="entr" presetSubtype="0" fill="hold" grpId="0" nodeType="clickEffect">
                                  <p:stCondLst>
                                    <p:cond delay="0"/>
                                  </p:stCondLst>
                                  <p:childTnLst>
                                    <p:set>
                                      <p:cBhvr>
                                        <p:cTn id="84" dur="1" fill="hold">
                                          <p:stCondLst>
                                            <p:cond delay="0"/>
                                          </p:stCondLst>
                                        </p:cTn>
                                        <p:tgtEl>
                                          <p:spTgt spid="101"/>
                                        </p:tgtEl>
                                        <p:attrNameLst>
                                          <p:attrName>style.visibility</p:attrName>
                                        </p:attrNameLst>
                                      </p:cBhvr>
                                      <p:to>
                                        <p:strVal val="visible"/>
                                      </p:to>
                                    </p:set>
                                    <p:animEffect transition="in" filter="fade">
                                      <p:cBhvr>
                                        <p:cTn id="85" dur="500"/>
                                        <p:tgtEl>
                                          <p:spTgt spid="101"/>
                                        </p:tgtEl>
                                      </p:cBhvr>
                                    </p:animEffect>
                                  </p:childTnLst>
                                </p:cTn>
                              </p:par>
                              <p:par>
                                <p:cTn id="86" presetID="10" presetClass="entr" presetSubtype="0" fill="hold" grpId="0" nodeType="withEffect">
                                  <p:stCondLst>
                                    <p:cond delay="0"/>
                                  </p:stCondLst>
                                  <p:childTnLst>
                                    <p:set>
                                      <p:cBhvr>
                                        <p:cTn id="87" dur="1" fill="hold">
                                          <p:stCondLst>
                                            <p:cond delay="0"/>
                                          </p:stCondLst>
                                        </p:cTn>
                                        <p:tgtEl>
                                          <p:spTgt spid="102"/>
                                        </p:tgtEl>
                                        <p:attrNameLst>
                                          <p:attrName>style.visibility</p:attrName>
                                        </p:attrNameLst>
                                      </p:cBhvr>
                                      <p:to>
                                        <p:strVal val="visible"/>
                                      </p:to>
                                    </p:set>
                                    <p:animEffect transition="in" filter="fade">
                                      <p:cBhvr>
                                        <p:cTn id="88" dur="500"/>
                                        <p:tgtEl>
                                          <p:spTgt spid="102"/>
                                        </p:tgtEl>
                                      </p:cBhvr>
                                    </p:animEffect>
                                  </p:childTnLst>
                                </p:cTn>
                              </p:par>
                              <p:par>
                                <p:cTn id="89" presetID="10" presetClass="entr" presetSubtype="0" fill="hold" grpId="0" nodeType="withEffect">
                                  <p:stCondLst>
                                    <p:cond delay="0"/>
                                  </p:stCondLst>
                                  <p:childTnLst>
                                    <p:set>
                                      <p:cBhvr>
                                        <p:cTn id="90" dur="1" fill="hold">
                                          <p:stCondLst>
                                            <p:cond delay="0"/>
                                          </p:stCondLst>
                                        </p:cTn>
                                        <p:tgtEl>
                                          <p:spTgt spid="99"/>
                                        </p:tgtEl>
                                        <p:attrNameLst>
                                          <p:attrName>style.visibility</p:attrName>
                                        </p:attrNameLst>
                                      </p:cBhvr>
                                      <p:to>
                                        <p:strVal val="visible"/>
                                      </p:to>
                                    </p:set>
                                    <p:animEffect transition="in" filter="fade">
                                      <p:cBhvr>
                                        <p:cTn id="91" dur="500"/>
                                        <p:tgtEl>
                                          <p:spTgt spid="99"/>
                                        </p:tgtEl>
                                      </p:cBhvr>
                                    </p:animEffect>
                                  </p:childTnLst>
                                </p:cTn>
                              </p:par>
                              <p:par>
                                <p:cTn id="92" presetID="10" presetClass="entr" presetSubtype="0" fill="hold" grpId="0" nodeType="withEffect">
                                  <p:stCondLst>
                                    <p:cond delay="0"/>
                                  </p:stCondLst>
                                  <p:childTnLst>
                                    <p:set>
                                      <p:cBhvr>
                                        <p:cTn id="93" dur="1" fill="hold">
                                          <p:stCondLst>
                                            <p:cond delay="0"/>
                                          </p:stCondLst>
                                        </p:cTn>
                                        <p:tgtEl>
                                          <p:spTgt spid="100"/>
                                        </p:tgtEl>
                                        <p:attrNameLst>
                                          <p:attrName>style.visibility</p:attrName>
                                        </p:attrNameLst>
                                      </p:cBhvr>
                                      <p:to>
                                        <p:strVal val="visible"/>
                                      </p:to>
                                    </p:set>
                                    <p:animEffect transition="in" filter="fade">
                                      <p:cBhvr>
                                        <p:cTn id="94" dur="500"/>
                                        <p:tgtEl>
                                          <p:spTgt spid="100"/>
                                        </p:tgtEl>
                                      </p:cBhvr>
                                    </p:animEffect>
                                  </p:childTnLst>
                                </p:cTn>
                              </p:par>
                              <p:par>
                                <p:cTn id="95" presetID="10" presetClass="entr" presetSubtype="0" fill="hold" grpId="0" nodeType="withEffect">
                                  <p:stCondLst>
                                    <p:cond delay="0"/>
                                  </p:stCondLst>
                                  <p:childTnLst>
                                    <p:set>
                                      <p:cBhvr>
                                        <p:cTn id="96" dur="1" fill="hold">
                                          <p:stCondLst>
                                            <p:cond delay="0"/>
                                          </p:stCondLst>
                                        </p:cTn>
                                        <p:tgtEl>
                                          <p:spTgt spid="97"/>
                                        </p:tgtEl>
                                        <p:attrNameLst>
                                          <p:attrName>style.visibility</p:attrName>
                                        </p:attrNameLst>
                                      </p:cBhvr>
                                      <p:to>
                                        <p:strVal val="visible"/>
                                      </p:to>
                                    </p:set>
                                    <p:animEffect transition="in" filter="fade">
                                      <p:cBhvr>
                                        <p:cTn id="97" dur="500"/>
                                        <p:tgtEl>
                                          <p:spTgt spid="97"/>
                                        </p:tgtEl>
                                      </p:cBhvr>
                                    </p:animEffect>
                                  </p:childTnLst>
                                </p:cTn>
                              </p:par>
                              <p:par>
                                <p:cTn id="98" presetID="10" presetClass="entr" presetSubtype="0" fill="hold" grpId="0" nodeType="withEffect">
                                  <p:stCondLst>
                                    <p:cond delay="0"/>
                                  </p:stCondLst>
                                  <p:childTnLst>
                                    <p:set>
                                      <p:cBhvr>
                                        <p:cTn id="99" dur="1" fill="hold">
                                          <p:stCondLst>
                                            <p:cond delay="0"/>
                                          </p:stCondLst>
                                        </p:cTn>
                                        <p:tgtEl>
                                          <p:spTgt spid="98"/>
                                        </p:tgtEl>
                                        <p:attrNameLst>
                                          <p:attrName>style.visibility</p:attrName>
                                        </p:attrNameLst>
                                      </p:cBhvr>
                                      <p:to>
                                        <p:strVal val="visible"/>
                                      </p:to>
                                    </p:set>
                                    <p:animEffect transition="in" filter="fade">
                                      <p:cBhvr>
                                        <p:cTn id="100" dur="500"/>
                                        <p:tgtEl>
                                          <p:spTgt spid="98"/>
                                        </p:tgtEl>
                                      </p:cBhvr>
                                    </p:animEffect>
                                  </p:childTnLst>
                                </p:cTn>
                              </p:par>
                              <p:par>
                                <p:cTn id="101" presetID="10" presetClass="entr" presetSubtype="0" fill="hold" grpId="0" nodeType="withEffect">
                                  <p:stCondLst>
                                    <p:cond delay="0"/>
                                  </p:stCondLst>
                                  <p:childTnLst>
                                    <p:set>
                                      <p:cBhvr>
                                        <p:cTn id="102" dur="1" fill="hold">
                                          <p:stCondLst>
                                            <p:cond delay="0"/>
                                          </p:stCondLst>
                                        </p:cTn>
                                        <p:tgtEl>
                                          <p:spTgt spid="95"/>
                                        </p:tgtEl>
                                        <p:attrNameLst>
                                          <p:attrName>style.visibility</p:attrName>
                                        </p:attrNameLst>
                                      </p:cBhvr>
                                      <p:to>
                                        <p:strVal val="visible"/>
                                      </p:to>
                                    </p:set>
                                    <p:animEffect transition="in" filter="fade">
                                      <p:cBhvr>
                                        <p:cTn id="103" dur="500"/>
                                        <p:tgtEl>
                                          <p:spTgt spid="95"/>
                                        </p:tgtEl>
                                      </p:cBhvr>
                                    </p:animEffect>
                                  </p:childTnLst>
                                </p:cTn>
                              </p:par>
                              <p:par>
                                <p:cTn id="104" presetID="10" presetClass="entr" presetSubtype="0" fill="hold" grpId="0" nodeType="withEffect">
                                  <p:stCondLst>
                                    <p:cond delay="0"/>
                                  </p:stCondLst>
                                  <p:childTnLst>
                                    <p:set>
                                      <p:cBhvr>
                                        <p:cTn id="105" dur="1" fill="hold">
                                          <p:stCondLst>
                                            <p:cond delay="0"/>
                                          </p:stCondLst>
                                        </p:cTn>
                                        <p:tgtEl>
                                          <p:spTgt spid="96"/>
                                        </p:tgtEl>
                                        <p:attrNameLst>
                                          <p:attrName>style.visibility</p:attrName>
                                        </p:attrNameLst>
                                      </p:cBhvr>
                                      <p:to>
                                        <p:strVal val="visible"/>
                                      </p:to>
                                    </p:set>
                                    <p:animEffect transition="in" filter="fade">
                                      <p:cBhvr>
                                        <p:cTn id="106" dur="500"/>
                                        <p:tgtEl>
                                          <p:spTgt spid="96"/>
                                        </p:tgtEl>
                                      </p:cBhvr>
                                    </p:animEffect>
                                  </p:childTnLst>
                                </p:cTn>
                              </p:par>
                              <p:par>
                                <p:cTn id="107" presetID="10" presetClass="entr" presetSubtype="0" fill="hold" grpId="0" nodeType="withEffect">
                                  <p:stCondLst>
                                    <p:cond delay="0"/>
                                  </p:stCondLst>
                                  <p:childTnLst>
                                    <p:set>
                                      <p:cBhvr>
                                        <p:cTn id="108" dur="1" fill="hold">
                                          <p:stCondLst>
                                            <p:cond delay="0"/>
                                          </p:stCondLst>
                                        </p:cTn>
                                        <p:tgtEl>
                                          <p:spTgt spid="87"/>
                                        </p:tgtEl>
                                        <p:attrNameLst>
                                          <p:attrName>style.visibility</p:attrName>
                                        </p:attrNameLst>
                                      </p:cBhvr>
                                      <p:to>
                                        <p:strVal val="visible"/>
                                      </p:to>
                                    </p:set>
                                    <p:animEffect transition="in" filter="fade">
                                      <p:cBhvr>
                                        <p:cTn id="109" dur="500"/>
                                        <p:tgtEl>
                                          <p:spTgt spid="87"/>
                                        </p:tgtEl>
                                      </p:cBhvr>
                                    </p:animEffect>
                                  </p:childTnLst>
                                </p:cTn>
                              </p:par>
                              <p:par>
                                <p:cTn id="110" presetID="10" presetClass="entr" presetSubtype="0" fill="hold" grpId="0" nodeType="withEffect">
                                  <p:stCondLst>
                                    <p:cond delay="0"/>
                                  </p:stCondLst>
                                  <p:childTnLst>
                                    <p:set>
                                      <p:cBhvr>
                                        <p:cTn id="111" dur="1" fill="hold">
                                          <p:stCondLst>
                                            <p:cond delay="0"/>
                                          </p:stCondLst>
                                        </p:cTn>
                                        <p:tgtEl>
                                          <p:spTgt spid="91"/>
                                        </p:tgtEl>
                                        <p:attrNameLst>
                                          <p:attrName>style.visibility</p:attrName>
                                        </p:attrNameLst>
                                      </p:cBhvr>
                                      <p:to>
                                        <p:strVal val="visible"/>
                                      </p:to>
                                    </p:set>
                                    <p:animEffect transition="in" filter="fade">
                                      <p:cBhvr>
                                        <p:cTn id="112" dur="500"/>
                                        <p:tgtEl>
                                          <p:spTgt spid="91"/>
                                        </p:tgtEl>
                                      </p:cBhvr>
                                    </p:animEffect>
                                  </p:childTnLst>
                                </p:cTn>
                              </p:par>
                              <p:par>
                                <p:cTn id="113" presetID="10" presetClass="entr" presetSubtype="0" fill="hold" grpId="0" nodeType="withEffect">
                                  <p:stCondLst>
                                    <p:cond delay="0"/>
                                  </p:stCondLst>
                                  <p:childTnLst>
                                    <p:set>
                                      <p:cBhvr>
                                        <p:cTn id="114" dur="1" fill="hold">
                                          <p:stCondLst>
                                            <p:cond delay="0"/>
                                          </p:stCondLst>
                                        </p:cTn>
                                        <p:tgtEl>
                                          <p:spTgt spid="79"/>
                                        </p:tgtEl>
                                        <p:attrNameLst>
                                          <p:attrName>style.visibility</p:attrName>
                                        </p:attrNameLst>
                                      </p:cBhvr>
                                      <p:to>
                                        <p:strVal val="visible"/>
                                      </p:to>
                                    </p:set>
                                    <p:animEffect transition="in" filter="fade">
                                      <p:cBhvr>
                                        <p:cTn id="115" dur="500"/>
                                        <p:tgtEl>
                                          <p:spTgt spid="79"/>
                                        </p:tgtEl>
                                      </p:cBhvr>
                                    </p:animEffect>
                                  </p:childTnLst>
                                </p:cTn>
                              </p:par>
                              <p:par>
                                <p:cTn id="116" presetID="10" presetClass="entr" presetSubtype="0" fill="hold" grpId="0" nodeType="withEffect">
                                  <p:stCondLst>
                                    <p:cond delay="0"/>
                                  </p:stCondLst>
                                  <p:childTnLst>
                                    <p:set>
                                      <p:cBhvr>
                                        <p:cTn id="117" dur="1" fill="hold">
                                          <p:stCondLst>
                                            <p:cond delay="0"/>
                                          </p:stCondLst>
                                        </p:cTn>
                                        <p:tgtEl>
                                          <p:spTgt spid="83"/>
                                        </p:tgtEl>
                                        <p:attrNameLst>
                                          <p:attrName>style.visibility</p:attrName>
                                        </p:attrNameLst>
                                      </p:cBhvr>
                                      <p:to>
                                        <p:strVal val="visible"/>
                                      </p:to>
                                    </p:set>
                                    <p:animEffect transition="in" filter="fade">
                                      <p:cBhvr>
                                        <p:cTn id="118" dur="500"/>
                                        <p:tgtEl>
                                          <p:spTgt spid="83"/>
                                        </p:tgtEl>
                                      </p:cBhvr>
                                    </p:animEffect>
                                  </p:childTnLst>
                                </p:cTn>
                              </p:par>
                            </p:childTnLst>
                          </p:cTn>
                        </p:par>
                      </p:childTnLst>
                    </p:cTn>
                  </p:par>
                  <p:par>
                    <p:cTn id="119" fill="hold">
                      <p:stCondLst>
                        <p:cond delay="indefinite"/>
                      </p:stCondLst>
                      <p:childTnLst>
                        <p:par>
                          <p:cTn id="120" fill="hold">
                            <p:stCondLst>
                              <p:cond delay="0"/>
                            </p:stCondLst>
                            <p:childTnLst>
                              <p:par>
                                <p:cTn id="121" presetID="42" presetClass="entr" presetSubtype="0" fill="hold" grpId="0" nodeType="clickEffect">
                                  <p:stCondLst>
                                    <p:cond delay="0"/>
                                  </p:stCondLst>
                                  <p:childTnLst>
                                    <p:set>
                                      <p:cBhvr>
                                        <p:cTn id="122" dur="1" fill="hold">
                                          <p:stCondLst>
                                            <p:cond delay="0"/>
                                          </p:stCondLst>
                                        </p:cTn>
                                        <p:tgtEl>
                                          <p:spTgt spid="67"/>
                                        </p:tgtEl>
                                        <p:attrNameLst>
                                          <p:attrName>style.visibility</p:attrName>
                                        </p:attrNameLst>
                                      </p:cBhvr>
                                      <p:to>
                                        <p:strVal val="visible"/>
                                      </p:to>
                                    </p:set>
                                    <p:animEffect transition="in" filter="fade">
                                      <p:cBhvr>
                                        <p:cTn id="123" dur="1000"/>
                                        <p:tgtEl>
                                          <p:spTgt spid="67"/>
                                        </p:tgtEl>
                                      </p:cBhvr>
                                    </p:animEffect>
                                    <p:anim calcmode="lin" valueType="num">
                                      <p:cBhvr>
                                        <p:cTn id="124" dur="1000" fill="hold"/>
                                        <p:tgtEl>
                                          <p:spTgt spid="67"/>
                                        </p:tgtEl>
                                        <p:attrNameLst>
                                          <p:attrName>ppt_x</p:attrName>
                                        </p:attrNameLst>
                                      </p:cBhvr>
                                      <p:tavLst>
                                        <p:tav tm="0">
                                          <p:val>
                                            <p:strVal val="#ppt_x"/>
                                          </p:val>
                                        </p:tav>
                                        <p:tav tm="100000">
                                          <p:val>
                                            <p:strVal val="#ppt_x"/>
                                          </p:val>
                                        </p:tav>
                                      </p:tavLst>
                                    </p:anim>
                                    <p:anim calcmode="lin" valueType="num">
                                      <p:cBhvr>
                                        <p:cTn id="125" dur="1000" fill="hold"/>
                                        <p:tgtEl>
                                          <p:spTgt spid="67"/>
                                        </p:tgtEl>
                                        <p:attrNameLst>
                                          <p:attrName>ppt_y</p:attrName>
                                        </p:attrNameLst>
                                      </p:cBhvr>
                                      <p:tavLst>
                                        <p:tav tm="0">
                                          <p:val>
                                            <p:strVal val="#ppt_y+.1"/>
                                          </p:val>
                                        </p:tav>
                                        <p:tav tm="100000">
                                          <p:val>
                                            <p:strVal val="#ppt_y"/>
                                          </p:val>
                                        </p:tav>
                                      </p:tavLst>
                                    </p:anim>
                                  </p:childTnLst>
                                </p:cTn>
                              </p:par>
                              <p:par>
                                <p:cTn id="126" presetID="42" presetClass="entr" presetSubtype="0" fill="hold" grpId="0" nodeType="withEffect">
                                  <p:stCondLst>
                                    <p:cond delay="0"/>
                                  </p:stCondLst>
                                  <p:childTnLst>
                                    <p:set>
                                      <p:cBhvr>
                                        <p:cTn id="127" dur="1" fill="hold">
                                          <p:stCondLst>
                                            <p:cond delay="0"/>
                                          </p:stCondLst>
                                        </p:cTn>
                                        <p:tgtEl>
                                          <p:spTgt spid="68"/>
                                        </p:tgtEl>
                                        <p:attrNameLst>
                                          <p:attrName>style.visibility</p:attrName>
                                        </p:attrNameLst>
                                      </p:cBhvr>
                                      <p:to>
                                        <p:strVal val="visible"/>
                                      </p:to>
                                    </p:set>
                                    <p:animEffect transition="in" filter="fade">
                                      <p:cBhvr>
                                        <p:cTn id="128" dur="1000"/>
                                        <p:tgtEl>
                                          <p:spTgt spid="68"/>
                                        </p:tgtEl>
                                      </p:cBhvr>
                                    </p:animEffect>
                                    <p:anim calcmode="lin" valueType="num">
                                      <p:cBhvr>
                                        <p:cTn id="129" dur="1000" fill="hold"/>
                                        <p:tgtEl>
                                          <p:spTgt spid="68"/>
                                        </p:tgtEl>
                                        <p:attrNameLst>
                                          <p:attrName>ppt_x</p:attrName>
                                        </p:attrNameLst>
                                      </p:cBhvr>
                                      <p:tavLst>
                                        <p:tav tm="0">
                                          <p:val>
                                            <p:strVal val="#ppt_x"/>
                                          </p:val>
                                        </p:tav>
                                        <p:tav tm="100000">
                                          <p:val>
                                            <p:strVal val="#ppt_x"/>
                                          </p:val>
                                        </p:tav>
                                      </p:tavLst>
                                    </p:anim>
                                    <p:anim calcmode="lin" valueType="num">
                                      <p:cBhvr>
                                        <p:cTn id="130" dur="1000" fill="hold"/>
                                        <p:tgtEl>
                                          <p:spTgt spid="6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animBg="1"/>
      <p:bldP spid="51" grpId="0" animBg="1"/>
      <p:bldP spid="52" grpId="0" animBg="1"/>
      <p:bldP spid="53" grpId="0" animBg="1"/>
      <p:bldP spid="54" grpId="0" animBg="1"/>
      <p:bldP spid="55" grpId="0" animBg="1"/>
      <p:bldP spid="56" grpId="0" animBg="1"/>
      <p:bldP spid="57" grpId="0" animBg="1"/>
      <p:bldP spid="58" grpId="0" animBg="1"/>
      <p:bldP spid="59" grpId="0" animBg="1"/>
      <p:bldP spid="60" grpId="0" animBg="1"/>
      <p:bldP spid="61" grpId="0" animBg="1"/>
      <p:bldP spid="62" grpId="0" animBg="1"/>
      <p:bldP spid="103" grpId="0" animBg="1"/>
      <p:bldP spid="104" grpId="0"/>
      <p:bldP spid="101" grpId="0"/>
      <p:bldP spid="102" grpId="0" animBg="1"/>
      <p:bldP spid="99" grpId="0"/>
      <p:bldP spid="100" grpId="0" animBg="1"/>
      <p:bldP spid="97" grpId="0"/>
      <p:bldP spid="98" grpId="0" animBg="1"/>
      <p:bldP spid="95" grpId="0"/>
      <p:bldP spid="96" grpId="0" animBg="1"/>
      <p:bldP spid="87" grpId="0"/>
      <p:bldP spid="91" grpId="0" animBg="1"/>
      <p:bldP spid="79" grpId="0"/>
      <p:bldP spid="83" grpId="0" animBg="1"/>
      <p:bldP spid="67" grpId="0"/>
      <p:bldP spid="68"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3" name="组合 1"/>
          <p:cNvGrpSpPr/>
          <p:nvPr/>
        </p:nvGrpSpPr>
        <p:grpSpPr bwMode="auto">
          <a:xfrm>
            <a:off x="1592322" y="2084919"/>
            <a:ext cx="8833817" cy="4921249"/>
            <a:chOff x="0" y="0"/>
            <a:chExt cx="8006336" cy="4459927"/>
          </a:xfrm>
        </p:grpSpPr>
        <p:sp>
          <p:nvSpPr>
            <p:cNvPr id="34" name="空心弧 2"/>
            <p:cNvSpPr/>
            <p:nvPr/>
          </p:nvSpPr>
          <p:spPr bwMode="auto">
            <a:xfrm>
              <a:off x="1712904" y="21100"/>
              <a:ext cx="4427078" cy="4427317"/>
            </a:xfrm>
            <a:custGeom>
              <a:avLst/>
              <a:gdLst>
                <a:gd name="T0" fmla="*/ 0 w 4427078"/>
                <a:gd name="T1" fmla="*/ 2213659 h 4427317"/>
                <a:gd name="T2" fmla="*/ 1134020 w 4427078"/>
                <a:gd name="T3" fmla="*/ 281097 h 4427317"/>
                <a:gd name="T4" fmla="*/ 3374271 w 4427078"/>
                <a:gd name="T5" fmla="*/ 328761 h 4427317"/>
                <a:gd name="T6" fmla="*/ 3254510 w 4427078"/>
                <a:gd name="T7" fmla="*/ 523236 h 4427317"/>
                <a:gd name="T8" fmla="*/ 1245399 w 4427078"/>
                <a:gd name="T9" fmla="*/ 480490 h 4427317"/>
                <a:gd name="T10" fmla="*/ 228392 w 4427078"/>
                <a:gd name="T11" fmla="*/ 2213659 h 4427317"/>
                <a:gd name="T12" fmla="*/ 0 w 4427078"/>
                <a:gd name="T13" fmla="*/ 2213659 h 442731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4427078" h="4427317">
                  <a:moveTo>
                    <a:pt x="0" y="2213659"/>
                  </a:moveTo>
                  <a:cubicBezTo>
                    <a:pt x="0" y="1411587"/>
                    <a:pt x="433835" y="672258"/>
                    <a:pt x="1134020" y="281097"/>
                  </a:cubicBezTo>
                  <a:cubicBezTo>
                    <a:pt x="1834253" y="-110092"/>
                    <a:pt x="2691308" y="-91857"/>
                    <a:pt x="3374271" y="328761"/>
                  </a:cubicBezTo>
                  <a:lnTo>
                    <a:pt x="3254510" y="523236"/>
                  </a:lnTo>
                  <a:cubicBezTo>
                    <a:pt x="2642013" y="146011"/>
                    <a:pt x="1873384" y="129658"/>
                    <a:pt x="1245399" y="480490"/>
                  </a:cubicBezTo>
                  <a:cubicBezTo>
                    <a:pt x="617462" y="831295"/>
                    <a:pt x="228392" y="1494342"/>
                    <a:pt x="228392" y="2213659"/>
                  </a:cubicBezTo>
                  <a:lnTo>
                    <a:pt x="0" y="2213659"/>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1">
                    <a:lumMod val="50000"/>
                    <a:lumOff val="50000"/>
                  </a:schemeClr>
                </a:solidFill>
                <a:cs typeface="+mn-ea"/>
              </a:endParaRPr>
            </a:p>
          </p:txBody>
        </p:sp>
        <p:sp>
          <p:nvSpPr>
            <p:cNvPr id="35" name="空心弧 3"/>
            <p:cNvSpPr/>
            <p:nvPr/>
          </p:nvSpPr>
          <p:spPr bwMode="auto">
            <a:xfrm rot="5833831">
              <a:off x="1739637" y="7792"/>
              <a:ext cx="4427317" cy="4427078"/>
            </a:xfrm>
            <a:custGeom>
              <a:avLst/>
              <a:gdLst>
                <a:gd name="T0" fmla="*/ 1334575 w 4427317"/>
                <a:gd name="T1" fmla="*/ 182025 h 4427078"/>
                <a:gd name="T2" fmla="*/ 3253134 w 4427317"/>
                <a:gd name="T3" fmla="*/ 259220 h 4427078"/>
                <a:gd name="T4" fmla="*/ 3144843 w 4427317"/>
                <a:gd name="T5" fmla="*/ 462819 h 4427078"/>
                <a:gd name="T6" fmla="*/ 1426157 w 4427317"/>
                <a:gd name="T7" fmla="*/ 393666 h 4427078"/>
                <a:gd name="T8" fmla="*/ 1334575 w 4427317"/>
                <a:gd name="T9" fmla="*/ 182025 h 442707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427317" h="4427078">
                  <a:moveTo>
                    <a:pt x="1334575" y="182025"/>
                  </a:moveTo>
                  <a:cubicBezTo>
                    <a:pt x="1952552" y="-85359"/>
                    <a:pt x="2658640" y="-56949"/>
                    <a:pt x="3253134" y="259220"/>
                  </a:cubicBezTo>
                  <a:lnTo>
                    <a:pt x="3144843" y="462819"/>
                  </a:lnTo>
                  <a:cubicBezTo>
                    <a:pt x="2612282" y="179591"/>
                    <a:pt x="1979754" y="154141"/>
                    <a:pt x="1426157" y="393666"/>
                  </a:cubicBezTo>
                  <a:lnTo>
                    <a:pt x="1334575" y="182025"/>
                  </a:lnTo>
                  <a:close/>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1">
                    <a:lumMod val="50000"/>
                    <a:lumOff val="50000"/>
                  </a:schemeClr>
                </a:solidFill>
                <a:cs typeface="+mn-ea"/>
              </a:endParaRPr>
            </a:p>
          </p:txBody>
        </p:sp>
        <p:grpSp>
          <p:nvGrpSpPr>
            <p:cNvPr id="36" name="椭圆 4"/>
            <p:cNvGrpSpPr/>
            <p:nvPr/>
          </p:nvGrpSpPr>
          <p:grpSpPr bwMode="auto">
            <a:xfrm>
              <a:off x="2314050" y="622356"/>
              <a:ext cx="3226166" cy="3226340"/>
              <a:chOff x="0" y="0"/>
              <a:chExt cx="2670048" cy="2670048"/>
            </a:xfrm>
          </p:grpSpPr>
          <p:pic>
            <p:nvPicPr>
              <p:cNvPr id="58" name="椭圆 4"/>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2670048" cy="26700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9" name="Text Box 7"/>
              <p:cNvSpPr txBox="1">
                <a:spLocks noChangeArrowheads="1"/>
              </p:cNvSpPr>
              <p:nvPr/>
            </p:nvSpPr>
            <p:spPr bwMode="auto">
              <a:xfrm>
                <a:off x="406843" y="407693"/>
                <a:ext cx="1854176" cy="18540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a:solidFill>
                    <a:schemeClr val="tx1">
                      <a:lumMod val="50000"/>
                      <a:lumOff val="50000"/>
                    </a:schemeClr>
                  </a:solidFill>
                  <a:ea typeface="+mn-ea"/>
                  <a:cs typeface="+mn-ea"/>
                </a:endParaRPr>
              </a:p>
            </p:txBody>
          </p:sp>
        </p:grpSp>
        <p:sp>
          <p:nvSpPr>
            <p:cNvPr id="37" name="空心弧 5"/>
            <p:cNvSpPr/>
            <p:nvPr/>
          </p:nvSpPr>
          <p:spPr bwMode="auto">
            <a:xfrm>
              <a:off x="2054334" y="362548"/>
              <a:ext cx="3744218" cy="3744421"/>
            </a:xfrm>
            <a:custGeom>
              <a:avLst/>
              <a:gdLst>
                <a:gd name="T0" fmla="*/ 0 w 3744218"/>
                <a:gd name="T1" fmla="*/ 1872211 h 3744421"/>
                <a:gd name="T2" fmla="*/ 955267 w 3744218"/>
                <a:gd name="T3" fmla="*/ 239886 h 3744421"/>
                <a:gd name="T4" fmla="*/ 2846308 w 3744218"/>
                <a:gd name="T5" fmla="*/ 273459 h 3744421"/>
                <a:gd name="T6" fmla="*/ 2278509 w 3744218"/>
                <a:gd name="T7" fmla="*/ 1205270 h 3744421"/>
                <a:gd name="T8" fmla="*/ 1489636 w 3744218"/>
                <a:gd name="T9" fmla="*/ 1191263 h 3744421"/>
                <a:gd name="T10" fmla="*/ 1091177 w 3744218"/>
                <a:gd name="T11" fmla="*/ 1872210 h 3744421"/>
                <a:gd name="T12" fmla="*/ 0 w 3744218"/>
                <a:gd name="T13" fmla="*/ 1872211 h 3744421"/>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744218" h="3744421">
                  <a:moveTo>
                    <a:pt x="0" y="1872211"/>
                  </a:moveTo>
                  <a:cubicBezTo>
                    <a:pt x="0" y="1195428"/>
                    <a:pt x="365233" y="571332"/>
                    <a:pt x="955267" y="239886"/>
                  </a:cubicBezTo>
                  <a:cubicBezTo>
                    <a:pt x="1545343" y="-91583"/>
                    <a:pt x="2268369" y="-78746"/>
                    <a:pt x="2846308" y="273459"/>
                  </a:cubicBezTo>
                  <a:lnTo>
                    <a:pt x="2278509" y="1205270"/>
                  </a:lnTo>
                  <a:cubicBezTo>
                    <a:pt x="2037417" y="1058322"/>
                    <a:pt x="1735792" y="1052967"/>
                    <a:pt x="1489636" y="1191263"/>
                  </a:cubicBezTo>
                  <a:cubicBezTo>
                    <a:pt x="1243521" y="1329536"/>
                    <a:pt x="1091177" y="1589885"/>
                    <a:pt x="1091177" y="1872210"/>
                  </a:cubicBezTo>
                  <a:lnTo>
                    <a:pt x="0" y="1872211"/>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1">
                    <a:lumMod val="50000"/>
                    <a:lumOff val="50000"/>
                  </a:schemeClr>
                </a:solidFill>
                <a:cs typeface="+mn-ea"/>
              </a:endParaRPr>
            </a:p>
          </p:txBody>
        </p:sp>
        <p:sp>
          <p:nvSpPr>
            <p:cNvPr id="38" name="空心弧 6"/>
            <p:cNvSpPr/>
            <p:nvPr/>
          </p:nvSpPr>
          <p:spPr bwMode="auto">
            <a:xfrm rot="5792301">
              <a:off x="2054231" y="362649"/>
              <a:ext cx="3744421" cy="3744218"/>
            </a:xfrm>
            <a:custGeom>
              <a:avLst/>
              <a:gdLst>
                <a:gd name="T0" fmla="*/ 1142389 w 3744421"/>
                <a:gd name="T1" fmla="*/ 148099 h 3744218"/>
                <a:gd name="T2" fmla="*/ 2744414 w 3744421"/>
                <a:gd name="T3" fmla="*/ 215566 h 3744218"/>
                <a:gd name="T4" fmla="*/ 2225738 w 3744421"/>
                <a:gd name="T5" fmla="*/ 1200667 h 3744218"/>
                <a:gd name="T6" fmla="*/ 1576396 w 3744421"/>
                <a:gd name="T7" fmla="*/ 1173325 h 3744218"/>
                <a:gd name="T8" fmla="*/ 1142389 w 3744421"/>
                <a:gd name="T9" fmla="*/ 148099 h 374421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744421" h="3744218">
                  <a:moveTo>
                    <a:pt x="1142389" y="148099"/>
                  </a:moveTo>
                  <a:cubicBezTo>
                    <a:pt x="1659495" y="-70782"/>
                    <a:pt x="2247545" y="-46018"/>
                    <a:pt x="2744414" y="215566"/>
                  </a:cubicBezTo>
                  <a:lnTo>
                    <a:pt x="2225738" y="1200667"/>
                  </a:lnTo>
                  <a:cubicBezTo>
                    <a:pt x="2024342" y="1094656"/>
                    <a:pt x="1785993" y="1084620"/>
                    <a:pt x="1576396" y="1173325"/>
                  </a:cubicBezTo>
                  <a:lnTo>
                    <a:pt x="1142389" y="148099"/>
                  </a:lnTo>
                  <a:close/>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1">
                    <a:lumMod val="50000"/>
                    <a:lumOff val="50000"/>
                  </a:schemeClr>
                </a:solidFill>
                <a:cs typeface="+mn-ea"/>
              </a:endParaRPr>
            </a:p>
          </p:txBody>
        </p:sp>
        <p:sp>
          <p:nvSpPr>
            <p:cNvPr id="39" name="空心弧 7"/>
            <p:cNvSpPr/>
            <p:nvPr/>
          </p:nvSpPr>
          <p:spPr bwMode="auto">
            <a:xfrm rot="703656">
              <a:off x="2054334" y="362548"/>
              <a:ext cx="3744218" cy="3744421"/>
            </a:xfrm>
            <a:custGeom>
              <a:avLst/>
              <a:gdLst>
                <a:gd name="T0" fmla="*/ 2712245 w 3744218"/>
                <a:gd name="T1" fmla="*/ 199109 h 3744421"/>
                <a:gd name="T2" fmla="*/ 2846532 w 3744218"/>
                <a:gd name="T3" fmla="*/ 273595 h 3744421"/>
                <a:gd name="T4" fmla="*/ 2275854 w 3744218"/>
                <a:gd name="T5" fmla="*/ 1209835 h 3744421"/>
                <a:gd name="T6" fmla="*/ 2220215 w 3744218"/>
                <a:gd name="T7" fmla="*/ 1178968 h 3744421"/>
                <a:gd name="T8" fmla="*/ 2712245 w 3744218"/>
                <a:gd name="T9" fmla="*/ 199109 h 374442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744218" h="3744421">
                  <a:moveTo>
                    <a:pt x="2712245" y="199109"/>
                  </a:moveTo>
                  <a:cubicBezTo>
                    <a:pt x="2758007" y="222091"/>
                    <a:pt x="2802807" y="246940"/>
                    <a:pt x="2846532" y="273595"/>
                  </a:cubicBezTo>
                  <a:lnTo>
                    <a:pt x="2275854" y="1209835"/>
                  </a:lnTo>
                  <a:cubicBezTo>
                    <a:pt x="2257738" y="1198789"/>
                    <a:pt x="2239176" y="1188492"/>
                    <a:pt x="2220215" y="1178968"/>
                  </a:cubicBezTo>
                  <a:lnTo>
                    <a:pt x="2712245" y="199109"/>
                  </a:lnTo>
                  <a:close/>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1">
                    <a:lumMod val="50000"/>
                    <a:lumOff val="50000"/>
                  </a:schemeClr>
                </a:solidFill>
                <a:cs typeface="+mn-ea"/>
              </a:endParaRPr>
            </a:p>
          </p:txBody>
        </p:sp>
        <p:sp>
          <p:nvSpPr>
            <p:cNvPr id="40" name="TextBox 8"/>
            <p:cNvSpPr txBox="1">
              <a:spLocks noChangeArrowheads="1"/>
            </p:cNvSpPr>
            <p:nvPr/>
          </p:nvSpPr>
          <p:spPr bwMode="auto">
            <a:xfrm flipH="1">
              <a:off x="3472771" y="1740150"/>
              <a:ext cx="994558" cy="5857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zh-CN" altLang="zh-CN" b="1" dirty="0">
                  <a:solidFill>
                    <a:schemeClr val="tx1">
                      <a:lumMod val="50000"/>
                      <a:lumOff val="50000"/>
                    </a:schemeClr>
                  </a:solidFill>
                  <a:latin typeface="+mn-ea"/>
                  <a:ea typeface="+mn-ea"/>
                  <a:cs typeface="+mn-ea"/>
                </a:rPr>
                <a:t>点击添加</a:t>
              </a:r>
              <a:r>
                <a:rPr lang="zh-CN" altLang="en-US" b="1" dirty="0">
                  <a:solidFill>
                    <a:schemeClr val="tx1">
                      <a:lumMod val="50000"/>
                      <a:lumOff val="50000"/>
                    </a:schemeClr>
                  </a:solidFill>
                  <a:latin typeface="+mn-ea"/>
                  <a:ea typeface="+mn-ea"/>
                  <a:cs typeface="+mn-ea"/>
                </a:rPr>
                <a:t>标题</a:t>
              </a:r>
              <a:endParaRPr lang="zh-CN" altLang="zh-CN" b="1" dirty="0">
                <a:solidFill>
                  <a:schemeClr val="tx1">
                    <a:lumMod val="50000"/>
                    <a:lumOff val="50000"/>
                  </a:schemeClr>
                </a:solidFill>
                <a:latin typeface="+mn-ea"/>
                <a:ea typeface="+mn-ea"/>
                <a:cs typeface="+mn-ea"/>
              </a:endParaRPr>
            </a:p>
          </p:txBody>
        </p:sp>
        <p:sp>
          <p:nvSpPr>
            <p:cNvPr id="41" name="TextBox 9"/>
            <p:cNvSpPr txBox="1">
              <a:spLocks noChangeArrowheads="1"/>
            </p:cNvSpPr>
            <p:nvPr/>
          </p:nvSpPr>
          <p:spPr bwMode="auto">
            <a:xfrm flipH="1">
              <a:off x="3352917" y="2890800"/>
              <a:ext cx="1432855" cy="5299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600">
                  <a:solidFill>
                    <a:schemeClr val="tx1">
                      <a:lumMod val="50000"/>
                      <a:lumOff val="50000"/>
                    </a:schemeClr>
                  </a:solidFill>
                  <a:latin typeface="+mn-ea"/>
                  <a:ea typeface="+mn-ea"/>
                  <a:cs typeface="+mn-ea"/>
                </a:rPr>
                <a:t>点击添加文本    </a:t>
              </a:r>
              <a:endParaRPr lang="en-US" sz="1600">
                <a:solidFill>
                  <a:schemeClr val="tx1">
                    <a:lumMod val="50000"/>
                    <a:lumOff val="50000"/>
                  </a:schemeClr>
                </a:solidFill>
                <a:latin typeface="+mn-ea"/>
                <a:ea typeface="+mn-ea"/>
                <a:cs typeface="+mn-ea"/>
              </a:endParaRPr>
            </a:p>
            <a:p>
              <a:pPr eaLnBrk="1" hangingPunct="1"/>
              <a:r>
                <a:rPr lang="zh-CN" altLang="en-US" sz="1600">
                  <a:solidFill>
                    <a:schemeClr val="tx1">
                      <a:lumMod val="50000"/>
                      <a:lumOff val="50000"/>
                    </a:schemeClr>
                  </a:solidFill>
                  <a:latin typeface="+mn-ea"/>
                  <a:ea typeface="+mn-ea"/>
                  <a:cs typeface="+mn-ea"/>
                </a:rPr>
                <a:t>点击添加文本</a:t>
              </a:r>
              <a:endParaRPr lang="en-US" sz="1600">
                <a:solidFill>
                  <a:schemeClr val="tx1">
                    <a:lumMod val="50000"/>
                    <a:lumOff val="50000"/>
                  </a:schemeClr>
                </a:solidFill>
                <a:latin typeface="+mn-ea"/>
                <a:ea typeface="+mn-ea"/>
                <a:cs typeface="+mn-ea"/>
              </a:endParaRPr>
            </a:p>
          </p:txBody>
        </p:sp>
        <p:sp>
          <p:nvSpPr>
            <p:cNvPr id="42" name="任意多边形 10"/>
            <p:cNvSpPr/>
            <p:nvPr/>
          </p:nvSpPr>
          <p:spPr bwMode="auto">
            <a:xfrm>
              <a:off x="1686050" y="594657"/>
              <a:ext cx="1208431" cy="458461"/>
            </a:xfrm>
            <a:custGeom>
              <a:avLst/>
              <a:gdLst>
                <a:gd name="T0" fmla="*/ 1208431 w 2592834"/>
                <a:gd name="T1" fmla="*/ 458461 h 705394"/>
                <a:gd name="T2" fmla="*/ 891847 w 2592834"/>
                <a:gd name="T3" fmla="*/ 0 h 705394"/>
                <a:gd name="T4" fmla="*/ 0 w 2592834"/>
                <a:gd name="T5" fmla="*/ 0 h 705394"/>
                <a:gd name="T6" fmla="*/ 0 60000 65536"/>
                <a:gd name="T7" fmla="*/ 0 60000 65536"/>
                <a:gd name="T8" fmla="*/ 0 60000 65536"/>
              </a:gdLst>
              <a:ahLst/>
              <a:cxnLst>
                <a:cxn ang="T6">
                  <a:pos x="T0" y="T1"/>
                </a:cxn>
                <a:cxn ang="T7">
                  <a:pos x="T2" y="T3"/>
                </a:cxn>
                <a:cxn ang="T8">
                  <a:pos x="T4" y="T5"/>
                </a:cxn>
              </a:cxnLst>
              <a:rect l="0" t="0" r="r" b="b"/>
              <a:pathLst>
                <a:path w="2592834" h="705394">
                  <a:moveTo>
                    <a:pt x="2592834" y="705394"/>
                  </a:moveTo>
                  <a:lnTo>
                    <a:pt x="1913566" y="0"/>
                  </a:lnTo>
                  <a:lnTo>
                    <a:pt x="0" y="0"/>
                  </a:lnTo>
                </a:path>
              </a:pathLst>
            </a:custGeom>
            <a:noFill/>
            <a:ln w="3175" cap="flat" cmpd="sng">
              <a:solidFill>
                <a:srgbClr val="002060"/>
              </a:solidFill>
              <a:round/>
              <a:headEnd type="oval" w="med" len="med"/>
              <a:tailEnd type="oval" w="med" len="med"/>
            </a:ln>
            <a:extLst>
              <a:ext uri="{909E8E84-426E-40DD-AFC4-6F175D3DCCD1}">
                <a14:hiddenFill xmlns:a14="http://schemas.microsoft.com/office/drawing/2010/main">
                  <a:solidFill>
                    <a:srgbClr val="FFFFFF"/>
                  </a:solidFill>
                </a14:hiddenFill>
              </a:ext>
            </a:extLst>
          </p:spPr>
          <p:txBody>
            <a:bodyPr anchor="ctr"/>
            <a:lstStyle/>
            <a:p>
              <a:endParaRPr lang="zh-CN" altLang="en-US">
                <a:solidFill>
                  <a:schemeClr val="tx1">
                    <a:lumMod val="50000"/>
                    <a:lumOff val="50000"/>
                  </a:schemeClr>
                </a:solidFill>
                <a:cs typeface="+mn-ea"/>
              </a:endParaRPr>
            </a:p>
          </p:txBody>
        </p:sp>
        <p:sp>
          <p:nvSpPr>
            <p:cNvPr id="43" name="TextBox 11"/>
            <p:cNvSpPr txBox="1">
              <a:spLocks noChangeArrowheads="1"/>
            </p:cNvSpPr>
            <p:nvPr/>
          </p:nvSpPr>
          <p:spPr bwMode="auto">
            <a:xfrm flipH="1">
              <a:off x="6264661" y="420096"/>
              <a:ext cx="1741675" cy="5299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600">
                  <a:solidFill>
                    <a:schemeClr val="tx1">
                      <a:lumMod val="50000"/>
                      <a:lumOff val="50000"/>
                    </a:schemeClr>
                  </a:solidFill>
                  <a:latin typeface="+mn-ea"/>
                  <a:ea typeface="+mn-ea"/>
                  <a:cs typeface="+mn-ea"/>
                </a:rPr>
                <a:t>点击添加文本    </a:t>
              </a:r>
              <a:endParaRPr lang="en-US" sz="1600">
                <a:solidFill>
                  <a:schemeClr val="tx1">
                    <a:lumMod val="50000"/>
                    <a:lumOff val="50000"/>
                  </a:schemeClr>
                </a:solidFill>
                <a:latin typeface="+mn-ea"/>
                <a:ea typeface="+mn-ea"/>
                <a:cs typeface="+mn-ea"/>
              </a:endParaRPr>
            </a:p>
            <a:p>
              <a:pPr eaLnBrk="1" hangingPunct="1"/>
              <a:r>
                <a:rPr lang="zh-CN" altLang="en-US" sz="1600">
                  <a:solidFill>
                    <a:schemeClr val="tx1">
                      <a:lumMod val="50000"/>
                      <a:lumOff val="50000"/>
                    </a:schemeClr>
                  </a:solidFill>
                  <a:latin typeface="+mn-ea"/>
                  <a:ea typeface="+mn-ea"/>
                  <a:cs typeface="+mn-ea"/>
                </a:rPr>
                <a:t>点击添加文本</a:t>
              </a:r>
              <a:endParaRPr lang="en-US" sz="1600">
                <a:solidFill>
                  <a:schemeClr val="tx1">
                    <a:lumMod val="50000"/>
                    <a:lumOff val="50000"/>
                  </a:schemeClr>
                </a:solidFill>
                <a:latin typeface="+mn-ea"/>
                <a:ea typeface="+mn-ea"/>
                <a:cs typeface="+mn-ea"/>
              </a:endParaRPr>
            </a:p>
          </p:txBody>
        </p:sp>
        <p:sp>
          <p:nvSpPr>
            <p:cNvPr id="44" name="TextBox 11"/>
            <p:cNvSpPr txBox="1">
              <a:spLocks noChangeArrowheads="1"/>
            </p:cNvSpPr>
            <p:nvPr/>
          </p:nvSpPr>
          <p:spPr bwMode="auto">
            <a:xfrm flipH="1">
              <a:off x="0" y="377894"/>
              <a:ext cx="1672622" cy="5299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600" dirty="0">
                  <a:solidFill>
                    <a:schemeClr val="tx1">
                      <a:lumMod val="50000"/>
                      <a:lumOff val="50000"/>
                    </a:schemeClr>
                  </a:solidFill>
                  <a:latin typeface="+mn-ea"/>
                  <a:ea typeface="+mn-ea"/>
                  <a:cs typeface="+mn-ea"/>
                </a:rPr>
                <a:t>点击添加文本    </a:t>
              </a:r>
              <a:endParaRPr lang="en-US" sz="1600" dirty="0">
                <a:solidFill>
                  <a:schemeClr val="tx1">
                    <a:lumMod val="50000"/>
                    <a:lumOff val="50000"/>
                  </a:schemeClr>
                </a:solidFill>
                <a:latin typeface="+mn-ea"/>
                <a:ea typeface="+mn-ea"/>
                <a:cs typeface="+mn-ea"/>
              </a:endParaRPr>
            </a:p>
            <a:p>
              <a:pPr eaLnBrk="1" hangingPunct="1"/>
              <a:r>
                <a:rPr lang="zh-CN" altLang="en-US" sz="1600" dirty="0">
                  <a:solidFill>
                    <a:schemeClr val="tx1">
                      <a:lumMod val="50000"/>
                      <a:lumOff val="50000"/>
                    </a:schemeClr>
                  </a:solidFill>
                  <a:latin typeface="+mn-ea"/>
                  <a:ea typeface="+mn-ea"/>
                  <a:cs typeface="+mn-ea"/>
                </a:rPr>
                <a:t>点击添加文本</a:t>
              </a:r>
              <a:endParaRPr lang="en-US" sz="1600" dirty="0">
                <a:solidFill>
                  <a:schemeClr val="tx1">
                    <a:lumMod val="50000"/>
                    <a:lumOff val="50000"/>
                  </a:schemeClr>
                </a:solidFill>
                <a:latin typeface="+mn-ea"/>
                <a:ea typeface="+mn-ea"/>
                <a:cs typeface="+mn-ea"/>
              </a:endParaRPr>
            </a:p>
          </p:txBody>
        </p:sp>
        <p:sp>
          <p:nvSpPr>
            <p:cNvPr id="45" name="TextBox 13"/>
            <p:cNvSpPr txBox="1">
              <a:spLocks noChangeArrowheads="1"/>
            </p:cNvSpPr>
            <p:nvPr/>
          </p:nvSpPr>
          <p:spPr bwMode="auto">
            <a:xfrm flipH="1">
              <a:off x="6264661" y="1053118"/>
              <a:ext cx="1741675" cy="5299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600">
                  <a:solidFill>
                    <a:schemeClr val="tx1">
                      <a:lumMod val="50000"/>
                      <a:lumOff val="50000"/>
                    </a:schemeClr>
                  </a:solidFill>
                  <a:latin typeface="+mn-ea"/>
                  <a:ea typeface="+mn-ea"/>
                  <a:cs typeface="+mn-ea"/>
                </a:rPr>
                <a:t>点击添加文本    </a:t>
              </a:r>
              <a:endParaRPr lang="en-US" sz="1600">
                <a:solidFill>
                  <a:schemeClr val="tx1">
                    <a:lumMod val="50000"/>
                    <a:lumOff val="50000"/>
                  </a:schemeClr>
                </a:solidFill>
                <a:latin typeface="+mn-ea"/>
                <a:ea typeface="+mn-ea"/>
                <a:cs typeface="+mn-ea"/>
              </a:endParaRPr>
            </a:p>
            <a:p>
              <a:pPr eaLnBrk="1" hangingPunct="1"/>
              <a:r>
                <a:rPr lang="zh-CN" altLang="en-US" sz="1600">
                  <a:solidFill>
                    <a:schemeClr val="tx1">
                      <a:lumMod val="50000"/>
                      <a:lumOff val="50000"/>
                    </a:schemeClr>
                  </a:solidFill>
                  <a:latin typeface="+mn-ea"/>
                  <a:ea typeface="+mn-ea"/>
                  <a:cs typeface="+mn-ea"/>
                </a:rPr>
                <a:t>点击添加文本</a:t>
              </a:r>
              <a:endParaRPr lang="en-US" sz="1600">
                <a:solidFill>
                  <a:schemeClr val="tx1">
                    <a:lumMod val="50000"/>
                    <a:lumOff val="50000"/>
                  </a:schemeClr>
                </a:solidFill>
                <a:latin typeface="+mn-ea"/>
                <a:ea typeface="+mn-ea"/>
                <a:cs typeface="+mn-ea"/>
              </a:endParaRPr>
            </a:p>
          </p:txBody>
        </p:sp>
        <p:cxnSp>
          <p:nvCxnSpPr>
            <p:cNvPr id="46" name="直接连接符 14"/>
            <p:cNvCxnSpPr>
              <a:cxnSpLocks noChangeShapeType="1"/>
            </p:cNvCxnSpPr>
            <p:nvPr/>
          </p:nvCxnSpPr>
          <p:spPr bwMode="auto">
            <a:xfrm>
              <a:off x="5441777" y="3126745"/>
              <a:ext cx="769175" cy="0"/>
            </a:xfrm>
            <a:prstGeom prst="line">
              <a:avLst/>
            </a:prstGeom>
            <a:noFill/>
            <a:ln w="3175">
              <a:solidFill>
                <a:schemeClr val="tx1"/>
              </a:solidFill>
              <a:round/>
              <a:headEnd type="oval" w="med" len="med"/>
              <a:tailEnd type="oval" w="med" len="med"/>
            </a:ln>
            <a:extLst>
              <a:ext uri="{909E8E84-426E-40DD-AFC4-6F175D3DCCD1}">
                <a14:hiddenFill xmlns:a14="http://schemas.microsoft.com/office/drawing/2010/main">
                  <a:noFill/>
                </a14:hiddenFill>
              </a:ext>
            </a:extLst>
          </p:spPr>
        </p:cxnSp>
        <p:sp>
          <p:nvSpPr>
            <p:cNvPr id="47" name="TextBox 15"/>
            <p:cNvSpPr txBox="1">
              <a:spLocks noChangeArrowheads="1"/>
            </p:cNvSpPr>
            <p:nvPr/>
          </p:nvSpPr>
          <p:spPr bwMode="auto">
            <a:xfrm flipH="1">
              <a:off x="6264661" y="2890800"/>
              <a:ext cx="1567125" cy="5299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600">
                  <a:solidFill>
                    <a:schemeClr val="tx1">
                      <a:lumMod val="50000"/>
                      <a:lumOff val="50000"/>
                    </a:schemeClr>
                  </a:solidFill>
                  <a:latin typeface="+mn-ea"/>
                  <a:ea typeface="+mn-ea"/>
                  <a:cs typeface="+mn-ea"/>
                </a:rPr>
                <a:t>点击添加文本    </a:t>
              </a:r>
              <a:endParaRPr lang="en-US" sz="1600">
                <a:solidFill>
                  <a:schemeClr val="tx1">
                    <a:lumMod val="50000"/>
                    <a:lumOff val="50000"/>
                  </a:schemeClr>
                </a:solidFill>
                <a:latin typeface="+mn-ea"/>
                <a:ea typeface="+mn-ea"/>
                <a:cs typeface="+mn-ea"/>
              </a:endParaRPr>
            </a:p>
            <a:p>
              <a:pPr eaLnBrk="1" hangingPunct="1"/>
              <a:r>
                <a:rPr lang="zh-CN" altLang="en-US" sz="1600">
                  <a:solidFill>
                    <a:schemeClr val="tx1">
                      <a:lumMod val="50000"/>
                      <a:lumOff val="50000"/>
                    </a:schemeClr>
                  </a:solidFill>
                  <a:latin typeface="+mn-ea"/>
                  <a:ea typeface="+mn-ea"/>
                  <a:cs typeface="+mn-ea"/>
                </a:rPr>
                <a:t>点击添加文本</a:t>
              </a:r>
              <a:endParaRPr lang="en-US" sz="1600">
                <a:solidFill>
                  <a:schemeClr val="tx1">
                    <a:lumMod val="50000"/>
                    <a:lumOff val="50000"/>
                  </a:schemeClr>
                </a:solidFill>
                <a:latin typeface="+mn-ea"/>
                <a:ea typeface="+mn-ea"/>
                <a:cs typeface="+mn-ea"/>
              </a:endParaRPr>
            </a:p>
          </p:txBody>
        </p:sp>
        <p:sp>
          <p:nvSpPr>
            <p:cNvPr id="48" name="TextBox 60"/>
            <p:cNvSpPr txBox="1">
              <a:spLocks noChangeArrowheads="1"/>
            </p:cNvSpPr>
            <p:nvPr/>
          </p:nvSpPr>
          <p:spPr bwMode="auto">
            <a:xfrm rot="19687456">
              <a:off x="2166248" y="114993"/>
              <a:ext cx="671506" cy="3765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100" dirty="0">
                  <a:solidFill>
                    <a:schemeClr val="tx1">
                      <a:lumMod val="50000"/>
                      <a:lumOff val="50000"/>
                    </a:schemeClr>
                  </a:solidFill>
                  <a:latin typeface="+mn-ea"/>
                  <a:ea typeface="+mn-ea"/>
                  <a:cs typeface="+mn-ea"/>
                </a:rPr>
                <a:t>35%</a:t>
              </a:r>
              <a:endParaRPr lang="zh-CN" altLang="en-US" sz="2100" dirty="0">
                <a:solidFill>
                  <a:schemeClr val="tx1">
                    <a:lumMod val="50000"/>
                    <a:lumOff val="50000"/>
                  </a:schemeClr>
                </a:solidFill>
                <a:latin typeface="+mn-ea"/>
                <a:ea typeface="+mn-ea"/>
                <a:cs typeface="+mn-ea"/>
              </a:endParaRPr>
            </a:p>
          </p:txBody>
        </p:sp>
        <p:sp>
          <p:nvSpPr>
            <p:cNvPr id="49" name="TextBox 61"/>
            <p:cNvSpPr txBox="1">
              <a:spLocks noChangeArrowheads="1"/>
            </p:cNvSpPr>
            <p:nvPr/>
          </p:nvSpPr>
          <p:spPr bwMode="auto">
            <a:xfrm rot="2358327">
              <a:off x="5277848" y="208739"/>
              <a:ext cx="527674" cy="376549"/>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100" dirty="0">
                  <a:solidFill>
                    <a:schemeClr val="tx1">
                      <a:lumMod val="50000"/>
                      <a:lumOff val="50000"/>
                    </a:schemeClr>
                  </a:solidFill>
                  <a:latin typeface="+mn-ea"/>
                  <a:ea typeface="+mn-ea"/>
                  <a:cs typeface="+mn-ea"/>
                </a:rPr>
                <a:t>2%</a:t>
              </a:r>
              <a:endParaRPr lang="zh-CN" altLang="en-US" sz="2100" dirty="0">
                <a:solidFill>
                  <a:schemeClr val="tx1">
                    <a:lumMod val="50000"/>
                    <a:lumOff val="50000"/>
                  </a:schemeClr>
                </a:solidFill>
                <a:latin typeface="+mn-ea"/>
                <a:ea typeface="+mn-ea"/>
                <a:cs typeface="+mn-ea"/>
              </a:endParaRPr>
            </a:p>
          </p:txBody>
        </p:sp>
        <p:sp>
          <p:nvSpPr>
            <p:cNvPr id="50" name="TextBox 62"/>
            <p:cNvSpPr txBox="1">
              <a:spLocks noChangeArrowheads="1"/>
            </p:cNvSpPr>
            <p:nvPr/>
          </p:nvSpPr>
          <p:spPr bwMode="auto">
            <a:xfrm rot="3270647">
              <a:off x="5684712" y="699341"/>
              <a:ext cx="527634" cy="3765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100">
                  <a:solidFill>
                    <a:schemeClr val="tx1">
                      <a:lumMod val="50000"/>
                      <a:lumOff val="50000"/>
                    </a:schemeClr>
                  </a:solidFill>
                  <a:latin typeface="+mn-ea"/>
                  <a:ea typeface="+mn-ea"/>
                  <a:cs typeface="+mn-ea"/>
                </a:rPr>
                <a:t>8%</a:t>
              </a:r>
              <a:endParaRPr lang="zh-CN" altLang="en-US" sz="2100">
                <a:solidFill>
                  <a:schemeClr val="tx1">
                    <a:lumMod val="50000"/>
                    <a:lumOff val="50000"/>
                  </a:schemeClr>
                </a:solidFill>
                <a:latin typeface="+mn-ea"/>
                <a:ea typeface="+mn-ea"/>
                <a:cs typeface="+mn-ea"/>
              </a:endParaRPr>
            </a:p>
          </p:txBody>
        </p:sp>
        <p:sp>
          <p:nvSpPr>
            <p:cNvPr id="51" name="TextBox 63"/>
            <p:cNvSpPr txBox="1">
              <a:spLocks noChangeArrowheads="1"/>
            </p:cNvSpPr>
            <p:nvPr/>
          </p:nvSpPr>
          <p:spPr bwMode="auto">
            <a:xfrm rot="6017122">
              <a:off x="6003057" y="2435688"/>
              <a:ext cx="671455" cy="3765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100">
                  <a:solidFill>
                    <a:schemeClr val="tx1">
                      <a:lumMod val="50000"/>
                      <a:lumOff val="50000"/>
                    </a:schemeClr>
                  </a:solidFill>
                  <a:latin typeface="+mn-ea"/>
                  <a:ea typeface="+mn-ea"/>
                  <a:cs typeface="+mn-ea"/>
                </a:rPr>
                <a:t>18%</a:t>
              </a:r>
              <a:endParaRPr lang="zh-CN" altLang="en-US" sz="2100">
                <a:solidFill>
                  <a:schemeClr val="tx1">
                    <a:lumMod val="50000"/>
                    <a:lumOff val="50000"/>
                  </a:schemeClr>
                </a:solidFill>
                <a:latin typeface="+mn-ea"/>
                <a:ea typeface="+mn-ea"/>
                <a:cs typeface="+mn-ea"/>
              </a:endParaRPr>
            </a:p>
          </p:txBody>
        </p:sp>
        <p:pic>
          <p:nvPicPr>
            <p:cNvPr id="52"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76200" y="2487482"/>
              <a:ext cx="1971000" cy="1194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3" name="空心弧 21"/>
            <p:cNvSpPr/>
            <p:nvPr/>
          </p:nvSpPr>
          <p:spPr bwMode="auto">
            <a:xfrm rot="2067484">
              <a:off x="1745512" y="32610"/>
              <a:ext cx="4427078" cy="4427317"/>
            </a:xfrm>
            <a:custGeom>
              <a:avLst/>
              <a:gdLst>
                <a:gd name="T0" fmla="*/ 2780637 w 4427078"/>
                <a:gd name="T1" fmla="*/ 73881 h 4427317"/>
                <a:gd name="T2" fmla="*/ 3374270 w 4427078"/>
                <a:gd name="T3" fmla="*/ 328760 h 4427317"/>
                <a:gd name="T4" fmla="*/ 3254510 w 4427078"/>
                <a:gd name="T5" fmla="*/ 523236 h 4427317"/>
                <a:gd name="T6" fmla="*/ 2722127 w 4427078"/>
                <a:gd name="T7" fmla="*/ 294652 h 4427317"/>
                <a:gd name="T8" fmla="*/ 2780637 w 4427078"/>
                <a:gd name="T9" fmla="*/ 73881 h 44273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427078" h="4427317">
                  <a:moveTo>
                    <a:pt x="2780637" y="73881"/>
                  </a:moveTo>
                  <a:cubicBezTo>
                    <a:pt x="2989914" y="129351"/>
                    <a:pt x="3189921" y="215225"/>
                    <a:pt x="3374270" y="328760"/>
                  </a:cubicBezTo>
                  <a:lnTo>
                    <a:pt x="3254510" y="523236"/>
                  </a:lnTo>
                  <a:cubicBezTo>
                    <a:pt x="3089182" y="421414"/>
                    <a:pt x="2909811" y="344399"/>
                    <a:pt x="2722127" y="294652"/>
                  </a:cubicBezTo>
                  <a:lnTo>
                    <a:pt x="2780637" y="73881"/>
                  </a:lnTo>
                  <a:close/>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1">
                    <a:lumMod val="50000"/>
                    <a:lumOff val="50000"/>
                  </a:schemeClr>
                </a:solidFill>
                <a:cs typeface="+mn-ea"/>
              </a:endParaRPr>
            </a:p>
          </p:txBody>
        </p:sp>
        <p:sp>
          <p:nvSpPr>
            <p:cNvPr id="54" name="空心弧 22"/>
            <p:cNvSpPr/>
            <p:nvPr/>
          </p:nvSpPr>
          <p:spPr bwMode="auto">
            <a:xfrm rot="2003443">
              <a:off x="2081188" y="400913"/>
              <a:ext cx="3744218" cy="3744421"/>
            </a:xfrm>
            <a:custGeom>
              <a:avLst/>
              <a:gdLst>
                <a:gd name="T0" fmla="*/ 2355040 w 3744218"/>
                <a:gd name="T1" fmla="*/ 63364 h 3744421"/>
                <a:gd name="T2" fmla="*/ 2834523 w 3744218"/>
                <a:gd name="T3" fmla="*/ 266336 h 3744421"/>
                <a:gd name="T4" fmla="*/ 2265066 w 3744218"/>
                <a:gd name="T5" fmla="*/ 1216526 h 3744421"/>
                <a:gd name="T6" fmla="*/ 2069294 w 3744218"/>
                <a:gd name="T7" fmla="*/ 1133640 h 3744421"/>
                <a:gd name="T8" fmla="*/ 2355040 w 3744218"/>
                <a:gd name="T9" fmla="*/ 63364 h 374442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744218" h="3744421">
                  <a:moveTo>
                    <a:pt x="2355040" y="63364"/>
                  </a:moveTo>
                  <a:cubicBezTo>
                    <a:pt x="2523541" y="108356"/>
                    <a:pt x="2684929" y="176674"/>
                    <a:pt x="2834523" y="266336"/>
                  </a:cubicBezTo>
                  <a:lnTo>
                    <a:pt x="2265066" y="1216526"/>
                  </a:lnTo>
                  <a:cubicBezTo>
                    <a:pt x="2203988" y="1179912"/>
                    <a:pt x="2138093" y="1152013"/>
                    <a:pt x="2069294" y="1133640"/>
                  </a:cubicBezTo>
                  <a:lnTo>
                    <a:pt x="2355040" y="63364"/>
                  </a:lnTo>
                  <a:close/>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1">
                    <a:lumMod val="50000"/>
                    <a:lumOff val="50000"/>
                  </a:schemeClr>
                </a:solidFill>
                <a:cs typeface="+mn-ea"/>
              </a:endParaRPr>
            </a:p>
          </p:txBody>
        </p:sp>
        <p:sp>
          <p:nvSpPr>
            <p:cNvPr id="55" name="空心弧 23"/>
            <p:cNvSpPr/>
            <p:nvPr/>
          </p:nvSpPr>
          <p:spPr bwMode="auto">
            <a:xfrm rot="774438">
              <a:off x="1735922" y="0"/>
              <a:ext cx="4428996" cy="4427317"/>
            </a:xfrm>
            <a:custGeom>
              <a:avLst/>
              <a:gdLst>
                <a:gd name="T0" fmla="*/ 3144134 w 4428996"/>
                <a:gd name="T1" fmla="*/ 204501 h 4427317"/>
                <a:gd name="T2" fmla="*/ 3375367 w 4428996"/>
                <a:gd name="T3" fmla="*/ 328536 h 4427317"/>
                <a:gd name="T4" fmla="*/ 3255601 w 4428996"/>
                <a:gd name="T5" fmla="*/ 523022 h 4427317"/>
                <a:gd name="T6" fmla="*/ 3048221 w 4428996"/>
                <a:gd name="T7" fmla="*/ 411791 h 4427317"/>
                <a:gd name="T8" fmla="*/ 3144134 w 4428996"/>
                <a:gd name="T9" fmla="*/ 204501 h 44273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428996" h="4427317">
                  <a:moveTo>
                    <a:pt x="3144134" y="204501"/>
                  </a:moveTo>
                  <a:cubicBezTo>
                    <a:pt x="3223597" y="241240"/>
                    <a:pt x="3300810" y="282658"/>
                    <a:pt x="3375367" y="328536"/>
                  </a:cubicBezTo>
                  <a:lnTo>
                    <a:pt x="3255601" y="523022"/>
                  </a:lnTo>
                  <a:cubicBezTo>
                    <a:pt x="3188735" y="481880"/>
                    <a:pt x="3119486" y="444738"/>
                    <a:pt x="3048221" y="411791"/>
                  </a:cubicBezTo>
                  <a:lnTo>
                    <a:pt x="3144134" y="204501"/>
                  </a:lnTo>
                  <a:close/>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1">
                    <a:lumMod val="50000"/>
                    <a:lumOff val="50000"/>
                  </a:schemeClr>
                </a:solidFill>
                <a:cs typeface="+mn-ea"/>
              </a:endParaRPr>
            </a:p>
          </p:txBody>
        </p:sp>
        <p:sp>
          <p:nvSpPr>
            <p:cNvPr id="56" name="任意多边形 24"/>
            <p:cNvSpPr/>
            <p:nvPr/>
          </p:nvSpPr>
          <p:spPr bwMode="auto">
            <a:xfrm>
              <a:off x="4996768" y="621512"/>
              <a:ext cx="1281321" cy="391323"/>
            </a:xfrm>
            <a:custGeom>
              <a:avLst/>
              <a:gdLst>
                <a:gd name="T0" fmla="*/ 0 w 1281975"/>
                <a:gd name="T1" fmla="*/ 391323 h 391886"/>
                <a:gd name="T2" fmla="*/ 313349 w 1281975"/>
                <a:gd name="T3" fmla="*/ 0 h 391886"/>
                <a:gd name="T4" fmla="*/ 1281321 w 1281975"/>
                <a:gd name="T5" fmla="*/ 0 h 391886"/>
                <a:gd name="T6" fmla="*/ 0 60000 65536"/>
                <a:gd name="T7" fmla="*/ 0 60000 65536"/>
                <a:gd name="T8" fmla="*/ 0 60000 65536"/>
              </a:gdLst>
              <a:ahLst/>
              <a:cxnLst>
                <a:cxn ang="T6">
                  <a:pos x="T0" y="T1"/>
                </a:cxn>
                <a:cxn ang="T7">
                  <a:pos x="T2" y="T3"/>
                </a:cxn>
                <a:cxn ang="T8">
                  <a:pos x="T4" y="T5"/>
                </a:cxn>
              </a:cxnLst>
              <a:rect l="0" t="0" r="r" b="b"/>
              <a:pathLst>
                <a:path w="1281975" h="391886">
                  <a:moveTo>
                    <a:pt x="0" y="391886"/>
                  </a:moveTo>
                  <a:lnTo>
                    <a:pt x="313509" y="0"/>
                  </a:lnTo>
                  <a:lnTo>
                    <a:pt x="1281975" y="0"/>
                  </a:lnTo>
                </a:path>
              </a:pathLst>
            </a:custGeom>
            <a:noFill/>
            <a:ln w="3175" cap="flat" cmpd="sng">
              <a:solidFill>
                <a:schemeClr val="tx1"/>
              </a:solidFill>
              <a:round/>
              <a:headEnd type="oval" w="med" len="med"/>
              <a:tailEnd type="oval" w="med" len="med"/>
            </a:ln>
            <a:extLst>
              <a:ext uri="{909E8E84-426E-40DD-AFC4-6F175D3DCCD1}">
                <a14:hiddenFill xmlns:a14="http://schemas.microsoft.com/office/drawing/2010/main">
                  <a:solidFill>
                    <a:srgbClr val="FFFFFF"/>
                  </a:solidFill>
                </a14:hiddenFill>
              </a:ext>
            </a:extLst>
          </p:spPr>
          <p:txBody>
            <a:bodyPr anchor="ctr"/>
            <a:lstStyle/>
            <a:p>
              <a:endParaRPr lang="zh-CN" altLang="en-US">
                <a:solidFill>
                  <a:schemeClr val="tx1">
                    <a:lumMod val="50000"/>
                    <a:lumOff val="50000"/>
                  </a:schemeClr>
                </a:solidFill>
                <a:cs typeface="+mn-ea"/>
              </a:endParaRPr>
            </a:p>
          </p:txBody>
        </p:sp>
        <p:sp>
          <p:nvSpPr>
            <p:cNvPr id="57" name="任意多边形 25"/>
            <p:cNvSpPr/>
            <p:nvPr/>
          </p:nvSpPr>
          <p:spPr bwMode="auto">
            <a:xfrm>
              <a:off x="5453286" y="1262207"/>
              <a:ext cx="834392" cy="103585"/>
            </a:xfrm>
            <a:custGeom>
              <a:avLst/>
              <a:gdLst>
                <a:gd name="T0" fmla="*/ 0 w 834390"/>
                <a:gd name="T1" fmla="*/ 103585 h 104503"/>
                <a:gd name="T2" fmla="*/ 274321 w 834390"/>
                <a:gd name="T3" fmla="*/ 0 h 104503"/>
                <a:gd name="T4" fmla="*/ 834392 w 834390"/>
                <a:gd name="T5" fmla="*/ 0 h 104503"/>
                <a:gd name="T6" fmla="*/ 0 60000 65536"/>
                <a:gd name="T7" fmla="*/ 0 60000 65536"/>
                <a:gd name="T8" fmla="*/ 0 60000 65536"/>
              </a:gdLst>
              <a:ahLst/>
              <a:cxnLst>
                <a:cxn ang="T6">
                  <a:pos x="T0" y="T1"/>
                </a:cxn>
                <a:cxn ang="T7">
                  <a:pos x="T2" y="T3"/>
                </a:cxn>
                <a:cxn ang="T8">
                  <a:pos x="T4" y="T5"/>
                </a:cxn>
              </a:cxnLst>
              <a:rect l="0" t="0" r="r" b="b"/>
              <a:pathLst>
                <a:path w="834390" h="104503">
                  <a:moveTo>
                    <a:pt x="0" y="104503"/>
                  </a:moveTo>
                  <a:lnTo>
                    <a:pt x="274320" y="0"/>
                  </a:lnTo>
                  <a:lnTo>
                    <a:pt x="834390" y="0"/>
                  </a:lnTo>
                </a:path>
              </a:pathLst>
            </a:custGeom>
            <a:noFill/>
            <a:ln w="3175" cap="flat" cmpd="sng">
              <a:solidFill>
                <a:schemeClr val="tx1"/>
              </a:solidFill>
              <a:round/>
              <a:headEnd type="oval" w="med" len="med"/>
              <a:tailEnd type="oval" w="med" len="med"/>
            </a:ln>
            <a:extLst>
              <a:ext uri="{909E8E84-426E-40DD-AFC4-6F175D3DCCD1}">
                <a14:hiddenFill xmlns:a14="http://schemas.microsoft.com/office/drawing/2010/main">
                  <a:solidFill>
                    <a:srgbClr val="FFFFFF"/>
                  </a:solidFill>
                </a14:hiddenFill>
              </a:ext>
            </a:extLst>
          </p:spPr>
          <p:txBody>
            <a:bodyPr anchor="ctr"/>
            <a:lstStyle/>
            <a:p>
              <a:endParaRPr lang="zh-CN" altLang="en-US">
                <a:solidFill>
                  <a:schemeClr val="tx1">
                    <a:lumMod val="50000"/>
                    <a:lumOff val="50000"/>
                  </a:schemeClr>
                </a:solidFill>
                <a:cs typeface="+mn-ea"/>
              </a:endParaRPr>
            </a:p>
          </p:txBody>
        </p:sp>
      </p:grpSp>
      <p:grpSp>
        <p:nvGrpSpPr>
          <p:cNvPr id="60" name="组合 26"/>
          <p:cNvGrpSpPr/>
          <p:nvPr/>
        </p:nvGrpSpPr>
        <p:grpSpPr bwMode="auto">
          <a:xfrm>
            <a:off x="1365942" y="1080921"/>
            <a:ext cx="9796775" cy="830997"/>
            <a:chOff x="0" y="0"/>
            <a:chExt cx="7348934" cy="622308"/>
          </a:xfrm>
        </p:grpSpPr>
        <p:sp>
          <p:nvSpPr>
            <p:cNvPr id="61" name="矩形 27"/>
            <p:cNvSpPr>
              <a:spLocks noChangeArrowheads="1"/>
            </p:cNvSpPr>
            <p:nvPr/>
          </p:nvSpPr>
          <p:spPr bwMode="auto">
            <a:xfrm>
              <a:off x="76204" y="0"/>
              <a:ext cx="7272730" cy="6223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50000"/>
                </a:lnSpc>
              </a:pPr>
              <a:r>
                <a:rPr lang="zh-CN" altLang="en-US" sz="1600" dirty="0">
                  <a:solidFill>
                    <a:schemeClr val="tx1">
                      <a:lumMod val="50000"/>
                      <a:lumOff val="50000"/>
                    </a:schemeClr>
                  </a:solidFill>
                  <a:latin typeface="+mn-ea"/>
                  <a:cs typeface="+mn-ea"/>
                </a:rPr>
                <a:t>单击此处添加文本单击此处添加文本 单击此处添加文本单击此处添加文本单击此处添加文本单击此处添加文本单击此处添加文本单击此处添加文本</a:t>
              </a:r>
              <a:endParaRPr lang="en-US" altLang="zh-CN" sz="1600" dirty="0">
                <a:solidFill>
                  <a:schemeClr val="tx1">
                    <a:lumMod val="50000"/>
                    <a:lumOff val="50000"/>
                  </a:schemeClr>
                </a:solidFill>
                <a:latin typeface="+mn-ea"/>
                <a:cs typeface="+mn-ea"/>
              </a:endParaRPr>
            </a:p>
          </p:txBody>
        </p:sp>
        <p:sp>
          <p:nvSpPr>
            <p:cNvPr id="62" name="矩形 33"/>
            <p:cNvSpPr>
              <a:spLocks noChangeArrowheads="1"/>
            </p:cNvSpPr>
            <p:nvPr/>
          </p:nvSpPr>
          <p:spPr bwMode="auto">
            <a:xfrm>
              <a:off x="0" y="104617"/>
              <a:ext cx="71442" cy="71330"/>
            </a:xfrm>
            <a:prstGeom prst="rect">
              <a:avLst/>
            </a:prstGeom>
            <a:solidFill>
              <a:srgbClr val="7F7F7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zh-CN" altLang="en-US">
                <a:solidFill>
                  <a:schemeClr val="tx1">
                    <a:lumMod val="50000"/>
                    <a:lumOff val="50000"/>
                  </a:schemeClr>
                </a:solidFill>
                <a:cs typeface="+mn-ea"/>
              </a:endParaRPr>
            </a:p>
          </p:txBody>
        </p:sp>
      </p:grpSp>
      <p:sp>
        <p:nvSpPr>
          <p:cNvPr id="2" name="标题 1"/>
          <p:cNvSpPr>
            <a:spLocks noGrp="1"/>
          </p:cNvSpPr>
          <p:nvPr>
            <p:ph type="title"/>
          </p:nvPr>
        </p:nvSpPr>
        <p:spPr/>
        <p:txBody>
          <a:bodyPr>
            <a:normAutofit/>
          </a:bodyPr>
          <a:lstStyle/>
          <a:p>
            <a:r>
              <a:rPr lang="zh-CN" altLang="en-US" dirty="0">
                <a:cs typeface="+mn-ea"/>
              </a:rPr>
              <a:t>单击此处添加标题</a:t>
            </a:r>
            <a:endParaRPr lang="zh-CN" altLang="en-US" dirty="0">
              <a:ea typeface="+mn-ea"/>
              <a:cs typeface="+mn-ea"/>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60"/>
                                        </p:tgtEl>
                                        <p:attrNameLst>
                                          <p:attrName>style.visibility</p:attrName>
                                        </p:attrNameLst>
                                      </p:cBhvr>
                                      <p:to>
                                        <p:strVal val="visible"/>
                                      </p:to>
                                    </p:set>
                                    <p:anim calcmode="lin" valueType="num">
                                      <p:cBhvr additive="base">
                                        <p:cTn id="7" dur="500" fill="hold"/>
                                        <p:tgtEl>
                                          <p:spTgt spid="60"/>
                                        </p:tgtEl>
                                        <p:attrNameLst>
                                          <p:attrName>ppt_x</p:attrName>
                                        </p:attrNameLst>
                                      </p:cBhvr>
                                      <p:tavLst>
                                        <p:tav tm="0">
                                          <p:val>
                                            <p:strVal val="0-#ppt_w/2"/>
                                          </p:val>
                                        </p:tav>
                                        <p:tav tm="100000">
                                          <p:val>
                                            <p:strVal val="#ppt_x"/>
                                          </p:val>
                                        </p:tav>
                                      </p:tavLst>
                                    </p:anim>
                                    <p:anim calcmode="lin" valueType="num">
                                      <p:cBhvr additive="base">
                                        <p:cTn id="8" dur="500" fill="hold"/>
                                        <p:tgtEl>
                                          <p:spTgt spid="60"/>
                                        </p:tgtEl>
                                        <p:attrNameLst>
                                          <p:attrName>ppt_y</p:attrName>
                                        </p:attrNameLst>
                                      </p:cBhvr>
                                      <p:tavLst>
                                        <p:tav tm="0">
                                          <p:val>
                                            <p:strVal val="#ppt_y"/>
                                          </p:val>
                                        </p:tav>
                                        <p:tav tm="100000">
                                          <p:val>
                                            <p:strVal val="#ppt_y"/>
                                          </p:val>
                                        </p:tav>
                                      </p:tavLst>
                                    </p:anim>
                                  </p:childTnLst>
                                </p:cTn>
                              </p:par>
                              <p:par>
                                <p:cTn id="9" presetID="42" presetClass="entr" presetSubtype="0" fill="hold" nodeType="withEffect">
                                  <p:stCondLst>
                                    <p:cond delay="400"/>
                                  </p:stCondLst>
                                  <p:childTnLst>
                                    <p:set>
                                      <p:cBhvr>
                                        <p:cTn id="10" dur="1" fill="hold">
                                          <p:stCondLst>
                                            <p:cond delay="0"/>
                                          </p:stCondLst>
                                        </p:cTn>
                                        <p:tgtEl>
                                          <p:spTgt spid="33"/>
                                        </p:tgtEl>
                                        <p:attrNameLst>
                                          <p:attrName>style.visibility</p:attrName>
                                        </p:attrNameLst>
                                      </p:cBhvr>
                                      <p:to>
                                        <p:strVal val="visible"/>
                                      </p:to>
                                    </p:set>
                                    <p:animEffect transition="in" filter="fade">
                                      <p:cBhvr>
                                        <p:cTn id="11" dur="600"/>
                                        <p:tgtEl>
                                          <p:spTgt spid="33"/>
                                        </p:tgtEl>
                                      </p:cBhvr>
                                    </p:animEffect>
                                    <p:anim calcmode="lin" valueType="num">
                                      <p:cBhvr>
                                        <p:cTn id="12" dur="600" fill="hold"/>
                                        <p:tgtEl>
                                          <p:spTgt spid="33"/>
                                        </p:tgtEl>
                                        <p:attrNameLst>
                                          <p:attrName>ppt_x</p:attrName>
                                        </p:attrNameLst>
                                      </p:cBhvr>
                                      <p:tavLst>
                                        <p:tav tm="0">
                                          <p:val>
                                            <p:strVal val="#ppt_x"/>
                                          </p:val>
                                        </p:tav>
                                        <p:tav tm="100000">
                                          <p:val>
                                            <p:strVal val="#ppt_x"/>
                                          </p:val>
                                        </p:tav>
                                      </p:tavLst>
                                    </p:anim>
                                    <p:anim calcmode="lin" valueType="num">
                                      <p:cBhvr>
                                        <p:cTn id="13" dur="600" fill="hold"/>
                                        <p:tgtEl>
                                          <p:spTgt spid="3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3"/>
          <p:cNvSpPr txBox="1"/>
          <p:nvPr/>
        </p:nvSpPr>
        <p:spPr>
          <a:xfrm>
            <a:off x="4305829" y="3510748"/>
            <a:ext cx="5867869" cy="517065"/>
          </a:xfrm>
          <a:prstGeom prst="rect">
            <a:avLst/>
          </a:prstGeom>
        </p:spPr>
        <p:txBody>
          <a:bodyPr wrap="square" lIns="0" tIns="0" rIns="0" bIns="0" anchor="t" anchorCtr="0">
            <a:spAutoFit/>
          </a:bodyPr>
          <a:lstStyle>
            <a:defPPr>
              <a:defRPr lang="zh-CN"/>
            </a:defPPr>
            <a:lvl1pPr indent="0" defTabSz="1218565" fontAlgn="ctr">
              <a:lnSpc>
                <a:spcPct val="120000"/>
              </a:lnSpc>
              <a:buNone/>
              <a:defRPr sz="1400" baseline="0">
                <a:solidFill>
                  <a:schemeClr val="tx1">
                    <a:lumMod val="65000"/>
                    <a:lumOff val="35000"/>
                  </a:schemeClr>
                </a:solidFill>
                <a:latin typeface="微软雅黑" panose="020B0503020204020204" pitchFamily="34" charset="-122"/>
                <a:ea typeface="微软雅黑" panose="020B0503020204020204" pitchFamily="34" charset="-122"/>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zh-CN" altLang="en-US" dirty="0">
                <a:sym typeface="微软雅黑" panose="020B0503020204020204" pitchFamily="34" charset="-122"/>
              </a:rPr>
              <a:t>请点击录入本章节的概括性描述文字或者复制粘贴，请添加说明文字，图像描述及总结。在此录入本章节的综合描述说明。</a:t>
            </a:r>
            <a:endParaRPr lang="en-US" altLang="zh-CN" dirty="0">
              <a:sym typeface="微软雅黑" panose="020B0503020204020204" pitchFamily="34" charset="-122"/>
            </a:endParaRPr>
          </a:p>
        </p:txBody>
      </p:sp>
      <p:sp>
        <p:nvSpPr>
          <p:cNvPr id="3" name="TextBox 18"/>
          <p:cNvSpPr>
            <a:spLocks noChangeArrowheads="1"/>
          </p:cNvSpPr>
          <p:nvPr/>
        </p:nvSpPr>
        <p:spPr bwMode="auto">
          <a:xfrm>
            <a:off x="4209577" y="2622420"/>
            <a:ext cx="2749471"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spcBef>
                <a:spcPct val="0"/>
              </a:spcBef>
              <a:buFont typeface="Arial" panose="020B0604020202020204" pitchFamily="34" charset="0"/>
              <a:buNone/>
            </a:pPr>
            <a:r>
              <a:rPr lang="zh-CN" altLang="en-US" sz="5000" b="1" dirty="0">
                <a:solidFill>
                  <a:schemeClr val="tx2"/>
                </a:solidFill>
                <a:latin typeface="Impact" panose="020B0806030902050204" pitchFamily="34" charset="0"/>
                <a:ea typeface="微软雅黑" panose="020B0503020204020204" pitchFamily="34" charset="-122"/>
                <a:sym typeface="方正大黑简体" panose="03000509000000000000" pitchFamily="65" charset="-122"/>
              </a:rPr>
              <a:t>添加主题</a:t>
            </a:r>
          </a:p>
        </p:txBody>
      </p:sp>
      <p:sp>
        <p:nvSpPr>
          <p:cNvPr id="4" name="前言"/>
          <p:cNvSpPr>
            <a:spLocks noChangeArrowheads="1"/>
          </p:cNvSpPr>
          <p:nvPr/>
        </p:nvSpPr>
        <p:spPr bwMode="auto">
          <a:xfrm>
            <a:off x="7104112" y="2960975"/>
            <a:ext cx="174438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spcBef>
                <a:spcPct val="0"/>
              </a:spcBef>
              <a:buNone/>
            </a:pPr>
            <a:r>
              <a:rPr lang="en-US" altLang="zh-CN" sz="2800" dirty="0">
                <a:solidFill>
                  <a:schemeClr val="bg1">
                    <a:lumMod val="50000"/>
                  </a:schemeClr>
                </a:solidFill>
                <a:latin typeface="Impact" panose="020B0806030902050204" pitchFamily="34" charset="0"/>
              </a:rPr>
              <a:t>Add theme</a:t>
            </a:r>
            <a:endParaRPr lang="zh-CN" altLang="en-US" sz="2800" dirty="0">
              <a:solidFill>
                <a:schemeClr val="bg1">
                  <a:lumMod val="50000"/>
                </a:schemeClr>
              </a:solidFill>
              <a:latin typeface="Impact" panose="020B0806030902050204" pitchFamily="34" charset="0"/>
            </a:endParaRPr>
          </a:p>
        </p:txBody>
      </p:sp>
      <p:sp>
        <p:nvSpPr>
          <p:cNvPr id="5" name="标题层"/>
          <p:cNvSpPr txBox="1"/>
          <p:nvPr/>
        </p:nvSpPr>
        <p:spPr bwMode="auto">
          <a:xfrm>
            <a:off x="2063553" y="2414232"/>
            <a:ext cx="2242115" cy="1969758"/>
          </a:xfrm>
          <a:prstGeom prst="rect">
            <a:avLst/>
          </a:prstGeom>
          <a:noFill/>
          <a:effectLst/>
        </p:spPr>
        <p:txBody>
          <a:bodyPr wrap="square" lIns="121908" tIns="60954" rIns="121908" bIns="60954">
            <a:spAutoFit/>
          </a:bodyPr>
          <a:lstStyle/>
          <a:p>
            <a:pPr algn="ctr" defTabSz="1218565">
              <a:defRPr/>
            </a:pPr>
            <a:r>
              <a:rPr lang="en-US" altLang="zh-CN" sz="12000" kern="0" dirty="0" smtClean="0">
                <a:solidFill>
                  <a:schemeClr val="tx2"/>
                </a:solidFill>
                <a:latin typeface="Impact" panose="020B0806030902050204" pitchFamily="34" charset="0"/>
                <a:ea typeface="微软雅黑" panose="020B0503020204020204" pitchFamily="34" charset="-122"/>
                <a:cs typeface="Arial" panose="020B0604020202020204" pitchFamily="34" charset="0"/>
              </a:rPr>
              <a:t>02</a:t>
            </a:r>
            <a:endParaRPr lang="zh-CN" altLang="en-US" sz="12000" kern="0" dirty="0">
              <a:solidFill>
                <a:schemeClr val="tx2"/>
              </a:solidFill>
              <a:latin typeface="Impact" panose="020B0806030902050204" pitchFamily="34" charset="0"/>
              <a:ea typeface="微软雅黑" panose="020B0503020204020204" pitchFamily="34" charset="-122"/>
              <a:cs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5250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400" fill="hold"/>
                                        <p:tgtEl>
                                          <p:spTgt spid="5"/>
                                        </p:tgtEl>
                                        <p:attrNameLst>
                                          <p:attrName>ppt_x</p:attrName>
                                        </p:attrNameLst>
                                      </p:cBhvr>
                                      <p:tavLst>
                                        <p:tav tm="0">
                                          <p:val>
                                            <p:strVal val="0-#ppt_w/2"/>
                                          </p:val>
                                        </p:tav>
                                        <p:tav tm="100000">
                                          <p:val>
                                            <p:strVal val="#ppt_x"/>
                                          </p:val>
                                        </p:tav>
                                      </p:tavLst>
                                    </p:anim>
                                    <p:anim calcmode="lin" valueType="num">
                                      <p:cBhvr additive="base">
                                        <p:cTn id="8" dur="400" fill="hold"/>
                                        <p:tgtEl>
                                          <p:spTgt spid="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fill="hold"/>
                                        <p:tgtEl>
                                          <p:spTgt spid="3"/>
                                        </p:tgtEl>
                                        <p:attrNameLst>
                                          <p:attrName>ppt_x</p:attrName>
                                        </p:attrNameLst>
                                      </p:cBhvr>
                                      <p:tavLst>
                                        <p:tav tm="0">
                                          <p:val>
                                            <p:strVal val="1+#ppt_w/2"/>
                                          </p:val>
                                        </p:tav>
                                        <p:tav tm="100000">
                                          <p:val>
                                            <p:strVal val="#ppt_x"/>
                                          </p:val>
                                        </p:tav>
                                      </p:tavLst>
                                    </p:anim>
                                    <p:anim calcmode="lin" valueType="num">
                                      <p:cBhvr additive="base">
                                        <p:cTn id="13" dur="500" fill="hold"/>
                                        <p:tgtEl>
                                          <p:spTgt spid="3"/>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2" fill="hold" grpId="0" nodeType="after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additive="base">
                                        <p:cTn id="17" dur="500" fill="hold"/>
                                        <p:tgtEl>
                                          <p:spTgt spid="4"/>
                                        </p:tgtEl>
                                        <p:attrNameLst>
                                          <p:attrName>ppt_x</p:attrName>
                                        </p:attrNameLst>
                                      </p:cBhvr>
                                      <p:tavLst>
                                        <p:tav tm="0">
                                          <p:val>
                                            <p:strVal val="1+#ppt_w/2"/>
                                          </p:val>
                                        </p:tav>
                                        <p:tav tm="100000">
                                          <p:val>
                                            <p:strVal val="#ppt_x"/>
                                          </p:val>
                                        </p:tav>
                                      </p:tavLst>
                                    </p:anim>
                                    <p:anim calcmode="lin" valueType="num">
                                      <p:cBhvr additive="base">
                                        <p:cTn id="18" dur="500" fill="hold"/>
                                        <p:tgtEl>
                                          <p:spTgt spid="4"/>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12" presetClass="entr" presetSubtype="4" fill="hold" grpId="0" nodeType="after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slide(fromBottom)">
                                      <p:cBhvr>
                                        <p:cTn id="2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dirty="0">
                <a:cs typeface="+mn-ea"/>
              </a:rPr>
              <a:t>单击此处添加标题</a:t>
            </a:r>
            <a:endParaRPr lang="zh-CN" altLang="en-US" dirty="0">
              <a:ea typeface="+mn-ea"/>
              <a:cs typeface="+mn-ea"/>
            </a:endParaRPr>
          </a:p>
        </p:txBody>
      </p:sp>
      <p:cxnSp>
        <p:nvCxnSpPr>
          <p:cNvPr id="18" name="Straight Connector 17"/>
          <p:cNvCxnSpPr>
            <a:endCxn id="26" idx="0"/>
          </p:cNvCxnSpPr>
          <p:nvPr/>
        </p:nvCxnSpPr>
        <p:spPr>
          <a:xfrm>
            <a:off x="1299710" y="2850256"/>
            <a:ext cx="0" cy="746682"/>
          </a:xfrm>
          <a:prstGeom prst="line">
            <a:avLst/>
          </a:prstGeom>
          <a:ln w="254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a:stCxn id="27" idx="4"/>
          </p:cNvCxnSpPr>
          <p:nvPr/>
        </p:nvCxnSpPr>
        <p:spPr>
          <a:xfrm>
            <a:off x="2643832" y="3748071"/>
            <a:ext cx="3648" cy="877419"/>
          </a:xfrm>
          <a:prstGeom prst="line">
            <a:avLst/>
          </a:prstGeom>
          <a:ln w="254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a:stCxn id="30" idx="4"/>
          </p:cNvCxnSpPr>
          <p:nvPr/>
        </p:nvCxnSpPr>
        <p:spPr>
          <a:xfrm>
            <a:off x="6741916" y="3748070"/>
            <a:ext cx="1" cy="1068705"/>
          </a:xfrm>
          <a:prstGeom prst="line">
            <a:avLst/>
          </a:prstGeom>
          <a:ln w="254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a:stCxn id="35" idx="4"/>
          </p:cNvCxnSpPr>
          <p:nvPr/>
        </p:nvCxnSpPr>
        <p:spPr>
          <a:xfrm>
            <a:off x="10883059" y="3748074"/>
            <a:ext cx="1" cy="877419"/>
          </a:xfrm>
          <a:prstGeom prst="line">
            <a:avLst/>
          </a:prstGeom>
          <a:ln w="254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a:endCxn id="28" idx="0"/>
          </p:cNvCxnSpPr>
          <p:nvPr/>
        </p:nvCxnSpPr>
        <p:spPr>
          <a:xfrm flipH="1">
            <a:off x="9543018" y="2850256"/>
            <a:ext cx="1" cy="746682"/>
          </a:xfrm>
          <a:prstGeom prst="line">
            <a:avLst/>
          </a:prstGeom>
          <a:ln w="2540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a:endCxn id="29" idx="0"/>
          </p:cNvCxnSpPr>
          <p:nvPr/>
        </p:nvCxnSpPr>
        <p:spPr>
          <a:xfrm flipH="1">
            <a:off x="5392808" y="2850256"/>
            <a:ext cx="5780" cy="746682"/>
          </a:xfrm>
          <a:prstGeom prst="line">
            <a:avLst/>
          </a:prstGeom>
          <a:ln w="25400">
            <a:solidFill>
              <a:schemeClr val="bg2"/>
            </a:solidFill>
          </a:ln>
        </p:spPr>
        <p:style>
          <a:lnRef idx="1">
            <a:schemeClr val="accent1"/>
          </a:lnRef>
          <a:fillRef idx="0">
            <a:schemeClr val="accent1"/>
          </a:fillRef>
          <a:effectRef idx="0">
            <a:schemeClr val="accent1"/>
          </a:effectRef>
          <a:fontRef idx="minor">
            <a:schemeClr val="tx1"/>
          </a:fontRef>
        </p:style>
      </p:cxnSp>
      <p:sp>
        <p:nvSpPr>
          <p:cNvPr id="25" name="Rectangle 24"/>
          <p:cNvSpPr/>
          <p:nvPr/>
        </p:nvSpPr>
        <p:spPr>
          <a:xfrm>
            <a:off x="1299710" y="3654871"/>
            <a:ext cx="9583348" cy="38387"/>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latin typeface="+mn-ea"/>
              <a:cs typeface="+mn-ea"/>
            </a:endParaRPr>
          </a:p>
        </p:txBody>
      </p:sp>
      <p:sp>
        <p:nvSpPr>
          <p:cNvPr id="26" name="Oval 25"/>
          <p:cNvSpPr>
            <a:spLocks noChangeAspect="1"/>
          </p:cNvSpPr>
          <p:nvPr/>
        </p:nvSpPr>
        <p:spPr>
          <a:xfrm>
            <a:off x="1224155" y="3596938"/>
            <a:ext cx="151110" cy="151130"/>
          </a:xfrm>
          <a:prstGeom prst="ellipse">
            <a:avLst/>
          </a:prstGeom>
          <a:solidFill>
            <a:schemeClr val="accent6"/>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1600" dirty="0">
                <a:solidFill>
                  <a:srgbClr val="26A6CF"/>
                </a:solidFill>
                <a:latin typeface="+mn-ea"/>
                <a:cs typeface="+mn-ea"/>
              </a:rPr>
              <a:t> </a:t>
            </a:r>
            <a:endParaRPr lang="en-US" sz="1600" dirty="0">
              <a:solidFill>
                <a:srgbClr val="26A6CF"/>
              </a:solidFill>
              <a:latin typeface="+mn-ea"/>
              <a:cs typeface="+mn-ea"/>
            </a:endParaRPr>
          </a:p>
        </p:txBody>
      </p:sp>
      <p:sp>
        <p:nvSpPr>
          <p:cNvPr id="27" name="Oval 26"/>
          <p:cNvSpPr>
            <a:spLocks noChangeAspect="1"/>
          </p:cNvSpPr>
          <p:nvPr/>
        </p:nvSpPr>
        <p:spPr>
          <a:xfrm>
            <a:off x="2568278" y="3596938"/>
            <a:ext cx="151110" cy="151130"/>
          </a:xfrm>
          <a:prstGeom prst="ellipse">
            <a:avLst/>
          </a:prstGeom>
          <a:solidFill>
            <a:schemeClr val="accent5"/>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rgbClr val="26A6CF"/>
              </a:solidFill>
              <a:latin typeface="+mn-ea"/>
              <a:cs typeface="+mn-ea"/>
            </a:endParaRPr>
          </a:p>
        </p:txBody>
      </p:sp>
      <p:sp>
        <p:nvSpPr>
          <p:cNvPr id="28" name="Oval 27"/>
          <p:cNvSpPr>
            <a:spLocks noChangeAspect="1"/>
          </p:cNvSpPr>
          <p:nvPr/>
        </p:nvSpPr>
        <p:spPr>
          <a:xfrm>
            <a:off x="9467459" y="3596938"/>
            <a:ext cx="151110" cy="151130"/>
          </a:xfrm>
          <a:prstGeom prst="ellipse">
            <a:avLst/>
          </a:prstGeom>
          <a:solidFill>
            <a:schemeClr val="accent6"/>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rgbClr val="26A6CF"/>
              </a:solidFill>
              <a:latin typeface="+mn-ea"/>
              <a:cs typeface="+mn-ea"/>
            </a:endParaRPr>
          </a:p>
        </p:txBody>
      </p:sp>
      <p:sp>
        <p:nvSpPr>
          <p:cNvPr id="29" name="Oval 28"/>
          <p:cNvSpPr>
            <a:spLocks noChangeAspect="1"/>
          </p:cNvSpPr>
          <p:nvPr/>
        </p:nvSpPr>
        <p:spPr>
          <a:xfrm>
            <a:off x="5317252" y="3596938"/>
            <a:ext cx="151110" cy="151130"/>
          </a:xfrm>
          <a:prstGeom prst="ellipse">
            <a:avLst/>
          </a:prstGeom>
          <a:solidFill>
            <a:schemeClr val="accent6"/>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rgbClr val="26A6CF"/>
              </a:solidFill>
              <a:latin typeface="+mn-ea"/>
              <a:cs typeface="+mn-ea"/>
            </a:endParaRPr>
          </a:p>
        </p:txBody>
      </p:sp>
      <p:sp>
        <p:nvSpPr>
          <p:cNvPr id="30" name="Oval 29"/>
          <p:cNvSpPr>
            <a:spLocks noChangeAspect="1"/>
          </p:cNvSpPr>
          <p:nvPr/>
        </p:nvSpPr>
        <p:spPr>
          <a:xfrm>
            <a:off x="6666359" y="3596938"/>
            <a:ext cx="151110" cy="151130"/>
          </a:xfrm>
          <a:prstGeom prst="ellipse">
            <a:avLst/>
          </a:prstGeom>
          <a:solidFill>
            <a:schemeClr val="accent5"/>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rgbClr val="26A6CF"/>
              </a:solidFill>
              <a:latin typeface="+mn-ea"/>
              <a:cs typeface="+mn-ea"/>
            </a:endParaRPr>
          </a:p>
        </p:txBody>
      </p:sp>
      <p:sp>
        <p:nvSpPr>
          <p:cNvPr id="35" name="Oval 34"/>
          <p:cNvSpPr>
            <a:spLocks noChangeAspect="1"/>
          </p:cNvSpPr>
          <p:nvPr/>
        </p:nvSpPr>
        <p:spPr>
          <a:xfrm>
            <a:off x="10807501" y="3596938"/>
            <a:ext cx="151110" cy="151130"/>
          </a:xfrm>
          <a:prstGeom prst="ellipse">
            <a:avLst/>
          </a:prstGeom>
          <a:solidFill>
            <a:schemeClr val="accent5"/>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rgbClr val="26A6CF"/>
              </a:solidFill>
              <a:latin typeface="+mn-ea"/>
              <a:cs typeface="+mn-ea"/>
            </a:endParaRPr>
          </a:p>
        </p:txBody>
      </p:sp>
      <p:sp>
        <p:nvSpPr>
          <p:cNvPr id="36" name="Oval 35"/>
          <p:cNvSpPr/>
          <p:nvPr/>
        </p:nvSpPr>
        <p:spPr>
          <a:xfrm>
            <a:off x="3953802" y="3622127"/>
            <a:ext cx="100741" cy="100754"/>
          </a:xfrm>
          <a:prstGeom prst="ellipse">
            <a:avLst/>
          </a:prstGeom>
          <a:solidFill>
            <a:schemeClr val="accent3"/>
          </a:solidFill>
          <a:ln w="317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rgbClr val="26A6CF"/>
              </a:solidFill>
              <a:latin typeface="+mn-ea"/>
              <a:cs typeface="+mn-ea"/>
            </a:endParaRPr>
          </a:p>
        </p:txBody>
      </p:sp>
      <p:sp>
        <p:nvSpPr>
          <p:cNvPr id="45" name="Oval 44"/>
          <p:cNvSpPr/>
          <p:nvPr/>
        </p:nvSpPr>
        <p:spPr>
          <a:xfrm>
            <a:off x="7992448" y="3622127"/>
            <a:ext cx="100741" cy="100754"/>
          </a:xfrm>
          <a:prstGeom prst="ellipse">
            <a:avLst/>
          </a:prstGeom>
          <a:solidFill>
            <a:schemeClr val="accent3"/>
          </a:solidFill>
          <a:ln w="317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rgbClr val="26A6CF"/>
              </a:solidFill>
              <a:latin typeface="+mn-ea"/>
              <a:cs typeface="+mn-ea"/>
            </a:endParaRPr>
          </a:p>
        </p:txBody>
      </p:sp>
      <p:sp>
        <p:nvSpPr>
          <p:cNvPr id="46" name="TextBox 45"/>
          <p:cNvSpPr txBox="1"/>
          <p:nvPr/>
        </p:nvSpPr>
        <p:spPr>
          <a:xfrm>
            <a:off x="3249604" y="3211950"/>
            <a:ext cx="1495067" cy="253916"/>
          </a:xfrm>
          <a:prstGeom prst="rect">
            <a:avLst/>
          </a:prstGeom>
          <a:noFill/>
        </p:spPr>
        <p:txBody>
          <a:bodyPr wrap="square" rtlCol="0">
            <a:spAutoFit/>
          </a:bodyPr>
          <a:lstStyle/>
          <a:p>
            <a:pPr algn="ctr"/>
            <a:r>
              <a:rPr lang="zh-CN" altLang="en-US" sz="1050" dirty="0">
                <a:solidFill>
                  <a:srgbClr val="7F7F7F"/>
                </a:solidFill>
                <a:latin typeface="+mn-ea"/>
                <a:cs typeface="+mn-ea"/>
              </a:rPr>
              <a:t>茶歇时间</a:t>
            </a:r>
            <a:endParaRPr lang="en-AU" sz="1050" dirty="0">
              <a:solidFill>
                <a:srgbClr val="7F7F7F"/>
              </a:solidFill>
              <a:latin typeface="+mn-ea"/>
              <a:cs typeface="+mn-ea"/>
            </a:endParaRPr>
          </a:p>
        </p:txBody>
      </p:sp>
      <p:sp>
        <p:nvSpPr>
          <p:cNvPr id="47" name="TextBox 46"/>
          <p:cNvSpPr txBox="1"/>
          <p:nvPr/>
        </p:nvSpPr>
        <p:spPr>
          <a:xfrm>
            <a:off x="7284117" y="3211950"/>
            <a:ext cx="1484860" cy="253916"/>
          </a:xfrm>
          <a:prstGeom prst="rect">
            <a:avLst/>
          </a:prstGeom>
          <a:noFill/>
        </p:spPr>
        <p:txBody>
          <a:bodyPr wrap="square" rtlCol="0">
            <a:spAutoFit/>
          </a:bodyPr>
          <a:lstStyle/>
          <a:p>
            <a:pPr algn="ctr"/>
            <a:r>
              <a:rPr lang="zh-CN" altLang="en-US" sz="1050" dirty="0">
                <a:solidFill>
                  <a:srgbClr val="7F7F7F"/>
                </a:solidFill>
                <a:latin typeface="+mn-ea"/>
                <a:cs typeface="+mn-ea"/>
              </a:rPr>
              <a:t>茶歇时间</a:t>
            </a:r>
            <a:endParaRPr lang="en-AU" altLang="zh-CN" sz="1050" dirty="0">
              <a:solidFill>
                <a:srgbClr val="7F7F7F"/>
              </a:solidFill>
              <a:latin typeface="+mn-ea"/>
              <a:cs typeface="+mn-ea"/>
            </a:endParaRPr>
          </a:p>
        </p:txBody>
      </p:sp>
      <p:sp>
        <p:nvSpPr>
          <p:cNvPr id="50" name="Oval 49"/>
          <p:cNvSpPr>
            <a:spLocks noChangeAspect="1"/>
          </p:cNvSpPr>
          <p:nvPr/>
        </p:nvSpPr>
        <p:spPr>
          <a:xfrm>
            <a:off x="900461" y="2064346"/>
            <a:ext cx="798498" cy="798600"/>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lvl="0" algn="ctr"/>
            <a:endParaRPr lang="en-US" sz="2800" dirty="0">
              <a:solidFill>
                <a:srgbClr val="FFFFFF"/>
              </a:solidFill>
              <a:latin typeface="+mn-ea"/>
              <a:cs typeface="+mn-ea"/>
            </a:endParaRPr>
          </a:p>
        </p:txBody>
      </p:sp>
      <p:sp>
        <p:nvSpPr>
          <p:cNvPr id="51" name="Oval 50"/>
          <p:cNvSpPr>
            <a:spLocks noChangeAspect="1"/>
          </p:cNvSpPr>
          <p:nvPr/>
        </p:nvSpPr>
        <p:spPr>
          <a:xfrm>
            <a:off x="2244583" y="4539992"/>
            <a:ext cx="798498" cy="7986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sz="2800" dirty="0">
              <a:latin typeface="+mn-ea"/>
              <a:cs typeface="+mn-ea"/>
            </a:endParaRPr>
          </a:p>
        </p:txBody>
      </p:sp>
      <p:sp>
        <p:nvSpPr>
          <p:cNvPr id="52" name="TextBox 51"/>
          <p:cNvSpPr txBox="1"/>
          <p:nvPr/>
        </p:nvSpPr>
        <p:spPr>
          <a:xfrm>
            <a:off x="552177" y="1438856"/>
            <a:ext cx="1495067" cy="609398"/>
          </a:xfrm>
          <a:prstGeom prst="rect">
            <a:avLst/>
          </a:prstGeom>
          <a:noFill/>
        </p:spPr>
        <p:txBody>
          <a:bodyPr wrap="square" rtlCol="0">
            <a:spAutoFit/>
          </a:bodyPr>
          <a:lstStyle/>
          <a:p>
            <a:pPr algn="ctr">
              <a:lnSpc>
                <a:spcPct val="120000"/>
              </a:lnSpc>
            </a:pPr>
            <a:r>
              <a:rPr lang="zh-CN" altLang="en-US" sz="1400" dirty="0">
                <a:solidFill>
                  <a:srgbClr val="7F7F7F"/>
                </a:solidFill>
                <a:latin typeface="+mn-ea"/>
                <a:cs typeface="+mn-ea"/>
              </a:rPr>
              <a:t>公司</a:t>
            </a:r>
            <a:endParaRPr lang="en-US" sz="1400" dirty="0">
              <a:solidFill>
                <a:srgbClr val="7F7F7F"/>
              </a:solidFill>
              <a:latin typeface="+mn-ea"/>
              <a:cs typeface="+mn-ea"/>
            </a:endParaRPr>
          </a:p>
          <a:p>
            <a:pPr algn="ctr">
              <a:lnSpc>
                <a:spcPct val="120000"/>
              </a:lnSpc>
            </a:pPr>
            <a:r>
              <a:rPr lang="zh-CN" altLang="en-US" sz="1400" dirty="0">
                <a:solidFill>
                  <a:srgbClr val="7F7F7F"/>
                </a:solidFill>
                <a:latin typeface="+mn-ea"/>
                <a:cs typeface="+mn-ea"/>
              </a:rPr>
              <a:t>简介</a:t>
            </a:r>
            <a:endParaRPr lang="en-AU" sz="1400" dirty="0">
              <a:solidFill>
                <a:srgbClr val="7F7F7F"/>
              </a:solidFill>
              <a:latin typeface="+mn-ea"/>
              <a:cs typeface="+mn-ea"/>
            </a:endParaRPr>
          </a:p>
        </p:txBody>
      </p:sp>
      <p:sp>
        <p:nvSpPr>
          <p:cNvPr id="53" name="TextBox 52"/>
          <p:cNvSpPr txBox="1"/>
          <p:nvPr/>
        </p:nvSpPr>
        <p:spPr>
          <a:xfrm>
            <a:off x="1896299" y="5409268"/>
            <a:ext cx="1495067" cy="609398"/>
          </a:xfrm>
          <a:prstGeom prst="rect">
            <a:avLst/>
          </a:prstGeom>
          <a:noFill/>
        </p:spPr>
        <p:txBody>
          <a:bodyPr wrap="square" rtlCol="0">
            <a:spAutoFit/>
          </a:bodyPr>
          <a:lstStyle/>
          <a:p>
            <a:pPr algn="ctr">
              <a:lnSpc>
                <a:spcPct val="120000"/>
              </a:lnSpc>
            </a:pPr>
            <a:r>
              <a:rPr lang="zh-CN" altLang="en-US" sz="1400" dirty="0">
                <a:solidFill>
                  <a:srgbClr val="7F7F7F"/>
                </a:solidFill>
                <a:latin typeface="+mn-ea"/>
                <a:cs typeface="+mn-ea"/>
              </a:rPr>
              <a:t>为什么</a:t>
            </a:r>
            <a:endParaRPr lang="en-US" sz="1400" dirty="0">
              <a:solidFill>
                <a:srgbClr val="7F7F7F"/>
              </a:solidFill>
              <a:latin typeface="+mn-ea"/>
              <a:cs typeface="+mn-ea"/>
            </a:endParaRPr>
          </a:p>
          <a:p>
            <a:pPr algn="ctr">
              <a:lnSpc>
                <a:spcPct val="120000"/>
              </a:lnSpc>
            </a:pPr>
            <a:r>
              <a:rPr lang="zh-CN" altLang="en-US" sz="1400" dirty="0">
                <a:solidFill>
                  <a:srgbClr val="7F7F7F"/>
                </a:solidFill>
                <a:latin typeface="+mn-ea"/>
                <a:cs typeface="+mn-ea"/>
              </a:rPr>
              <a:t>选择我们</a:t>
            </a:r>
            <a:endParaRPr lang="en-AU" sz="1400" dirty="0">
              <a:solidFill>
                <a:srgbClr val="7F7F7F"/>
              </a:solidFill>
              <a:latin typeface="+mn-ea"/>
              <a:cs typeface="+mn-ea"/>
            </a:endParaRPr>
          </a:p>
        </p:txBody>
      </p:sp>
      <p:sp>
        <p:nvSpPr>
          <p:cNvPr id="54" name="Oval 53"/>
          <p:cNvSpPr>
            <a:spLocks noChangeAspect="1"/>
          </p:cNvSpPr>
          <p:nvPr/>
        </p:nvSpPr>
        <p:spPr>
          <a:xfrm>
            <a:off x="4996977" y="2064346"/>
            <a:ext cx="798498" cy="798600"/>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AU" sz="2800" dirty="0">
              <a:solidFill>
                <a:schemeClr val="bg1"/>
              </a:solidFill>
              <a:latin typeface="+mn-ea"/>
              <a:cs typeface="+mn-ea"/>
            </a:endParaRPr>
          </a:p>
        </p:txBody>
      </p:sp>
      <p:sp>
        <p:nvSpPr>
          <p:cNvPr id="55" name="TextBox 54"/>
          <p:cNvSpPr txBox="1"/>
          <p:nvPr/>
        </p:nvSpPr>
        <p:spPr>
          <a:xfrm>
            <a:off x="4648693" y="1438856"/>
            <a:ext cx="1495067" cy="609398"/>
          </a:xfrm>
          <a:prstGeom prst="rect">
            <a:avLst/>
          </a:prstGeom>
          <a:noFill/>
        </p:spPr>
        <p:txBody>
          <a:bodyPr wrap="square" rtlCol="0">
            <a:spAutoFit/>
          </a:bodyPr>
          <a:lstStyle/>
          <a:p>
            <a:pPr algn="ctr">
              <a:lnSpc>
                <a:spcPct val="120000"/>
              </a:lnSpc>
            </a:pPr>
            <a:r>
              <a:rPr lang="zh-CN" altLang="en-US" sz="1400" dirty="0">
                <a:solidFill>
                  <a:srgbClr val="7F7F7F"/>
                </a:solidFill>
                <a:latin typeface="+mn-ea"/>
                <a:cs typeface="+mn-ea"/>
              </a:rPr>
              <a:t>概念</a:t>
            </a:r>
            <a:endParaRPr lang="en-US" sz="1400" dirty="0">
              <a:solidFill>
                <a:srgbClr val="7F7F7F"/>
              </a:solidFill>
              <a:latin typeface="+mn-ea"/>
              <a:cs typeface="+mn-ea"/>
            </a:endParaRPr>
          </a:p>
          <a:p>
            <a:pPr algn="ctr">
              <a:lnSpc>
                <a:spcPct val="120000"/>
              </a:lnSpc>
            </a:pPr>
            <a:r>
              <a:rPr lang="zh-CN" altLang="en-US" sz="1400" dirty="0">
                <a:solidFill>
                  <a:srgbClr val="7F7F7F"/>
                </a:solidFill>
                <a:latin typeface="+mn-ea"/>
                <a:cs typeface="+mn-ea"/>
              </a:rPr>
              <a:t>与理念</a:t>
            </a:r>
            <a:endParaRPr lang="en-AU" sz="1400" dirty="0">
              <a:solidFill>
                <a:srgbClr val="7F7F7F"/>
              </a:solidFill>
              <a:latin typeface="+mn-ea"/>
              <a:cs typeface="+mn-ea"/>
            </a:endParaRPr>
          </a:p>
        </p:txBody>
      </p:sp>
      <p:sp>
        <p:nvSpPr>
          <p:cNvPr id="56" name="Oval 55"/>
          <p:cNvSpPr>
            <a:spLocks noChangeAspect="1"/>
          </p:cNvSpPr>
          <p:nvPr/>
        </p:nvSpPr>
        <p:spPr>
          <a:xfrm>
            <a:off x="9143768" y="2064346"/>
            <a:ext cx="798498" cy="798600"/>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AU" sz="2800" dirty="0">
              <a:solidFill>
                <a:schemeClr val="bg1"/>
              </a:solidFill>
              <a:latin typeface="+mn-ea"/>
              <a:cs typeface="+mn-ea"/>
            </a:endParaRPr>
          </a:p>
        </p:txBody>
      </p:sp>
      <p:sp>
        <p:nvSpPr>
          <p:cNvPr id="57" name="TextBox 56"/>
          <p:cNvSpPr txBox="1"/>
          <p:nvPr/>
        </p:nvSpPr>
        <p:spPr>
          <a:xfrm>
            <a:off x="8795484" y="1438856"/>
            <a:ext cx="1495067" cy="609398"/>
          </a:xfrm>
          <a:prstGeom prst="rect">
            <a:avLst/>
          </a:prstGeom>
          <a:noFill/>
        </p:spPr>
        <p:txBody>
          <a:bodyPr wrap="square" rtlCol="0">
            <a:spAutoFit/>
          </a:bodyPr>
          <a:lstStyle/>
          <a:p>
            <a:pPr algn="ctr">
              <a:lnSpc>
                <a:spcPct val="120000"/>
              </a:lnSpc>
            </a:pPr>
            <a:r>
              <a:rPr lang="zh-CN" altLang="en-US" sz="1400" dirty="0">
                <a:solidFill>
                  <a:srgbClr val="7F7F7F"/>
                </a:solidFill>
                <a:latin typeface="+mn-ea"/>
                <a:cs typeface="+mn-ea"/>
              </a:rPr>
              <a:t>数据与</a:t>
            </a:r>
            <a:endParaRPr lang="en-US" sz="1400" dirty="0">
              <a:solidFill>
                <a:srgbClr val="7F7F7F"/>
              </a:solidFill>
              <a:latin typeface="+mn-ea"/>
              <a:cs typeface="+mn-ea"/>
            </a:endParaRPr>
          </a:p>
          <a:p>
            <a:pPr algn="ctr">
              <a:lnSpc>
                <a:spcPct val="120000"/>
              </a:lnSpc>
            </a:pPr>
            <a:r>
              <a:rPr lang="zh-CN" altLang="en-US" sz="1400" dirty="0">
                <a:solidFill>
                  <a:srgbClr val="7F7F7F"/>
                </a:solidFill>
                <a:latin typeface="+mn-ea"/>
                <a:cs typeface="+mn-ea"/>
              </a:rPr>
              <a:t>信息图表</a:t>
            </a:r>
            <a:endParaRPr lang="en-AU" sz="1400" dirty="0">
              <a:solidFill>
                <a:srgbClr val="7F7F7F"/>
              </a:solidFill>
              <a:latin typeface="+mn-ea"/>
              <a:cs typeface="+mn-ea"/>
            </a:endParaRPr>
          </a:p>
        </p:txBody>
      </p:sp>
      <p:sp>
        <p:nvSpPr>
          <p:cNvPr id="58" name="Oval 57"/>
          <p:cNvSpPr>
            <a:spLocks noChangeAspect="1"/>
          </p:cNvSpPr>
          <p:nvPr/>
        </p:nvSpPr>
        <p:spPr>
          <a:xfrm>
            <a:off x="6342665" y="4539992"/>
            <a:ext cx="798498" cy="7986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sz="2800" dirty="0">
              <a:solidFill>
                <a:srgbClr val="F33745"/>
              </a:solidFill>
              <a:latin typeface="+mn-ea"/>
              <a:cs typeface="+mn-ea"/>
            </a:endParaRPr>
          </a:p>
        </p:txBody>
      </p:sp>
      <p:sp>
        <p:nvSpPr>
          <p:cNvPr id="59" name="TextBox 58"/>
          <p:cNvSpPr txBox="1"/>
          <p:nvPr/>
        </p:nvSpPr>
        <p:spPr>
          <a:xfrm>
            <a:off x="5994382" y="5409268"/>
            <a:ext cx="1495067" cy="609398"/>
          </a:xfrm>
          <a:prstGeom prst="rect">
            <a:avLst/>
          </a:prstGeom>
          <a:noFill/>
        </p:spPr>
        <p:txBody>
          <a:bodyPr wrap="square" rtlCol="0">
            <a:spAutoFit/>
          </a:bodyPr>
          <a:lstStyle/>
          <a:p>
            <a:pPr algn="ctr">
              <a:lnSpc>
                <a:spcPct val="120000"/>
              </a:lnSpc>
            </a:pPr>
            <a:r>
              <a:rPr lang="zh-CN" altLang="en-US" sz="1400" dirty="0">
                <a:solidFill>
                  <a:srgbClr val="7F7F7F"/>
                </a:solidFill>
                <a:latin typeface="+mn-ea"/>
                <a:cs typeface="+mn-ea"/>
              </a:rPr>
              <a:t>问答</a:t>
            </a:r>
            <a:endParaRPr lang="en-AU" sz="1400" dirty="0">
              <a:solidFill>
                <a:srgbClr val="7F7F7F"/>
              </a:solidFill>
              <a:latin typeface="+mn-ea"/>
              <a:cs typeface="+mn-ea"/>
            </a:endParaRPr>
          </a:p>
          <a:p>
            <a:pPr algn="ctr">
              <a:lnSpc>
                <a:spcPct val="120000"/>
              </a:lnSpc>
            </a:pPr>
            <a:r>
              <a:rPr lang="zh-CN" altLang="en-US" sz="1400" dirty="0">
                <a:solidFill>
                  <a:srgbClr val="7F7F7F"/>
                </a:solidFill>
                <a:latin typeface="+mn-ea"/>
                <a:cs typeface="+mn-ea"/>
              </a:rPr>
              <a:t>章节</a:t>
            </a:r>
            <a:endParaRPr lang="en-AU" sz="1400" dirty="0">
              <a:solidFill>
                <a:srgbClr val="7F7F7F"/>
              </a:solidFill>
              <a:latin typeface="+mn-ea"/>
              <a:cs typeface="+mn-ea"/>
            </a:endParaRPr>
          </a:p>
        </p:txBody>
      </p:sp>
      <p:sp>
        <p:nvSpPr>
          <p:cNvPr id="60" name="Oval 59"/>
          <p:cNvSpPr>
            <a:spLocks noChangeAspect="1"/>
          </p:cNvSpPr>
          <p:nvPr/>
        </p:nvSpPr>
        <p:spPr>
          <a:xfrm>
            <a:off x="10493043" y="4539992"/>
            <a:ext cx="798498" cy="7986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sz="2800" dirty="0">
              <a:solidFill>
                <a:srgbClr val="F33745"/>
              </a:solidFill>
              <a:latin typeface="+mn-ea"/>
              <a:cs typeface="+mn-ea"/>
            </a:endParaRPr>
          </a:p>
        </p:txBody>
      </p:sp>
      <p:sp>
        <p:nvSpPr>
          <p:cNvPr id="61" name="TextBox 60"/>
          <p:cNvSpPr txBox="1"/>
          <p:nvPr/>
        </p:nvSpPr>
        <p:spPr>
          <a:xfrm>
            <a:off x="10144760" y="5409268"/>
            <a:ext cx="1495067" cy="609398"/>
          </a:xfrm>
          <a:prstGeom prst="rect">
            <a:avLst/>
          </a:prstGeom>
          <a:noFill/>
        </p:spPr>
        <p:txBody>
          <a:bodyPr wrap="square" rtlCol="0">
            <a:spAutoFit/>
          </a:bodyPr>
          <a:lstStyle/>
          <a:p>
            <a:pPr algn="ctr">
              <a:lnSpc>
                <a:spcPct val="120000"/>
              </a:lnSpc>
            </a:pPr>
            <a:r>
              <a:rPr lang="zh-CN" altLang="en-US" sz="1400" dirty="0">
                <a:solidFill>
                  <a:srgbClr val="7F7F7F"/>
                </a:solidFill>
                <a:latin typeface="+mn-ea"/>
                <a:cs typeface="+mn-ea"/>
              </a:rPr>
              <a:t>结束语</a:t>
            </a:r>
            <a:endParaRPr lang="en-AU" sz="1400" dirty="0">
              <a:solidFill>
                <a:srgbClr val="7F7F7F"/>
              </a:solidFill>
              <a:latin typeface="+mn-ea"/>
              <a:cs typeface="+mn-ea"/>
            </a:endParaRPr>
          </a:p>
          <a:p>
            <a:pPr algn="ctr">
              <a:lnSpc>
                <a:spcPct val="120000"/>
              </a:lnSpc>
            </a:pPr>
            <a:r>
              <a:rPr lang="zh-CN" altLang="en-US" sz="1400" dirty="0">
                <a:solidFill>
                  <a:srgbClr val="7F7F7F"/>
                </a:solidFill>
                <a:latin typeface="+mn-ea"/>
                <a:cs typeface="+mn-ea"/>
              </a:rPr>
              <a:t>总结汇报</a:t>
            </a:r>
            <a:endParaRPr lang="en-AU" sz="1400" dirty="0">
              <a:solidFill>
                <a:srgbClr val="7F7F7F"/>
              </a:solidFill>
              <a:latin typeface="+mn-ea"/>
              <a:cs typeface="+mn-ea"/>
            </a:endParaRPr>
          </a:p>
        </p:txBody>
      </p:sp>
      <p:sp>
        <p:nvSpPr>
          <p:cNvPr id="37" name="Freeform 143"/>
          <p:cNvSpPr>
            <a:spLocks noEditPoints="1"/>
          </p:cNvSpPr>
          <p:nvPr/>
        </p:nvSpPr>
        <p:spPr bwMode="auto">
          <a:xfrm>
            <a:off x="1129721" y="2274445"/>
            <a:ext cx="339978" cy="313178"/>
          </a:xfrm>
          <a:custGeom>
            <a:avLst/>
            <a:gdLst>
              <a:gd name="T0" fmla="*/ 151 w 157"/>
              <a:gd name="T1" fmla="*/ 59 h 145"/>
              <a:gd name="T2" fmla="*/ 130 w 157"/>
              <a:gd name="T3" fmla="*/ 41 h 145"/>
              <a:gd name="T4" fmla="*/ 110 w 157"/>
              <a:gd name="T5" fmla="*/ 23 h 145"/>
              <a:gd name="T6" fmla="*/ 88 w 157"/>
              <a:gd name="T7" fmla="*/ 5 h 145"/>
              <a:gd name="T8" fmla="*/ 69 w 157"/>
              <a:gd name="T9" fmla="*/ 5 h 145"/>
              <a:gd name="T10" fmla="*/ 47 w 157"/>
              <a:gd name="T11" fmla="*/ 23 h 145"/>
              <a:gd name="T12" fmla="*/ 27 w 157"/>
              <a:gd name="T13" fmla="*/ 41 h 145"/>
              <a:gd name="T14" fmla="*/ 6 w 157"/>
              <a:gd name="T15" fmla="*/ 59 h 145"/>
              <a:gd name="T16" fmla="*/ 9 w 157"/>
              <a:gd name="T17" fmla="*/ 68 h 145"/>
              <a:gd name="T18" fmla="*/ 21 w 157"/>
              <a:gd name="T19" fmla="*/ 68 h 145"/>
              <a:gd name="T20" fmla="*/ 21 w 157"/>
              <a:gd name="T21" fmla="*/ 139 h 145"/>
              <a:gd name="T22" fmla="*/ 27 w 157"/>
              <a:gd name="T23" fmla="*/ 145 h 145"/>
              <a:gd name="T24" fmla="*/ 38 w 157"/>
              <a:gd name="T25" fmla="*/ 145 h 145"/>
              <a:gd name="T26" fmla="*/ 38 w 157"/>
              <a:gd name="T27" fmla="*/ 81 h 145"/>
              <a:gd name="T28" fmla="*/ 71 w 157"/>
              <a:gd name="T29" fmla="*/ 81 h 145"/>
              <a:gd name="T30" fmla="*/ 71 w 157"/>
              <a:gd name="T31" fmla="*/ 145 h 145"/>
              <a:gd name="T32" fmla="*/ 130 w 157"/>
              <a:gd name="T33" fmla="*/ 145 h 145"/>
              <a:gd name="T34" fmla="*/ 136 w 157"/>
              <a:gd name="T35" fmla="*/ 139 h 145"/>
              <a:gd name="T36" fmla="*/ 136 w 157"/>
              <a:gd name="T37" fmla="*/ 68 h 145"/>
              <a:gd name="T38" fmla="*/ 148 w 157"/>
              <a:gd name="T39" fmla="*/ 68 h 145"/>
              <a:gd name="T40" fmla="*/ 151 w 157"/>
              <a:gd name="T41" fmla="*/ 59 h 145"/>
              <a:gd name="T42" fmla="*/ 118 w 157"/>
              <a:gd name="T43" fmla="*/ 97 h 145"/>
              <a:gd name="T44" fmla="*/ 89 w 157"/>
              <a:gd name="T45" fmla="*/ 97 h 145"/>
              <a:gd name="T46" fmla="*/ 89 w 157"/>
              <a:gd name="T47" fmla="*/ 72 h 145"/>
              <a:gd name="T48" fmla="*/ 118 w 157"/>
              <a:gd name="T49" fmla="*/ 72 h 145"/>
              <a:gd name="T50" fmla="*/ 118 w 157"/>
              <a:gd name="T51" fmla="*/ 97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57" h="145">
                <a:moveTo>
                  <a:pt x="151" y="59"/>
                </a:moveTo>
                <a:cubicBezTo>
                  <a:pt x="130" y="41"/>
                  <a:pt x="130" y="41"/>
                  <a:pt x="130" y="41"/>
                </a:cubicBezTo>
                <a:cubicBezTo>
                  <a:pt x="124" y="36"/>
                  <a:pt x="115" y="28"/>
                  <a:pt x="110" y="23"/>
                </a:cubicBezTo>
                <a:cubicBezTo>
                  <a:pt x="88" y="5"/>
                  <a:pt x="88" y="5"/>
                  <a:pt x="88" y="5"/>
                </a:cubicBezTo>
                <a:cubicBezTo>
                  <a:pt x="83" y="0"/>
                  <a:pt x="74" y="0"/>
                  <a:pt x="69" y="5"/>
                </a:cubicBezTo>
                <a:cubicBezTo>
                  <a:pt x="47" y="23"/>
                  <a:pt x="47" y="23"/>
                  <a:pt x="47" y="23"/>
                </a:cubicBezTo>
                <a:cubicBezTo>
                  <a:pt x="42" y="28"/>
                  <a:pt x="33" y="36"/>
                  <a:pt x="27" y="41"/>
                </a:cubicBezTo>
                <a:cubicBezTo>
                  <a:pt x="6" y="59"/>
                  <a:pt x="6" y="59"/>
                  <a:pt x="6" y="59"/>
                </a:cubicBezTo>
                <a:cubicBezTo>
                  <a:pt x="0" y="64"/>
                  <a:pt x="2" y="68"/>
                  <a:pt x="9" y="68"/>
                </a:cubicBezTo>
                <a:cubicBezTo>
                  <a:pt x="21" y="68"/>
                  <a:pt x="21" y="68"/>
                  <a:pt x="21" y="68"/>
                </a:cubicBezTo>
                <a:cubicBezTo>
                  <a:pt x="21" y="139"/>
                  <a:pt x="21" y="139"/>
                  <a:pt x="21" y="139"/>
                </a:cubicBezTo>
                <a:cubicBezTo>
                  <a:pt x="21" y="142"/>
                  <a:pt x="24" y="145"/>
                  <a:pt x="27" y="145"/>
                </a:cubicBezTo>
                <a:cubicBezTo>
                  <a:pt x="38" y="145"/>
                  <a:pt x="38" y="145"/>
                  <a:pt x="38" y="145"/>
                </a:cubicBezTo>
                <a:cubicBezTo>
                  <a:pt x="38" y="81"/>
                  <a:pt x="38" y="81"/>
                  <a:pt x="38" y="81"/>
                </a:cubicBezTo>
                <a:cubicBezTo>
                  <a:pt x="71" y="81"/>
                  <a:pt x="71" y="81"/>
                  <a:pt x="71" y="81"/>
                </a:cubicBezTo>
                <a:cubicBezTo>
                  <a:pt x="71" y="145"/>
                  <a:pt x="71" y="145"/>
                  <a:pt x="71" y="145"/>
                </a:cubicBezTo>
                <a:cubicBezTo>
                  <a:pt x="130" y="145"/>
                  <a:pt x="130" y="145"/>
                  <a:pt x="130" y="145"/>
                </a:cubicBezTo>
                <a:cubicBezTo>
                  <a:pt x="134" y="145"/>
                  <a:pt x="136" y="142"/>
                  <a:pt x="136" y="139"/>
                </a:cubicBezTo>
                <a:cubicBezTo>
                  <a:pt x="136" y="68"/>
                  <a:pt x="136" y="68"/>
                  <a:pt x="136" y="68"/>
                </a:cubicBezTo>
                <a:cubicBezTo>
                  <a:pt x="148" y="68"/>
                  <a:pt x="148" y="68"/>
                  <a:pt x="148" y="68"/>
                </a:cubicBezTo>
                <a:cubicBezTo>
                  <a:pt x="155" y="68"/>
                  <a:pt x="157" y="64"/>
                  <a:pt x="151" y="59"/>
                </a:cubicBezTo>
                <a:close/>
                <a:moveTo>
                  <a:pt x="118" y="97"/>
                </a:moveTo>
                <a:cubicBezTo>
                  <a:pt x="89" y="97"/>
                  <a:pt x="89" y="97"/>
                  <a:pt x="89" y="97"/>
                </a:cubicBezTo>
                <a:cubicBezTo>
                  <a:pt x="89" y="72"/>
                  <a:pt x="89" y="72"/>
                  <a:pt x="89" y="72"/>
                </a:cubicBezTo>
                <a:cubicBezTo>
                  <a:pt x="118" y="72"/>
                  <a:pt x="118" y="72"/>
                  <a:pt x="118" y="72"/>
                </a:cubicBezTo>
                <a:lnTo>
                  <a:pt x="118" y="97"/>
                </a:lnTo>
                <a:close/>
              </a:path>
            </a:pathLst>
          </a:custGeom>
          <a:solidFill>
            <a:schemeClr val="bg1"/>
          </a:solidFill>
          <a:ln>
            <a:noFill/>
          </a:ln>
        </p:spPr>
        <p:txBody>
          <a:bodyPr vert="horz" wrap="square" lIns="91440" tIns="45720" rIns="91440" bIns="45720" numCol="1" anchor="t" anchorCtr="0" compatLnSpc="1"/>
          <a:lstStyle/>
          <a:p>
            <a:endParaRPr lang="en-US" sz="2400">
              <a:latin typeface="+mn-ea"/>
              <a:cs typeface="+mn-ea"/>
            </a:endParaRPr>
          </a:p>
        </p:txBody>
      </p:sp>
      <p:sp>
        <p:nvSpPr>
          <p:cNvPr id="38" name="Freeform 149"/>
          <p:cNvSpPr/>
          <p:nvPr/>
        </p:nvSpPr>
        <p:spPr bwMode="auto">
          <a:xfrm>
            <a:off x="2490246" y="4788670"/>
            <a:ext cx="307172" cy="301247"/>
          </a:xfrm>
          <a:custGeom>
            <a:avLst/>
            <a:gdLst>
              <a:gd name="T0" fmla="*/ 133 w 142"/>
              <a:gd name="T1" fmla="*/ 95 h 139"/>
              <a:gd name="T2" fmla="*/ 106 w 142"/>
              <a:gd name="T3" fmla="*/ 89 h 139"/>
              <a:gd name="T4" fmla="*/ 83 w 142"/>
              <a:gd name="T5" fmla="*/ 67 h 139"/>
              <a:gd name="T6" fmla="*/ 111 w 142"/>
              <a:gd name="T7" fmla="*/ 39 h 139"/>
              <a:gd name="T8" fmla="*/ 119 w 142"/>
              <a:gd name="T9" fmla="*/ 38 h 139"/>
              <a:gd name="T10" fmla="*/ 133 w 142"/>
              <a:gd name="T11" fmla="*/ 16 h 139"/>
              <a:gd name="T12" fmla="*/ 125 w 142"/>
              <a:gd name="T13" fmla="*/ 9 h 139"/>
              <a:gd name="T14" fmla="*/ 104 w 142"/>
              <a:gd name="T15" fmla="*/ 23 h 139"/>
              <a:gd name="T16" fmla="*/ 103 w 142"/>
              <a:gd name="T17" fmla="*/ 30 h 139"/>
              <a:gd name="T18" fmla="*/ 75 w 142"/>
              <a:gd name="T19" fmla="*/ 58 h 139"/>
              <a:gd name="T20" fmla="*/ 51 w 142"/>
              <a:gd name="T21" fmla="*/ 34 h 139"/>
              <a:gd name="T22" fmla="*/ 45 w 142"/>
              <a:gd name="T23" fmla="*/ 7 h 139"/>
              <a:gd name="T24" fmla="*/ 29 w 142"/>
              <a:gd name="T25" fmla="*/ 0 h 139"/>
              <a:gd name="T26" fmla="*/ 39 w 142"/>
              <a:gd name="T27" fmla="*/ 10 h 139"/>
              <a:gd name="T28" fmla="*/ 35 w 142"/>
              <a:gd name="T29" fmla="*/ 27 h 139"/>
              <a:gd name="T30" fmla="*/ 18 w 142"/>
              <a:gd name="T31" fmla="*/ 32 h 139"/>
              <a:gd name="T32" fmla="*/ 3 w 142"/>
              <a:gd name="T33" fmla="*/ 17 h 139"/>
              <a:gd name="T34" fmla="*/ 9 w 142"/>
              <a:gd name="T35" fmla="*/ 43 h 139"/>
              <a:gd name="T36" fmla="*/ 37 w 142"/>
              <a:gd name="T37" fmla="*/ 48 h 139"/>
              <a:gd name="T38" fmla="*/ 58 w 142"/>
              <a:gd name="T39" fmla="*/ 70 h 139"/>
              <a:gd name="T40" fmla="*/ 12 w 142"/>
              <a:gd name="T41" fmla="*/ 115 h 139"/>
              <a:gd name="T42" fmla="*/ 12 w 142"/>
              <a:gd name="T43" fmla="*/ 129 h 139"/>
              <a:gd name="T44" fmla="*/ 13 w 142"/>
              <a:gd name="T45" fmla="*/ 130 h 139"/>
              <a:gd name="T46" fmla="*/ 26 w 142"/>
              <a:gd name="T47" fmla="*/ 130 h 139"/>
              <a:gd name="T48" fmla="*/ 72 w 142"/>
              <a:gd name="T49" fmla="*/ 84 h 139"/>
              <a:gd name="T50" fmla="*/ 92 w 142"/>
              <a:gd name="T51" fmla="*/ 103 h 139"/>
              <a:gd name="T52" fmla="*/ 97 w 142"/>
              <a:gd name="T53" fmla="*/ 131 h 139"/>
              <a:gd name="T54" fmla="*/ 119 w 142"/>
              <a:gd name="T55" fmla="*/ 138 h 139"/>
              <a:gd name="T56" fmla="*/ 105 w 142"/>
              <a:gd name="T57" fmla="*/ 124 h 139"/>
              <a:gd name="T58" fmla="*/ 109 w 142"/>
              <a:gd name="T59" fmla="*/ 110 h 139"/>
              <a:gd name="T60" fmla="*/ 123 w 142"/>
              <a:gd name="T61" fmla="*/ 106 h 139"/>
              <a:gd name="T62" fmla="*/ 139 w 142"/>
              <a:gd name="T63" fmla="*/ 122 h 139"/>
              <a:gd name="T64" fmla="*/ 133 w 142"/>
              <a:gd name="T65" fmla="*/ 95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42" h="139">
                <a:moveTo>
                  <a:pt x="133" y="95"/>
                </a:moveTo>
                <a:cubicBezTo>
                  <a:pt x="126" y="87"/>
                  <a:pt x="115" y="86"/>
                  <a:pt x="106" y="89"/>
                </a:cubicBezTo>
                <a:cubicBezTo>
                  <a:pt x="83" y="67"/>
                  <a:pt x="83" y="67"/>
                  <a:pt x="83" y="67"/>
                </a:cubicBezTo>
                <a:cubicBezTo>
                  <a:pt x="111" y="39"/>
                  <a:pt x="111" y="39"/>
                  <a:pt x="111" y="39"/>
                </a:cubicBezTo>
                <a:cubicBezTo>
                  <a:pt x="119" y="38"/>
                  <a:pt x="119" y="38"/>
                  <a:pt x="119" y="38"/>
                </a:cubicBezTo>
                <a:cubicBezTo>
                  <a:pt x="133" y="16"/>
                  <a:pt x="133" y="16"/>
                  <a:pt x="133" y="16"/>
                </a:cubicBezTo>
                <a:cubicBezTo>
                  <a:pt x="125" y="9"/>
                  <a:pt x="125" y="9"/>
                  <a:pt x="125" y="9"/>
                </a:cubicBezTo>
                <a:cubicBezTo>
                  <a:pt x="104" y="23"/>
                  <a:pt x="104" y="23"/>
                  <a:pt x="104" y="23"/>
                </a:cubicBezTo>
                <a:cubicBezTo>
                  <a:pt x="103" y="30"/>
                  <a:pt x="103" y="30"/>
                  <a:pt x="103" y="30"/>
                </a:cubicBezTo>
                <a:cubicBezTo>
                  <a:pt x="75" y="58"/>
                  <a:pt x="75" y="58"/>
                  <a:pt x="75" y="58"/>
                </a:cubicBezTo>
                <a:cubicBezTo>
                  <a:pt x="51" y="34"/>
                  <a:pt x="51" y="34"/>
                  <a:pt x="51" y="34"/>
                </a:cubicBezTo>
                <a:cubicBezTo>
                  <a:pt x="54" y="25"/>
                  <a:pt x="52" y="14"/>
                  <a:pt x="45" y="7"/>
                </a:cubicBezTo>
                <a:cubicBezTo>
                  <a:pt x="41" y="2"/>
                  <a:pt x="35" y="0"/>
                  <a:pt x="29" y="0"/>
                </a:cubicBezTo>
                <a:cubicBezTo>
                  <a:pt x="39" y="10"/>
                  <a:pt x="39" y="10"/>
                  <a:pt x="39" y="10"/>
                </a:cubicBezTo>
                <a:cubicBezTo>
                  <a:pt x="35" y="27"/>
                  <a:pt x="35" y="27"/>
                  <a:pt x="35" y="27"/>
                </a:cubicBezTo>
                <a:cubicBezTo>
                  <a:pt x="18" y="32"/>
                  <a:pt x="18" y="32"/>
                  <a:pt x="18" y="32"/>
                </a:cubicBezTo>
                <a:cubicBezTo>
                  <a:pt x="3" y="17"/>
                  <a:pt x="3" y="17"/>
                  <a:pt x="3" y="17"/>
                </a:cubicBezTo>
                <a:cubicBezTo>
                  <a:pt x="0" y="26"/>
                  <a:pt x="3" y="36"/>
                  <a:pt x="9" y="43"/>
                </a:cubicBezTo>
                <a:cubicBezTo>
                  <a:pt x="17" y="50"/>
                  <a:pt x="28" y="52"/>
                  <a:pt x="37" y="48"/>
                </a:cubicBezTo>
                <a:cubicBezTo>
                  <a:pt x="58" y="70"/>
                  <a:pt x="58" y="70"/>
                  <a:pt x="58" y="70"/>
                </a:cubicBezTo>
                <a:cubicBezTo>
                  <a:pt x="12" y="115"/>
                  <a:pt x="12" y="115"/>
                  <a:pt x="12" y="115"/>
                </a:cubicBezTo>
                <a:cubicBezTo>
                  <a:pt x="9" y="119"/>
                  <a:pt x="9" y="125"/>
                  <a:pt x="12" y="129"/>
                </a:cubicBezTo>
                <a:cubicBezTo>
                  <a:pt x="13" y="130"/>
                  <a:pt x="13" y="130"/>
                  <a:pt x="13" y="130"/>
                </a:cubicBezTo>
                <a:cubicBezTo>
                  <a:pt x="17" y="133"/>
                  <a:pt x="23" y="133"/>
                  <a:pt x="26" y="130"/>
                </a:cubicBezTo>
                <a:cubicBezTo>
                  <a:pt x="72" y="84"/>
                  <a:pt x="72" y="84"/>
                  <a:pt x="72" y="84"/>
                </a:cubicBezTo>
                <a:cubicBezTo>
                  <a:pt x="92" y="103"/>
                  <a:pt x="92" y="103"/>
                  <a:pt x="92" y="103"/>
                </a:cubicBezTo>
                <a:cubicBezTo>
                  <a:pt x="88" y="112"/>
                  <a:pt x="90" y="123"/>
                  <a:pt x="97" y="131"/>
                </a:cubicBezTo>
                <a:cubicBezTo>
                  <a:pt x="103" y="136"/>
                  <a:pt x="111" y="139"/>
                  <a:pt x="119" y="138"/>
                </a:cubicBezTo>
                <a:cubicBezTo>
                  <a:pt x="105" y="124"/>
                  <a:pt x="105" y="124"/>
                  <a:pt x="105" y="124"/>
                </a:cubicBezTo>
                <a:cubicBezTo>
                  <a:pt x="109" y="110"/>
                  <a:pt x="109" y="110"/>
                  <a:pt x="109" y="110"/>
                </a:cubicBezTo>
                <a:cubicBezTo>
                  <a:pt x="123" y="106"/>
                  <a:pt x="123" y="106"/>
                  <a:pt x="123" y="106"/>
                </a:cubicBezTo>
                <a:cubicBezTo>
                  <a:pt x="139" y="122"/>
                  <a:pt x="139" y="122"/>
                  <a:pt x="139" y="122"/>
                </a:cubicBezTo>
                <a:cubicBezTo>
                  <a:pt x="142" y="113"/>
                  <a:pt x="140" y="102"/>
                  <a:pt x="133" y="95"/>
                </a:cubicBezTo>
                <a:close/>
              </a:path>
            </a:pathLst>
          </a:custGeom>
          <a:solidFill>
            <a:schemeClr val="bg1"/>
          </a:solidFill>
          <a:ln>
            <a:noFill/>
          </a:ln>
        </p:spPr>
        <p:txBody>
          <a:bodyPr vert="horz" wrap="square" lIns="91440" tIns="45720" rIns="91440" bIns="45720" numCol="1" anchor="t" anchorCtr="0" compatLnSpc="1"/>
          <a:lstStyle/>
          <a:p>
            <a:endParaRPr lang="en-US" sz="2400">
              <a:latin typeface="+mn-ea"/>
              <a:cs typeface="+mn-ea"/>
            </a:endParaRPr>
          </a:p>
        </p:txBody>
      </p:sp>
      <p:sp>
        <p:nvSpPr>
          <p:cNvPr id="39" name="Freeform 144"/>
          <p:cNvSpPr/>
          <p:nvPr/>
        </p:nvSpPr>
        <p:spPr bwMode="auto">
          <a:xfrm>
            <a:off x="5247422" y="2306311"/>
            <a:ext cx="290770" cy="314670"/>
          </a:xfrm>
          <a:custGeom>
            <a:avLst/>
            <a:gdLst>
              <a:gd name="T0" fmla="*/ 126 w 134"/>
              <a:gd name="T1" fmla="*/ 100 h 145"/>
              <a:gd name="T2" fmla="*/ 83 w 134"/>
              <a:gd name="T3" fmla="*/ 88 h 145"/>
              <a:gd name="T4" fmla="*/ 85 w 134"/>
              <a:gd name="T5" fmla="*/ 77 h 145"/>
              <a:gd name="T6" fmla="*/ 91 w 134"/>
              <a:gd name="T7" fmla="*/ 69 h 145"/>
              <a:gd name="T8" fmla="*/ 92 w 134"/>
              <a:gd name="T9" fmla="*/ 60 h 145"/>
              <a:gd name="T10" fmla="*/ 94 w 134"/>
              <a:gd name="T11" fmla="*/ 60 h 145"/>
              <a:gd name="T12" fmla="*/ 97 w 134"/>
              <a:gd name="T13" fmla="*/ 58 h 145"/>
              <a:gd name="T14" fmla="*/ 98 w 134"/>
              <a:gd name="T15" fmla="*/ 43 h 145"/>
              <a:gd name="T16" fmla="*/ 96 w 134"/>
              <a:gd name="T17" fmla="*/ 40 h 145"/>
              <a:gd name="T18" fmla="*/ 94 w 134"/>
              <a:gd name="T19" fmla="*/ 40 h 145"/>
              <a:gd name="T20" fmla="*/ 95 w 134"/>
              <a:gd name="T21" fmla="*/ 32 h 145"/>
              <a:gd name="T22" fmla="*/ 90 w 134"/>
              <a:gd name="T23" fmla="*/ 10 h 145"/>
              <a:gd name="T24" fmla="*/ 44 w 134"/>
              <a:gd name="T25" fmla="*/ 10 h 145"/>
              <a:gd name="T26" fmla="*/ 39 w 134"/>
              <a:gd name="T27" fmla="*/ 32 h 145"/>
              <a:gd name="T28" fmla="*/ 40 w 134"/>
              <a:gd name="T29" fmla="*/ 40 h 145"/>
              <a:gd name="T30" fmla="*/ 38 w 134"/>
              <a:gd name="T31" fmla="*/ 40 h 145"/>
              <a:gd name="T32" fmla="*/ 35 w 134"/>
              <a:gd name="T33" fmla="*/ 43 h 145"/>
              <a:gd name="T34" fmla="*/ 37 w 134"/>
              <a:gd name="T35" fmla="*/ 58 h 145"/>
              <a:gd name="T36" fmla="*/ 40 w 134"/>
              <a:gd name="T37" fmla="*/ 60 h 145"/>
              <a:gd name="T38" fmla="*/ 42 w 134"/>
              <a:gd name="T39" fmla="*/ 60 h 145"/>
              <a:gd name="T40" fmla="*/ 43 w 134"/>
              <a:gd name="T41" fmla="*/ 69 h 145"/>
              <a:gd name="T42" fmla="*/ 49 w 134"/>
              <a:gd name="T43" fmla="*/ 77 h 145"/>
              <a:gd name="T44" fmla="*/ 50 w 134"/>
              <a:gd name="T45" fmla="*/ 88 h 145"/>
              <a:gd name="T46" fmla="*/ 8 w 134"/>
              <a:gd name="T47" fmla="*/ 100 h 145"/>
              <a:gd name="T48" fmla="*/ 1 w 134"/>
              <a:gd name="T49" fmla="*/ 113 h 145"/>
              <a:gd name="T50" fmla="*/ 2 w 134"/>
              <a:gd name="T51" fmla="*/ 129 h 145"/>
              <a:gd name="T52" fmla="*/ 11 w 134"/>
              <a:gd name="T53" fmla="*/ 139 h 145"/>
              <a:gd name="T54" fmla="*/ 123 w 134"/>
              <a:gd name="T55" fmla="*/ 139 h 145"/>
              <a:gd name="T56" fmla="*/ 132 w 134"/>
              <a:gd name="T57" fmla="*/ 129 h 145"/>
              <a:gd name="T58" fmla="*/ 133 w 134"/>
              <a:gd name="T59" fmla="*/ 113 h 145"/>
              <a:gd name="T60" fmla="*/ 126 w 134"/>
              <a:gd name="T61" fmla="*/ 100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34" h="145">
                <a:moveTo>
                  <a:pt x="126" y="100"/>
                </a:moveTo>
                <a:cubicBezTo>
                  <a:pt x="113" y="93"/>
                  <a:pt x="98" y="89"/>
                  <a:pt x="83" y="88"/>
                </a:cubicBezTo>
                <a:cubicBezTo>
                  <a:pt x="84" y="84"/>
                  <a:pt x="84" y="81"/>
                  <a:pt x="85" y="77"/>
                </a:cubicBezTo>
                <a:cubicBezTo>
                  <a:pt x="88" y="75"/>
                  <a:pt x="91" y="72"/>
                  <a:pt x="91" y="69"/>
                </a:cubicBezTo>
                <a:cubicBezTo>
                  <a:pt x="91" y="66"/>
                  <a:pt x="92" y="63"/>
                  <a:pt x="92" y="60"/>
                </a:cubicBezTo>
                <a:cubicBezTo>
                  <a:pt x="92" y="60"/>
                  <a:pt x="93" y="60"/>
                  <a:pt x="94" y="60"/>
                </a:cubicBezTo>
                <a:cubicBezTo>
                  <a:pt x="95" y="61"/>
                  <a:pt x="97" y="59"/>
                  <a:pt x="97" y="58"/>
                </a:cubicBezTo>
                <a:cubicBezTo>
                  <a:pt x="98" y="43"/>
                  <a:pt x="98" y="43"/>
                  <a:pt x="98" y="43"/>
                </a:cubicBezTo>
                <a:cubicBezTo>
                  <a:pt x="98" y="41"/>
                  <a:pt x="97" y="40"/>
                  <a:pt x="96" y="40"/>
                </a:cubicBezTo>
                <a:cubicBezTo>
                  <a:pt x="95" y="40"/>
                  <a:pt x="95" y="40"/>
                  <a:pt x="94" y="40"/>
                </a:cubicBezTo>
                <a:cubicBezTo>
                  <a:pt x="94" y="37"/>
                  <a:pt x="95" y="34"/>
                  <a:pt x="95" y="32"/>
                </a:cubicBezTo>
                <a:cubicBezTo>
                  <a:pt x="95" y="28"/>
                  <a:pt x="97" y="17"/>
                  <a:pt x="90" y="10"/>
                </a:cubicBezTo>
                <a:cubicBezTo>
                  <a:pt x="79" y="0"/>
                  <a:pt x="55" y="0"/>
                  <a:pt x="44" y="10"/>
                </a:cubicBezTo>
                <a:cubicBezTo>
                  <a:pt x="36" y="17"/>
                  <a:pt x="38" y="28"/>
                  <a:pt x="39" y="32"/>
                </a:cubicBezTo>
                <a:cubicBezTo>
                  <a:pt x="39" y="34"/>
                  <a:pt x="39" y="37"/>
                  <a:pt x="40" y="40"/>
                </a:cubicBezTo>
                <a:cubicBezTo>
                  <a:pt x="39" y="40"/>
                  <a:pt x="39" y="40"/>
                  <a:pt x="38" y="40"/>
                </a:cubicBezTo>
                <a:cubicBezTo>
                  <a:pt x="36" y="40"/>
                  <a:pt x="35" y="41"/>
                  <a:pt x="35" y="43"/>
                </a:cubicBezTo>
                <a:cubicBezTo>
                  <a:pt x="37" y="58"/>
                  <a:pt x="37" y="58"/>
                  <a:pt x="37" y="58"/>
                </a:cubicBezTo>
                <a:cubicBezTo>
                  <a:pt x="37" y="59"/>
                  <a:pt x="39" y="61"/>
                  <a:pt x="40" y="60"/>
                </a:cubicBezTo>
                <a:cubicBezTo>
                  <a:pt x="41" y="60"/>
                  <a:pt x="41" y="60"/>
                  <a:pt x="42" y="60"/>
                </a:cubicBezTo>
                <a:cubicBezTo>
                  <a:pt x="42" y="63"/>
                  <a:pt x="43" y="66"/>
                  <a:pt x="43" y="69"/>
                </a:cubicBezTo>
                <a:cubicBezTo>
                  <a:pt x="43" y="72"/>
                  <a:pt x="46" y="75"/>
                  <a:pt x="49" y="77"/>
                </a:cubicBezTo>
                <a:cubicBezTo>
                  <a:pt x="49" y="81"/>
                  <a:pt x="50" y="84"/>
                  <a:pt x="50" y="88"/>
                </a:cubicBezTo>
                <a:cubicBezTo>
                  <a:pt x="36" y="89"/>
                  <a:pt x="21" y="93"/>
                  <a:pt x="8" y="100"/>
                </a:cubicBezTo>
                <a:cubicBezTo>
                  <a:pt x="3" y="102"/>
                  <a:pt x="0" y="108"/>
                  <a:pt x="1" y="113"/>
                </a:cubicBezTo>
                <a:cubicBezTo>
                  <a:pt x="1" y="118"/>
                  <a:pt x="2" y="123"/>
                  <a:pt x="2" y="129"/>
                </a:cubicBezTo>
                <a:cubicBezTo>
                  <a:pt x="3" y="133"/>
                  <a:pt x="7" y="138"/>
                  <a:pt x="11" y="139"/>
                </a:cubicBezTo>
                <a:cubicBezTo>
                  <a:pt x="48" y="145"/>
                  <a:pt x="86" y="145"/>
                  <a:pt x="123" y="139"/>
                </a:cubicBezTo>
                <a:cubicBezTo>
                  <a:pt x="127" y="138"/>
                  <a:pt x="131" y="133"/>
                  <a:pt x="132" y="129"/>
                </a:cubicBezTo>
                <a:cubicBezTo>
                  <a:pt x="132" y="123"/>
                  <a:pt x="133" y="118"/>
                  <a:pt x="133" y="113"/>
                </a:cubicBezTo>
                <a:cubicBezTo>
                  <a:pt x="134" y="108"/>
                  <a:pt x="131" y="102"/>
                  <a:pt x="126" y="100"/>
                </a:cubicBezTo>
                <a:close/>
              </a:path>
            </a:pathLst>
          </a:custGeom>
          <a:solidFill>
            <a:schemeClr val="bg1"/>
          </a:solidFill>
          <a:ln>
            <a:noFill/>
          </a:ln>
        </p:spPr>
        <p:txBody>
          <a:bodyPr vert="horz" wrap="square" lIns="91440" tIns="45720" rIns="91440" bIns="45720" numCol="1" anchor="t" anchorCtr="0" compatLnSpc="1"/>
          <a:lstStyle/>
          <a:p>
            <a:endParaRPr lang="en-US" sz="2400">
              <a:latin typeface="+mn-ea"/>
              <a:cs typeface="+mn-ea"/>
            </a:endParaRPr>
          </a:p>
        </p:txBody>
      </p:sp>
      <p:grpSp>
        <p:nvGrpSpPr>
          <p:cNvPr id="40" name="组合 39"/>
          <p:cNvGrpSpPr/>
          <p:nvPr/>
        </p:nvGrpSpPr>
        <p:grpSpPr>
          <a:xfrm>
            <a:off x="9392410" y="2300407"/>
            <a:ext cx="301208" cy="281861"/>
            <a:chOff x="8998179" y="446354"/>
            <a:chExt cx="301247" cy="281861"/>
          </a:xfrm>
          <a:solidFill>
            <a:schemeClr val="bg1"/>
          </a:solidFill>
        </p:grpSpPr>
        <p:sp>
          <p:nvSpPr>
            <p:cNvPr id="41" name="Freeform 153"/>
            <p:cNvSpPr/>
            <p:nvPr/>
          </p:nvSpPr>
          <p:spPr bwMode="auto">
            <a:xfrm>
              <a:off x="9013092" y="523903"/>
              <a:ext cx="74566" cy="175976"/>
            </a:xfrm>
            <a:custGeom>
              <a:avLst/>
              <a:gdLst>
                <a:gd name="T0" fmla="*/ 34 w 34"/>
                <a:gd name="T1" fmla="*/ 81 h 81"/>
                <a:gd name="T2" fmla="*/ 34 w 34"/>
                <a:gd name="T3" fmla="*/ 8 h 81"/>
                <a:gd name="T4" fmla="*/ 26 w 34"/>
                <a:gd name="T5" fmla="*/ 0 h 81"/>
                <a:gd name="T6" fmla="*/ 9 w 34"/>
                <a:gd name="T7" fmla="*/ 0 h 81"/>
                <a:gd name="T8" fmla="*/ 0 w 34"/>
                <a:gd name="T9" fmla="*/ 8 h 81"/>
                <a:gd name="T10" fmla="*/ 0 w 34"/>
                <a:gd name="T11" fmla="*/ 81 h 81"/>
                <a:gd name="T12" fmla="*/ 34 w 34"/>
                <a:gd name="T13" fmla="*/ 81 h 81"/>
              </a:gdLst>
              <a:ahLst/>
              <a:cxnLst>
                <a:cxn ang="0">
                  <a:pos x="T0" y="T1"/>
                </a:cxn>
                <a:cxn ang="0">
                  <a:pos x="T2" y="T3"/>
                </a:cxn>
                <a:cxn ang="0">
                  <a:pos x="T4" y="T5"/>
                </a:cxn>
                <a:cxn ang="0">
                  <a:pos x="T6" y="T7"/>
                </a:cxn>
                <a:cxn ang="0">
                  <a:pos x="T8" y="T9"/>
                </a:cxn>
                <a:cxn ang="0">
                  <a:pos x="T10" y="T11"/>
                </a:cxn>
                <a:cxn ang="0">
                  <a:pos x="T12" y="T13"/>
                </a:cxn>
              </a:cxnLst>
              <a:rect l="0" t="0" r="r" b="b"/>
              <a:pathLst>
                <a:path w="34" h="81">
                  <a:moveTo>
                    <a:pt x="34" y="81"/>
                  </a:moveTo>
                  <a:cubicBezTo>
                    <a:pt x="34" y="8"/>
                    <a:pt x="34" y="8"/>
                    <a:pt x="34" y="8"/>
                  </a:cubicBezTo>
                  <a:cubicBezTo>
                    <a:pt x="34" y="4"/>
                    <a:pt x="30" y="0"/>
                    <a:pt x="26" y="0"/>
                  </a:cubicBezTo>
                  <a:cubicBezTo>
                    <a:pt x="9" y="0"/>
                    <a:pt x="9" y="0"/>
                    <a:pt x="9" y="0"/>
                  </a:cubicBezTo>
                  <a:cubicBezTo>
                    <a:pt x="4" y="0"/>
                    <a:pt x="0" y="4"/>
                    <a:pt x="0" y="8"/>
                  </a:cubicBezTo>
                  <a:cubicBezTo>
                    <a:pt x="0" y="81"/>
                    <a:pt x="0" y="81"/>
                    <a:pt x="0" y="81"/>
                  </a:cubicBezTo>
                  <a:lnTo>
                    <a:pt x="34" y="8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2400">
                <a:latin typeface="+mn-ea"/>
                <a:cs typeface="+mn-ea"/>
              </a:endParaRPr>
            </a:p>
          </p:txBody>
        </p:sp>
        <p:sp>
          <p:nvSpPr>
            <p:cNvPr id="42" name="Freeform 154"/>
            <p:cNvSpPr/>
            <p:nvPr/>
          </p:nvSpPr>
          <p:spPr bwMode="auto">
            <a:xfrm>
              <a:off x="9113011" y="446354"/>
              <a:ext cx="73075" cy="253525"/>
            </a:xfrm>
            <a:custGeom>
              <a:avLst/>
              <a:gdLst>
                <a:gd name="T0" fmla="*/ 34 w 34"/>
                <a:gd name="T1" fmla="*/ 117 h 117"/>
                <a:gd name="T2" fmla="*/ 34 w 34"/>
                <a:gd name="T3" fmla="*/ 8 h 117"/>
                <a:gd name="T4" fmla="*/ 25 w 34"/>
                <a:gd name="T5" fmla="*/ 0 h 117"/>
                <a:gd name="T6" fmla="*/ 8 w 34"/>
                <a:gd name="T7" fmla="*/ 0 h 117"/>
                <a:gd name="T8" fmla="*/ 0 w 34"/>
                <a:gd name="T9" fmla="*/ 8 h 117"/>
                <a:gd name="T10" fmla="*/ 0 w 34"/>
                <a:gd name="T11" fmla="*/ 117 h 117"/>
                <a:gd name="T12" fmla="*/ 34 w 34"/>
                <a:gd name="T13" fmla="*/ 117 h 117"/>
              </a:gdLst>
              <a:ahLst/>
              <a:cxnLst>
                <a:cxn ang="0">
                  <a:pos x="T0" y="T1"/>
                </a:cxn>
                <a:cxn ang="0">
                  <a:pos x="T2" y="T3"/>
                </a:cxn>
                <a:cxn ang="0">
                  <a:pos x="T4" y="T5"/>
                </a:cxn>
                <a:cxn ang="0">
                  <a:pos x="T6" y="T7"/>
                </a:cxn>
                <a:cxn ang="0">
                  <a:pos x="T8" y="T9"/>
                </a:cxn>
                <a:cxn ang="0">
                  <a:pos x="T10" y="T11"/>
                </a:cxn>
                <a:cxn ang="0">
                  <a:pos x="T12" y="T13"/>
                </a:cxn>
              </a:cxnLst>
              <a:rect l="0" t="0" r="r" b="b"/>
              <a:pathLst>
                <a:path w="34" h="117">
                  <a:moveTo>
                    <a:pt x="34" y="117"/>
                  </a:moveTo>
                  <a:cubicBezTo>
                    <a:pt x="34" y="8"/>
                    <a:pt x="34" y="8"/>
                    <a:pt x="34" y="8"/>
                  </a:cubicBezTo>
                  <a:cubicBezTo>
                    <a:pt x="34" y="4"/>
                    <a:pt x="30" y="0"/>
                    <a:pt x="25" y="0"/>
                  </a:cubicBezTo>
                  <a:cubicBezTo>
                    <a:pt x="8" y="0"/>
                    <a:pt x="8" y="0"/>
                    <a:pt x="8" y="0"/>
                  </a:cubicBezTo>
                  <a:cubicBezTo>
                    <a:pt x="3" y="0"/>
                    <a:pt x="0" y="4"/>
                    <a:pt x="0" y="8"/>
                  </a:cubicBezTo>
                  <a:cubicBezTo>
                    <a:pt x="0" y="117"/>
                    <a:pt x="0" y="117"/>
                    <a:pt x="0" y="117"/>
                  </a:cubicBezTo>
                  <a:lnTo>
                    <a:pt x="34" y="11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2400">
                <a:latin typeface="+mn-ea"/>
                <a:cs typeface="+mn-ea"/>
              </a:endParaRPr>
            </a:p>
          </p:txBody>
        </p:sp>
        <p:sp>
          <p:nvSpPr>
            <p:cNvPr id="43" name="Freeform 155"/>
            <p:cNvSpPr/>
            <p:nvPr/>
          </p:nvSpPr>
          <p:spPr bwMode="auto">
            <a:xfrm>
              <a:off x="9209947" y="564169"/>
              <a:ext cx="74566" cy="135711"/>
            </a:xfrm>
            <a:custGeom>
              <a:avLst/>
              <a:gdLst>
                <a:gd name="T0" fmla="*/ 34 w 34"/>
                <a:gd name="T1" fmla="*/ 63 h 63"/>
                <a:gd name="T2" fmla="*/ 34 w 34"/>
                <a:gd name="T3" fmla="*/ 8 h 63"/>
                <a:gd name="T4" fmla="*/ 25 w 34"/>
                <a:gd name="T5" fmla="*/ 0 h 63"/>
                <a:gd name="T6" fmla="*/ 8 w 34"/>
                <a:gd name="T7" fmla="*/ 0 h 63"/>
                <a:gd name="T8" fmla="*/ 0 w 34"/>
                <a:gd name="T9" fmla="*/ 8 h 63"/>
                <a:gd name="T10" fmla="*/ 0 w 34"/>
                <a:gd name="T11" fmla="*/ 63 h 63"/>
                <a:gd name="T12" fmla="*/ 34 w 34"/>
                <a:gd name="T13" fmla="*/ 63 h 63"/>
              </a:gdLst>
              <a:ahLst/>
              <a:cxnLst>
                <a:cxn ang="0">
                  <a:pos x="T0" y="T1"/>
                </a:cxn>
                <a:cxn ang="0">
                  <a:pos x="T2" y="T3"/>
                </a:cxn>
                <a:cxn ang="0">
                  <a:pos x="T4" y="T5"/>
                </a:cxn>
                <a:cxn ang="0">
                  <a:pos x="T6" y="T7"/>
                </a:cxn>
                <a:cxn ang="0">
                  <a:pos x="T8" y="T9"/>
                </a:cxn>
                <a:cxn ang="0">
                  <a:pos x="T10" y="T11"/>
                </a:cxn>
                <a:cxn ang="0">
                  <a:pos x="T12" y="T13"/>
                </a:cxn>
              </a:cxnLst>
              <a:rect l="0" t="0" r="r" b="b"/>
              <a:pathLst>
                <a:path w="34" h="63">
                  <a:moveTo>
                    <a:pt x="34" y="63"/>
                  </a:moveTo>
                  <a:cubicBezTo>
                    <a:pt x="34" y="8"/>
                    <a:pt x="34" y="8"/>
                    <a:pt x="34" y="8"/>
                  </a:cubicBezTo>
                  <a:cubicBezTo>
                    <a:pt x="34" y="4"/>
                    <a:pt x="30" y="0"/>
                    <a:pt x="25" y="0"/>
                  </a:cubicBezTo>
                  <a:cubicBezTo>
                    <a:pt x="8" y="0"/>
                    <a:pt x="8" y="0"/>
                    <a:pt x="8" y="0"/>
                  </a:cubicBezTo>
                  <a:cubicBezTo>
                    <a:pt x="4" y="0"/>
                    <a:pt x="0" y="4"/>
                    <a:pt x="0" y="8"/>
                  </a:cubicBezTo>
                  <a:cubicBezTo>
                    <a:pt x="0" y="63"/>
                    <a:pt x="0" y="63"/>
                    <a:pt x="0" y="63"/>
                  </a:cubicBezTo>
                  <a:lnTo>
                    <a:pt x="34" y="6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2400">
                <a:latin typeface="+mn-ea"/>
                <a:cs typeface="+mn-ea"/>
              </a:endParaRPr>
            </a:p>
          </p:txBody>
        </p:sp>
        <p:sp>
          <p:nvSpPr>
            <p:cNvPr id="44" name="Rectangle 156"/>
            <p:cNvSpPr>
              <a:spLocks noChangeArrowheads="1"/>
            </p:cNvSpPr>
            <p:nvPr/>
          </p:nvSpPr>
          <p:spPr bwMode="auto">
            <a:xfrm>
              <a:off x="8998179" y="708827"/>
              <a:ext cx="301247" cy="193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sz="2400">
                <a:latin typeface="+mn-ea"/>
                <a:cs typeface="+mn-ea"/>
              </a:endParaRPr>
            </a:p>
          </p:txBody>
        </p:sp>
      </p:grpSp>
      <p:sp>
        <p:nvSpPr>
          <p:cNvPr id="62" name="Freeform 306"/>
          <p:cNvSpPr>
            <a:spLocks noEditPoints="1"/>
          </p:cNvSpPr>
          <p:nvPr/>
        </p:nvSpPr>
        <p:spPr bwMode="auto">
          <a:xfrm>
            <a:off x="6625511" y="4770027"/>
            <a:ext cx="229634" cy="338531"/>
          </a:xfrm>
          <a:custGeom>
            <a:avLst/>
            <a:gdLst>
              <a:gd name="T0" fmla="*/ 0 w 106"/>
              <a:gd name="T1" fmla="*/ 53 h 156"/>
              <a:gd name="T2" fmla="*/ 52 w 106"/>
              <a:gd name="T3" fmla="*/ 0 h 156"/>
              <a:gd name="T4" fmla="*/ 106 w 106"/>
              <a:gd name="T5" fmla="*/ 42 h 156"/>
              <a:gd name="T6" fmla="*/ 67 w 106"/>
              <a:gd name="T7" fmla="*/ 103 h 156"/>
              <a:gd name="T8" fmla="*/ 67 w 106"/>
              <a:gd name="T9" fmla="*/ 111 h 156"/>
              <a:gd name="T10" fmla="*/ 38 w 106"/>
              <a:gd name="T11" fmla="*/ 111 h 156"/>
              <a:gd name="T12" fmla="*/ 38 w 106"/>
              <a:gd name="T13" fmla="*/ 101 h 156"/>
              <a:gd name="T14" fmla="*/ 72 w 106"/>
              <a:gd name="T15" fmla="*/ 45 h 156"/>
              <a:gd name="T16" fmla="*/ 54 w 106"/>
              <a:gd name="T17" fmla="*/ 25 h 156"/>
              <a:gd name="T18" fmla="*/ 32 w 106"/>
              <a:gd name="T19" fmla="*/ 53 h 156"/>
              <a:gd name="T20" fmla="*/ 0 w 106"/>
              <a:gd name="T21" fmla="*/ 53 h 156"/>
              <a:gd name="T22" fmla="*/ 35 w 106"/>
              <a:gd name="T23" fmla="*/ 124 h 156"/>
              <a:gd name="T24" fmla="*/ 68 w 106"/>
              <a:gd name="T25" fmla="*/ 124 h 156"/>
              <a:gd name="T26" fmla="*/ 68 w 106"/>
              <a:gd name="T27" fmla="*/ 156 h 156"/>
              <a:gd name="T28" fmla="*/ 35 w 106"/>
              <a:gd name="T29" fmla="*/ 156 h 156"/>
              <a:gd name="T30" fmla="*/ 35 w 106"/>
              <a:gd name="T31" fmla="*/ 124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6" h="156">
                <a:moveTo>
                  <a:pt x="0" y="53"/>
                </a:moveTo>
                <a:cubicBezTo>
                  <a:pt x="1" y="23"/>
                  <a:pt x="21" y="0"/>
                  <a:pt x="52" y="0"/>
                </a:cubicBezTo>
                <a:cubicBezTo>
                  <a:pt x="93" y="0"/>
                  <a:pt x="106" y="25"/>
                  <a:pt x="106" y="42"/>
                </a:cubicBezTo>
                <a:cubicBezTo>
                  <a:pt x="106" y="82"/>
                  <a:pt x="70" y="77"/>
                  <a:pt x="67" y="103"/>
                </a:cubicBezTo>
                <a:cubicBezTo>
                  <a:pt x="67" y="111"/>
                  <a:pt x="67" y="111"/>
                  <a:pt x="67" y="111"/>
                </a:cubicBezTo>
                <a:cubicBezTo>
                  <a:pt x="38" y="111"/>
                  <a:pt x="38" y="111"/>
                  <a:pt x="38" y="111"/>
                </a:cubicBezTo>
                <a:cubicBezTo>
                  <a:pt x="38" y="101"/>
                  <a:pt x="38" y="101"/>
                  <a:pt x="38" y="101"/>
                </a:cubicBezTo>
                <a:cubicBezTo>
                  <a:pt x="41" y="64"/>
                  <a:pt x="73" y="68"/>
                  <a:pt x="72" y="45"/>
                </a:cubicBezTo>
                <a:cubicBezTo>
                  <a:pt x="72" y="32"/>
                  <a:pt x="65" y="25"/>
                  <a:pt x="54" y="25"/>
                </a:cubicBezTo>
                <a:cubicBezTo>
                  <a:pt x="39" y="25"/>
                  <a:pt x="32" y="38"/>
                  <a:pt x="32" y="53"/>
                </a:cubicBezTo>
                <a:lnTo>
                  <a:pt x="0" y="53"/>
                </a:lnTo>
                <a:close/>
                <a:moveTo>
                  <a:pt x="35" y="124"/>
                </a:moveTo>
                <a:cubicBezTo>
                  <a:pt x="68" y="124"/>
                  <a:pt x="68" y="124"/>
                  <a:pt x="68" y="124"/>
                </a:cubicBezTo>
                <a:cubicBezTo>
                  <a:pt x="68" y="156"/>
                  <a:pt x="68" y="156"/>
                  <a:pt x="68" y="156"/>
                </a:cubicBezTo>
                <a:cubicBezTo>
                  <a:pt x="35" y="156"/>
                  <a:pt x="35" y="156"/>
                  <a:pt x="35" y="156"/>
                </a:cubicBezTo>
                <a:lnTo>
                  <a:pt x="35" y="124"/>
                </a:lnTo>
                <a:close/>
              </a:path>
            </a:pathLst>
          </a:custGeom>
          <a:solidFill>
            <a:schemeClr val="bg1"/>
          </a:solidFill>
          <a:ln>
            <a:noFill/>
          </a:ln>
        </p:spPr>
        <p:txBody>
          <a:bodyPr vert="horz" wrap="square" lIns="91440" tIns="45720" rIns="91440" bIns="45720" numCol="1" anchor="t" anchorCtr="0" compatLnSpc="1"/>
          <a:lstStyle/>
          <a:p>
            <a:endParaRPr lang="en-US" sz="2400">
              <a:latin typeface="+mn-ea"/>
              <a:cs typeface="+mn-ea"/>
            </a:endParaRPr>
          </a:p>
        </p:txBody>
      </p:sp>
      <p:sp>
        <p:nvSpPr>
          <p:cNvPr id="63" name="Freeform 313"/>
          <p:cNvSpPr>
            <a:spLocks noEditPoints="1"/>
          </p:cNvSpPr>
          <p:nvPr/>
        </p:nvSpPr>
        <p:spPr bwMode="auto">
          <a:xfrm>
            <a:off x="10817744" y="4779722"/>
            <a:ext cx="137184" cy="310195"/>
          </a:xfrm>
          <a:custGeom>
            <a:avLst/>
            <a:gdLst>
              <a:gd name="T0" fmla="*/ 61 w 63"/>
              <a:gd name="T1" fmla="*/ 128 h 143"/>
              <a:gd name="T2" fmla="*/ 59 w 63"/>
              <a:gd name="T3" fmla="*/ 136 h 143"/>
              <a:gd name="T4" fmla="*/ 45 w 63"/>
              <a:gd name="T5" fmla="*/ 141 h 143"/>
              <a:gd name="T6" fmla="*/ 32 w 63"/>
              <a:gd name="T7" fmla="*/ 143 h 143"/>
              <a:gd name="T8" fmla="*/ 15 w 63"/>
              <a:gd name="T9" fmla="*/ 138 h 143"/>
              <a:gd name="T10" fmla="*/ 9 w 63"/>
              <a:gd name="T11" fmla="*/ 124 h 143"/>
              <a:gd name="T12" fmla="*/ 10 w 63"/>
              <a:gd name="T13" fmla="*/ 118 h 143"/>
              <a:gd name="T14" fmla="*/ 11 w 63"/>
              <a:gd name="T15" fmla="*/ 110 h 143"/>
              <a:gd name="T16" fmla="*/ 19 w 63"/>
              <a:gd name="T17" fmla="*/ 84 h 143"/>
              <a:gd name="T18" fmla="*/ 20 w 63"/>
              <a:gd name="T19" fmla="*/ 76 h 143"/>
              <a:gd name="T20" fmla="*/ 21 w 63"/>
              <a:gd name="T21" fmla="*/ 70 h 143"/>
              <a:gd name="T22" fmla="*/ 19 w 63"/>
              <a:gd name="T23" fmla="*/ 63 h 143"/>
              <a:gd name="T24" fmla="*/ 11 w 63"/>
              <a:gd name="T25" fmla="*/ 61 h 143"/>
              <a:gd name="T26" fmla="*/ 5 w 63"/>
              <a:gd name="T27" fmla="*/ 62 h 143"/>
              <a:gd name="T28" fmla="*/ 0 w 63"/>
              <a:gd name="T29" fmla="*/ 64 h 143"/>
              <a:gd name="T30" fmla="*/ 2 w 63"/>
              <a:gd name="T31" fmla="*/ 56 h 143"/>
              <a:gd name="T32" fmla="*/ 16 w 63"/>
              <a:gd name="T33" fmla="*/ 50 h 143"/>
              <a:gd name="T34" fmla="*/ 29 w 63"/>
              <a:gd name="T35" fmla="*/ 48 h 143"/>
              <a:gd name="T36" fmla="*/ 45 w 63"/>
              <a:gd name="T37" fmla="*/ 53 h 143"/>
              <a:gd name="T38" fmla="*/ 51 w 63"/>
              <a:gd name="T39" fmla="*/ 67 h 143"/>
              <a:gd name="T40" fmla="*/ 51 w 63"/>
              <a:gd name="T41" fmla="*/ 73 h 143"/>
              <a:gd name="T42" fmla="*/ 49 w 63"/>
              <a:gd name="T43" fmla="*/ 81 h 143"/>
              <a:gd name="T44" fmla="*/ 42 w 63"/>
              <a:gd name="T45" fmla="*/ 108 h 143"/>
              <a:gd name="T46" fmla="*/ 40 w 63"/>
              <a:gd name="T47" fmla="*/ 115 h 143"/>
              <a:gd name="T48" fmla="*/ 39 w 63"/>
              <a:gd name="T49" fmla="*/ 121 h 143"/>
              <a:gd name="T50" fmla="*/ 42 w 63"/>
              <a:gd name="T51" fmla="*/ 128 h 143"/>
              <a:gd name="T52" fmla="*/ 50 w 63"/>
              <a:gd name="T53" fmla="*/ 130 h 143"/>
              <a:gd name="T54" fmla="*/ 56 w 63"/>
              <a:gd name="T55" fmla="*/ 129 h 143"/>
              <a:gd name="T56" fmla="*/ 61 w 63"/>
              <a:gd name="T57" fmla="*/ 128 h 143"/>
              <a:gd name="T58" fmla="*/ 63 w 63"/>
              <a:gd name="T59" fmla="*/ 16 h 143"/>
              <a:gd name="T60" fmla="*/ 58 w 63"/>
              <a:gd name="T61" fmla="*/ 28 h 143"/>
              <a:gd name="T62" fmla="*/ 45 w 63"/>
              <a:gd name="T63" fmla="*/ 33 h 143"/>
              <a:gd name="T64" fmla="*/ 32 w 63"/>
              <a:gd name="T65" fmla="*/ 28 h 143"/>
              <a:gd name="T66" fmla="*/ 27 w 63"/>
              <a:gd name="T67" fmla="*/ 16 h 143"/>
              <a:gd name="T68" fmla="*/ 32 w 63"/>
              <a:gd name="T69" fmla="*/ 5 h 143"/>
              <a:gd name="T70" fmla="*/ 45 w 63"/>
              <a:gd name="T71" fmla="*/ 0 h 143"/>
              <a:gd name="T72" fmla="*/ 58 w 63"/>
              <a:gd name="T73" fmla="*/ 5 h 143"/>
              <a:gd name="T74" fmla="*/ 63 w 63"/>
              <a:gd name="T75" fmla="*/ 16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63" h="143">
                <a:moveTo>
                  <a:pt x="61" y="128"/>
                </a:moveTo>
                <a:cubicBezTo>
                  <a:pt x="59" y="136"/>
                  <a:pt x="59" y="136"/>
                  <a:pt x="59" y="136"/>
                </a:cubicBezTo>
                <a:cubicBezTo>
                  <a:pt x="53" y="138"/>
                  <a:pt x="48" y="140"/>
                  <a:pt x="45" y="141"/>
                </a:cubicBezTo>
                <a:cubicBezTo>
                  <a:pt x="41" y="143"/>
                  <a:pt x="37" y="143"/>
                  <a:pt x="32" y="143"/>
                </a:cubicBezTo>
                <a:cubicBezTo>
                  <a:pt x="25" y="143"/>
                  <a:pt x="19" y="141"/>
                  <a:pt x="15" y="138"/>
                </a:cubicBezTo>
                <a:cubicBezTo>
                  <a:pt x="11" y="134"/>
                  <a:pt x="9" y="130"/>
                  <a:pt x="9" y="124"/>
                </a:cubicBezTo>
                <a:cubicBezTo>
                  <a:pt x="9" y="122"/>
                  <a:pt x="9" y="120"/>
                  <a:pt x="10" y="118"/>
                </a:cubicBezTo>
                <a:cubicBezTo>
                  <a:pt x="10" y="116"/>
                  <a:pt x="10" y="113"/>
                  <a:pt x="11" y="110"/>
                </a:cubicBezTo>
                <a:cubicBezTo>
                  <a:pt x="19" y="84"/>
                  <a:pt x="19" y="84"/>
                  <a:pt x="19" y="84"/>
                </a:cubicBezTo>
                <a:cubicBezTo>
                  <a:pt x="19" y="81"/>
                  <a:pt x="20" y="79"/>
                  <a:pt x="20" y="76"/>
                </a:cubicBezTo>
                <a:cubicBezTo>
                  <a:pt x="21" y="74"/>
                  <a:pt x="21" y="72"/>
                  <a:pt x="21" y="70"/>
                </a:cubicBezTo>
                <a:cubicBezTo>
                  <a:pt x="21" y="67"/>
                  <a:pt x="20" y="64"/>
                  <a:pt x="19" y="63"/>
                </a:cubicBezTo>
                <a:cubicBezTo>
                  <a:pt x="17" y="62"/>
                  <a:pt x="15" y="61"/>
                  <a:pt x="11" y="61"/>
                </a:cubicBezTo>
                <a:cubicBezTo>
                  <a:pt x="9" y="61"/>
                  <a:pt x="7" y="61"/>
                  <a:pt x="5" y="62"/>
                </a:cubicBezTo>
                <a:cubicBezTo>
                  <a:pt x="3" y="63"/>
                  <a:pt x="1" y="63"/>
                  <a:pt x="0" y="64"/>
                </a:cubicBezTo>
                <a:cubicBezTo>
                  <a:pt x="2" y="56"/>
                  <a:pt x="2" y="56"/>
                  <a:pt x="2" y="56"/>
                </a:cubicBezTo>
                <a:cubicBezTo>
                  <a:pt x="7" y="54"/>
                  <a:pt x="11" y="52"/>
                  <a:pt x="16" y="50"/>
                </a:cubicBezTo>
                <a:cubicBezTo>
                  <a:pt x="20" y="49"/>
                  <a:pt x="25" y="48"/>
                  <a:pt x="29" y="48"/>
                </a:cubicBezTo>
                <a:cubicBezTo>
                  <a:pt x="36" y="48"/>
                  <a:pt x="41" y="50"/>
                  <a:pt x="45" y="53"/>
                </a:cubicBezTo>
                <a:cubicBezTo>
                  <a:pt x="49" y="57"/>
                  <a:pt x="51" y="61"/>
                  <a:pt x="51" y="67"/>
                </a:cubicBezTo>
                <a:cubicBezTo>
                  <a:pt x="51" y="68"/>
                  <a:pt x="51" y="70"/>
                  <a:pt x="51" y="73"/>
                </a:cubicBezTo>
                <a:cubicBezTo>
                  <a:pt x="50" y="76"/>
                  <a:pt x="50" y="79"/>
                  <a:pt x="49" y="81"/>
                </a:cubicBezTo>
                <a:cubicBezTo>
                  <a:pt x="42" y="108"/>
                  <a:pt x="42" y="108"/>
                  <a:pt x="42" y="108"/>
                </a:cubicBezTo>
                <a:cubicBezTo>
                  <a:pt x="41" y="110"/>
                  <a:pt x="41" y="112"/>
                  <a:pt x="40" y="115"/>
                </a:cubicBezTo>
                <a:cubicBezTo>
                  <a:pt x="40" y="118"/>
                  <a:pt x="39" y="120"/>
                  <a:pt x="39" y="121"/>
                </a:cubicBezTo>
                <a:cubicBezTo>
                  <a:pt x="39" y="125"/>
                  <a:pt x="40" y="127"/>
                  <a:pt x="42" y="128"/>
                </a:cubicBezTo>
                <a:cubicBezTo>
                  <a:pt x="43" y="130"/>
                  <a:pt x="46" y="130"/>
                  <a:pt x="50" y="130"/>
                </a:cubicBezTo>
                <a:cubicBezTo>
                  <a:pt x="52" y="130"/>
                  <a:pt x="54" y="130"/>
                  <a:pt x="56" y="129"/>
                </a:cubicBezTo>
                <a:cubicBezTo>
                  <a:pt x="58" y="129"/>
                  <a:pt x="60" y="128"/>
                  <a:pt x="61" y="128"/>
                </a:cubicBezTo>
                <a:close/>
                <a:moveTo>
                  <a:pt x="63" y="16"/>
                </a:moveTo>
                <a:cubicBezTo>
                  <a:pt x="63" y="21"/>
                  <a:pt x="61" y="25"/>
                  <a:pt x="58" y="28"/>
                </a:cubicBezTo>
                <a:cubicBezTo>
                  <a:pt x="54" y="31"/>
                  <a:pt x="50" y="33"/>
                  <a:pt x="45" y="33"/>
                </a:cubicBezTo>
                <a:cubicBezTo>
                  <a:pt x="40" y="33"/>
                  <a:pt x="36" y="31"/>
                  <a:pt x="32" y="28"/>
                </a:cubicBezTo>
                <a:cubicBezTo>
                  <a:pt x="29" y="25"/>
                  <a:pt x="27" y="21"/>
                  <a:pt x="27" y="16"/>
                </a:cubicBezTo>
                <a:cubicBezTo>
                  <a:pt x="27" y="12"/>
                  <a:pt x="29" y="8"/>
                  <a:pt x="32" y="5"/>
                </a:cubicBezTo>
                <a:cubicBezTo>
                  <a:pt x="36" y="1"/>
                  <a:pt x="40" y="0"/>
                  <a:pt x="45" y="0"/>
                </a:cubicBezTo>
                <a:cubicBezTo>
                  <a:pt x="50" y="0"/>
                  <a:pt x="54" y="1"/>
                  <a:pt x="58" y="5"/>
                </a:cubicBezTo>
                <a:cubicBezTo>
                  <a:pt x="61" y="8"/>
                  <a:pt x="63" y="12"/>
                  <a:pt x="63" y="16"/>
                </a:cubicBezTo>
                <a:close/>
              </a:path>
            </a:pathLst>
          </a:custGeom>
          <a:solidFill>
            <a:schemeClr val="bg1"/>
          </a:solidFill>
          <a:ln>
            <a:noFill/>
          </a:ln>
        </p:spPr>
        <p:txBody>
          <a:bodyPr vert="horz" wrap="square" lIns="91440" tIns="45720" rIns="91440" bIns="45720" numCol="1" anchor="t" anchorCtr="0" compatLnSpc="1"/>
          <a:lstStyle/>
          <a:p>
            <a:endParaRPr lang="en-US" sz="2400">
              <a:latin typeface="+mn-ea"/>
              <a:cs typeface="+mn-ea"/>
            </a:endParaRPr>
          </a:p>
        </p:txBody>
      </p:sp>
      <p:grpSp>
        <p:nvGrpSpPr>
          <p:cNvPr id="64" name="组合 63"/>
          <p:cNvGrpSpPr/>
          <p:nvPr/>
        </p:nvGrpSpPr>
        <p:grpSpPr>
          <a:xfrm>
            <a:off x="3836420" y="2847102"/>
            <a:ext cx="335504" cy="322126"/>
            <a:chOff x="8279362" y="5378159"/>
            <a:chExt cx="335548" cy="322126"/>
          </a:xfrm>
          <a:solidFill>
            <a:schemeClr val="accent5"/>
          </a:solidFill>
        </p:grpSpPr>
        <p:sp>
          <p:nvSpPr>
            <p:cNvPr id="65" name="Freeform 301"/>
            <p:cNvSpPr>
              <a:spLocks noEditPoints="1"/>
            </p:cNvSpPr>
            <p:nvPr/>
          </p:nvSpPr>
          <p:spPr bwMode="auto">
            <a:xfrm>
              <a:off x="8279362" y="5531764"/>
              <a:ext cx="335548" cy="138693"/>
            </a:xfrm>
            <a:custGeom>
              <a:avLst/>
              <a:gdLst>
                <a:gd name="T0" fmla="*/ 136 w 155"/>
                <a:gd name="T1" fmla="*/ 0 h 64"/>
                <a:gd name="T2" fmla="*/ 127 w 155"/>
                <a:gd name="T3" fmla="*/ 3 h 64"/>
                <a:gd name="T4" fmla="*/ 127 w 155"/>
                <a:gd name="T5" fmla="*/ 1 h 64"/>
                <a:gd name="T6" fmla="*/ 127 w 155"/>
                <a:gd name="T7" fmla="*/ 0 h 64"/>
                <a:gd name="T8" fmla="*/ 0 w 155"/>
                <a:gd name="T9" fmla="*/ 0 h 64"/>
                <a:gd name="T10" fmla="*/ 0 w 155"/>
                <a:gd name="T11" fmla="*/ 1 h 64"/>
                <a:gd name="T12" fmla="*/ 63 w 155"/>
                <a:gd name="T13" fmla="*/ 64 h 64"/>
                <a:gd name="T14" fmla="*/ 120 w 155"/>
                <a:gd name="T15" fmla="*/ 29 h 64"/>
                <a:gd name="T16" fmla="*/ 136 w 155"/>
                <a:gd name="T17" fmla="*/ 38 h 64"/>
                <a:gd name="T18" fmla="*/ 155 w 155"/>
                <a:gd name="T19" fmla="*/ 19 h 64"/>
                <a:gd name="T20" fmla="*/ 136 w 155"/>
                <a:gd name="T21" fmla="*/ 0 h 64"/>
                <a:gd name="T22" fmla="*/ 12 w 155"/>
                <a:gd name="T23" fmla="*/ 11 h 64"/>
                <a:gd name="T24" fmla="*/ 25 w 155"/>
                <a:gd name="T25" fmla="*/ 11 h 64"/>
                <a:gd name="T26" fmla="*/ 49 w 155"/>
                <a:gd name="T27" fmla="*/ 51 h 64"/>
                <a:gd name="T28" fmla="*/ 12 w 155"/>
                <a:gd name="T29" fmla="*/ 11 h 64"/>
                <a:gd name="T30" fmla="*/ 136 w 155"/>
                <a:gd name="T31" fmla="*/ 29 h 64"/>
                <a:gd name="T32" fmla="*/ 126 w 155"/>
                <a:gd name="T33" fmla="*/ 19 h 64"/>
                <a:gd name="T34" fmla="*/ 136 w 155"/>
                <a:gd name="T35" fmla="*/ 9 h 64"/>
                <a:gd name="T36" fmla="*/ 146 w 155"/>
                <a:gd name="T37" fmla="*/ 19 h 64"/>
                <a:gd name="T38" fmla="*/ 136 w 155"/>
                <a:gd name="T39" fmla="*/ 29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5" h="64">
                  <a:moveTo>
                    <a:pt x="136" y="0"/>
                  </a:moveTo>
                  <a:cubicBezTo>
                    <a:pt x="133" y="0"/>
                    <a:pt x="130" y="1"/>
                    <a:pt x="127" y="3"/>
                  </a:cubicBezTo>
                  <a:cubicBezTo>
                    <a:pt x="127" y="2"/>
                    <a:pt x="127" y="2"/>
                    <a:pt x="127" y="1"/>
                  </a:cubicBezTo>
                  <a:cubicBezTo>
                    <a:pt x="127" y="1"/>
                    <a:pt x="127" y="1"/>
                    <a:pt x="127" y="0"/>
                  </a:cubicBezTo>
                  <a:cubicBezTo>
                    <a:pt x="0" y="0"/>
                    <a:pt x="0" y="0"/>
                    <a:pt x="0" y="0"/>
                  </a:cubicBezTo>
                  <a:cubicBezTo>
                    <a:pt x="0" y="1"/>
                    <a:pt x="0" y="1"/>
                    <a:pt x="0" y="1"/>
                  </a:cubicBezTo>
                  <a:cubicBezTo>
                    <a:pt x="0" y="36"/>
                    <a:pt x="28" y="64"/>
                    <a:pt x="63" y="64"/>
                  </a:cubicBezTo>
                  <a:cubicBezTo>
                    <a:pt x="88" y="64"/>
                    <a:pt x="110" y="50"/>
                    <a:pt x="120" y="29"/>
                  </a:cubicBezTo>
                  <a:cubicBezTo>
                    <a:pt x="123" y="35"/>
                    <a:pt x="129" y="38"/>
                    <a:pt x="136" y="38"/>
                  </a:cubicBezTo>
                  <a:cubicBezTo>
                    <a:pt x="147" y="38"/>
                    <a:pt x="155" y="30"/>
                    <a:pt x="155" y="19"/>
                  </a:cubicBezTo>
                  <a:cubicBezTo>
                    <a:pt x="155" y="9"/>
                    <a:pt x="147" y="0"/>
                    <a:pt x="136" y="0"/>
                  </a:cubicBezTo>
                  <a:close/>
                  <a:moveTo>
                    <a:pt x="12" y="11"/>
                  </a:moveTo>
                  <a:cubicBezTo>
                    <a:pt x="25" y="11"/>
                    <a:pt x="25" y="11"/>
                    <a:pt x="25" y="11"/>
                  </a:cubicBezTo>
                  <a:cubicBezTo>
                    <a:pt x="27" y="28"/>
                    <a:pt x="36" y="42"/>
                    <a:pt x="49" y="51"/>
                  </a:cubicBezTo>
                  <a:cubicBezTo>
                    <a:pt x="30" y="46"/>
                    <a:pt x="16" y="30"/>
                    <a:pt x="12" y="11"/>
                  </a:cubicBezTo>
                  <a:close/>
                  <a:moveTo>
                    <a:pt x="136" y="29"/>
                  </a:moveTo>
                  <a:cubicBezTo>
                    <a:pt x="131" y="29"/>
                    <a:pt x="126" y="25"/>
                    <a:pt x="126" y="19"/>
                  </a:cubicBezTo>
                  <a:cubicBezTo>
                    <a:pt x="126" y="14"/>
                    <a:pt x="131" y="9"/>
                    <a:pt x="136" y="9"/>
                  </a:cubicBezTo>
                  <a:cubicBezTo>
                    <a:pt x="142" y="9"/>
                    <a:pt x="146" y="14"/>
                    <a:pt x="146" y="19"/>
                  </a:cubicBezTo>
                  <a:cubicBezTo>
                    <a:pt x="146" y="25"/>
                    <a:pt x="142" y="29"/>
                    <a:pt x="136" y="2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2400">
                <a:latin typeface="+mn-ea"/>
                <a:cs typeface="+mn-ea"/>
              </a:endParaRPr>
            </a:p>
          </p:txBody>
        </p:sp>
        <p:sp>
          <p:nvSpPr>
            <p:cNvPr id="66" name="Freeform 302"/>
            <p:cNvSpPr/>
            <p:nvPr/>
          </p:nvSpPr>
          <p:spPr bwMode="auto">
            <a:xfrm>
              <a:off x="8337524" y="5680897"/>
              <a:ext cx="177468" cy="19388"/>
            </a:xfrm>
            <a:custGeom>
              <a:avLst/>
              <a:gdLst>
                <a:gd name="T0" fmla="*/ 77 w 82"/>
                <a:gd name="T1" fmla="*/ 0 h 9"/>
                <a:gd name="T2" fmla="*/ 4 w 82"/>
                <a:gd name="T3" fmla="*/ 0 h 9"/>
                <a:gd name="T4" fmla="*/ 0 w 82"/>
                <a:gd name="T5" fmla="*/ 4 h 9"/>
                <a:gd name="T6" fmla="*/ 4 w 82"/>
                <a:gd name="T7" fmla="*/ 9 h 9"/>
                <a:gd name="T8" fmla="*/ 77 w 82"/>
                <a:gd name="T9" fmla="*/ 9 h 9"/>
                <a:gd name="T10" fmla="*/ 82 w 82"/>
                <a:gd name="T11" fmla="*/ 4 h 9"/>
                <a:gd name="T12" fmla="*/ 77 w 82"/>
                <a:gd name="T13" fmla="*/ 0 h 9"/>
              </a:gdLst>
              <a:ahLst/>
              <a:cxnLst>
                <a:cxn ang="0">
                  <a:pos x="T0" y="T1"/>
                </a:cxn>
                <a:cxn ang="0">
                  <a:pos x="T2" y="T3"/>
                </a:cxn>
                <a:cxn ang="0">
                  <a:pos x="T4" y="T5"/>
                </a:cxn>
                <a:cxn ang="0">
                  <a:pos x="T6" y="T7"/>
                </a:cxn>
                <a:cxn ang="0">
                  <a:pos x="T8" y="T9"/>
                </a:cxn>
                <a:cxn ang="0">
                  <a:pos x="T10" y="T11"/>
                </a:cxn>
                <a:cxn ang="0">
                  <a:pos x="T12" y="T13"/>
                </a:cxn>
              </a:cxnLst>
              <a:rect l="0" t="0" r="r" b="b"/>
              <a:pathLst>
                <a:path w="82" h="9">
                  <a:moveTo>
                    <a:pt x="77" y="0"/>
                  </a:moveTo>
                  <a:cubicBezTo>
                    <a:pt x="4" y="0"/>
                    <a:pt x="4" y="0"/>
                    <a:pt x="4" y="0"/>
                  </a:cubicBezTo>
                  <a:cubicBezTo>
                    <a:pt x="2" y="0"/>
                    <a:pt x="0" y="2"/>
                    <a:pt x="0" y="4"/>
                  </a:cubicBezTo>
                  <a:cubicBezTo>
                    <a:pt x="0" y="7"/>
                    <a:pt x="2" y="9"/>
                    <a:pt x="4" y="9"/>
                  </a:cubicBezTo>
                  <a:cubicBezTo>
                    <a:pt x="77" y="9"/>
                    <a:pt x="77" y="9"/>
                    <a:pt x="77" y="9"/>
                  </a:cubicBezTo>
                  <a:cubicBezTo>
                    <a:pt x="80" y="9"/>
                    <a:pt x="82" y="7"/>
                    <a:pt x="82" y="4"/>
                  </a:cubicBezTo>
                  <a:cubicBezTo>
                    <a:pt x="82" y="2"/>
                    <a:pt x="80" y="0"/>
                    <a:pt x="7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2400">
                <a:latin typeface="+mn-ea"/>
                <a:cs typeface="+mn-ea"/>
              </a:endParaRPr>
            </a:p>
          </p:txBody>
        </p:sp>
        <p:sp>
          <p:nvSpPr>
            <p:cNvPr id="67" name="Freeform 303"/>
            <p:cNvSpPr/>
            <p:nvPr/>
          </p:nvSpPr>
          <p:spPr bwMode="auto">
            <a:xfrm>
              <a:off x="8340506" y="5378159"/>
              <a:ext cx="90971" cy="122288"/>
            </a:xfrm>
            <a:custGeom>
              <a:avLst/>
              <a:gdLst>
                <a:gd name="T0" fmla="*/ 16 w 42"/>
                <a:gd name="T1" fmla="*/ 57 h 57"/>
                <a:gd name="T2" fmla="*/ 19 w 42"/>
                <a:gd name="T3" fmla="*/ 54 h 57"/>
                <a:gd name="T4" fmla="*/ 8 w 42"/>
                <a:gd name="T5" fmla="*/ 46 h 57"/>
                <a:gd name="T6" fmla="*/ 12 w 42"/>
                <a:gd name="T7" fmla="*/ 36 h 57"/>
                <a:gd name="T8" fmla="*/ 18 w 42"/>
                <a:gd name="T9" fmla="*/ 30 h 57"/>
                <a:gd name="T10" fmla="*/ 18 w 42"/>
                <a:gd name="T11" fmla="*/ 0 h 57"/>
                <a:gd name="T12" fmla="*/ 14 w 42"/>
                <a:gd name="T13" fmla="*/ 3 h 57"/>
                <a:gd name="T14" fmla="*/ 12 w 42"/>
                <a:gd name="T15" fmla="*/ 28 h 57"/>
                <a:gd name="T16" fmla="*/ 6 w 42"/>
                <a:gd name="T17" fmla="*/ 34 h 57"/>
                <a:gd name="T18" fmla="*/ 2 w 42"/>
                <a:gd name="T19" fmla="*/ 47 h 57"/>
                <a:gd name="T20" fmla="*/ 16 w 42"/>
                <a:gd name="T21" fmla="*/ 57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2" h="57">
                  <a:moveTo>
                    <a:pt x="16" y="57"/>
                  </a:moveTo>
                  <a:cubicBezTo>
                    <a:pt x="19" y="54"/>
                    <a:pt x="19" y="54"/>
                    <a:pt x="19" y="54"/>
                  </a:cubicBezTo>
                  <a:cubicBezTo>
                    <a:pt x="19" y="54"/>
                    <a:pt x="11" y="51"/>
                    <a:pt x="8" y="46"/>
                  </a:cubicBezTo>
                  <a:cubicBezTo>
                    <a:pt x="7" y="43"/>
                    <a:pt x="8" y="39"/>
                    <a:pt x="12" y="36"/>
                  </a:cubicBezTo>
                  <a:cubicBezTo>
                    <a:pt x="14" y="34"/>
                    <a:pt x="16" y="32"/>
                    <a:pt x="18" y="30"/>
                  </a:cubicBezTo>
                  <a:cubicBezTo>
                    <a:pt x="30" y="19"/>
                    <a:pt x="42" y="9"/>
                    <a:pt x="18" y="0"/>
                  </a:cubicBezTo>
                  <a:cubicBezTo>
                    <a:pt x="14" y="3"/>
                    <a:pt x="14" y="3"/>
                    <a:pt x="14" y="3"/>
                  </a:cubicBezTo>
                  <a:cubicBezTo>
                    <a:pt x="32" y="9"/>
                    <a:pt x="25" y="16"/>
                    <a:pt x="12" y="28"/>
                  </a:cubicBezTo>
                  <a:cubicBezTo>
                    <a:pt x="10" y="30"/>
                    <a:pt x="8" y="32"/>
                    <a:pt x="6" y="34"/>
                  </a:cubicBezTo>
                  <a:cubicBezTo>
                    <a:pt x="1" y="38"/>
                    <a:pt x="0" y="43"/>
                    <a:pt x="2" y="47"/>
                  </a:cubicBezTo>
                  <a:cubicBezTo>
                    <a:pt x="5" y="54"/>
                    <a:pt x="16" y="57"/>
                    <a:pt x="16" y="5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2400">
                <a:latin typeface="+mn-ea"/>
                <a:cs typeface="+mn-ea"/>
              </a:endParaRPr>
            </a:p>
          </p:txBody>
        </p:sp>
        <p:sp>
          <p:nvSpPr>
            <p:cNvPr id="68" name="Freeform 304"/>
            <p:cNvSpPr/>
            <p:nvPr/>
          </p:nvSpPr>
          <p:spPr bwMode="auto">
            <a:xfrm>
              <a:off x="8383754" y="5378159"/>
              <a:ext cx="90971" cy="122288"/>
            </a:xfrm>
            <a:custGeom>
              <a:avLst/>
              <a:gdLst>
                <a:gd name="T0" fmla="*/ 12 w 42"/>
                <a:gd name="T1" fmla="*/ 28 h 57"/>
                <a:gd name="T2" fmla="*/ 6 w 42"/>
                <a:gd name="T3" fmla="*/ 34 h 57"/>
                <a:gd name="T4" fmla="*/ 2 w 42"/>
                <a:gd name="T5" fmla="*/ 47 h 57"/>
                <a:gd name="T6" fmla="*/ 16 w 42"/>
                <a:gd name="T7" fmla="*/ 57 h 57"/>
                <a:gd name="T8" fmla="*/ 20 w 42"/>
                <a:gd name="T9" fmla="*/ 54 h 57"/>
                <a:gd name="T10" fmla="*/ 8 w 42"/>
                <a:gd name="T11" fmla="*/ 46 h 57"/>
                <a:gd name="T12" fmla="*/ 12 w 42"/>
                <a:gd name="T13" fmla="*/ 36 h 57"/>
                <a:gd name="T14" fmla="*/ 18 w 42"/>
                <a:gd name="T15" fmla="*/ 30 h 57"/>
                <a:gd name="T16" fmla="*/ 18 w 42"/>
                <a:gd name="T17" fmla="*/ 0 h 57"/>
                <a:gd name="T18" fmla="*/ 14 w 42"/>
                <a:gd name="T19" fmla="*/ 3 h 57"/>
                <a:gd name="T20" fmla="*/ 12 w 42"/>
                <a:gd name="T21" fmla="*/ 28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2" h="57">
                  <a:moveTo>
                    <a:pt x="12" y="28"/>
                  </a:moveTo>
                  <a:cubicBezTo>
                    <a:pt x="10" y="30"/>
                    <a:pt x="8" y="32"/>
                    <a:pt x="6" y="34"/>
                  </a:cubicBezTo>
                  <a:cubicBezTo>
                    <a:pt x="1" y="38"/>
                    <a:pt x="0" y="43"/>
                    <a:pt x="2" y="47"/>
                  </a:cubicBezTo>
                  <a:cubicBezTo>
                    <a:pt x="5" y="54"/>
                    <a:pt x="16" y="57"/>
                    <a:pt x="16" y="57"/>
                  </a:cubicBezTo>
                  <a:cubicBezTo>
                    <a:pt x="20" y="54"/>
                    <a:pt x="20" y="54"/>
                    <a:pt x="20" y="54"/>
                  </a:cubicBezTo>
                  <a:cubicBezTo>
                    <a:pt x="19" y="54"/>
                    <a:pt x="11" y="51"/>
                    <a:pt x="8" y="46"/>
                  </a:cubicBezTo>
                  <a:cubicBezTo>
                    <a:pt x="7" y="43"/>
                    <a:pt x="8" y="39"/>
                    <a:pt x="12" y="36"/>
                  </a:cubicBezTo>
                  <a:cubicBezTo>
                    <a:pt x="14" y="34"/>
                    <a:pt x="16" y="32"/>
                    <a:pt x="18" y="30"/>
                  </a:cubicBezTo>
                  <a:cubicBezTo>
                    <a:pt x="30" y="19"/>
                    <a:pt x="42" y="9"/>
                    <a:pt x="18" y="0"/>
                  </a:cubicBezTo>
                  <a:cubicBezTo>
                    <a:pt x="14" y="3"/>
                    <a:pt x="14" y="3"/>
                    <a:pt x="14" y="3"/>
                  </a:cubicBezTo>
                  <a:cubicBezTo>
                    <a:pt x="32" y="9"/>
                    <a:pt x="25" y="16"/>
                    <a:pt x="12" y="2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2400">
                <a:latin typeface="+mn-ea"/>
                <a:cs typeface="+mn-ea"/>
              </a:endParaRPr>
            </a:p>
          </p:txBody>
        </p:sp>
        <p:sp>
          <p:nvSpPr>
            <p:cNvPr id="69" name="Freeform 305"/>
            <p:cNvSpPr/>
            <p:nvPr/>
          </p:nvSpPr>
          <p:spPr bwMode="auto">
            <a:xfrm>
              <a:off x="8427003" y="5378159"/>
              <a:ext cx="90971" cy="122288"/>
            </a:xfrm>
            <a:custGeom>
              <a:avLst/>
              <a:gdLst>
                <a:gd name="T0" fmla="*/ 12 w 42"/>
                <a:gd name="T1" fmla="*/ 28 h 57"/>
                <a:gd name="T2" fmla="*/ 6 w 42"/>
                <a:gd name="T3" fmla="*/ 34 h 57"/>
                <a:gd name="T4" fmla="*/ 2 w 42"/>
                <a:gd name="T5" fmla="*/ 47 h 57"/>
                <a:gd name="T6" fmla="*/ 16 w 42"/>
                <a:gd name="T7" fmla="*/ 57 h 57"/>
                <a:gd name="T8" fmla="*/ 20 w 42"/>
                <a:gd name="T9" fmla="*/ 54 h 57"/>
                <a:gd name="T10" fmla="*/ 8 w 42"/>
                <a:gd name="T11" fmla="*/ 46 h 57"/>
                <a:gd name="T12" fmla="*/ 12 w 42"/>
                <a:gd name="T13" fmla="*/ 36 h 57"/>
                <a:gd name="T14" fmla="*/ 18 w 42"/>
                <a:gd name="T15" fmla="*/ 30 h 57"/>
                <a:gd name="T16" fmla="*/ 18 w 42"/>
                <a:gd name="T17" fmla="*/ 0 h 57"/>
                <a:gd name="T18" fmla="*/ 14 w 42"/>
                <a:gd name="T19" fmla="*/ 3 h 57"/>
                <a:gd name="T20" fmla="*/ 12 w 42"/>
                <a:gd name="T21" fmla="*/ 28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2" h="57">
                  <a:moveTo>
                    <a:pt x="12" y="28"/>
                  </a:moveTo>
                  <a:cubicBezTo>
                    <a:pt x="10" y="30"/>
                    <a:pt x="8" y="32"/>
                    <a:pt x="6" y="34"/>
                  </a:cubicBezTo>
                  <a:cubicBezTo>
                    <a:pt x="1" y="38"/>
                    <a:pt x="0" y="43"/>
                    <a:pt x="2" y="47"/>
                  </a:cubicBezTo>
                  <a:cubicBezTo>
                    <a:pt x="5" y="54"/>
                    <a:pt x="16" y="57"/>
                    <a:pt x="16" y="57"/>
                  </a:cubicBezTo>
                  <a:cubicBezTo>
                    <a:pt x="20" y="54"/>
                    <a:pt x="20" y="54"/>
                    <a:pt x="20" y="54"/>
                  </a:cubicBezTo>
                  <a:cubicBezTo>
                    <a:pt x="19" y="54"/>
                    <a:pt x="11" y="51"/>
                    <a:pt x="8" y="46"/>
                  </a:cubicBezTo>
                  <a:cubicBezTo>
                    <a:pt x="7" y="43"/>
                    <a:pt x="8" y="39"/>
                    <a:pt x="12" y="36"/>
                  </a:cubicBezTo>
                  <a:cubicBezTo>
                    <a:pt x="14" y="34"/>
                    <a:pt x="16" y="32"/>
                    <a:pt x="18" y="30"/>
                  </a:cubicBezTo>
                  <a:cubicBezTo>
                    <a:pt x="30" y="19"/>
                    <a:pt x="42" y="9"/>
                    <a:pt x="18" y="0"/>
                  </a:cubicBezTo>
                  <a:cubicBezTo>
                    <a:pt x="14" y="3"/>
                    <a:pt x="14" y="3"/>
                    <a:pt x="14" y="3"/>
                  </a:cubicBezTo>
                  <a:cubicBezTo>
                    <a:pt x="32" y="9"/>
                    <a:pt x="26" y="16"/>
                    <a:pt x="12" y="2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2400">
                <a:latin typeface="+mn-ea"/>
                <a:cs typeface="+mn-ea"/>
              </a:endParaRPr>
            </a:p>
          </p:txBody>
        </p:sp>
      </p:grpSp>
      <p:grpSp>
        <p:nvGrpSpPr>
          <p:cNvPr id="70" name="组合 69"/>
          <p:cNvGrpSpPr/>
          <p:nvPr/>
        </p:nvGrpSpPr>
        <p:grpSpPr>
          <a:xfrm>
            <a:off x="7858794" y="2847102"/>
            <a:ext cx="335504" cy="322126"/>
            <a:chOff x="8279362" y="5378159"/>
            <a:chExt cx="335548" cy="322126"/>
          </a:xfrm>
          <a:solidFill>
            <a:schemeClr val="accent5"/>
          </a:solidFill>
        </p:grpSpPr>
        <p:sp>
          <p:nvSpPr>
            <p:cNvPr id="71" name="Freeform 301"/>
            <p:cNvSpPr>
              <a:spLocks noEditPoints="1"/>
            </p:cNvSpPr>
            <p:nvPr/>
          </p:nvSpPr>
          <p:spPr bwMode="auto">
            <a:xfrm>
              <a:off x="8279362" y="5531764"/>
              <a:ext cx="335548" cy="138693"/>
            </a:xfrm>
            <a:custGeom>
              <a:avLst/>
              <a:gdLst>
                <a:gd name="T0" fmla="*/ 136 w 155"/>
                <a:gd name="T1" fmla="*/ 0 h 64"/>
                <a:gd name="T2" fmla="*/ 127 w 155"/>
                <a:gd name="T3" fmla="*/ 3 h 64"/>
                <a:gd name="T4" fmla="*/ 127 w 155"/>
                <a:gd name="T5" fmla="*/ 1 h 64"/>
                <a:gd name="T6" fmla="*/ 127 w 155"/>
                <a:gd name="T7" fmla="*/ 0 h 64"/>
                <a:gd name="T8" fmla="*/ 0 w 155"/>
                <a:gd name="T9" fmla="*/ 0 h 64"/>
                <a:gd name="T10" fmla="*/ 0 w 155"/>
                <a:gd name="T11" fmla="*/ 1 h 64"/>
                <a:gd name="T12" fmla="*/ 63 w 155"/>
                <a:gd name="T13" fmla="*/ 64 h 64"/>
                <a:gd name="T14" fmla="*/ 120 w 155"/>
                <a:gd name="T15" fmla="*/ 29 h 64"/>
                <a:gd name="T16" fmla="*/ 136 w 155"/>
                <a:gd name="T17" fmla="*/ 38 h 64"/>
                <a:gd name="T18" fmla="*/ 155 w 155"/>
                <a:gd name="T19" fmla="*/ 19 h 64"/>
                <a:gd name="T20" fmla="*/ 136 w 155"/>
                <a:gd name="T21" fmla="*/ 0 h 64"/>
                <a:gd name="T22" fmla="*/ 12 w 155"/>
                <a:gd name="T23" fmla="*/ 11 h 64"/>
                <a:gd name="T24" fmla="*/ 25 w 155"/>
                <a:gd name="T25" fmla="*/ 11 h 64"/>
                <a:gd name="T26" fmla="*/ 49 w 155"/>
                <a:gd name="T27" fmla="*/ 51 h 64"/>
                <a:gd name="T28" fmla="*/ 12 w 155"/>
                <a:gd name="T29" fmla="*/ 11 h 64"/>
                <a:gd name="T30" fmla="*/ 136 w 155"/>
                <a:gd name="T31" fmla="*/ 29 h 64"/>
                <a:gd name="T32" fmla="*/ 126 w 155"/>
                <a:gd name="T33" fmla="*/ 19 h 64"/>
                <a:gd name="T34" fmla="*/ 136 w 155"/>
                <a:gd name="T35" fmla="*/ 9 h 64"/>
                <a:gd name="T36" fmla="*/ 146 w 155"/>
                <a:gd name="T37" fmla="*/ 19 h 64"/>
                <a:gd name="T38" fmla="*/ 136 w 155"/>
                <a:gd name="T39" fmla="*/ 29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5" h="64">
                  <a:moveTo>
                    <a:pt x="136" y="0"/>
                  </a:moveTo>
                  <a:cubicBezTo>
                    <a:pt x="133" y="0"/>
                    <a:pt x="130" y="1"/>
                    <a:pt x="127" y="3"/>
                  </a:cubicBezTo>
                  <a:cubicBezTo>
                    <a:pt x="127" y="2"/>
                    <a:pt x="127" y="2"/>
                    <a:pt x="127" y="1"/>
                  </a:cubicBezTo>
                  <a:cubicBezTo>
                    <a:pt x="127" y="1"/>
                    <a:pt x="127" y="1"/>
                    <a:pt x="127" y="0"/>
                  </a:cubicBezTo>
                  <a:cubicBezTo>
                    <a:pt x="0" y="0"/>
                    <a:pt x="0" y="0"/>
                    <a:pt x="0" y="0"/>
                  </a:cubicBezTo>
                  <a:cubicBezTo>
                    <a:pt x="0" y="1"/>
                    <a:pt x="0" y="1"/>
                    <a:pt x="0" y="1"/>
                  </a:cubicBezTo>
                  <a:cubicBezTo>
                    <a:pt x="0" y="36"/>
                    <a:pt x="28" y="64"/>
                    <a:pt x="63" y="64"/>
                  </a:cubicBezTo>
                  <a:cubicBezTo>
                    <a:pt x="88" y="64"/>
                    <a:pt x="110" y="50"/>
                    <a:pt x="120" y="29"/>
                  </a:cubicBezTo>
                  <a:cubicBezTo>
                    <a:pt x="123" y="35"/>
                    <a:pt x="129" y="38"/>
                    <a:pt x="136" y="38"/>
                  </a:cubicBezTo>
                  <a:cubicBezTo>
                    <a:pt x="147" y="38"/>
                    <a:pt x="155" y="30"/>
                    <a:pt x="155" y="19"/>
                  </a:cubicBezTo>
                  <a:cubicBezTo>
                    <a:pt x="155" y="9"/>
                    <a:pt x="147" y="0"/>
                    <a:pt x="136" y="0"/>
                  </a:cubicBezTo>
                  <a:close/>
                  <a:moveTo>
                    <a:pt x="12" y="11"/>
                  </a:moveTo>
                  <a:cubicBezTo>
                    <a:pt x="25" y="11"/>
                    <a:pt x="25" y="11"/>
                    <a:pt x="25" y="11"/>
                  </a:cubicBezTo>
                  <a:cubicBezTo>
                    <a:pt x="27" y="28"/>
                    <a:pt x="36" y="42"/>
                    <a:pt x="49" y="51"/>
                  </a:cubicBezTo>
                  <a:cubicBezTo>
                    <a:pt x="30" y="46"/>
                    <a:pt x="16" y="30"/>
                    <a:pt x="12" y="11"/>
                  </a:cubicBezTo>
                  <a:close/>
                  <a:moveTo>
                    <a:pt x="136" y="29"/>
                  </a:moveTo>
                  <a:cubicBezTo>
                    <a:pt x="131" y="29"/>
                    <a:pt x="126" y="25"/>
                    <a:pt x="126" y="19"/>
                  </a:cubicBezTo>
                  <a:cubicBezTo>
                    <a:pt x="126" y="14"/>
                    <a:pt x="131" y="9"/>
                    <a:pt x="136" y="9"/>
                  </a:cubicBezTo>
                  <a:cubicBezTo>
                    <a:pt x="142" y="9"/>
                    <a:pt x="146" y="14"/>
                    <a:pt x="146" y="19"/>
                  </a:cubicBezTo>
                  <a:cubicBezTo>
                    <a:pt x="146" y="25"/>
                    <a:pt x="142" y="29"/>
                    <a:pt x="136" y="2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2400">
                <a:latin typeface="+mn-ea"/>
                <a:cs typeface="+mn-ea"/>
              </a:endParaRPr>
            </a:p>
          </p:txBody>
        </p:sp>
        <p:sp>
          <p:nvSpPr>
            <p:cNvPr id="72" name="Freeform 302"/>
            <p:cNvSpPr/>
            <p:nvPr/>
          </p:nvSpPr>
          <p:spPr bwMode="auto">
            <a:xfrm>
              <a:off x="8337524" y="5680897"/>
              <a:ext cx="177468" cy="19388"/>
            </a:xfrm>
            <a:custGeom>
              <a:avLst/>
              <a:gdLst>
                <a:gd name="T0" fmla="*/ 77 w 82"/>
                <a:gd name="T1" fmla="*/ 0 h 9"/>
                <a:gd name="T2" fmla="*/ 4 w 82"/>
                <a:gd name="T3" fmla="*/ 0 h 9"/>
                <a:gd name="T4" fmla="*/ 0 w 82"/>
                <a:gd name="T5" fmla="*/ 4 h 9"/>
                <a:gd name="T6" fmla="*/ 4 w 82"/>
                <a:gd name="T7" fmla="*/ 9 h 9"/>
                <a:gd name="T8" fmla="*/ 77 w 82"/>
                <a:gd name="T9" fmla="*/ 9 h 9"/>
                <a:gd name="T10" fmla="*/ 82 w 82"/>
                <a:gd name="T11" fmla="*/ 4 h 9"/>
                <a:gd name="T12" fmla="*/ 77 w 82"/>
                <a:gd name="T13" fmla="*/ 0 h 9"/>
              </a:gdLst>
              <a:ahLst/>
              <a:cxnLst>
                <a:cxn ang="0">
                  <a:pos x="T0" y="T1"/>
                </a:cxn>
                <a:cxn ang="0">
                  <a:pos x="T2" y="T3"/>
                </a:cxn>
                <a:cxn ang="0">
                  <a:pos x="T4" y="T5"/>
                </a:cxn>
                <a:cxn ang="0">
                  <a:pos x="T6" y="T7"/>
                </a:cxn>
                <a:cxn ang="0">
                  <a:pos x="T8" y="T9"/>
                </a:cxn>
                <a:cxn ang="0">
                  <a:pos x="T10" y="T11"/>
                </a:cxn>
                <a:cxn ang="0">
                  <a:pos x="T12" y="T13"/>
                </a:cxn>
              </a:cxnLst>
              <a:rect l="0" t="0" r="r" b="b"/>
              <a:pathLst>
                <a:path w="82" h="9">
                  <a:moveTo>
                    <a:pt x="77" y="0"/>
                  </a:moveTo>
                  <a:cubicBezTo>
                    <a:pt x="4" y="0"/>
                    <a:pt x="4" y="0"/>
                    <a:pt x="4" y="0"/>
                  </a:cubicBezTo>
                  <a:cubicBezTo>
                    <a:pt x="2" y="0"/>
                    <a:pt x="0" y="2"/>
                    <a:pt x="0" y="4"/>
                  </a:cubicBezTo>
                  <a:cubicBezTo>
                    <a:pt x="0" y="7"/>
                    <a:pt x="2" y="9"/>
                    <a:pt x="4" y="9"/>
                  </a:cubicBezTo>
                  <a:cubicBezTo>
                    <a:pt x="77" y="9"/>
                    <a:pt x="77" y="9"/>
                    <a:pt x="77" y="9"/>
                  </a:cubicBezTo>
                  <a:cubicBezTo>
                    <a:pt x="80" y="9"/>
                    <a:pt x="82" y="7"/>
                    <a:pt x="82" y="4"/>
                  </a:cubicBezTo>
                  <a:cubicBezTo>
                    <a:pt x="82" y="2"/>
                    <a:pt x="80" y="0"/>
                    <a:pt x="7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2400">
                <a:latin typeface="+mn-ea"/>
                <a:cs typeface="+mn-ea"/>
              </a:endParaRPr>
            </a:p>
          </p:txBody>
        </p:sp>
        <p:sp>
          <p:nvSpPr>
            <p:cNvPr id="73" name="Freeform 303"/>
            <p:cNvSpPr/>
            <p:nvPr/>
          </p:nvSpPr>
          <p:spPr bwMode="auto">
            <a:xfrm>
              <a:off x="8340506" y="5378159"/>
              <a:ext cx="90971" cy="122288"/>
            </a:xfrm>
            <a:custGeom>
              <a:avLst/>
              <a:gdLst>
                <a:gd name="T0" fmla="*/ 16 w 42"/>
                <a:gd name="T1" fmla="*/ 57 h 57"/>
                <a:gd name="T2" fmla="*/ 19 w 42"/>
                <a:gd name="T3" fmla="*/ 54 h 57"/>
                <a:gd name="T4" fmla="*/ 8 w 42"/>
                <a:gd name="T5" fmla="*/ 46 h 57"/>
                <a:gd name="T6" fmla="*/ 12 w 42"/>
                <a:gd name="T7" fmla="*/ 36 h 57"/>
                <a:gd name="T8" fmla="*/ 18 w 42"/>
                <a:gd name="T9" fmla="*/ 30 h 57"/>
                <a:gd name="T10" fmla="*/ 18 w 42"/>
                <a:gd name="T11" fmla="*/ 0 h 57"/>
                <a:gd name="T12" fmla="*/ 14 w 42"/>
                <a:gd name="T13" fmla="*/ 3 h 57"/>
                <a:gd name="T14" fmla="*/ 12 w 42"/>
                <a:gd name="T15" fmla="*/ 28 h 57"/>
                <a:gd name="T16" fmla="*/ 6 w 42"/>
                <a:gd name="T17" fmla="*/ 34 h 57"/>
                <a:gd name="T18" fmla="*/ 2 w 42"/>
                <a:gd name="T19" fmla="*/ 47 h 57"/>
                <a:gd name="T20" fmla="*/ 16 w 42"/>
                <a:gd name="T21" fmla="*/ 57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2" h="57">
                  <a:moveTo>
                    <a:pt x="16" y="57"/>
                  </a:moveTo>
                  <a:cubicBezTo>
                    <a:pt x="19" y="54"/>
                    <a:pt x="19" y="54"/>
                    <a:pt x="19" y="54"/>
                  </a:cubicBezTo>
                  <a:cubicBezTo>
                    <a:pt x="19" y="54"/>
                    <a:pt x="11" y="51"/>
                    <a:pt x="8" y="46"/>
                  </a:cubicBezTo>
                  <a:cubicBezTo>
                    <a:pt x="7" y="43"/>
                    <a:pt x="8" y="39"/>
                    <a:pt x="12" y="36"/>
                  </a:cubicBezTo>
                  <a:cubicBezTo>
                    <a:pt x="14" y="34"/>
                    <a:pt x="16" y="32"/>
                    <a:pt x="18" y="30"/>
                  </a:cubicBezTo>
                  <a:cubicBezTo>
                    <a:pt x="30" y="19"/>
                    <a:pt x="42" y="9"/>
                    <a:pt x="18" y="0"/>
                  </a:cubicBezTo>
                  <a:cubicBezTo>
                    <a:pt x="14" y="3"/>
                    <a:pt x="14" y="3"/>
                    <a:pt x="14" y="3"/>
                  </a:cubicBezTo>
                  <a:cubicBezTo>
                    <a:pt x="32" y="9"/>
                    <a:pt x="25" y="16"/>
                    <a:pt x="12" y="28"/>
                  </a:cubicBezTo>
                  <a:cubicBezTo>
                    <a:pt x="10" y="30"/>
                    <a:pt x="8" y="32"/>
                    <a:pt x="6" y="34"/>
                  </a:cubicBezTo>
                  <a:cubicBezTo>
                    <a:pt x="1" y="38"/>
                    <a:pt x="0" y="43"/>
                    <a:pt x="2" y="47"/>
                  </a:cubicBezTo>
                  <a:cubicBezTo>
                    <a:pt x="5" y="54"/>
                    <a:pt x="16" y="57"/>
                    <a:pt x="16" y="5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2400">
                <a:latin typeface="+mn-ea"/>
                <a:cs typeface="+mn-ea"/>
              </a:endParaRPr>
            </a:p>
          </p:txBody>
        </p:sp>
        <p:sp>
          <p:nvSpPr>
            <p:cNvPr id="74" name="Freeform 304"/>
            <p:cNvSpPr/>
            <p:nvPr/>
          </p:nvSpPr>
          <p:spPr bwMode="auto">
            <a:xfrm>
              <a:off x="8383754" y="5378159"/>
              <a:ext cx="90971" cy="122288"/>
            </a:xfrm>
            <a:custGeom>
              <a:avLst/>
              <a:gdLst>
                <a:gd name="T0" fmla="*/ 12 w 42"/>
                <a:gd name="T1" fmla="*/ 28 h 57"/>
                <a:gd name="T2" fmla="*/ 6 w 42"/>
                <a:gd name="T3" fmla="*/ 34 h 57"/>
                <a:gd name="T4" fmla="*/ 2 w 42"/>
                <a:gd name="T5" fmla="*/ 47 h 57"/>
                <a:gd name="T6" fmla="*/ 16 w 42"/>
                <a:gd name="T7" fmla="*/ 57 h 57"/>
                <a:gd name="T8" fmla="*/ 20 w 42"/>
                <a:gd name="T9" fmla="*/ 54 h 57"/>
                <a:gd name="T10" fmla="*/ 8 w 42"/>
                <a:gd name="T11" fmla="*/ 46 h 57"/>
                <a:gd name="T12" fmla="*/ 12 w 42"/>
                <a:gd name="T13" fmla="*/ 36 h 57"/>
                <a:gd name="T14" fmla="*/ 18 w 42"/>
                <a:gd name="T15" fmla="*/ 30 h 57"/>
                <a:gd name="T16" fmla="*/ 18 w 42"/>
                <a:gd name="T17" fmla="*/ 0 h 57"/>
                <a:gd name="T18" fmla="*/ 14 w 42"/>
                <a:gd name="T19" fmla="*/ 3 h 57"/>
                <a:gd name="T20" fmla="*/ 12 w 42"/>
                <a:gd name="T21" fmla="*/ 28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2" h="57">
                  <a:moveTo>
                    <a:pt x="12" y="28"/>
                  </a:moveTo>
                  <a:cubicBezTo>
                    <a:pt x="10" y="30"/>
                    <a:pt x="8" y="32"/>
                    <a:pt x="6" y="34"/>
                  </a:cubicBezTo>
                  <a:cubicBezTo>
                    <a:pt x="1" y="38"/>
                    <a:pt x="0" y="43"/>
                    <a:pt x="2" y="47"/>
                  </a:cubicBezTo>
                  <a:cubicBezTo>
                    <a:pt x="5" y="54"/>
                    <a:pt x="16" y="57"/>
                    <a:pt x="16" y="57"/>
                  </a:cubicBezTo>
                  <a:cubicBezTo>
                    <a:pt x="20" y="54"/>
                    <a:pt x="20" y="54"/>
                    <a:pt x="20" y="54"/>
                  </a:cubicBezTo>
                  <a:cubicBezTo>
                    <a:pt x="19" y="54"/>
                    <a:pt x="11" y="51"/>
                    <a:pt x="8" y="46"/>
                  </a:cubicBezTo>
                  <a:cubicBezTo>
                    <a:pt x="7" y="43"/>
                    <a:pt x="8" y="39"/>
                    <a:pt x="12" y="36"/>
                  </a:cubicBezTo>
                  <a:cubicBezTo>
                    <a:pt x="14" y="34"/>
                    <a:pt x="16" y="32"/>
                    <a:pt x="18" y="30"/>
                  </a:cubicBezTo>
                  <a:cubicBezTo>
                    <a:pt x="30" y="19"/>
                    <a:pt x="42" y="9"/>
                    <a:pt x="18" y="0"/>
                  </a:cubicBezTo>
                  <a:cubicBezTo>
                    <a:pt x="14" y="3"/>
                    <a:pt x="14" y="3"/>
                    <a:pt x="14" y="3"/>
                  </a:cubicBezTo>
                  <a:cubicBezTo>
                    <a:pt x="32" y="9"/>
                    <a:pt x="25" y="16"/>
                    <a:pt x="12" y="2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2400">
                <a:latin typeface="+mn-ea"/>
                <a:cs typeface="+mn-ea"/>
              </a:endParaRPr>
            </a:p>
          </p:txBody>
        </p:sp>
        <p:sp>
          <p:nvSpPr>
            <p:cNvPr id="75" name="Freeform 305"/>
            <p:cNvSpPr/>
            <p:nvPr/>
          </p:nvSpPr>
          <p:spPr bwMode="auto">
            <a:xfrm>
              <a:off x="8427003" y="5378159"/>
              <a:ext cx="90971" cy="122288"/>
            </a:xfrm>
            <a:custGeom>
              <a:avLst/>
              <a:gdLst>
                <a:gd name="T0" fmla="*/ 12 w 42"/>
                <a:gd name="T1" fmla="*/ 28 h 57"/>
                <a:gd name="T2" fmla="*/ 6 w 42"/>
                <a:gd name="T3" fmla="*/ 34 h 57"/>
                <a:gd name="T4" fmla="*/ 2 w 42"/>
                <a:gd name="T5" fmla="*/ 47 h 57"/>
                <a:gd name="T6" fmla="*/ 16 w 42"/>
                <a:gd name="T7" fmla="*/ 57 h 57"/>
                <a:gd name="T8" fmla="*/ 20 w 42"/>
                <a:gd name="T9" fmla="*/ 54 h 57"/>
                <a:gd name="T10" fmla="*/ 8 w 42"/>
                <a:gd name="T11" fmla="*/ 46 h 57"/>
                <a:gd name="T12" fmla="*/ 12 w 42"/>
                <a:gd name="T13" fmla="*/ 36 h 57"/>
                <a:gd name="T14" fmla="*/ 18 w 42"/>
                <a:gd name="T15" fmla="*/ 30 h 57"/>
                <a:gd name="T16" fmla="*/ 18 w 42"/>
                <a:gd name="T17" fmla="*/ 0 h 57"/>
                <a:gd name="T18" fmla="*/ 14 w 42"/>
                <a:gd name="T19" fmla="*/ 3 h 57"/>
                <a:gd name="T20" fmla="*/ 12 w 42"/>
                <a:gd name="T21" fmla="*/ 28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2" h="57">
                  <a:moveTo>
                    <a:pt x="12" y="28"/>
                  </a:moveTo>
                  <a:cubicBezTo>
                    <a:pt x="10" y="30"/>
                    <a:pt x="8" y="32"/>
                    <a:pt x="6" y="34"/>
                  </a:cubicBezTo>
                  <a:cubicBezTo>
                    <a:pt x="1" y="38"/>
                    <a:pt x="0" y="43"/>
                    <a:pt x="2" y="47"/>
                  </a:cubicBezTo>
                  <a:cubicBezTo>
                    <a:pt x="5" y="54"/>
                    <a:pt x="16" y="57"/>
                    <a:pt x="16" y="57"/>
                  </a:cubicBezTo>
                  <a:cubicBezTo>
                    <a:pt x="20" y="54"/>
                    <a:pt x="20" y="54"/>
                    <a:pt x="20" y="54"/>
                  </a:cubicBezTo>
                  <a:cubicBezTo>
                    <a:pt x="19" y="54"/>
                    <a:pt x="11" y="51"/>
                    <a:pt x="8" y="46"/>
                  </a:cubicBezTo>
                  <a:cubicBezTo>
                    <a:pt x="7" y="43"/>
                    <a:pt x="8" y="39"/>
                    <a:pt x="12" y="36"/>
                  </a:cubicBezTo>
                  <a:cubicBezTo>
                    <a:pt x="14" y="34"/>
                    <a:pt x="16" y="32"/>
                    <a:pt x="18" y="30"/>
                  </a:cubicBezTo>
                  <a:cubicBezTo>
                    <a:pt x="30" y="19"/>
                    <a:pt x="42" y="9"/>
                    <a:pt x="18" y="0"/>
                  </a:cubicBezTo>
                  <a:cubicBezTo>
                    <a:pt x="14" y="3"/>
                    <a:pt x="14" y="3"/>
                    <a:pt x="14" y="3"/>
                  </a:cubicBezTo>
                  <a:cubicBezTo>
                    <a:pt x="32" y="9"/>
                    <a:pt x="26" y="16"/>
                    <a:pt x="12" y="2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sz="2400">
                <a:latin typeface="+mn-ea"/>
                <a:cs typeface="+mn-ea"/>
              </a:endParaRPr>
            </a:p>
          </p:txBody>
        </p:sp>
      </p:gr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wipe(left)">
                                      <p:cBhvr>
                                        <p:cTn id="7" dur="500"/>
                                        <p:tgtEl>
                                          <p:spTgt spid="2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fade">
                                      <p:cBhvr>
                                        <p:cTn id="12" dur="500"/>
                                        <p:tgtEl>
                                          <p:spTgt spid="18"/>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26"/>
                                        </p:tgtEl>
                                        <p:attrNameLst>
                                          <p:attrName>style.visibility</p:attrName>
                                        </p:attrNameLst>
                                      </p:cBhvr>
                                      <p:to>
                                        <p:strVal val="visible"/>
                                      </p:to>
                                    </p:set>
                                    <p:animEffect transition="in" filter="fade">
                                      <p:cBhvr>
                                        <p:cTn id="15" dur="500"/>
                                        <p:tgtEl>
                                          <p:spTgt spid="26"/>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50"/>
                                        </p:tgtEl>
                                        <p:attrNameLst>
                                          <p:attrName>style.visibility</p:attrName>
                                        </p:attrNameLst>
                                      </p:cBhvr>
                                      <p:to>
                                        <p:strVal val="visible"/>
                                      </p:to>
                                    </p:set>
                                    <p:animEffect transition="in" filter="fade">
                                      <p:cBhvr>
                                        <p:cTn id="18" dur="500"/>
                                        <p:tgtEl>
                                          <p:spTgt spid="50"/>
                                        </p:tgtEl>
                                      </p:cBhvr>
                                    </p:animEffect>
                                  </p:childTnLst>
                                </p:cTn>
                              </p:par>
                            </p:childTnLst>
                          </p:cTn>
                        </p:par>
                      </p:childTnLst>
                    </p:cTn>
                  </p:par>
                  <p:par>
                    <p:cTn id="19" fill="hold">
                      <p:stCondLst>
                        <p:cond delay="indefinite"/>
                      </p:stCondLst>
                      <p:childTnLst>
                        <p:par>
                          <p:cTn id="20" fill="hold">
                            <p:stCondLst>
                              <p:cond delay="0"/>
                            </p:stCondLst>
                            <p:childTnLst>
                              <p:par>
                                <p:cTn id="21" presetID="42" presetClass="entr" presetSubtype="0" fill="hold" nodeType="clickEffect">
                                  <p:stCondLst>
                                    <p:cond delay="0"/>
                                  </p:stCondLst>
                                  <p:childTnLst>
                                    <p:set>
                                      <p:cBhvr>
                                        <p:cTn id="22" dur="1" fill="hold">
                                          <p:stCondLst>
                                            <p:cond delay="0"/>
                                          </p:stCondLst>
                                        </p:cTn>
                                        <p:tgtEl>
                                          <p:spTgt spid="52">
                                            <p:txEl>
                                              <p:pRg st="0" end="0"/>
                                            </p:txEl>
                                          </p:spTgt>
                                        </p:tgtEl>
                                        <p:attrNameLst>
                                          <p:attrName>style.visibility</p:attrName>
                                        </p:attrNameLst>
                                      </p:cBhvr>
                                      <p:to>
                                        <p:strVal val="visible"/>
                                      </p:to>
                                    </p:set>
                                    <p:animEffect transition="in" filter="fade">
                                      <p:cBhvr>
                                        <p:cTn id="23" dur="500"/>
                                        <p:tgtEl>
                                          <p:spTgt spid="52">
                                            <p:txEl>
                                              <p:pRg st="0" end="0"/>
                                            </p:txEl>
                                          </p:spTgt>
                                        </p:tgtEl>
                                      </p:cBhvr>
                                    </p:animEffect>
                                    <p:anim calcmode="lin" valueType="num">
                                      <p:cBhvr>
                                        <p:cTn id="24" dur="500" fill="hold"/>
                                        <p:tgtEl>
                                          <p:spTgt spid="52">
                                            <p:txEl>
                                              <p:pRg st="0" end="0"/>
                                            </p:txEl>
                                          </p:spTgt>
                                        </p:tgtEl>
                                        <p:attrNameLst>
                                          <p:attrName>ppt_x</p:attrName>
                                        </p:attrNameLst>
                                      </p:cBhvr>
                                      <p:tavLst>
                                        <p:tav tm="0">
                                          <p:val>
                                            <p:strVal val="#ppt_x"/>
                                          </p:val>
                                        </p:tav>
                                        <p:tav tm="100000">
                                          <p:val>
                                            <p:strVal val="#ppt_x"/>
                                          </p:val>
                                        </p:tav>
                                      </p:tavLst>
                                    </p:anim>
                                    <p:anim calcmode="lin" valueType="num">
                                      <p:cBhvr>
                                        <p:cTn id="25" dur="500" fill="hold"/>
                                        <p:tgtEl>
                                          <p:spTgt spid="52">
                                            <p:txEl>
                                              <p:pRg st="0" end="0"/>
                                            </p:txEl>
                                          </p:spTgt>
                                        </p:tgtEl>
                                        <p:attrNameLst>
                                          <p:attrName>ppt_y</p:attrName>
                                        </p:attrNameLst>
                                      </p:cBhvr>
                                      <p:tavLst>
                                        <p:tav tm="0">
                                          <p:val>
                                            <p:strVal val="#ppt_y+.1"/>
                                          </p:val>
                                        </p:tav>
                                        <p:tav tm="100000">
                                          <p:val>
                                            <p:strVal val="#ppt_y"/>
                                          </p:val>
                                        </p:tav>
                                      </p:tavLst>
                                    </p:anim>
                                  </p:childTnLst>
                                </p:cTn>
                              </p:par>
                              <p:par>
                                <p:cTn id="26" presetID="42" presetClass="entr" presetSubtype="0" fill="hold" nodeType="withEffect">
                                  <p:stCondLst>
                                    <p:cond delay="0"/>
                                  </p:stCondLst>
                                  <p:childTnLst>
                                    <p:set>
                                      <p:cBhvr>
                                        <p:cTn id="27" dur="1" fill="hold">
                                          <p:stCondLst>
                                            <p:cond delay="0"/>
                                          </p:stCondLst>
                                        </p:cTn>
                                        <p:tgtEl>
                                          <p:spTgt spid="52">
                                            <p:txEl>
                                              <p:pRg st="1" end="1"/>
                                            </p:txEl>
                                          </p:spTgt>
                                        </p:tgtEl>
                                        <p:attrNameLst>
                                          <p:attrName>style.visibility</p:attrName>
                                        </p:attrNameLst>
                                      </p:cBhvr>
                                      <p:to>
                                        <p:strVal val="visible"/>
                                      </p:to>
                                    </p:set>
                                    <p:animEffect transition="in" filter="fade">
                                      <p:cBhvr>
                                        <p:cTn id="28" dur="500"/>
                                        <p:tgtEl>
                                          <p:spTgt spid="52">
                                            <p:txEl>
                                              <p:pRg st="1" end="1"/>
                                            </p:txEl>
                                          </p:spTgt>
                                        </p:tgtEl>
                                      </p:cBhvr>
                                    </p:animEffect>
                                    <p:anim calcmode="lin" valueType="num">
                                      <p:cBhvr>
                                        <p:cTn id="29" dur="500" fill="hold"/>
                                        <p:tgtEl>
                                          <p:spTgt spid="52">
                                            <p:txEl>
                                              <p:pRg st="1" end="1"/>
                                            </p:txEl>
                                          </p:spTgt>
                                        </p:tgtEl>
                                        <p:attrNameLst>
                                          <p:attrName>ppt_x</p:attrName>
                                        </p:attrNameLst>
                                      </p:cBhvr>
                                      <p:tavLst>
                                        <p:tav tm="0">
                                          <p:val>
                                            <p:strVal val="#ppt_x"/>
                                          </p:val>
                                        </p:tav>
                                        <p:tav tm="100000">
                                          <p:val>
                                            <p:strVal val="#ppt_x"/>
                                          </p:val>
                                        </p:tav>
                                      </p:tavLst>
                                    </p:anim>
                                    <p:anim calcmode="lin" valueType="num">
                                      <p:cBhvr>
                                        <p:cTn id="30" dur="500" fill="hold"/>
                                        <p:tgtEl>
                                          <p:spTgt spid="52">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27"/>
                                        </p:tgtEl>
                                        <p:attrNameLst>
                                          <p:attrName>style.visibility</p:attrName>
                                        </p:attrNameLst>
                                      </p:cBhvr>
                                      <p:to>
                                        <p:strVal val="visible"/>
                                      </p:to>
                                    </p:set>
                                    <p:animEffect transition="in" filter="fade">
                                      <p:cBhvr>
                                        <p:cTn id="35" dur="500"/>
                                        <p:tgtEl>
                                          <p:spTgt spid="27"/>
                                        </p:tgtEl>
                                      </p:cBhvr>
                                    </p:animEffect>
                                  </p:childTnLst>
                                </p:cTn>
                              </p:par>
                              <p:par>
                                <p:cTn id="36" presetID="10" presetClass="entr" presetSubtype="0" fill="hold" nodeType="withEffect">
                                  <p:stCondLst>
                                    <p:cond delay="0"/>
                                  </p:stCondLst>
                                  <p:childTnLst>
                                    <p:set>
                                      <p:cBhvr>
                                        <p:cTn id="37" dur="1" fill="hold">
                                          <p:stCondLst>
                                            <p:cond delay="0"/>
                                          </p:stCondLst>
                                        </p:cTn>
                                        <p:tgtEl>
                                          <p:spTgt spid="20"/>
                                        </p:tgtEl>
                                        <p:attrNameLst>
                                          <p:attrName>style.visibility</p:attrName>
                                        </p:attrNameLst>
                                      </p:cBhvr>
                                      <p:to>
                                        <p:strVal val="visible"/>
                                      </p:to>
                                    </p:set>
                                    <p:animEffect transition="in" filter="fade">
                                      <p:cBhvr>
                                        <p:cTn id="38" dur="500"/>
                                        <p:tgtEl>
                                          <p:spTgt spid="20"/>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51"/>
                                        </p:tgtEl>
                                        <p:attrNameLst>
                                          <p:attrName>style.visibility</p:attrName>
                                        </p:attrNameLst>
                                      </p:cBhvr>
                                      <p:to>
                                        <p:strVal val="visible"/>
                                      </p:to>
                                    </p:set>
                                    <p:animEffect transition="in" filter="fade">
                                      <p:cBhvr>
                                        <p:cTn id="41" dur="500"/>
                                        <p:tgtEl>
                                          <p:spTgt spid="51"/>
                                        </p:tgtEl>
                                      </p:cBhvr>
                                    </p:animEffect>
                                  </p:childTnLst>
                                </p:cTn>
                              </p:par>
                            </p:childTnLst>
                          </p:cTn>
                        </p:par>
                      </p:childTnLst>
                    </p:cTn>
                  </p:par>
                  <p:par>
                    <p:cTn id="42" fill="hold">
                      <p:stCondLst>
                        <p:cond delay="indefinite"/>
                      </p:stCondLst>
                      <p:childTnLst>
                        <p:par>
                          <p:cTn id="43" fill="hold">
                            <p:stCondLst>
                              <p:cond delay="0"/>
                            </p:stCondLst>
                            <p:childTnLst>
                              <p:par>
                                <p:cTn id="44" presetID="42" presetClass="entr" presetSubtype="0" fill="hold" nodeType="clickEffect">
                                  <p:stCondLst>
                                    <p:cond delay="0"/>
                                  </p:stCondLst>
                                  <p:childTnLst>
                                    <p:set>
                                      <p:cBhvr>
                                        <p:cTn id="45" dur="1" fill="hold">
                                          <p:stCondLst>
                                            <p:cond delay="0"/>
                                          </p:stCondLst>
                                        </p:cTn>
                                        <p:tgtEl>
                                          <p:spTgt spid="53">
                                            <p:txEl>
                                              <p:pRg st="0" end="0"/>
                                            </p:txEl>
                                          </p:spTgt>
                                        </p:tgtEl>
                                        <p:attrNameLst>
                                          <p:attrName>style.visibility</p:attrName>
                                        </p:attrNameLst>
                                      </p:cBhvr>
                                      <p:to>
                                        <p:strVal val="visible"/>
                                      </p:to>
                                    </p:set>
                                    <p:animEffect transition="in" filter="fade">
                                      <p:cBhvr>
                                        <p:cTn id="46" dur="500"/>
                                        <p:tgtEl>
                                          <p:spTgt spid="53">
                                            <p:txEl>
                                              <p:pRg st="0" end="0"/>
                                            </p:txEl>
                                          </p:spTgt>
                                        </p:tgtEl>
                                      </p:cBhvr>
                                    </p:animEffect>
                                    <p:anim calcmode="lin" valueType="num">
                                      <p:cBhvr>
                                        <p:cTn id="47" dur="500" fill="hold"/>
                                        <p:tgtEl>
                                          <p:spTgt spid="53">
                                            <p:txEl>
                                              <p:pRg st="0" end="0"/>
                                            </p:txEl>
                                          </p:spTgt>
                                        </p:tgtEl>
                                        <p:attrNameLst>
                                          <p:attrName>ppt_x</p:attrName>
                                        </p:attrNameLst>
                                      </p:cBhvr>
                                      <p:tavLst>
                                        <p:tav tm="0">
                                          <p:val>
                                            <p:strVal val="#ppt_x"/>
                                          </p:val>
                                        </p:tav>
                                        <p:tav tm="100000">
                                          <p:val>
                                            <p:strVal val="#ppt_x"/>
                                          </p:val>
                                        </p:tav>
                                      </p:tavLst>
                                    </p:anim>
                                    <p:anim calcmode="lin" valueType="num">
                                      <p:cBhvr>
                                        <p:cTn id="48" dur="500" fill="hold"/>
                                        <p:tgtEl>
                                          <p:spTgt spid="5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42" presetClass="entr" presetSubtype="0" fill="hold" nodeType="clickEffect">
                                  <p:stCondLst>
                                    <p:cond delay="0"/>
                                  </p:stCondLst>
                                  <p:childTnLst>
                                    <p:set>
                                      <p:cBhvr>
                                        <p:cTn id="52" dur="1" fill="hold">
                                          <p:stCondLst>
                                            <p:cond delay="0"/>
                                          </p:stCondLst>
                                        </p:cTn>
                                        <p:tgtEl>
                                          <p:spTgt spid="53">
                                            <p:txEl>
                                              <p:pRg st="1" end="1"/>
                                            </p:txEl>
                                          </p:spTgt>
                                        </p:tgtEl>
                                        <p:attrNameLst>
                                          <p:attrName>style.visibility</p:attrName>
                                        </p:attrNameLst>
                                      </p:cBhvr>
                                      <p:to>
                                        <p:strVal val="visible"/>
                                      </p:to>
                                    </p:set>
                                    <p:animEffect transition="in" filter="fade">
                                      <p:cBhvr>
                                        <p:cTn id="53" dur="500"/>
                                        <p:tgtEl>
                                          <p:spTgt spid="53">
                                            <p:txEl>
                                              <p:pRg st="1" end="1"/>
                                            </p:txEl>
                                          </p:spTgt>
                                        </p:tgtEl>
                                      </p:cBhvr>
                                    </p:animEffect>
                                    <p:anim calcmode="lin" valueType="num">
                                      <p:cBhvr>
                                        <p:cTn id="54" dur="500" fill="hold"/>
                                        <p:tgtEl>
                                          <p:spTgt spid="53">
                                            <p:txEl>
                                              <p:pRg st="1" end="1"/>
                                            </p:txEl>
                                          </p:spTgt>
                                        </p:tgtEl>
                                        <p:attrNameLst>
                                          <p:attrName>ppt_x</p:attrName>
                                        </p:attrNameLst>
                                      </p:cBhvr>
                                      <p:tavLst>
                                        <p:tav tm="0">
                                          <p:val>
                                            <p:strVal val="#ppt_x"/>
                                          </p:val>
                                        </p:tav>
                                        <p:tav tm="100000">
                                          <p:val>
                                            <p:strVal val="#ppt_x"/>
                                          </p:val>
                                        </p:tav>
                                      </p:tavLst>
                                    </p:anim>
                                    <p:anim calcmode="lin" valueType="num">
                                      <p:cBhvr>
                                        <p:cTn id="55" dur="500" fill="hold"/>
                                        <p:tgtEl>
                                          <p:spTgt spid="5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56" fill="hold">
                      <p:stCondLst>
                        <p:cond delay="indefinite"/>
                      </p:stCondLst>
                      <p:childTnLst>
                        <p:par>
                          <p:cTn id="57" fill="hold">
                            <p:stCondLst>
                              <p:cond delay="0"/>
                            </p:stCondLst>
                            <p:childTnLst>
                              <p:par>
                                <p:cTn id="58" presetID="10" presetClass="entr" presetSubtype="0" fill="hold" grpId="0" nodeType="clickEffect">
                                  <p:stCondLst>
                                    <p:cond delay="0"/>
                                  </p:stCondLst>
                                  <p:childTnLst>
                                    <p:set>
                                      <p:cBhvr>
                                        <p:cTn id="59" dur="1" fill="hold">
                                          <p:stCondLst>
                                            <p:cond delay="0"/>
                                          </p:stCondLst>
                                        </p:cTn>
                                        <p:tgtEl>
                                          <p:spTgt spid="36"/>
                                        </p:tgtEl>
                                        <p:attrNameLst>
                                          <p:attrName>style.visibility</p:attrName>
                                        </p:attrNameLst>
                                      </p:cBhvr>
                                      <p:to>
                                        <p:strVal val="visible"/>
                                      </p:to>
                                    </p:set>
                                    <p:animEffect transition="in" filter="fade">
                                      <p:cBhvr>
                                        <p:cTn id="60" dur="500"/>
                                        <p:tgtEl>
                                          <p:spTgt spid="36"/>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46"/>
                                        </p:tgtEl>
                                        <p:attrNameLst>
                                          <p:attrName>style.visibility</p:attrName>
                                        </p:attrNameLst>
                                      </p:cBhvr>
                                      <p:to>
                                        <p:strVal val="visible"/>
                                      </p:to>
                                    </p:set>
                                    <p:animEffect transition="in" filter="fade">
                                      <p:cBhvr>
                                        <p:cTn id="63" dur="500"/>
                                        <p:tgtEl>
                                          <p:spTgt spid="46"/>
                                        </p:tgtEl>
                                      </p:cBhvr>
                                    </p:animEffect>
                                  </p:childTnLst>
                                </p:cTn>
                              </p:par>
                            </p:childTnLst>
                          </p:cTn>
                        </p:par>
                      </p:childTnLst>
                    </p:cTn>
                  </p:par>
                  <p:par>
                    <p:cTn id="64" fill="hold">
                      <p:stCondLst>
                        <p:cond delay="indefinite"/>
                      </p:stCondLst>
                      <p:childTnLst>
                        <p:par>
                          <p:cTn id="65" fill="hold">
                            <p:stCondLst>
                              <p:cond delay="0"/>
                            </p:stCondLst>
                            <p:childTnLst>
                              <p:par>
                                <p:cTn id="66" presetID="10" presetClass="entr" presetSubtype="0" fill="hold" grpId="0" nodeType="clickEffect">
                                  <p:stCondLst>
                                    <p:cond delay="0"/>
                                  </p:stCondLst>
                                  <p:childTnLst>
                                    <p:set>
                                      <p:cBhvr>
                                        <p:cTn id="67" dur="1" fill="hold">
                                          <p:stCondLst>
                                            <p:cond delay="0"/>
                                          </p:stCondLst>
                                        </p:cTn>
                                        <p:tgtEl>
                                          <p:spTgt spid="29"/>
                                        </p:tgtEl>
                                        <p:attrNameLst>
                                          <p:attrName>style.visibility</p:attrName>
                                        </p:attrNameLst>
                                      </p:cBhvr>
                                      <p:to>
                                        <p:strVal val="visible"/>
                                      </p:to>
                                    </p:set>
                                    <p:animEffect transition="in" filter="fade">
                                      <p:cBhvr>
                                        <p:cTn id="68" dur="500"/>
                                        <p:tgtEl>
                                          <p:spTgt spid="29"/>
                                        </p:tgtEl>
                                      </p:cBhvr>
                                    </p:animEffect>
                                  </p:childTnLst>
                                </p:cTn>
                              </p:par>
                              <p:par>
                                <p:cTn id="69" presetID="10" presetClass="entr" presetSubtype="0" fill="hold" nodeType="withEffect">
                                  <p:stCondLst>
                                    <p:cond delay="0"/>
                                  </p:stCondLst>
                                  <p:childTnLst>
                                    <p:set>
                                      <p:cBhvr>
                                        <p:cTn id="70" dur="1" fill="hold">
                                          <p:stCondLst>
                                            <p:cond delay="0"/>
                                          </p:stCondLst>
                                        </p:cTn>
                                        <p:tgtEl>
                                          <p:spTgt spid="24"/>
                                        </p:tgtEl>
                                        <p:attrNameLst>
                                          <p:attrName>style.visibility</p:attrName>
                                        </p:attrNameLst>
                                      </p:cBhvr>
                                      <p:to>
                                        <p:strVal val="visible"/>
                                      </p:to>
                                    </p:set>
                                    <p:animEffect transition="in" filter="fade">
                                      <p:cBhvr>
                                        <p:cTn id="71" dur="500"/>
                                        <p:tgtEl>
                                          <p:spTgt spid="24"/>
                                        </p:tgtEl>
                                      </p:cBhvr>
                                    </p:animEffect>
                                  </p:childTnLst>
                                </p:cTn>
                              </p:par>
                              <p:par>
                                <p:cTn id="72" presetID="10" presetClass="entr" presetSubtype="0" fill="hold" grpId="0" nodeType="withEffect">
                                  <p:stCondLst>
                                    <p:cond delay="0"/>
                                  </p:stCondLst>
                                  <p:childTnLst>
                                    <p:set>
                                      <p:cBhvr>
                                        <p:cTn id="73" dur="1" fill="hold">
                                          <p:stCondLst>
                                            <p:cond delay="0"/>
                                          </p:stCondLst>
                                        </p:cTn>
                                        <p:tgtEl>
                                          <p:spTgt spid="54"/>
                                        </p:tgtEl>
                                        <p:attrNameLst>
                                          <p:attrName>style.visibility</p:attrName>
                                        </p:attrNameLst>
                                      </p:cBhvr>
                                      <p:to>
                                        <p:strVal val="visible"/>
                                      </p:to>
                                    </p:set>
                                    <p:animEffect transition="in" filter="fade">
                                      <p:cBhvr>
                                        <p:cTn id="74" dur="500"/>
                                        <p:tgtEl>
                                          <p:spTgt spid="54"/>
                                        </p:tgtEl>
                                      </p:cBhvr>
                                    </p:animEffect>
                                  </p:childTnLst>
                                </p:cTn>
                              </p:par>
                            </p:childTnLst>
                          </p:cTn>
                        </p:par>
                      </p:childTnLst>
                    </p:cTn>
                  </p:par>
                  <p:par>
                    <p:cTn id="75" fill="hold">
                      <p:stCondLst>
                        <p:cond delay="indefinite"/>
                      </p:stCondLst>
                      <p:childTnLst>
                        <p:par>
                          <p:cTn id="76" fill="hold">
                            <p:stCondLst>
                              <p:cond delay="0"/>
                            </p:stCondLst>
                            <p:childTnLst>
                              <p:par>
                                <p:cTn id="77" presetID="42" presetClass="entr" presetSubtype="0" fill="hold" nodeType="clickEffect">
                                  <p:stCondLst>
                                    <p:cond delay="0"/>
                                  </p:stCondLst>
                                  <p:childTnLst>
                                    <p:set>
                                      <p:cBhvr>
                                        <p:cTn id="78" dur="1" fill="hold">
                                          <p:stCondLst>
                                            <p:cond delay="0"/>
                                          </p:stCondLst>
                                        </p:cTn>
                                        <p:tgtEl>
                                          <p:spTgt spid="55">
                                            <p:txEl>
                                              <p:pRg st="0" end="0"/>
                                            </p:txEl>
                                          </p:spTgt>
                                        </p:tgtEl>
                                        <p:attrNameLst>
                                          <p:attrName>style.visibility</p:attrName>
                                        </p:attrNameLst>
                                      </p:cBhvr>
                                      <p:to>
                                        <p:strVal val="visible"/>
                                      </p:to>
                                    </p:set>
                                    <p:animEffect transition="in" filter="fade">
                                      <p:cBhvr>
                                        <p:cTn id="79" dur="500"/>
                                        <p:tgtEl>
                                          <p:spTgt spid="55">
                                            <p:txEl>
                                              <p:pRg st="0" end="0"/>
                                            </p:txEl>
                                          </p:spTgt>
                                        </p:tgtEl>
                                      </p:cBhvr>
                                    </p:animEffect>
                                    <p:anim calcmode="lin" valueType="num">
                                      <p:cBhvr>
                                        <p:cTn id="80" dur="500" fill="hold"/>
                                        <p:tgtEl>
                                          <p:spTgt spid="55">
                                            <p:txEl>
                                              <p:pRg st="0" end="0"/>
                                            </p:txEl>
                                          </p:spTgt>
                                        </p:tgtEl>
                                        <p:attrNameLst>
                                          <p:attrName>ppt_x</p:attrName>
                                        </p:attrNameLst>
                                      </p:cBhvr>
                                      <p:tavLst>
                                        <p:tav tm="0">
                                          <p:val>
                                            <p:strVal val="#ppt_x"/>
                                          </p:val>
                                        </p:tav>
                                        <p:tav tm="100000">
                                          <p:val>
                                            <p:strVal val="#ppt_x"/>
                                          </p:val>
                                        </p:tav>
                                      </p:tavLst>
                                    </p:anim>
                                    <p:anim calcmode="lin" valueType="num">
                                      <p:cBhvr>
                                        <p:cTn id="81" dur="500" fill="hold"/>
                                        <p:tgtEl>
                                          <p:spTgt spid="55">
                                            <p:txEl>
                                              <p:pRg st="0" end="0"/>
                                            </p:txEl>
                                          </p:spTgt>
                                        </p:tgtEl>
                                        <p:attrNameLst>
                                          <p:attrName>ppt_y</p:attrName>
                                        </p:attrNameLst>
                                      </p:cBhvr>
                                      <p:tavLst>
                                        <p:tav tm="0">
                                          <p:val>
                                            <p:strVal val="#ppt_y+.1"/>
                                          </p:val>
                                        </p:tav>
                                        <p:tav tm="100000">
                                          <p:val>
                                            <p:strVal val="#ppt_y"/>
                                          </p:val>
                                        </p:tav>
                                      </p:tavLst>
                                    </p:anim>
                                  </p:childTnLst>
                                </p:cTn>
                              </p:par>
                              <p:par>
                                <p:cTn id="82" presetID="42" presetClass="entr" presetSubtype="0" fill="hold" nodeType="withEffect">
                                  <p:stCondLst>
                                    <p:cond delay="0"/>
                                  </p:stCondLst>
                                  <p:childTnLst>
                                    <p:set>
                                      <p:cBhvr>
                                        <p:cTn id="83" dur="1" fill="hold">
                                          <p:stCondLst>
                                            <p:cond delay="0"/>
                                          </p:stCondLst>
                                        </p:cTn>
                                        <p:tgtEl>
                                          <p:spTgt spid="55">
                                            <p:txEl>
                                              <p:pRg st="1" end="1"/>
                                            </p:txEl>
                                          </p:spTgt>
                                        </p:tgtEl>
                                        <p:attrNameLst>
                                          <p:attrName>style.visibility</p:attrName>
                                        </p:attrNameLst>
                                      </p:cBhvr>
                                      <p:to>
                                        <p:strVal val="visible"/>
                                      </p:to>
                                    </p:set>
                                    <p:animEffect transition="in" filter="fade">
                                      <p:cBhvr>
                                        <p:cTn id="84" dur="500"/>
                                        <p:tgtEl>
                                          <p:spTgt spid="55">
                                            <p:txEl>
                                              <p:pRg st="1" end="1"/>
                                            </p:txEl>
                                          </p:spTgt>
                                        </p:tgtEl>
                                      </p:cBhvr>
                                    </p:animEffect>
                                    <p:anim calcmode="lin" valueType="num">
                                      <p:cBhvr>
                                        <p:cTn id="85" dur="500" fill="hold"/>
                                        <p:tgtEl>
                                          <p:spTgt spid="55">
                                            <p:txEl>
                                              <p:pRg st="1" end="1"/>
                                            </p:txEl>
                                          </p:spTgt>
                                        </p:tgtEl>
                                        <p:attrNameLst>
                                          <p:attrName>ppt_x</p:attrName>
                                        </p:attrNameLst>
                                      </p:cBhvr>
                                      <p:tavLst>
                                        <p:tav tm="0">
                                          <p:val>
                                            <p:strVal val="#ppt_x"/>
                                          </p:val>
                                        </p:tav>
                                        <p:tav tm="100000">
                                          <p:val>
                                            <p:strVal val="#ppt_x"/>
                                          </p:val>
                                        </p:tav>
                                      </p:tavLst>
                                    </p:anim>
                                    <p:anim calcmode="lin" valueType="num">
                                      <p:cBhvr>
                                        <p:cTn id="86" dur="500" fill="hold"/>
                                        <p:tgtEl>
                                          <p:spTgt spid="55">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87" fill="hold">
                      <p:stCondLst>
                        <p:cond delay="indefinite"/>
                      </p:stCondLst>
                      <p:childTnLst>
                        <p:par>
                          <p:cTn id="88" fill="hold">
                            <p:stCondLst>
                              <p:cond delay="0"/>
                            </p:stCondLst>
                            <p:childTnLst>
                              <p:par>
                                <p:cTn id="89" presetID="10" presetClass="entr" presetSubtype="0" fill="hold" nodeType="clickEffect">
                                  <p:stCondLst>
                                    <p:cond delay="0"/>
                                  </p:stCondLst>
                                  <p:childTnLst>
                                    <p:set>
                                      <p:cBhvr>
                                        <p:cTn id="90" dur="1" fill="hold">
                                          <p:stCondLst>
                                            <p:cond delay="0"/>
                                          </p:stCondLst>
                                        </p:cTn>
                                        <p:tgtEl>
                                          <p:spTgt spid="21"/>
                                        </p:tgtEl>
                                        <p:attrNameLst>
                                          <p:attrName>style.visibility</p:attrName>
                                        </p:attrNameLst>
                                      </p:cBhvr>
                                      <p:to>
                                        <p:strVal val="visible"/>
                                      </p:to>
                                    </p:set>
                                    <p:animEffect transition="in" filter="fade">
                                      <p:cBhvr>
                                        <p:cTn id="91" dur="500"/>
                                        <p:tgtEl>
                                          <p:spTgt spid="21"/>
                                        </p:tgtEl>
                                      </p:cBhvr>
                                    </p:animEffect>
                                  </p:childTnLst>
                                </p:cTn>
                              </p:par>
                              <p:par>
                                <p:cTn id="92" presetID="10" presetClass="entr" presetSubtype="0" fill="hold" grpId="0" nodeType="withEffect">
                                  <p:stCondLst>
                                    <p:cond delay="0"/>
                                  </p:stCondLst>
                                  <p:childTnLst>
                                    <p:set>
                                      <p:cBhvr>
                                        <p:cTn id="93" dur="1" fill="hold">
                                          <p:stCondLst>
                                            <p:cond delay="0"/>
                                          </p:stCondLst>
                                        </p:cTn>
                                        <p:tgtEl>
                                          <p:spTgt spid="30"/>
                                        </p:tgtEl>
                                        <p:attrNameLst>
                                          <p:attrName>style.visibility</p:attrName>
                                        </p:attrNameLst>
                                      </p:cBhvr>
                                      <p:to>
                                        <p:strVal val="visible"/>
                                      </p:to>
                                    </p:set>
                                    <p:animEffect transition="in" filter="fade">
                                      <p:cBhvr>
                                        <p:cTn id="94" dur="500"/>
                                        <p:tgtEl>
                                          <p:spTgt spid="30"/>
                                        </p:tgtEl>
                                      </p:cBhvr>
                                    </p:animEffect>
                                  </p:childTnLst>
                                </p:cTn>
                              </p:par>
                              <p:par>
                                <p:cTn id="95" presetID="10" presetClass="entr" presetSubtype="0" fill="hold" grpId="0" nodeType="withEffect">
                                  <p:stCondLst>
                                    <p:cond delay="0"/>
                                  </p:stCondLst>
                                  <p:childTnLst>
                                    <p:set>
                                      <p:cBhvr>
                                        <p:cTn id="96" dur="1" fill="hold">
                                          <p:stCondLst>
                                            <p:cond delay="0"/>
                                          </p:stCondLst>
                                        </p:cTn>
                                        <p:tgtEl>
                                          <p:spTgt spid="58"/>
                                        </p:tgtEl>
                                        <p:attrNameLst>
                                          <p:attrName>style.visibility</p:attrName>
                                        </p:attrNameLst>
                                      </p:cBhvr>
                                      <p:to>
                                        <p:strVal val="visible"/>
                                      </p:to>
                                    </p:set>
                                    <p:animEffect transition="in" filter="fade">
                                      <p:cBhvr>
                                        <p:cTn id="97" dur="500"/>
                                        <p:tgtEl>
                                          <p:spTgt spid="58"/>
                                        </p:tgtEl>
                                      </p:cBhvr>
                                    </p:animEffect>
                                  </p:childTnLst>
                                </p:cTn>
                              </p:par>
                            </p:childTnLst>
                          </p:cTn>
                        </p:par>
                      </p:childTnLst>
                    </p:cTn>
                  </p:par>
                  <p:par>
                    <p:cTn id="98" fill="hold">
                      <p:stCondLst>
                        <p:cond delay="indefinite"/>
                      </p:stCondLst>
                      <p:childTnLst>
                        <p:par>
                          <p:cTn id="99" fill="hold">
                            <p:stCondLst>
                              <p:cond delay="0"/>
                            </p:stCondLst>
                            <p:childTnLst>
                              <p:par>
                                <p:cTn id="100" presetID="42" presetClass="entr" presetSubtype="0" fill="hold" grpId="0" nodeType="clickEffect">
                                  <p:stCondLst>
                                    <p:cond delay="0"/>
                                  </p:stCondLst>
                                  <p:childTnLst>
                                    <p:set>
                                      <p:cBhvr>
                                        <p:cTn id="101" dur="1" fill="hold">
                                          <p:stCondLst>
                                            <p:cond delay="0"/>
                                          </p:stCondLst>
                                        </p:cTn>
                                        <p:tgtEl>
                                          <p:spTgt spid="59"/>
                                        </p:tgtEl>
                                        <p:attrNameLst>
                                          <p:attrName>style.visibility</p:attrName>
                                        </p:attrNameLst>
                                      </p:cBhvr>
                                      <p:to>
                                        <p:strVal val="visible"/>
                                      </p:to>
                                    </p:set>
                                    <p:animEffect transition="in" filter="fade">
                                      <p:cBhvr>
                                        <p:cTn id="102" dur="500"/>
                                        <p:tgtEl>
                                          <p:spTgt spid="59"/>
                                        </p:tgtEl>
                                      </p:cBhvr>
                                    </p:animEffect>
                                    <p:anim calcmode="lin" valueType="num">
                                      <p:cBhvr>
                                        <p:cTn id="103" dur="500" fill="hold"/>
                                        <p:tgtEl>
                                          <p:spTgt spid="59"/>
                                        </p:tgtEl>
                                        <p:attrNameLst>
                                          <p:attrName>ppt_x</p:attrName>
                                        </p:attrNameLst>
                                      </p:cBhvr>
                                      <p:tavLst>
                                        <p:tav tm="0">
                                          <p:val>
                                            <p:strVal val="#ppt_x"/>
                                          </p:val>
                                        </p:tav>
                                        <p:tav tm="100000">
                                          <p:val>
                                            <p:strVal val="#ppt_x"/>
                                          </p:val>
                                        </p:tav>
                                      </p:tavLst>
                                    </p:anim>
                                    <p:anim calcmode="lin" valueType="num">
                                      <p:cBhvr>
                                        <p:cTn id="104" dur="500" fill="hold"/>
                                        <p:tgtEl>
                                          <p:spTgt spid="59"/>
                                        </p:tgtEl>
                                        <p:attrNameLst>
                                          <p:attrName>ppt_y</p:attrName>
                                        </p:attrNameLst>
                                      </p:cBhvr>
                                      <p:tavLst>
                                        <p:tav tm="0">
                                          <p:val>
                                            <p:strVal val="#ppt_y+.1"/>
                                          </p:val>
                                        </p:tav>
                                        <p:tav tm="100000">
                                          <p:val>
                                            <p:strVal val="#ppt_y"/>
                                          </p:val>
                                        </p:tav>
                                      </p:tavLst>
                                    </p:anim>
                                  </p:childTnLst>
                                </p:cTn>
                              </p:par>
                            </p:childTnLst>
                          </p:cTn>
                        </p:par>
                      </p:childTnLst>
                    </p:cTn>
                  </p:par>
                  <p:par>
                    <p:cTn id="105" fill="hold">
                      <p:stCondLst>
                        <p:cond delay="indefinite"/>
                      </p:stCondLst>
                      <p:childTnLst>
                        <p:par>
                          <p:cTn id="106" fill="hold">
                            <p:stCondLst>
                              <p:cond delay="0"/>
                            </p:stCondLst>
                            <p:childTnLst>
                              <p:par>
                                <p:cTn id="107" presetID="10" presetClass="entr" presetSubtype="0" fill="hold" grpId="0" nodeType="clickEffect">
                                  <p:stCondLst>
                                    <p:cond delay="0"/>
                                  </p:stCondLst>
                                  <p:childTnLst>
                                    <p:set>
                                      <p:cBhvr>
                                        <p:cTn id="108" dur="1" fill="hold">
                                          <p:stCondLst>
                                            <p:cond delay="0"/>
                                          </p:stCondLst>
                                        </p:cTn>
                                        <p:tgtEl>
                                          <p:spTgt spid="45"/>
                                        </p:tgtEl>
                                        <p:attrNameLst>
                                          <p:attrName>style.visibility</p:attrName>
                                        </p:attrNameLst>
                                      </p:cBhvr>
                                      <p:to>
                                        <p:strVal val="visible"/>
                                      </p:to>
                                    </p:set>
                                    <p:animEffect transition="in" filter="fade">
                                      <p:cBhvr>
                                        <p:cTn id="109" dur="500"/>
                                        <p:tgtEl>
                                          <p:spTgt spid="45"/>
                                        </p:tgtEl>
                                      </p:cBhvr>
                                    </p:animEffect>
                                  </p:childTnLst>
                                </p:cTn>
                              </p:par>
                              <p:par>
                                <p:cTn id="110" presetID="10" presetClass="entr" presetSubtype="0" fill="hold" grpId="0" nodeType="withEffect">
                                  <p:stCondLst>
                                    <p:cond delay="0"/>
                                  </p:stCondLst>
                                  <p:childTnLst>
                                    <p:set>
                                      <p:cBhvr>
                                        <p:cTn id="111" dur="1" fill="hold">
                                          <p:stCondLst>
                                            <p:cond delay="0"/>
                                          </p:stCondLst>
                                        </p:cTn>
                                        <p:tgtEl>
                                          <p:spTgt spid="47"/>
                                        </p:tgtEl>
                                        <p:attrNameLst>
                                          <p:attrName>style.visibility</p:attrName>
                                        </p:attrNameLst>
                                      </p:cBhvr>
                                      <p:to>
                                        <p:strVal val="visible"/>
                                      </p:to>
                                    </p:set>
                                    <p:animEffect transition="in" filter="fade">
                                      <p:cBhvr>
                                        <p:cTn id="112" dur="500"/>
                                        <p:tgtEl>
                                          <p:spTgt spid="47"/>
                                        </p:tgtEl>
                                      </p:cBhvr>
                                    </p:animEffect>
                                  </p:childTnLst>
                                </p:cTn>
                              </p:par>
                            </p:childTnLst>
                          </p:cTn>
                        </p:par>
                      </p:childTnLst>
                    </p:cTn>
                  </p:par>
                  <p:par>
                    <p:cTn id="113" fill="hold">
                      <p:stCondLst>
                        <p:cond delay="indefinite"/>
                      </p:stCondLst>
                      <p:childTnLst>
                        <p:par>
                          <p:cTn id="114" fill="hold">
                            <p:stCondLst>
                              <p:cond delay="0"/>
                            </p:stCondLst>
                            <p:childTnLst>
                              <p:par>
                                <p:cTn id="115" presetID="10" presetClass="entr" presetSubtype="0" fill="hold" grpId="0" nodeType="clickEffect">
                                  <p:stCondLst>
                                    <p:cond delay="0"/>
                                  </p:stCondLst>
                                  <p:childTnLst>
                                    <p:set>
                                      <p:cBhvr>
                                        <p:cTn id="116" dur="1" fill="hold">
                                          <p:stCondLst>
                                            <p:cond delay="0"/>
                                          </p:stCondLst>
                                        </p:cTn>
                                        <p:tgtEl>
                                          <p:spTgt spid="28"/>
                                        </p:tgtEl>
                                        <p:attrNameLst>
                                          <p:attrName>style.visibility</p:attrName>
                                        </p:attrNameLst>
                                      </p:cBhvr>
                                      <p:to>
                                        <p:strVal val="visible"/>
                                      </p:to>
                                    </p:set>
                                    <p:animEffect transition="in" filter="fade">
                                      <p:cBhvr>
                                        <p:cTn id="117" dur="500"/>
                                        <p:tgtEl>
                                          <p:spTgt spid="28"/>
                                        </p:tgtEl>
                                      </p:cBhvr>
                                    </p:animEffect>
                                  </p:childTnLst>
                                </p:cTn>
                              </p:par>
                              <p:par>
                                <p:cTn id="118" presetID="10" presetClass="entr" presetSubtype="0" fill="hold" nodeType="withEffect">
                                  <p:stCondLst>
                                    <p:cond delay="0"/>
                                  </p:stCondLst>
                                  <p:childTnLst>
                                    <p:set>
                                      <p:cBhvr>
                                        <p:cTn id="119" dur="1" fill="hold">
                                          <p:stCondLst>
                                            <p:cond delay="0"/>
                                          </p:stCondLst>
                                        </p:cTn>
                                        <p:tgtEl>
                                          <p:spTgt spid="23"/>
                                        </p:tgtEl>
                                        <p:attrNameLst>
                                          <p:attrName>style.visibility</p:attrName>
                                        </p:attrNameLst>
                                      </p:cBhvr>
                                      <p:to>
                                        <p:strVal val="visible"/>
                                      </p:to>
                                    </p:set>
                                    <p:animEffect transition="in" filter="fade">
                                      <p:cBhvr>
                                        <p:cTn id="120" dur="500"/>
                                        <p:tgtEl>
                                          <p:spTgt spid="23"/>
                                        </p:tgtEl>
                                      </p:cBhvr>
                                    </p:animEffect>
                                  </p:childTnLst>
                                </p:cTn>
                              </p:par>
                              <p:par>
                                <p:cTn id="121" presetID="10" presetClass="entr" presetSubtype="0" fill="hold" grpId="0" nodeType="withEffect">
                                  <p:stCondLst>
                                    <p:cond delay="0"/>
                                  </p:stCondLst>
                                  <p:childTnLst>
                                    <p:set>
                                      <p:cBhvr>
                                        <p:cTn id="122" dur="1" fill="hold">
                                          <p:stCondLst>
                                            <p:cond delay="0"/>
                                          </p:stCondLst>
                                        </p:cTn>
                                        <p:tgtEl>
                                          <p:spTgt spid="56"/>
                                        </p:tgtEl>
                                        <p:attrNameLst>
                                          <p:attrName>style.visibility</p:attrName>
                                        </p:attrNameLst>
                                      </p:cBhvr>
                                      <p:to>
                                        <p:strVal val="visible"/>
                                      </p:to>
                                    </p:set>
                                    <p:animEffect transition="in" filter="fade">
                                      <p:cBhvr>
                                        <p:cTn id="123" dur="500"/>
                                        <p:tgtEl>
                                          <p:spTgt spid="56"/>
                                        </p:tgtEl>
                                      </p:cBhvr>
                                    </p:animEffect>
                                  </p:childTnLst>
                                </p:cTn>
                              </p:par>
                            </p:childTnLst>
                          </p:cTn>
                        </p:par>
                      </p:childTnLst>
                    </p:cTn>
                  </p:par>
                  <p:par>
                    <p:cTn id="124" fill="hold">
                      <p:stCondLst>
                        <p:cond delay="indefinite"/>
                      </p:stCondLst>
                      <p:childTnLst>
                        <p:par>
                          <p:cTn id="125" fill="hold">
                            <p:stCondLst>
                              <p:cond delay="0"/>
                            </p:stCondLst>
                            <p:childTnLst>
                              <p:par>
                                <p:cTn id="126" presetID="42" presetClass="entr" presetSubtype="0" fill="hold" grpId="0" nodeType="clickEffect">
                                  <p:stCondLst>
                                    <p:cond delay="0"/>
                                  </p:stCondLst>
                                  <p:childTnLst>
                                    <p:set>
                                      <p:cBhvr>
                                        <p:cTn id="127" dur="1" fill="hold">
                                          <p:stCondLst>
                                            <p:cond delay="0"/>
                                          </p:stCondLst>
                                        </p:cTn>
                                        <p:tgtEl>
                                          <p:spTgt spid="57"/>
                                        </p:tgtEl>
                                        <p:attrNameLst>
                                          <p:attrName>style.visibility</p:attrName>
                                        </p:attrNameLst>
                                      </p:cBhvr>
                                      <p:to>
                                        <p:strVal val="visible"/>
                                      </p:to>
                                    </p:set>
                                    <p:animEffect transition="in" filter="fade">
                                      <p:cBhvr>
                                        <p:cTn id="128" dur="500"/>
                                        <p:tgtEl>
                                          <p:spTgt spid="57"/>
                                        </p:tgtEl>
                                      </p:cBhvr>
                                    </p:animEffect>
                                    <p:anim calcmode="lin" valueType="num">
                                      <p:cBhvr>
                                        <p:cTn id="129" dur="500" fill="hold"/>
                                        <p:tgtEl>
                                          <p:spTgt spid="57"/>
                                        </p:tgtEl>
                                        <p:attrNameLst>
                                          <p:attrName>ppt_x</p:attrName>
                                        </p:attrNameLst>
                                      </p:cBhvr>
                                      <p:tavLst>
                                        <p:tav tm="0">
                                          <p:val>
                                            <p:strVal val="#ppt_x"/>
                                          </p:val>
                                        </p:tav>
                                        <p:tav tm="100000">
                                          <p:val>
                                            <p:strVal val="#ppt_x"/>
                                          </p:val>
                                        </p:tav>
                                      </p:tavLst>
                                    </p:anim>
                                    <p:anim calcmode="lin" valueType="num">
                                      <p:cBhvr>
                                        <p:cTn id="130" dur="500" fill="hold"/>
                                        <p:tgtEl>
                                          <p:spTgt spid="57"/>
                                        </p:tgtEl>
                                        <p:attrNameLst>
                                          <p:attrName>ppt_y</p:attrName>
                                        </p:attrNameLst>
                                      </p:cBhvr>
                                      <p:tavLst>
                                        <p:tav tm="0">
                                          <p:val>
                                            <p:strVal val="#ppt_y+.1"/>
                                          </p:val>
                                        </p:tav>
                                        <p:tav tm="100000">
                                          <p:val>
                                            <p:strVal val="#ppt_y"/>
                                          </p:val>
                                        </p:tav>
                                      </p:tavLst>
                                    </p:anim>
                                  </p:childTnLst>
                                </p:cTn>
                              </p:par>
                            </p:childTnLst>
                          </p:cTn>
                        </p:par>
                      </p:childTnLst>
                    </p:cTn>
                  </p:par>
                  <p:par>
                    <p:cTn id="131" fill="hold">
                      <p:stCondLst>
                        <p:cond delay="indefinite"/>
                      </p:stCondLst>
                      <p:childTnLst>
                        <p:par>
                          <p:cTn id="132" fill="hold">
                            <p:stCondLst>
                              <p:cond delay="0"/>
                            </p:stCondLst>
                            <p:childTnLst>
                              <p:par>
                                <p:cTn id="133" presetID="10" presetClass="entr" presetSubtype="0" fill="hold" grpId="0" nodeType="clickEffect">
                                  <p:stCondLst>
                                    <p:cond delay="0"/>
                                  </p:stCondLst>
                                  <p:childTnLst>
                                    <p:set>
                                      <p:cBhvr>
                                        <p:cTn id="134" dur="1" fill="hold">
                                          <p:stCondLst>
                                            <p:cond delay="0"/>
                                          </p:stCondLst>
                                        </p:cTn>
                                        <p:tgtEl>
                                          <p:spTgt spid="60"/>
                                        </p:tgtEl>
                                        <p:attrNameLst>
                                          <p:attrName>style.visibility</p:attrName>
                                        </p:attrNameLst>
                                      </p:cBhvr>
                                      <p:to>
                                        <p:strVal val="visible"/>
                                      </p:to>
                                    </p:set>
                                    <p:animEffect transition="in" filter="fade">
                                      <p:cBhvr>
                                        <p:cTn id="135" dur="500"/>
                                        <p:tgtEl>
                                          <p:spTgt spid="60"/>
                                        </p:tgtEl>
                                      </p:cBhvr>
                                    </p:animEffect>
                                  </p:childTnLst>
                                </p:cTn>
                              </p:par>
                              <p:par>
                                <p:cTn id="136" presetID="10" presetClass="entr" presetSubtype="0" fill="hold" nodeType="withEffect">
                                  <p:stCondLst>
                                    <p:cond delay="0"/>
                                  </p:stCondLst>
                                  <p:childTnLst>
                                    <p:set>
                                      <p:cBhvr>
                                        <p:cTn id="137" dur="1" fill="hold">
                                          <p:stCondLst>
                                            <p:cond delay="0"/>
                                          </p:stCondLst>
                                        </p:cTn>
                                        <p:tgtEl>
                                          <p:spTgt spid="22"/>
                                        </p:tgtEl>
                                        <p:attrNameLst>
                                          <p:attrName>style.visibility</p:attrName>
                                        </p:attrNameLst>
                                      </p:cBhvr>
                                      <p:to>
                                        <p:strVal val="visible"/>
                                      </p:to>
                                    </p:set>
                                    <p:animEffect transition="in" filter="fade">
                                      <p:cBhvr>
                                        <p:cTn id="138" dur="500"/>
                                        <p:tgtEl>
                                          <p:spTgt spid="22"/>
                                        </p:tgtEl>
                                      </p:cBhvr>
                                    </p:animEffect>
                                  </p:childTnLst>
                                </p:cTn>
                              </p:par>
                              <p:par>
                                <p:cTn id="139" presetID="10" presetClass="entr" presetSubtype="0" fill="hold" grpId="0" nodeType="withEffect">
                                  <p:stCondLst>
                                    <p:cond delay="0"/>
                                  </p:stCondLst>
                                  <p:childTnLst>
                                    <p:set>
                                      <p:cBhvr>
                                        <p:cTn id="140" dur="1" fill="hold">
                                          <p:stCondLst>
                                            <p:cond delay="0"/>
                                          </p:stCondLst>
                                        </p:cTn>
                                        <p:tgtEl>
                                          <p:spTgt spid="35"/>
                                        </p:tgtEl>
                                        <p:attrNameLst>
                                          <p:attrName>style.visibility</p:attrName>
                                        </p:attrNameLst>
                                      </p:cBhvr>
                                      <p:to>
                                        <p:strVal val="visible"/>
                                      </p:to>
                                    </p:set>
                                    <p:animEffect transition="in" filter="fade">
                                      <p:cBhvr>
                                        <p:cTn id="141" dur="500"/>
                                        <p:tgtEl>
                                          <p:spTgt spid="35"/>
                                        </p:tgtEl>
                                      </p:cBhvr>
                                    </p:animEffect>
                                  </p:childTnLst>
                                </p:cTn>
                              </p:par>
                            </p:childTnLst>
                          </p:cTn>
                        </p:par>
                      </p:childTnLst>
                    </p:cTn>
                  </p:par>
                  <p:par>
                    <p:cTn id="142" fill="hold">
                      <p:stCondLst>
                        <p:cond delay="indefinite"/>
                      </p:stCondLst>
                      <p:childTnLst>
                        <p:par>
                          <p:cTn id="143" fill="hold">
                            <p:stCondLst>
                              <p:cond delay="0"/>
                            </p:stCondLst>
                            <p:childTnLst>
                              <p:par>
                                <p:cTn id="144" presetID="42" presetClass="entr" presetSubtype="0" fill="hold" grpId="0" nodeType="clickEffect">
                                  <p:stCondLst>
                                    <p:cond delay="0"/>
                                  </p:stCondLst>
                                  <p:childTnLst>
                                    <p:set>
                                      <p:cBhvr>
                                        <p:cTn id="145" dur="1" fill="hold">
                                          <p:stCondLst>
                                            <p:cond delay="0"/>
                                          </p:stCondLst>
                                        </p:cTn>
                                        <p:tgtEl>
                                          <p:spTgt spid="61"/>
                                        </p:tgtEl>
                                        <p:attrNameLst>
                                          <p:attrName>style.visibility</p:attrName>
                                        </p:attrNameLst>
                                      </p:cBhvr>
                                      <p:to>
                                        <p:strVal val="visible"/>
                                      </p:to>
                                    </p:set>
                                    <p:animEffect transition="in" filter="fade">
                                      <p:cBhvr>
                                        <p:cTn id="146" dur="500"/>
                                        <p:tgtEl>
                                          <p:spTgt spid="61"/>
                                        </p:tgtEl>
                                      </p:cBhvr>
                                    </p:animEffect>
                                    <p:anim calcmode="lin" valueType="num">
                                      <p:cBhvr>
                                        <p:cTn id="147" dur="500" fill="hold"/>
                                        <p:tgtEl>
                                          <p:spTgt spid="61"/>
                                        </p:tgtEl>
                                        <p:attrNameLst>
                                          <p:attrName>ppt_x</p:attrName>
                                        </p:attrNameLst>
                                      </p:cBhvr>
                                      <p:tavLst>
                                        <p:tav tm="0">
                                          <p:val>
                                            <p:strVal val="#ppt_x"/>
                                          </p:val>
                                        </p:tav>
                                        <p:tav tm="100000">
                                          <p:val>
                                            <p:strVal val="#ppt_x"/>
                                          </p:val>
                                        </p:tav>
                                      </p:tavLst>
                                    </p:anim>
                                    <p:anim calcmode="lin" valueType="num">
                                      <p:cBhvr>
                                        <p:cTn id="148" dur="500" fill="hold"/>
                                        <p:tgtEl>
                                          <p:spTgt spid="6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6" grpId="0" animBg="1"/>
      <p:bldP spid="27" grpId="0" animBg="1"/>
      <p:bldP spid="28" grpId="0" animBg="1"/>
      <p:bldP spid="29" grpId="0" animBg="1"/>
      <p:bldP spid="30" grpId="0" animBg="1"/>
      <p:bldP spid="35" grpId="0" animBg="1"/>
      <p:bldP spid="36" grpId="0" animBg="1"/>
      <p:bldP spid="45" grpId="0" animBg="1"/>
      <p:bldP spid="46" grpId="0"/>
      <p:bldP spid="47" grpId="0"/>
      <p:bldP spid="50" grpId="0" animBg="1"/>
      <p:bldP spid="51" grpId="0" animBg="1"/>
      <p:bldP spid="54" grpId="0" animBg="1"/>
      <p:bldP spid="56" grpId="0" animBg="1"/>
      <p:bldP spid="57" grpId="0"/>
      <p:bldP spid="58" grpId="0" animBg="1"/>
      <p:bldP spid="59" grpId="0"/>
      <p:bldP spid="60" grpId="0" animBg="1"/>
      <p:bldP spid="61"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normAutofit/>
          </a:bodyPr>
          <a:lstStyle/>
          <a:p>
            <a:r>
              <a:rPr lang="zh-CN" altLang="en-US" dirty="0">
                <a:cs typeface="+mn-ea"/>
              </a:rPr>
              <a:t>单击此处添加标题</a:t>
            </a:r>
            <a:endParaRPr lang="zh-CN" altLang="en-US" dirty="0">
              <a:ea typeface="+mn-ea"/>
              <a:cs typeface="+mn-ea"/>
            </a:endParaRPr>
          </a:p>
        </p:txBody>
      </p:sp>
      <p:sp>
        <p:nvSpPr>
          <p:cNvPr id="63" name="Block Arc 62"/>
          <p:cNvSpPr/>
          <p:nvPr/>
        </p:nvSpPr>
        <p:spPr>
          <a:xfrm flipH="1">
            <a:off x="4195585" y="1983962"/>
            <a:ext cx="3535220" cy="3535680"/>
          </a:xfrm>
          <a:prstGeom prst="blockArc">
            <a:avLst>
              <a:gd name="adj1" fmla="val 5384245"/>
              <a:gd name="adj2" fmla="val 16203021"/>
              <a:gd name="adj3" fmla="val 6157"/>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mn-ea"/>
              <a:cs typeface="+mn-ea"/>
            </a:endParaRPr>
          </a:p>
        </p:txBody>
      </p:sp>
      <p:sp>
        <p:nvSpPr>
          <p:cNvPr id="85" name="Oval 84"/>
          <p:cNvSpPr/>
          <p:nvPr/>
        </p:nvSpPr>
        <p:spPr>
          <a:xfrm>
            <a:off x="5659719" y="1779916"/>
            <a:ext cx="585711" cy="585787"/>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600" dirty="0">
              <a:solidFill>
                <a:schemeClr val="bg1"/>
              </a:solidFill>
              <a:latin typeface="+mn-ea"/>
              <a:cs typeface="+mn-ea"/>
            </a:endParaRPr>
          </a:p>
        </p:txBody>
      </p:sp>
      <p:sp>
        <p:nvSpPr>
          <p:cNvPr id="88" name="Oval 87"/>
          <p:cNvSpPr/>
          <p:nvPr/>
        </p:nvSpPr>
        <p:spPr>
          <a:xfrm>
            <a:off x="6881544" y="2310479"/>
            <a:ext cx="585711" cy="585787"/>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latin typeface="+mn-ea"/>
              <a:cs typeface="+mn-ea"/>
            </a:endParaRPr>
          </a:p>
        </p:txBody>
      </p:sp>
      <p:sp>
        <p:nvSpPr>
          <p:cNvPr id="91" name="Oval 90"/>
          <p:cNvSpPr/>
          <p:nvPr/>
        </p:nvSpPr>
        <p:spPr>
          <a:xfrm>
            <a:off x="6881544" y="4573979"/>
            <a:ext cx="585711" cy="58578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1600" dirty="0">
              <a:latin typeface="+mn-ea"/>
              <a:cs typeface="+mn-ea"/>
            </a:endParaRPr>
          </a:p>
        </p:txBody>
      </p:sp>
      <p:sp>
        <p:nvSpPr>
          <p:cNvPr id="94" name="Oval 93"/>
          <p:cNvSpPr/>
          <p:nvPr/>
        </p:nvSpPr>
        <p:spPr>
          <a:xfrm>
            <a:off x="5659719" y="5065680"/>
            <a:ext cx="585711" cy="58578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latin typeface="+mn-ea"/>
              <a:cs typeface="+mn-ea"/>
            </a:endParaRPr>
          </a:p>
        </p:txBody>
      </p:sp>
      <p:sp>
        <p:nvSpPr>
          <p:cNvPr id="97" name="Oval 96"/>
          <p:cNvSpPr/>
          <p:nvPr/>
        </p:nvSpPr>
        <p:spPr>
          <a:xfrm>
            <a:off x="7312421" y="3424967"/>
            <a:ext cx="585711" cy="585787"/>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1600" dirty="0">
              <a:solidFill>
                <a:srgbClr val="FFFFFF"/>
              </a:solidFill>
              <a:latin typeface="+mn-ea"/>
              <a:cs typeface="+mn-ea"/>
            </a:endParaRPr>
          </a:p>
        </p:txBody>
      </p:sp>
      <p:sp>
        <p:nvSpPr>
          <p:cNvPr id="125" name="Text Placeholder 32"/>
          <p:cNvSpPr txBox="1"/>
          <p:nvPr/>
        </p:nvSpPr>
        <p:spPr>
          <a:xfrm>
            <a:off x="8288799" y="3650525"/>
            <a:ext cx="2518819" cy="559841"/>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25000"/>
              </a:lnSpc>
              <a:spcBef>
                <a:spcPts val="0"/>
              </a:spcBef>
              <a:buNone/>
            </a:pPr>
            <a:r>
              <a:rPr lang="zh-CN" altLang="en-US" sz="1000" dirty="0">
                <a:solidFill>
                  <a:srgbClr val="7F7F7F"/>
                </a:solidFill>
                <a:latin typeface="+mn-ea"/>
                <a:cs typeface="+mn-ea"/>
              </a:rPr>
              <a:t>此处添加详细文本描述，建议与标题相关并符合整体语言风格</a:t>
            </a:r>
            <a:endParaRPr lang="en-US" sz="1000" dirty="0">
              <a:solidFill>
                <a:srgbClr val="7F7F7F"/>
              </a:solidFill>
              <a:latin typeface="+mn-ea"/>
              <a:cs typeface="+mn-ea"/>
            </a:endParaRPr>
          </a:p>
        </p:txBody>
      </p:sp>
      <p:sp>
        <p:nvSpPr>
          <p:cNvPr id="126" name="Text Placeholder 33"/>
          <p:cNvSpPr txBox="1"/>
          <p:nvPr/>
        </p:nvSpPr>
        <p:spPr>
          <a:xfrm>
            <a:off x="8274514" y="3370347"/>
            <a:ext cx="2533103" cy="280177"/>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zh-CN" altLang="en-US" sz="1300" b="1" dirty="0">
                <a:solidFill>
                  <a:srgbClr val="7F7F7F"/>
                </a:solidFill>
                <a:latin typeface="+mn-ea"/>
                <a:cs typeface="+mn-ea"/>
              </a:rPr>
              <a:t>解决方案</a:t>
            </a:r>
            <a:endParaRPr lang="en-AU" sz="1300" b="1" dirty="0">
              <a:solidFill>
                <a:srgbClr val="7F7F7F"/>
              </a:solidFill>
              <a:latin typeface="+mn-ea"/>
              <a:cs typeface="+mn-ea"/>
            </a:endParaRPr>
          </a:p>
        </p:txBody>
      </p:sp>
      <p:sp>
        <p:nvSpPr>
          <p:cNvPr id="127" name="Text Placeholder 32"/>
          <p:cNvSpPr txBox="1"/>
          <p:nvPr/>
        </p:nvSpPr>
        <p:spPr>
          <a:xfrm>
            <a:off x="7965926" y="5004099"/>
            <a:ext cx="2518819" cy="559841"/>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25000"/>
              </a:lnSpc>
              <a:spcBef>
                <a:spcPts val="0"/>
              </a:spcBef>
              <a:buNone/>
            </a:pPr>
            <a:r>
              <a:rPr lang="zh-CN" altLang="en-US" sz="1000" dirty="0">
                <a:solidFill>
                  <a:srgbClr val="7F7F7F"/>
                </a:solidFill>
                <a:latin typeface="+mn-ea"/>
                <a:cs typeface="+mn-ea"/>
              </a:rPr>
              <a:t>此处添加详细文本描述，建议与标题相关并符合整体语言风格</a:t>
            </a:r>
            <a:endParaRPr lang="en-US" sz="1000" dirty="0">
              <a:solidFill>
                <a:srgbClr val="7F7F7F"/>
              </a:solidFill>
              <a:latin typeface="+mn-ea"/>
              <a:cs typeface="+mn-ea"/>
            </a:endParaRPr>
          </a:p>
        </p:txBody>
      </p:sp>
      <p:sp>
        <p:nvSpPr>
          <p:cNvPr id="128" name="Text Placeholder 33"/>
          <p:cNvSpPr txBox="1"/>
          <p:nvPr/>
        </p:nvSpPr>
        <p:spPr>
          <a:xfrm>
            <a:off x="7951641" y="4723921"/>
            <a:ext cx="2533103" cy="280177"/>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zh-CN" altLang="en-US" sz="1300" b="1" dirty="0">
                <a:solidFill>
                  <a:srgbClr val="7F7F7F"/>
                </a:solidFill>
                <a:latin typeface="+mn-ea"/>
                <a:cs typeface="+mn-ea"/>
              </a:rPr>
              <a:t>创意策略</a:t>
            </a:r>
            <a:endParaRPr lang="en-AU" sz="1300" b="1" dirty="0">
              <a:solidFill>
                <a:srgbClr val="7F7F7F"/>
              </a:solidFill>
              <a:latin typeface="+mn-ea"/>
              <a:cs typeface="+mn-ea"/>
            </a:endParaRPr>
          </a:p>
        </p:txBody>
      </p:sp>
      <p:sp>
        <p:nvSpPr>
          <p:cNvPr id="129" name="Text Placeholder 32"/>
          <p:cNvSpPr txBox="1"/>
          <p:nvPr/>
        </p:nvSpPr>
        <p:spPr>
          <a:xfrm>
            <a:off x="7965926" y="2517974"/>
            <a:ext cx="2518819" cy="559841"/>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25000"/>
              </a:lnSpc>
              <a:spcBef>
                <a:spcPts val="0"/>
              </a:spcBef>
              <a:buNone/>
            </a:pPr>
            <a:r>
              <a:rPr lang="zh-CN" altLang="en-US" sz="1000" dirty="0">
                <a:solidFill>
                  <a:srgbClr val="7F7F7F"/>
                </a:solidFill>
                <a:latin typeface="+mn-ea"/>
                <a:cs typeface="+mn-ea"/>
              </a:rPr>
              <a:t>此处添加详细文本描述，建议与标题相关并符合整体语言风格</a:t>
            </a:r>
            <a:endParaRPr lang="en-US" sz="1000" dirty="0">
              <a:solidFill>
                <a:srgbClr val="7F7F7F"/>
              </a:solidFill>
              <a:latin typeface="+mn-ea"/>
              <a:cs typeface="+mn-ea"/>
            </a:endParaRPr>
          </a:p>
        </p:txBody>
      </p:sp>
      <p:sp>
        <p:nvSpPr>
          <p:cNvPr id="130" name="Text Placeholder 33"/>
          <p:cNvSpPr txBox="1"/>
          <p:nvPr/>
        </p:nvSpPr>
        <p:spPr>
          <a:xfrm>
            <a:off x="7951641" y="2237796"/>
            <a:ext cx="2533103" cy="280177"/>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zh-CN" altLang="en-US" sz="1300" b="1" dirty="0">
                <a:solidFill>
                  <a:srgbClr val="7F7F7F"/>
                </a:solidFill>
                <a:latin typeface="+mn-ea"/>
                <a:cs typeface="+mn-ea"/>
              </a:rPr>
              <a:t>系统安全</a:t>
            </a:r>
            <a:endParaRPr lang="en-AU" sz="1300" b="1" dirty="0">
              <a:solidFill>
                <a:srgbClr val="7F7F7F"/>
              </a:solidFill>
              <a:latin typeface="+mn-ea"/>
              <a:cs typeface="+mn-ea"/>
            </a:endParaRPr>
          </a:p>
        </p:txBody>
      </p:sp>
      <p:sp>
        <p:nvSpPr>
          <p:cNvPr id="131" name="Text Placeholder 32"/>
          <p:cNvSpPr txBox="1"/>
          <p:nvPr/>
        </p:nvSpPr>
        <p:spPr>
          <a:xfrm>
            <a:off x="2798154" y="1983964"/>
            <a:ext cx="2518819" cy="559841"/>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lnSpc>
                <a:spcPct val="125000"/>
              </a:lnSpc>
              <a:spcBef>
                <a:spcPts val="0"/>
              </a:spcBef>
              <a:buNone/>
            </a:pPr>
            <a:r>
              <a:rPr lang="zh-CN" altLang="en-US" sz="1000" dirty="0">
                <a:solidFill>
                  <a:srgbClr val="7F7F7F"/>
                </a:solidFill>
                <a:latin typeface="+mn-ea"/>
                <a:cs typeface="+mn-ea"/>
              </a:rPr>
              <a:t>此处添加详细文本描述，建议与标题相关并符合整体语言风格</a:t>
            </a:r>
            <a:endParaRPr lang="en-US" sz="1000" dirty="0">
              <a:solidFill>
                <a:srgbClr val="7F7F7F"/>
              </a:solidFill>
              <a:latin typeface="+mn-ea"/>
              <a:cs typeface="+mn-ea"/>
            </a:endParaRPr>
          </a:p>
        </p:txBody>
      </p:sp>
      <p:sp>
        <p:nvSpPr>
          <p:cNvPr id="132" name="Text Placeholder 33"/>
          <p:cNvSpPr txBox="1"/>
          <p:nvPr/>
        </p:nvSpPr>
        <p:spPr>
          <a:xfrm>
            <a:off x="2783869" y="1703786"/>
            <a:ext cx="2533103" cy="280177"/>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buNone/>
            </a:pPr>
            <a:r>
              <a:rPr lang="zh-CN" altLang="en-US" sz="1300" b="1" dirty="0">
                <a:solidFill>
                  <a:srgbClr val="7F7F7F"/>
                </a:solidFill>
                <a:latin typeface="+mn-ea"/>
                <a:cs typeface="+mn-ea"/>
              </a:rPr>
              <a:t>市场策略</a:t>
            </a:r>
            <a:endParaRPr lang="en-AU" sz="1300" b="1" dirty="0">
              <a:solidFill>
                <a:srgbClr val="7F7F7F"/>
              </a:solidFill>
              <a:latin typeface="+mn-ea"/>
              <a:cs typeface="+mn-ea"/>
            </a:endParaRPr>
          </a:p>
        </p:txBody>
      </p:sp>
      <p:sp>
        <p:nvSpPr>
          <p:cNvPr id="133" name="Text Placeholder 32"/>
          <p:cNvSpPr txBox="1"/>
          <p:nvPr/>
        </p:nvSpPr>
        <p:spPr>
          <a:xfrm>
            <a:off x="2798154" y="5267335"/>
            <a:ext cx="2518819" cy="559841"/>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lnSpc>
                <a:spcPct val="125000"/>
              </a:lnSpc>
              <a:spcBef>
                <a:spcPts val="0"/>
              </a:spcBef>
              <a:buNone/>
            </a:pPr>
            <a:r>
              <a:rPr lang="zh-CN" altLang="en-US" sz="1000" dirty="0">
                <a:solidFill>
                  <a:srgbClr val="7F7F7F"/>
                </a:solidFill>
                <a:latin typeface="+mn-ea"/>
                <a:cs typeface="+mn-ea"/>
              </a:rPr>
              <a:t>此处添加详细文本描述，建议与标题相关并符合整体语言风格</a:t>
            </a:r>
            <a:endParaRPr lang="en-US" sz="1000" dirty="0">
              <a:solidFill>
                <a:srgbClr val="7F7F7F"/>
              </a:solidFill>
              <a:latin typeface="+mn-ea"/>
              <a:cs typeface="+mn-ea"/>
            </a:endParaRPr>
          </a:p>
        </p:txBody>
      </p:sp>
      <p:sp>
        <p:nvSpPr>
          <p:cNvPr id="134" name="Text Placeholder 33"/>
          <p:cNvSpPr txBox="1"/>
          <p:nvPr/>
        </p:nvSpPr>
        <p:spPr>
          <a:xfrm>
            <a:off x="2783869" y="4987157"/>
            <a:ext cx="2533103" cy="280177"/>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buNone/>
            </a:pPr>
            <a:r>
              <a:rPr lang="zh-CN" altLang="en-US" sz="1300" b="1" dirty="0">
                <a:solidFill>
                  <a:srgbClr val="7F7F7F"/>
                </a:solidFill>
                <a:latin typeface="+mn-ea"/>
                <a:cs typeface="+mn-ea"/>
              </a:rPr>
              <a:t>桌面应用</a:t>
            </a:r>
            <a:endParaRPr lang="en-AU" sz="1300" b="1" dirty="0">
              <a:solidFill>
                <a:srgbClr val="7F7F7F"/>
              </a:solidFill>
              <a:latin typeface="+mn-ea"/>
              <a:cs typeface="+mn-ea"/>
            </a:endParaRPr>
          </a:p>
        </p:txBody>
      </p:sp>
      <p:grpSp>
        <p:nvGrpSpPr>
          <p:cNvPr id="3" name="Group 2"/>
          <p:cNvGrpSpPr/>
          <p:nvPr/>
        </p:nvGrpSpPr>
        <p:grpSpPr>
          <a:xfrm>
            <a:off x="795" y="3077587"/>
            <a:ext cx="6591971" cy="1280546"/>
            <a:chOff x="0" y="3077587"/>
            <a:chExt cx="6592829" cy="1280546"/>
          </a:xfrm>
        </p:grpSpPr>
        <p:sp>
          <p:nvSpPr>
            <p:cNvPr id="2" name="Rectangle 1"/>
            <p:cNvSpPr/>
            <p:nvPr/>
          </p:nvSpPr>
          <p:spPr>
            <a:xfrm>
              <a:off x="0" y="3077587"/>
              <a:ext cx="5963177" cy="1280546"/>
            </a:xfrm>
            <a:prstGeom prst="rect">
              <a:avLst/>
            </a:prstGeom>
            <a:solidFill>
              <a:schemeClr val="accent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mn-ea"/>
                <a:cs typeface="+mn-ea"/>
              </a:endParaRPr>
            </a:p>
          </p:txBody>
        </p:sp>
        <p:sp>
          <p:nvSpPr>
            <p:cNvPr id="123" name="Oval 122"/>
            <p:cNvSpPr/>
            <p:nvPr/>
          </p:nvSpPr>
          <p:spPr>
            <a:xfrm>
              <a:off x="5312279" y="3077587"/>
              <a:ext cx="1280550" cy="1280546"/>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3600" dirty="0">
                <a:solidFill>
                  <a:srgbClr val="FFFFFF"/>
                </a:solidFill>
                <a:latin typeface="+mn-ea"/>
                <a:cs typeface="+mn-ea"/>
              </a:endParaRPr>
            </a:p>
          </p:txBody>
        </p:sp>
        <p:sp>
          <p:nvSpPr>
            <p:cNvPr id="124" name="Oval 123"/>
            <p:cNvSpPr/>
            <p:nvPr/>
          </p:nvSpPr>
          <p:spPr>
            <a:xfrm>
              <a:off x="5437623" y="3202931"/>
              <a:ext cx="1029862" cy="10298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3600" dirty="0">
                <a:solidFill>
                  <a:schemeClr val="accent6"/>
                </a:solidFill>
                <a:latin typeface="+mn-ea"/>
                <a:cs typeface="+mn-ea"/>
              </a:endParaRPr>
            </a:p>
          </p:txBody>
        </p:sp>
        <p:sp>
          <p:nvSpPr>
            <p:cNvPr id="137" name="Text Placeholder 33"/>
            <p:cNvSpPr txBox="1"/>
            <p:nvPr/>
          </p:nvSpPr>
          <p:spPr>
            <a:xfrm>
              <a:off x="2096469" y="3287124"/>
              <a:ext cx="2533433" cy="812408"/>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buNone/>
              </a:pPr>
              <a:r>
                <a:rPr lang="zh-CN" altLang="en-US" sz="2800" b="1" dirty="0">
                  <a:solidFill>
                    <a:schemeClr val="bg1"/>
                  </a:solidFill>
                  <a:latin typeface="+mn-ea"/>
                  <a:cs typeface="+mn-ea"/>
                </a:rPr>
                <a:t>商业计划</a:t>
              </a:r>
              <a:endParaRPr lang="en-US" altLang="zh-CN" sz="2800" b="1" dirty="0">
                <a:solidFill>
                  <a:schemeClr val="bg1"/>
                </a:solidFill>
                <a:latin typeface="+mn-ea"/>
                <a:cs typeface="+mn-ea"/>
              </a:endParaRPr>
            </a:p>
            <a:p>
              <a:pPr marL="0" indent="0">
                <a:lnSpc>
                  <a:spcPct val="100000"/>
                </a:lnSpc>
                <a:buNone/>
              </a:pPr>
              <a:r>
                <a:rPr lang="en-AU" sz="2800" b="1" dirty="0">
                  <a:solidFill>
                    <a:schemeClr val="bg1"/>
                  </a:solidFill>
                  <a:latin typeface="+mn-ea"/>
                  <a:cs typeface="+mn-ea"/>
                </a:rPr>
                <a:t>2016</a:t>
              </a:r>
            </a:p>
          </p:txBody>
        </p:sp>
      </p:grpSp>
      <p:grpSp>
        <p:nvGrpSpPr>
          <p:cNvPr id="27" name="组合 26"/>
          <p:cNvGrpSpPr/>
          <p:nvPr/>
        </p:nvGrpSpPr>
        <p:grpSpPr>
          <a:xfrm>
            <a:off x="7451687" y="3547184"/>
            <a:ext cx="307174" cy="307212"/>
            <a:chOff x="11121822" y="1145785"/>
            <a:chExt cx="307214" cy="307212"/>
          </a:xfrm>
          <a:solidFill>
            <a:schemeClr val="bg1"/>
          </a:solidFill>
        </p:grpSpPr>
        <p:sp>
          <p:nvSpPr>
            <p:cNvPr id="28" name="Freeform 140"/>
            <p:cNvSpPr>
              <a:spLocks noEditPoints="1"/>
            </p:cNvSpPr>
            <p:nvPr/>
          </p:nvSpPr>
          <p:spPr bwMode="auto">
            <a:xfrm>
              <a:off x="11121822" y="1211403"/>
              <a:ext cx="241594" cy="241594"/>
            </a:xfrm>
            <a:custGeom>
              <a:avLst/>
              <a:gdLst>
                <a:gd name="T0" fmla="*/ 103 w 112"/>
                <a:gd name="T1" fmla="*/ 47 h 112"/>
                <a:gd name="T2" fmla="*/ 106 w 112"/>
                <a:gd name="T3" fmla="*/ 36 h 112"/>
                <a:gd name="T4" fmla="*/ 102 w 112"/>
                <a:gd name="T5" fmla="*/ 22 h 112"/>
                <a:gd name="T6" fmla="*/ 92 w 112"/>
                <a:gd name="T7" fmla="*/ 25 h 112"/>
                <a:gd name="T8" fmla="*/ 90 w 112"/>
                <a:gd name="T9" fmla="*/ 14 h 112"/>
                <a:gd name="T10" fmla="*/ 79 w 112"/>
                <a:gd name="T11" fmla="*/ 4 h 112"/>
                <a:gd name="T12" fmla="*/ 71 w 112"/>
                <a:gd name="T13" fmla="*/ 11 h 112"/>
                <a:gd name="T14" fmla="*/ 64 w 112"/>
                <a:gd name="T15" fmla="*/ 3 h 112"/>
                <a:gd name="T16" fmla="*/ 50 w 112"/>
                <a:gd name="T17" fmla="*/ 0 h 112"/>
                <a:gd name="T18" fmla="*/ 47 w 112"/>
                <a:gd name="T19" fmla="*/ 10 h 112"/>
                <a:gd name="T20" fmla="*/ 37 w 112"/>
                <a:gd name="T21" fmla="*/ 6 h 112"/>
                <a:gd name="T22" fmla="*/ 23 w 112"/>
                <a:gd name="T23" fmla="*/ 11 h 112"/>
                <a:gd name="T24" fmla="*/ 25 w 112"/>
                <a:gd name="T25" fmla="*/ 20 h 112"/>
                <a:gd name="T26" fmla="*/ 14 w 112"/>
                <a:gd name="T27" fmla="*/ 22 h 112"/>
                <a:gd name="T28" fmla="*/ 5 w 112"/>
                <a:gd name="T29" fmla="*/ 33 h 112"/>
                <a:gd name="T30" fmla="*/ 12 w 112"/>
                <a:gd name="T31" fmla="*/ 41 h 112"/>
                <a:gd name="T32" fmla="*/ 3 w 112"/>
                <a:gd name="T33" fmla="*/ 48 h 112"/>
                <a:gd name="T34" fmla="*/ 0 w 112"/>
                <a:gd name="T35" fmla="*/ 62 h 112"/>
                <a:gd name="T36" fmla="*/ 10 w 112"/>
                <a:gd name="T37" fmla="*/ 65 h 112"/>
                <a:gd name="T38" fmla="*/ 6 w 112"/>
                <a:gd name="T39" fmla="*/ 75 h 112"/>
                <a:gd name="T40" fmla="*/ 11 w 112"/>
                <a:gd name="T41" fmla="*/ 89 h 112"/>
                <a:gd name="T42" fmla="*/ 21 w 112"/>
                <a:gd name="T43" fmla="*/ 87 h 112"/>
                <a:gd name="T44" fmla="*/ 23 w 112"/>
                <a:gd name="T45" fmla="*/ 98 h 112"/>
                <a:gd name="T46" fmla="*/ 34 w 112"/>
                <a:gd name="T47" fmla="*/ 108 h 112"/>
                <a:gd name="T48" fmla="*/ 41 w 112"/>
                <a:gd name="T49" fmla="*/ 101 h 112"/>
                <a:gd name="T50" fmla="*/ 48 w 112"/>
                <a:gd name="T51" fmla="*/ 109 h 112"/>
                <a:gd name="T52" fmla="*/ 63 w 112"/>
                <a:gd name="T53" fmla="*/ 112 h 112"/>
                <a:gd name="T54" fmla="*/ 66 w 112"/>
                <a:gd name="T55" fmla="*/ 102 h 112"/>
                <a:gd name="T56" fmla="*/ 76 w 112"/>
                <a:gd name="T57" fmla="*/ 106 h 112"/>
                <a:gd name="T58" fmla="*/ 90 w 112"/>
                <a:gd name="T59" fmla="*/ 101 h 112"/>
                <a:gd name="T60" fmla="*/ 88 w 112"/>
                <a:gd name="T61" fmla="*/ 91 h 112"/>
                <a:gd name="T62" fmla="*/ 98 w 112"/>
                <a:gd name="T63" fmla="*/ 89 h 112"/>
                <a:gd name="T64" fmla="*/ 108 w 112"/>
                <a:gd name="T65" fmla="*/ 78 h 112"/>
                <a:gd name="T66" fmla="*/ 101 w 112"/>
                <a:gd name="T67" fmla="*/ 71 h 112"/>
                <a:gd name="T68" fmla="*/ 110 w 112"/>
                <a:gd name="T69" fmla="*/ 64 h 112"/>
                <a:gd name="T70" fmla="*/ 112 w 112"/>
                <a:gd name="T71" fmla="*/ 49 h 112"/>
                <a:gd name="T72" fmla="*/ 56 w 112"/>
                <a:gd name="T73" fmla="*/ 86 h 112"/>
                <a:gd name="T74" fmla="*/ 56 w 112"/>
                <a:gd name="T75" fmla="*/ 26 h 112"/>
                <a:gd name="T76" fmla="*/ 56 w 112"/>
                <a:gd name="T77" fmla="*/ 86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12" h="112">
                  <a:moveTo>
                    <a:pt x="110" y="47"/>
                  </a:moveTo>
                  <a:cubicBezTo>
                    <a:pt x="103" y="47"/>
                    <a:pt x="103" y="47"/>
                    <a:pt x="103" y="47"/>
                  </a:cubicBezTo>
                  <a:cubicBezTo>
                    <a:pt x="102" y="44"/>
                    <a:pt x="101" y="42"/>
                    <a:pt x="101" y="39"/>
                  </a:cubicBezTo>
                  <a:cubicBezTo>
                    <a:pt x="106" y="36"/>
                    <a:pt x="106" y="36"/>
                    <a:pt x="106" y="36"/>
                  </a:cubicBezTo>
                  <a:cubicBezTo>
                    <a:pt x="108" y="35"/>
                    <a:pt x="108" y="34"/>
                    <a:pt x="107" y="32"/>
                  </a:cubicBezTo>
                  <a:cubicBezTo>
                    <a:pt x="102" y="22"/>
                    <a:pt x="102" y="22"/>
                    <a:pt x="102" y="22"/>
                  </a:cubicBezTo>
                  <a:cubicBezTo>
                    <a:pt x="101" y="21"/>
                    <a:pt x="99" y="20"/>
                    <a:pt x="98" y="21"/>
                  </a:cubicBezTo>
                  <a:cubicBezTo>
                    <a:pt x="92" y="25"/>
                    <a:pt x="92" y="25"/>
                    <a:pt x="92" y="25"/>
                  </a:cubicBezTo>
                  <a:cubicBezTo>
                    <a:pt x="90" y="23"/>
                    <a:pt x="88" y="21"/>
                    <a:pt x="87" y="20"/>
                  </a:cubicBezTo>
                  <a:cubicBezTo>
                    <a:pt x="90" y="14"/>
                    <a:pt x="90" y="14"/>
                    <a:pt x="90" y="14"/>
                  </a:cubicBezTo>
                  <a:cubicBezTo>
                    <a:pt x="91" y="12"/>
                    <a:pt x="90" y="11"/>
                    <a:pt x="89" y="10"/>
                  </a:cubicBezTo>
                  <a:cubicBezTo>
                    <a:pt x="79" y="4"/>
                    <a:pt x="79" y="4"/>
                    <a:pt x="79" y="4"/>
                  </a:cubicBezTo>
                  <a:cubicBezTo>
                    <a:pt x="77" y="3"/>
                    <a:pt x="76" y="4"/>
                    <a:pt x="75" y="5"/>
                  </a:cubicBezTo>
                  <a:cubicBezTo>
                    <a:pt x="71" y="11"/>
                    <a:pt x="71" y="11"/>
                    <a:pt x="71" y="11"/>
                  </a:cubicBezTo>
                  <a:cubicBezTo>
                    <a:pt x="69" y="10"/>
                    <a:pt x="67" y="10"/>
                    <a:pt x="64" y="9"/>
                  </a:cubicBezTo>
                  <a:cubicBezTo>
                    <a:pt x="64" y="3"/>
                    <a:pt x="64" y="3"/>
                    <a:pt x="64" y="3"/>
                  </a:cubicBezTo>
                  <a:cubicBezTo>
                    <a:pt x="64" y="1"/>
                    <a:pt x="63" y="0"/>
                    <a:pt x="61" y="0"/>
                  </a:cubicBezTo>
                  <a:cubicBezTo>
                    <a:pt x="50" y="0"/>
                    <a:pt x="50" y="0"/>
                    <a:pt x="50" y="0"/>
                  </a:cubicBezTo>
                  <a:cubicBezTo>
                    <a:pt x="48" y="0"/>
                    <a:pt x="47" y="1"/>
                    <a:pt x="47" y="3"/>
                  </a:cubicBezTo>
                  <a:cubicBezTo>
                    <a:pt x="47" y="10"/>
                    <a:pt x="47" y="10"/>
                    <a:pt x="47" y="10"/>
                  </a:cubicBezTo>
                  <a:cubicBezTo>
                    <a:pt x="45" y="10"/>
                    <a:pt x="42" y="11"/>
                    <a:pt x="40" y="12"/>
                  </a:cubicBezTo>
                  <a:cubicBezTo>
                    <a:pt x="37" y="6"/>
                    <a:pt x="37" y="6"/>
                    <a:pt x="37" y="6"/>
                  </a:cubicBezTo>
                  <a:cubicBezTo>
                    <a:pt x="36" y="4"/>
                    <a:pt x="34" y="4"/>
                    <a:pt x="33" y="5"/>
                  </a:cubicBezTo>
                  <a:cubicBezTo>
                    <a:pt x="23" y="11"/>
                    <a:pt x="23" y="11"/>
                    <a:pt x="23" y="11"/>
                  </a:cubicBezTo>
                  <a:cubicBezTo>
                    <a:pt x="21" y="11"/>
                    <a:pt x="21" y="13"/>
                    <a:pt x="22" y="14"/>
                  </a:cubicBezTo>
                  <a:cubicBezTo>
                    <a:pt x="25" y="20"/>
                    <a:pt x="25" y="20"/>
                    <a:pt x="25" y="20"/>
                  </a:cubicBezTo>
                  <a:cubicBezTo>
                    <a:pt x="23" y="22"/>
                    <a:pt x="22" y="24"/>
                    <a:pt x="20" y="26"/>
                  </a:cubicBezTo>
                  <a:cubicBezTo>
                    <a:pt x="14" y="22"/>
                    <a:pt x="14" y="22"/>
                    <a:pt x="14" y="22"/>
                  </a:cubicBezTo>
                  <a:cubicBezTo>
                    <a:pt x="13" y="22"/>
                    <a:pt x="11" y="22"/>
                    <a:pt x="10" y="23"/>
                  </a:cubicBezTo>
                  <a:cubicBezTo>
                    <a:pt x="5" y="33"/>
                    <a:pt x="5" y="33"/>
                    <a:pt x="5" y="33"/>
                  </a:cubicBezTo>
                  <a:cubicBezTo>
                    <a:pt x="4" y="35"/>
                    <a:pt x="4" y="36"/>
                    <a:pt x="6" y="37"/>
                  </a:cubicBezTo>
                  <a:cubicBezTo>
                    <a:pt x="12" y="41"/>
                    <a:pt x="12" y="41"/>
                    <a:pt x="12" y="41"/>
                  </a:cubicBezTo>
                  <a:cubicBezTo>
                    <a:pt x="11" y="43"/>
                    <a:pt x="10" y="45"/>
                    <a:pt x="10" y="48"/>
                  </a:cubicBezTo>
                  <a:cubicBezTo>
                    <a:pt x="3" y="48"/>
                    <a:pt x="3" y="48"/>
                    <a:pt x="3" y="48"/>
                  </a:cubicBezTo>
                  <a:cubicBezTo>
                    <a:pt x="2" y="48"/>
                    <a:pt x="0" y="49"/>
                    <a:pt x="0" y="51"/>
                  </a:cubicBezTo>
                  <a:cubicBezTo>
                    <a:pt x="0" y="62"/>
                    <a:pt x="0" y="62"/>
                    <a:pt x="0" y="62"/>
                  </a:cubicBezTo>
                  <a:cubicBezTo>
                    <a:pt x="0" y="64"/>
                    <a:pt x="2" y="65"/>
                    <a:pt x="3" y="65"/>
                  </a:cubicBezTo>
                  <a:cubicBezTo>
                    <a:pt x="10" y="65"/>
                    <a:pt x="10" y="65"/>
                    <a:pt x="10" y="65"/>
                  </a:cubicBezTo>
                  <a:cubicBezTo>
                    <a:pt x="11" y="68"/>
                    <a:pt x="11" y="70"/>
                    <a:pt x="12" y="72"/>
                  </a:cubicBezTo>
                  <a:cubicBezTo>
                    <a:pt x="6" y="75"/>
                    <a:pt x="6" y="75"/>
                    <a:pt x="6" y="75"/>
                  </a:cubicBezTo>
                  <a:cubicBezTo>
                    <a:pt x="5" y="76"/>
                    <a:pt x="5" y="78"/>
                    <a:pt x="5" y="79"/>
                  </a:cubicBezTo>
                  <a:cubicBezTo>
                    <a:pt x="11" y="89"/>
                    <a:pt x="11" y="89"/>
                    <a:pt x="11" y="89"/>
                  </a:cubicBezTo>
                  <a:cubicBezTo>
                    <a:pt x="12" y="91"/>
                    <a:pt x="14" y="91"/>
                    <a:pt x="15" y="90"/>
                  </a:cubicBezTo>
                  <a:cubicBezTo>
                    <a:pt x="21" y="87"/>
                    <a:pt x="21" y="87"/>
                    <a:pt x="21" y="87"/>
                  </a:cubicBezTo>
                  <a:cubicBezTo>
                    <a:pt x="23" y="89"/>
                    <a:pt x="24" y="91"/>
                    <a:pt x="26" y="92"/>
                  </a:cubicBezTo>
                  <a:cubicBezTo>
                    <a:pt x="23" y="98"/>
                    <a:pt x="23" y="98"/>
                    <a:pt x="23" y="98"/>
                  </a:cubicBezTo>
                  <a:cubicBezTo>
                    <a:pt x="22" y="99"/>
                    <a:pt x="23" y="101"/>
                    <a:pt x="24" y="102"/>
                  </a:cubicBezTo>
                  <a:cubicBezTo>
                    <a:pt x="34" y="108"/>
                    <a:pt x="34" y="108"/>
                    <a:pt x="34" y="108"/>
                  </a:cubicBezTo>
                  <a:cubicBezTo>
                    <a:pt x="35" y="108"/>
                    <a:pt x="37" y="108"/>
                    <a:pt x="38" y="106"/>
                  </a:cubicBezTo>
                  <a:cubicBezTo>
                    <a:pt x="41" y="101"/>
                    <a:pt x="41" y="101"/>
                    <a:pt x="41" y="101"/>
                  </a:cubicBezTo>
                  <a:cubicBezTo>
                    <a:pt x="44" y="101"/>
                    <a:pt x="46" y="102"/>
                    <a:pt x="48" y="102"/>
                  </a:cubicBezTo>
                  <a:cubicBezTo>
                    <a:pt x="48" y="109"/>
                    <a:pt x="48" y="109"/>
                    <a:pt x="48" y="109"/>
                  </a:cubicBezTo>
                  <a:cubicBezTo>
                    <a:pt x="48" y="111"/>
                    <a:pt x="50" y="112"/>
                    <a:pt x="51" y="112"/>
                  </a:cubicBezTo>
                  <a:cubicBezTo>
                    <a:pt x="63" y="112"/>
                    <a:pt x="63" y="112"/>
                    <a:pt x="63" y="112"/>
                  </a:cubicBezTo>
                  <a:cubicBezTo>
                    <a:pt x="64" y="112"/>
                    <a:pt x="66" y="111"/>
                    <a:pt x="66" y="109"/>
                  </a:cubicBezTo>
                  <a:cubicBezTo>
                    <a:pt x="66" y="102"/>
                    <a:pt x="66" y="102"/>
                    <a:pt x="66" y="102"/>
                  </a:cubicBezTo>
                  <a:cubicBezTo>
                    <a:pt x="68" y="102"/>
                    <a:pt x="70" y="101"/>
                    <a:pt x="73" y="100"/>
                  </a:cubicBezTo>
                  <a:cubicBezTo>
                    <a:pt x="76" y="106"/>
                    <a:pt x="76" y="106"/>
                    <a:pt x="76" y="106"/>
                  </a:cubicBezTo>
                  <a:cubicBezTo>
                    <a:pt x="77" y="107"/>
                    <a:pt x="79" y="108"/>
                    <a:pt x="80" y="107"/>
                  </a:cubicBezTo>
                  <a:cubicBezTo>
                    <a:pt x="90" y="101"/>
                    <a:pt x="90" y="101"/>
                    <a:pt x="90" y="101"/>
                  </a:cubicBezTo>
                  <a:cubicBezTo>
                    <a:pt x="91" y="100"/>
                    <a:pt x="92" y="99"/>
                    <a:pt x="91" y="97"/>
                  </a:cubicBezTo>
                  <a:cubicBezTo>
                    <a:pt x="88" y="91"/>
                    <a:pt x="88" y="91"/>
                    <a:pt x="88" y="91"/>
                  </a:cubicBezTo>
                  <a:cubicBezTo>
                    <a:pt x="89" y="90"/>
                    <a:pt x="91" y="88"/>
                    <a:pt x="93" y="86"/>
                  </a:cubicBezTo>
                  <a:cubicBezTo>
                    <a:pt x="98" y="89"/>
                    <a:pt x="98" y="89"/>
                    <a:pt x="98" y="89"/>
                  </a:cubicBezTo>
                  <a:cubicBezTo>
                    <a:pt x="100" y="90"/>
                    <a:pt x="102" y="90"/>
                    <a:pt x="102" y="88"/>
                  </a:cubicBezTo>
                  <a:cubicBezTo>
                    <a:pt x="108" y="78"/>
                    <a:pt x="108" y="78"/>
                    <a:pt x="108" y="78"/>
                  </a:cubicBezTo>
                  <a:cubicBezTo>
                    <a:pt x="109" y="77"/>
                    <a:pt x="108" y="75"/>
                    <a:pt x="107" y="74"/>
                  </a:cubicBezTo>
                  <a:cubicBezTo>
                    <a:pt x="101" y="71"/>
                    <a:pt x="101" y="71"/>
                    <a:pt x="101" y="71"/>
                  </a:cubicBezTo>
                  <a:cubicBezTo>
                    <a:pt x="102" y="69"/>
                    <a:pt x="102" y="66"/>
                    <a:pt x="103" y="64"/>
                  </a:cubicBezTo>
                  <a:cubicBezTo>
                    <a:pt x="110" y="64"/>
                    <a:pt x="110" y="64"/>
                    <a:pt x="110" y="64"/>
                  </a:cubicBezTo>
                  <a:cubicBezTo>
                    <a:pt x="111" y="64"/>
                    <a:pt x="112" y="63"/>
                    <a:pt x="112" y="61"/>
                  </a:cubicBezTo>
                  <a:cubicBezTo>
                    <a:pt x="112" y="49"/>
                    <a:pt x="112" y="49"/>
                    <a:pt x="112" y="49"/>
                  </a:cubicBezTo>
                  <a:cubicBezTo>
                    <a:pt x="112" y="48"/>
                    <a:pt x="111" y="47"/>
                    <a:pt x="110" y="47"/>
                  </a:cubicBezTo>
                  <a:close/>
                  <a:moveTo>
                    <a:pt x="56" y="86"/>
                  </a:moveTo>
                  <a:cubicBezTo>
                    <a:pt x="40" y="86"/>
                    <a:pt x="26" y="72"/>
                    <a:pt x="26" y="56"/>
                  </a:cubicBezTo>
                  <a:cubicBezTo>
                    <a:pt x="26" y="39"/>
                    <a:pt x="40" y="26"/>
                    <a:pt x="56" y="26"/>
                  </a:cubicBezTo>
                  <a:cubicBezTo>
                    <a:pt x="73" y="26"/>
                    <a:pt x="86" y="39"/>
                    <a:pt x="86" y="56"/>
                  </a:cubicBezTo>
                  <a:cubicBezTo>
                    <a:pt x="86" y="72"/>
                    <a:pt x="73" y="86"/>
                    <a:pt x="56" y="8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29" name="Freeform 141"/>
            <p:cNvSpPr>
              <a:spLocks noEditPoints="1"/>
            </p:cNvSpPr>
            <p:nvPr/>
          </p:nvSpPr>
          <p:spPr bwMode="auto">
            <a:xfrm>
              <a:off x="11317186" y="1145785"/>
              <a:ext cx="111850" cy="113341"/>
            </a:xfrm>
            <a:custGeom>
              <a:avLst/>
              <a:gdLst>
                <a:gd name="T0" fmla="*/ 48 w 52"/>
                <a:gd name="T1" fmla="*/ 23 h 52"/>
                <a:gd name="T2" fmla="*/ 50 w 52"/>
                <a:gd name="T3" fmla="*/ 17 h 52"/>
                <a:gd name="T4" fmla="*/ 48 w 52"/>
                <a:gd name="T5" fmla="*/ 11 h 52"/>
                <a:gd name="T6" fmla="*/ 44 w 52"/>
                <a:gd name="T7" fmla="*/ 12 h 52"/>
                <a:gd name="T8" fmla="*/ 42 w 52"/>
                <a:gd name="T9" fmla="*/ 6 h 52"/>
                <a:gd name="T10" fmla="*/ 38 w 52"/>
                <a:gd name="T11" fmla="*/ 2 h 52"/>
                <a:gd name="T12" fmla="*/ 34 w 52"/>
                <a:gd name="T13" fmla="*/ 5 h 52"/>
                <a:gd name="T14" fmla="*/ 30 w 52"/>
                <a:gd name="T15" fmla="*/ 1 h 52"/>
                <a:gd name="T16" fmla="*/ 24 w 52"/>
                <a:gd name="T17" fmla="*/ 0 h 52"/>
                <a:gd name="T18" fmla="*/ 23 w 52"/>
                <a:gd name="T19" fmla="*/ 4 h 52"/>
                <a:gd name="T20" fmla="*/ 17 w 52"/>
                <a:gd name="T21" fmla="*/ 2 h 52"/>
                <a:gd name="T22" fmla="*/ 11 w 52"/>
                <a:gd name="T23" fmla="*/ 4 h 52"/>
                <a:gd name="T24" fmla="*/ 12 w 52"/>
                <a:gd name="T25" fmla="*/ 8 h 52"/>
                <a:gd name="T26" fmla="*/ 6 w 52"/>
                <a:gd name="T27" fmla="*/ 10 h 52"/>
                <a:gd name="T28" fmla="*/ 2 w 52"/>
                <a:gd name="T29" fmla="*/ 14 h 52"/>
                <a:gd name="T30" fmla="*/ 6 w 52"/>
                <a:gd name="T31" fmla="*/ 18 h 52"/>
                <a:gd name="T32" fmla="*/ 1 w 52"/>
                <a:gd name="T33" fmla="*/ 22 h 52"/>
                <a:gd name="T34" fmla="*/ 0 w 52"/>
                <a:gd name="T35" fmla="*/ 28 h 52"/>
                <a:gd name="T36" fmla="*/ 4 w 52"/>
                <a:gd name="T37" fmla="*/ 29 h 52"/>
                <a:gd name="T38" fmla="*/ 2 w 52"/>
                <a:gd name="T39" fmla="*/ 35 h 52"/>
                <a:gd name="T40" fmla="*/ 4 w 52"/>
                <a:gd name="T41" fmla="*/ 41 h 52"/>
                <a:gd name="T42" fmla="*/ 9 w 52"/>
                <a:gd name="T43" fmla="*/ 40 h 52"/>
                <a:gd name="T44" fmla="*/ 10 w 52"/>
                <a:gd name="T45" fmla="*/ 46 h 52"/>
                <a:gd name="T46" fmla="*/ 15 w 52"/>
                <a:gd name="T47" fmla="*/ 50 h 52"/>
                <a:gd name="T48" fmla="*/ 18 w 52"/>
                <a:gd name="T49" fmla="*/ 47 h 52"/>
                <a:gd name="T50" fmla="*/ 22 w 52"/>
                <a:gd name="T51" fmla="*/ 51 h 52"/>
                <a:gd name="T52" fmla="*/ 28 w 52"/>
                <a:gd name="T53" fmla="*/ 52 h 52"/>
                <a:gd name="T54" fmla="*/ 29 w 52"/>
                <a:gd name="T55" fmla="*/ 48 h 52"/>
                <a:gd name="T56" fmla="*/ 35 w 52"/>
                <a:gd name="T57" fmla="*/ 50 h 52"/>
                <a:gd name="T58" fmla="*/ 41 w 52"/>
                <a:gd name="T59" fmla="*/ 48 h 52"/>
                <a:gd name="T60" fmla="*/ 40 w 52"/>
                <a:gd name="T61" fmla="*/ 43 h 52"/>
                <a:gd name="T62" fmla="*/ 46 w 52"/>
                <a:gd name="T63" fmla="*/ 42 h 52"/>
                <a:gd name="T64" fmla="*/ 50 w 52"/>
                <a:gd name="T65" fmla="*/ 37 h 52"/>
                <a:gd name="T66" fmla="*/ 47 w 52"/>
                <a:gd name="T67" fmla="*/ 34 h 52"/>
                <a:gd name="T68" fmla="*/ 51 w 52"/>
                <a:gd name="T69" fmla="*/ 30 h 52"/>
                <a:gd name="T70" fmla="*/ 52 w 52"/>
                <a:gd name="T71" fmla="*/ 24 h 52"/>
                <a:gd name="T72" fmla="*/ 26 w 52"/>
                <a:gd name="T73" fmla="*/ 40 h 52"/>
                <a:gd name="T74" fmla="*/ 26 w 52"/>
                <a:gd name="T75" fmla="*/ 12 h 52"/>
                <a:gd name="T76" fmla="*/ 26 w 52"/>
                <a:gd name="T77" fmla="*/ 4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2" h="52">
                  <a:moveTo>
                    <a:pt x="51" y="23"/>
                  </a:moveTo>
                  <a:cubicBezTo>
                    <a:pt x="48" y="23"/>
                    <a:pt x="48" y="23"/>
                    <a:pt x="48" y="23"/>
                  </a:cubicBezTo>
                  <a:cubicBezTo>
                    <a:pt x="48" y="21"/>
                    <a:pt x="48" y="20"/>
                    <a:pt x="47" y="18"/>
                  </a:cubicBezTo>
                  <a:cubicBezTo>
                    <a:pt x="50" y="17"/>
                    <a:pt x="50" y="17"/>
                    <a:pt x="50" y="17"/>
                  </a:cubicBezTo>
                  <a:cubicBezTo>
                    <a:pt x="50" y="16"/>
                    <a:pt x="51" y="16"/>
                    <a:pt x="50" y="15"/>
                  </a:cubicBezTo>
                  <a:cubicBezTo>
                    <a:pt x="48" y="11"/>
                    <a:pt x="48" y="11"/>
                    <a:pt x="48" y="11"/>
                  </a:cubicBezTo>
                  <a:cubicBezTo>
                    <a:pt x="48" y="10"/>
                    <a:pt x="47" y="10"/>
                    <a:pt x="46" y="11"/>
                  </a:cubicBezTo>
                  <a:cubicBezTo>
                    <a:pt x="44" y="12"/>
                    <a:pt x="44" y="12"/>
                    <a:pt x="44" y="12"/>
                  </a:cubicBezTo>
                  <a:cubicBezTo>
                    <a:pt x="43" y="11"/>
                    <a:pt x="42" y="10"/>
                    <a:pt x="40" y="9"/>
                  </a:cubicBezTo>
                  <a:cubicBezTo>
                    <a:pt x="42" y="6"/>
                    <a:pt x="42" y="6"/>
                    <a:pt x="42" y="6"/>
                  </a:cubicBezTo>
                  <a:cubicBezTo>
                    <a:pt x="42" y="6"/>
                    <a:pt x="42" y="5"/>
                    <a:pt x="42" y="4"/>
                  </a:cubicBezTo>
                  <a:cubicBezTo>
                    <a:pt x="38" y="2"/>
                    <a:pt x="38" y="2"/>
                    <a:pt x="38" y="2"/>
                  </a:cubicBezTo>
                  <a:cubicBezTo>
                    <a:pt x="37" y="2"/>
                    <a:pt x="36" y="2"/>
                    <a:pt x="36" y="3"/>
                  </a:cubicBezTo>
                  <a:cubicBezTo>
                    <a:pt x="34" y="5"/>
                    <a:pt x="34" y="5"/>
                    <a:pt x="34" y="5"/>
                  </a:cubicBezTo>
                  <a:cubicBezTo>
                    <a:pt x="33" y="5"/>
                    <a:pt x="32" y="4"/>
                    <a:pt x="30" y="4"/>
                  </a:cubicBezTo>
                  <a:cubicBezTo>
                    <a:pt x="30" y="1"/>
                    <a:pt x="30" y="1"/>
                    <a:pt x="30" y="1"/>
                  </a:cubicBezTo>
                  <a:cubicBezTo>
                    <a:pt x="30" y="0"/>
                    <a:pt x="29" y="0"/>
                    <a:pt x="29" y="0"/>
                  </a:cubicBezTo>
                  <a:cubicBezTo>
                    <a:pt x="24" y="0"/>
                    <a:pt x="24" y="0"/>
                    <a:pt x="24" y="0"/>
                  </a:cubicBezTo>
                  <a:cubicBezTo>
                    <a:pt x="24" y="0"/>
                    <a:pt x="23" y="0"/>
                    <a:pt x="23" y="1"/>
                  </a:cubicBezTo>
                  <a:cubicBezTo>
                    <a:pt x="23" y="4"/>
                    <a:pt x="23" y="4"/>
                    <a:pt x="23" y="4"/>
                  </a:cubicBezTo>
                  <a:cubicBezTo>
                    <a:pt x="21" y="4"/>
                    <a:pt x="20" y="5"/>
                    <a:pt x="19" y="5"/>
                  </a:cubicBezTo>
                  <a:cubicBezTo>
                    <a:pt x="17" y="2"/>
                    <a:pt x="17" y="2"/>
                    <a:pt x="17" y="2"/>
                  </a:cubicBezTo>
                  <a:cubicBezTo>
                    <a:pt x="17" y="2"/>
                    <a:pt x="16" y="1"/>
                    <a:pt x="15" y="2"/>
                  </a:cubicBezTo>
                  <a:cubicBezTo>
                    <a:pt x="11" y="4"/>
                    <a:pt x="11" y="4"/>
                    <a:pt x="11" y="4"/>
                  </a:cubicBezTo>
                  <a:cubicBezTo>
                    <a:pt x="11" y="4"/>
                    <a:pt x="11" y="5"/>
                    <a:pt x="11" y="6"/>
                  </a:cubicBezTo>
                  <a:cubicBezTo>
                    <a:pt x="12" y="8"/>
                    <a:pt x="12" y="8"/>
                    <a:pt x="12" y="8"/>
                  </a:cubicBezTo>
                  <a:cubicBezTo>
                    <a:pt x="11" y="9"/>
                    <a:pt x="10" y="10"/>
                    <a:pt x="9" y="12"/>
                  </a:cubicBezTo>
                  <a:cubicBezTo>
                    <a:pt x="6" y="10"/>
                    <a:pt x="6" y="10"/>
                    <a:pt x="6" y="10"/>
                  </a:cubicBezTo>
                  <a:cubicBezTo>
                    <a:pt x="6" y="10"/>
                    <a:pt x="5" y="10"/>
                    <a:pt x="5" y="10"/>
                  </a:cubicBezTo>
                  <a:cubicBezTo>
                    <a:pt x="2" y="14"/>
                    <a:pt x="2" y="14"/>
                    <a:pt x="2" y="14"/>
                  </a:cubicBezTo>
                  <a:cubicBezTo>
                    <a:pt x="2" y="15"/>
                    <a:pt x="2" y="16"/>
                    <a:pt x="3" y="16"/>
                  </a:cubicBezTo>
                  <a:cubicBezTo>
                    <a:pt x="6" y="18"/>
                    <a:pt x="6" y="18"/>
                    <a:pt x="6" y="18"/>
                  </a:cubicBezTo>
                  <a:cubicBezTo>
                    <a:pt x="5" y="19"/>
                    <a:pt x="5" y="21"/>
                    <a:pt x="4" y="22"/>
                  </a:cubicBezTo>
                  <a:cubicBezTo>
                    <a:pt x="1" y="22"/>
                    <a:pt x="1" y="22"/>
                    <a:pt x="1" y="22"/>
                  </a:cubicBezTo>
                  <a:cubicBezTo>
                    <a:pt x="0" y="22"/>
                    <a:pt x="0" y="23"/>
                    <a:pt x="0" y="23"/>
                  </a:cubicBezTo>
                  <a:cubicBezTo>
                    <a:pt x="0" y="28"/>
                    <a:pt x="0" y="28"/>
                    <a:pt x="0" y="28"/>
                  </a:cubicBezTo>
                  <a:cubicBezTo>
                    <a:pt x="0" y="29"/>
                    <a:pt x="0" y="29"/>
                    <a:pt x="1" y="29"/>
                  </a:cubicBezTo>
                  <a:cubicBezTo>
                    <a:pt x="4" y="29"/>
                    <a:pt x="4" y="29"/>
                    <a:pt x="4" y="29"/>
                  </a:cubicBezTo>
                  <a:cubicBezTo>
                    <a:pt x="4" y="31"/>
                    <a:pt x="5" y="32"/>
                    <a:pt x="5" y="34"/>
                  </a:cubicBezTo>
                  <a:cubicBezTo>
                    <a:pt x="2" y="35"/>
                    <a:pt x="2" y="35"/>
                    <a:pt x="2" y="35"/>
                  </a:cubicBezTo>
                  <a:cubicBezTo>
                    <a:pt x="2" y="36"/>
                    <a:pt x="2" y="36"/>
                    <a:pt x="2" y="37"/>
                  </a:cubicBezTo>
                  <a:cubicBezTo>
                    <a:pt x="4" y="41"/>
                    <a:pt x="4" y="41"/>
                    <a:pt x="4" y="41"/>
                  </a:cubicBezTo>
                  <a:cubicBezTo>
                    <a:pt x="5" y="41"/>
                    <a:pt x="5" y="42"/>
                    <a:pt x="6" y="41"/>
                  </a:cubicBezTo>
                  <a:cubicBezTo>
                    <a:pt x="9" y="40"/>
                    <a:pt x="9" y="40"/>
                    <a:pt x="9" y="40"/>
                  </a:cubicBezTo>
                  <a:cubicBezTo>
                    <a:pt x="10" y="41"/>
                    <a:pt x="11" y="42"/>
                    <a:pt x="12" y="43"/>
                  </a:cubicBezTo>
                  <a:cubicBezTo>
                    <a:pt x="10" y="46"/>
                    <a:pt x="10" y="46"/>
                    <a:pt x="10" y="46"/>
                  </a:cubicBezTo>
                  <a:cubicBezTo>
                    <a:pt x="10" y="46"/>
                    <a:pt x="10" y="47"/>
                    <a:pt x="11" y="47"/>
                  </a:cubicBezTo>
                  <a:cubicBezTo>
                    <a:pt x="15" y="50"/>
                    <a:pt x="15" y="50"/>
                    <a:pt x="15" y="50"/>
                  </a:cubicBezTo>
                  <a:cubicBezTo>
                    <a:pt x="15" y="50"/>
                    <a:pt x="16" y="50"/>
                    <a:pt x="16" y="49"/>
                  </a:cubicBezTo>
                  <a:cubicBezTo>
                    <a:pt x="18" y="47"/>
                    <a:pt x="18" y="47"/>
                    <a:pt x="18" y="47"/>
                  </a:cubicBezTo>
                  <a:cubicBezTo>
                    <a:pt x="19" y="47"/>
                    <a:pt x="21" y="48"/>
                    <a:pt x="22" y="48"/>
                  </a:cubicBezTo>
                  <a:cubicBezTo>
                    <a:pt x="22" y="51"/>
                    <a:pt x="22" y="51"/>
                    <a:pt x="22" y="51"/>
                  </a:cubicBezTo>
                  <a:cubicBezTo>
                    <a:pt x="22" y="52"/>
                    <a:pt x="23" y="52"/>
                    <a:pt x="24" y="52"/>
                  </a:cubicBezTo>
                  <a:cubicBezTo>
                    <a:pt x="28" y="52"/>
                    <a:pt x="28" y="52"/>
                    <a:pt x="28" y="52"/>
                  </a:cubicBezTo>
                  <a:cubicBezTo>
                    <a:pt x="29" y="52"/>
                    <a:pt x="29" y="52"/>
                    <a:pt x="29" y="51"/>
                  </a:cubicBezTo>
                  <a:cubicBezTo>
                    <a:pt x="29" y="48"/>
                    <a:pt x="29" y="48"/>
                    <a:pt x="29" y="48"/>
                  </a:cubicBezTo>
                  <a:cubicBezTo>
                    <a:pt x="31" y="48"/>
                    <a:pt x="32" y="47"/>
                    <a:pt x="34" y="47"/>
                  </a:cubicBezTo>
                  <a:cubicBezTo>
                    <a:pt x="35" y="50"/>
                    <a:pt x="35" y="50"/>
                    <a:pt x="35" y="50"/>
                  </a:cubicBezTo>
                  <a:cubicBezTo>
                    <a:pt x="36" y="50"/>
                    <a:pt x="36" y="50"/>
                    <a:pt x="37" y="50"/>
                  </a:cubicBezTo>
                  <a:cubicBezTo>
                    <a:pt x="41" y="48"/>
                    <a:pt x="41" y="48"/>
                    <a:pt x="41" y="48"/>
                  </a:cubicBezTo>
                  <a:cubicBezTo>
                    <a:pt x="42" y="47"/>
                    <a:pt x="42" y="47"/>
                    <a:pt x="41" y="46"/>
                  </a:cubicBezTo>
                  <a:cubicBezTo>
                    <a:pt x="40" y="43"/>
                    <a:pt x="40" y="43"/>
                    <a:pt x="40" y="43"/>
                  </a:cubicBezTo>
                  <a:cubicBezTo>
                    <a:pt x="41" y="42"/>
                    <a:pt x="42" y="41"/>
                    <a:pt x="43" y="40"/>
                  </a:cubicBezTo>
                  <a:cubicBezTo>
                    <a:pt x="46" y="42"/>
                    <a:pt x="46" y="42"/>
                    <a:pt x="46" y="42"/>
                  </a:cubicBezTo>
                  <a:cubicBezTo>
                    <a:pt x="47" y="42"/>
                    <a:pt x="47" y="42"/>
                    <a:pt x="48" y="41"/>
                  </a:cubicBezTo>
                  <a:cubicBezTo>
                    <a:pt x="50" y="37"/>
                    <a:pt x="50" y="37"/>
                    <a:pt x="50" y="37"/>
                  </a:cubicBezTo>
                  <a:cubicBezTo>
                    <a:pt x="50" y="37"/>
                    <a:pt x="50" y="36"/>
                    <a:pt x="50" y="36"/>
                  </a:cubicBezTo>
                  <a:cubicBezTo>
                    <a:pt x="47" y="34"/>
                    <a:pt x="47" y="34"/>
                    <a:pt x="47" y="34"/>
                  </a:cubicBezTo>
                  <a:cubicBezTo>
                    <a:pt x="47" y="33"/>
                    <a:pt x="48" y="31"/>
                    <a:pt x="48" y="30"/>
                  </a:cubicBezTo>
                  <a:cubicBezTo>
                    <a:pt x="51" y="30"/>
                    <a:pt x="51" y="30"/>
                    <a:pt x="51" y="30"/>
                  </a:cubicBezTo>
                  <a:cubicBezTo>
                    <a:pt x="52" y="30"/>
                    <a:pt x="52" y="29"/>
                    <a:pt x="52" y="29"/>
                  </a:cubicBezTo>
                  <a:cubicBezTo>
                    <a:pt x="52" y="24"/>
                    <a:pt x="52" y="24"/>
                    <a:pt x="52" y="24"/>
                  </a:cubicBezTo>
                  <a:cubicBezTo>
                    <a:pt x="52" y="23"/>
                    <a:pt x="52" y="23"/>
                    <a:pt x="51" y="23"/>
                  </a:cubicBezTo>
                  <a:close/>
                  <a:moveTo>
                    <a:pt x="26" y="40"/>
                  </a:moveTo>
                  <a:cubicBezTo>
                    <a:pt x="18" y="40"/>
                    <a:pt x="12" y="34"/>
                    <a:pt x="12" y="26"/>
                  </a:cubicBezTo>
                  <a:cubicBezTo>
                    <a:pt x="12" y="18"/>
                    <a:pt x="18" y="12"/>
                    <a:pt x="26" y="12"/>
                  </a:cubicBezTo>
                  <a:cubicBezTo>
                    <a:pt x="34" y="12"/>
                    <a:pt x="40" y="18"/>
                    <a:pt x="40" y="26"/>
                  </a:cubicBezTo>
                  <a:cubicBezTo>
                    <a:pt x="40" y="34"/>
                    <a:pt x="34" y="40"/>
                    <a:pt x="26" y="4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grpSp>
      <p:sp>
        <p:nvSpPr>
          <p:cNvPr id="30" name="Freeform 142"/>
          <p:cNvSpPr/>
          <p:nvPr/>
        </p:nvSpPr>
        <p:spPr bwMode="auto">
          <a:xfrm>
            <a:off x="5806443" y="5267333"/>
            <a:ext cx="292261" cy="238612"/>
          </a:xfrm>
          <a:custGeom>
            <a:avLst/>
            <a:gdLst>
              <a:gd name="T0" fmla="*/ 135 w 135"/>
              <a:gd name="T1" fmla="*/ 49 h 110"/>
              <a:gd name="T2" fmla="*/ 68 w 135"/>
              <a:gd name="T3" fmla="*/ 0 h 110"/>
              <a:gd name="T4" fmla="*/ 0 w 135"/>
              <a:gd name="T5" fmla="*/ 49 h 110"/>
              <a:gd name="T6" fmla="*/ 68 w 135"/>
              <a:gd name="T7" fmla="*/ 99 h 110"/>
              <a:gd name="T8" fmla="*/ 93 w 135"/>
              <a:gd name="T9" fmla="*/ 96 h 110"/>
              <a:gd name="T10" fmla="*/ 121 w 135"/>
              <a:gd name="T11" fmla="*/ 110 h 110"/>
              <a:gd name="T12" fmla="*/ 113 w 135"/>
              <a:gd name="T13" fmla="*/ 86 h 110"/>
              <a:gd name="T14" fmla="*/ 135 w 135"/>
              <a:gd name="T15" fmla="*/ 49 h 1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5" h="110">
                <a:moveTo>
                  <a:pt x="135" y="49"/>
                </a:moveTo>
                <a:cubicBezTo>
                  <a:pt x="135" y="22"/>
                  <a:pt x="105" y="0"/>
                  <a:pt x="68" y="0"/>
                </a:cubicBezTo>
                <a:cubicBezTo>
                  <a:pt x="30" y="0"/>
                  <a:pt x="0" y="22"/>
                  <a:pt x="0" y="49"/>
                </a:cubicBezTo>
                <a:cubicBezTo>
                  <a:pt x="0" y="77"/>
                  <a:pt x="30" y="99"/>
                  <a:pt x="68" y="99"/>
                </a:cubicBezTo>
                <a:cubicBezTo>
                  <a:pt x="76" y="99"/>
                  <a:pt x="85" y="98"/>
                  <a:pt x="93" y="96"/>
                </a:cubicBezTo>
                <a:cubicBezTo>
                  <a:pt x="95" y="95"/>
                  <a:pt x="121" y="110"/>
                  <a:pt x="121" y="110"/>
                </a:cubicBezTo>
                <a:cubicBezTo>
                  <a:pt x="113" y="86"/>
                  <a:pt x="113" y="86"/>
                  <a:pt x="113" y="86"/>
                </a:cubicBezTo>
                <a:cubicBezTo>
                  <a:pt x="126" y="77"/>
                  <a:pt x="135" y="64"/>
                  <a:pt x="135" y="49"/>
                </a:cubicBezTo>
                <a:close/>
              </a:path>
            </a:pathLst>
          </a:custGeom>
          <a:solidFill>
            <a:schemeClr val="bg1"/>
          </a:solidFill>
          <a:ln>
            <a:noFill/>
          </a:ln>
        </p:spPr>
        <p:txBody>
          <a:bodyPr vert="horz" wrap="square" lIns="91440" tIns="45720" rIns="91440" bIns="45720" numCol="1" anchor="t" anchorCtr="0" compatLnSpc="1"/>
          <a:lstStyle/>
          <a:p>
            <a:endParaRPr lang="en-US">
              <a:latin typeface="+mn-ea"/>
              <a:cs typeface="+mn-ea"/>
            </a:endParaRPr>
          </a:p>
        </p:txBody>
      </p:sp>
      <p:sp>
        <p:nvSpPr>
          <p:cNvPr id="31" name="Freeform 149"/>
          <p:cNvSpPr/>
          <p:nvPr/>
        </p:nvSpPr>
        <p:spPr bwMode="auto">
          <a:xfrm>
            <a:off x="5792084" y="1917915"/>
            <a:ext cx="307172" cy="301247"/>
          </a:xfrm>
          <a:custGeom>
            <a:avLst/>
            <a:gdLst>
              <a:gd name="T0" fmla="*/ 133 w 142"/>
              <a:gd name="T1" fmla="*/ 95 h 139"/>
              <a:gd name="T2" fmla="*/ 106 w 142"/>
              <a:gd name="T3" fmla="*/ 89 h 139"/>
              <a:gd name="T4" fmla="*/ 83 w 142"/>
              <a:gd name="T5" fmla="*/ 67 h 139"/>
              <a:gd name="T6" fmla="*/ 111 w 142"/>
              <a:gd name="T7" fmla="*/ 39 h 139"/>
              <a:gd name="T8" fmla="*/ 119 w 142"/>
              <a:gd name="T9" fmla="*/ 38 h 139"/>
              <a:gd name="T10" fmla="*/ 133 w 142"/>
              <a:gd name="T11" fmla="*/ 16 h 139"/>
              <a:gd name="T12" fmla="*/ 125 w 142"/>
              <a:gd name="T13" fmla="*/ 9 h 139"/>
              <a:gd name="T14" fmla="*/ 104 w 142"/>
              <a:gd name="T15" fmla="*/ 23 h 139"/>
              <a:gd name="T16" fmla="*/ 103 w 142"/>
              <a:gd name="T17" fmla="*/ 30 h 139"/>
              <a:gd name="T18" fmla="*/ 75 w 142"/>
              <a:gd name="T19" fmla="*/ 58 h 139"/>
              <a:gd name="T20" fmla="*/ 51 w 142"/>
              <a:gd name="T21" fmla="*/ 34 h 139"/>
              <a:gd name="T22" fmla="*/ 45 w 142"/>
              <a:gd name="T23" fmla="*/ 7 h 139"/>
              <a:gd name="T24" fmla="*/ 29 w 142"/>
              <a:gd name="T25" fmla="*/ 0 h 139"/>
              <a:gd name="T26" fmla="*/ 39 w 142"/>
              <a:gd name="T27" fmla="*/ 10 h 139"/>
              <a:gd name="T28" fmla="*/ 35 w 142"/>
              <a:gd name="T29" fmla="*/ 27 h 139"/>
              <a:gd name="T30" fmla="*/ 18 w 142"/>
              <a:gd name="T31" fmla="*/ 32 h 139"/>
              <a:gd name="T32" fmla="*/ 3 w 142"/>
              <a:gd name="T33" fmla="*/ 17 h 139"/>
              <a:gd name="T34" fmla="*/ 9 w 142"/>
              <a:gd name="T35" fmla="*/ 43 h 139"/>
              <a:gd name="T36" fmla="*/ 37 w 142"/>
              <a:gd name="T37" fmla="*/ 48 h 139"/>
              <a:gd name="T38" fmla="*/ 58 w 142"/>
              <a:gd name="T39" fmla="*/ 70 h 139"/>
              <a:gd name="T40" fmla="*/ 12 w 142"/>
              <a:gd name="T41" fmla="*/ 115 h 139"/>
              <a:gd name="T42" fmla="*/ 12 w 142"/>
              <a:gd name="T43" fmla="*/ 129 h 139"/>
              <a:gd name="T44" fmla="*/ 13 w 142"/>
              <a:gd name="T45" fmla="*/ 130 h 139"/>
              <a:gd name="T46" fmla="*/ 26 w 142"/>
              <a:gd name="T47" fmla="*/ 130 h 139"/>
              <a:gd name="T48" fmla="*/ 72 w 142"/>
              <a:gd name="T49" fmla="*/ 84 h 139"/>
              <a:gd name="T50" fmla="*/ 92 w 142"/>
              <a:gd name="T51" fmla="*/ 103 h 139"/>
              <a:gd name="T52" fmla="*/ 97 w 142"/>
              <a:gd name="T53" fmla="*/ 131 h 139"/>
              <a:gd name="T54" fmla="*/ 119 w 142"/>
              <a:gd name="T55" fmla="*/ 138 h 139"/>
              <a:gd name="T56" fmla="*/ 105 w 142"/>
              <a:gd name="T57" fmla="*/ 124 h 139"/>
              <a:gd name="T58" fmla="*/ 109 w 142"/>
              <a:gd name="T59" fmla="*/ 110 h 139"/>
              <a:gd name="T60" fmla="*/ 123 w 142"/>
              <a:gd name="T61" fmla="*/ 106 h 139"/>
              <a:gd name="T62" fmla="*/ 139 w 142"/>
              <a:gd name="T63" fmla="*/ 122 h 139"/>
              <a:gd name="T64" fmla="*/ 133 w 142"/>
              <a:gd name="T65" fmla="*/ 95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42" h="139">
                <a:moveTo>
                  <a:pt x="133" y="95"/>
                </a:moveTo>
                <a:cubicBezTo>
                  <a:pt x="126" y="87"/>
                  <a:pt x="115" y="86"/>
                  <a:pt x="106" y="89"/>
                </a:cubicBezTo>
                <a:cubicBezTo>
                  <a:pt x="83" y="67"/>
                  <a:pt x="83" y="67"/>
                  <a:pt x="83" y="67"/>
                </a:cubicBezTo>
                <a:cubicBezTo>
                  <a:pt x="111" y="39"/>
                  <a:pt x="111" y="39"/>
                  <a:pt x="111" y="39"/>
                </a:cubicBezTo>
                <a:cubicBezTo>
                  <a:pt x="119" y="38"/>
                  <a:pt x="119" y="38"/>
                  <a:pt x="119" y="38"/>
                </a:cubicBezTo>
                <a:cubicBezTo>
                  <a:pt x="133" y="16"/>
                  <a:pt x="133" y="16"/>
                  <a:pt x="133" y="16"/>
                </a:cubicBezTo>
                <a:cubicBezTo>
                  <a:pt x="125" y="9"/>
                  <a:pt x="125" y="9"/>
                  <a:pt x="125" y="9"/>
                </a:cubicBezTo>
                <a:cubicBezTo>
                  <a:pt x="104" y="23"/>
                  <a:pt x="104" y="23"/>
                  <a:pt x="104" y="23"/>
                </a:cubicBezTo>
                <a:cubicBezTo>
                  <a:pt x="103" y="30"/>
                  <a:pt x="103" y="30"/>
                  <a:pt x="103" y="30"/>
                </a:cubicBezTo>
                <a:cubicBezTo>
                  <a:pt x="75" y="58"/>
                  <a:pt x="75" y="58"/>
                  <a:pt x="75" y="58"/>
                </a:cubicBezTo>
                <a:cubicBezTo>
                  <a:pt x="51" y="34"/>
                  <a:pt x="51" y="34"/>
                  <a:pt x="51" y="34"/>
                </a:cubicBezTo>
                <a:cubicBezTo>
                  <a:pt x="54" y="25"/>
                  <a:pt x="52" y="14"/>
                  <a:pt x="45" y="7"/>
                </a:cubicBezTo>
                <a:cubicBezTo>
                  <a:pt x="41" y="2"/>
                  <a:pt x="35" y="0"/>
                  <a:pt x="29" y="0"/>
                </a:cubicBezTo>
                <a:cubicBezTo>
                  <a:pt x="39" y="10"/>
                  <a:pt x="39" y="10"/>
                  <a:pt x="39" y="10"/>
                </a:cubicBezTo>
                <a:cubicBezTo>
                  <a:pt x="35" y="27"/>
                  <a:pt x="35" y="27"/>
                  <a:pt x="35" y="27"/>
                </a:cubicBezTo>
                <a:cubicBezTo>
                  <a:pt x="18" y="32"/>
                  <a:pt x="18" y="32"/>
                  <a:pt x="18" y="32"/>
                </a:cubicBezTo>
                <a:cubicBezTo>
                  <a:pt x="3" y="17"/>
                  <a:pt x="3" y="17"/>
                  <a:pt x="3" y="17"/>
                </a:cubicBezTo>
                <a:cubicBezTo>
                  <a:pt x="0" y="26"/>
                  <a:pt x="3" y="36"/>
                  <a:pt x="9" y="43"/>
                </a:cubicBezTo>
                <a:cubicBezTo>
                  <a:pt x="17" y="50"/>
                  <a:pt x="28" y="52"/>
                  <a:pt x="37" y="48"/>
                </a:cubicBezTo>
                <a:cubicBezTo>
                  <a:pt x="58" y="70"/>
                  <a:pt x="58" y="70"/>
                  <a:pt x="58" y="70"/>
                </a:cubicBezTo>
                <a:cubicBezTo>
                  <a:pt x="12" y="115"/>
                  <a:pt x="12" y="115"/>
                  <a:pt x="12" y="115"/>
                </a:cubicBezTo>
                <a:cubicBezTo>
                  <a:pt x="9" y="119"/>
                  <a:pt x="9" y="125"/>
                  <a:pt x="12" y="129"/>
                </a:cubicBezTo>
                <a:cubicBezTo>
                  <a:pt x="13" y="130"/>
                  <a:pt x="13" y="130"/>
                  <a:pt x="13" y="130"/>
                </a:cubicBezTo>
                <a:cubicBezTo>
                  <a:pt x="17" y="133"/>
                  <a:pt x="23" y="133"/>
                  <a:pt x="26" y="130"/>
                </a:cubicBezTo>
                <a:cubicBezTo>
                  <a:pt x="72" y="84"/>
                  <a:pt x="72" y="84"/>
                  <a:pt x="72" y="84"/>
                </a:cubicBezTo>
                <a:cubicBezTo>
                  <a:pt x="92" y="103"/>
                  <a:pt x="92" y="103"/>
                  <a:pt x="92" y="103"/>
                </a:cubicBezTo>
                <a:cubicBezTo>
                  <a:pt x="88" y="112"/>
                  <a:pt x="90" y="123"/>
                  <a:pt x="97" y="131"/>
                </a:cubicBezTo>
                <a:cubicBezTo>
                  <a:pt x="103" y="136"/>
                  <a:pt x="111" y="139"/>
                  <a:pt x="119" y="138"/>
                </a:cubicBezTo>
                <a:cubicBezTo>
                  <a:pt x="105" y="124"/>
                  <a:pt x="105" y="124"/>
                  <a:pt x="105" y="124"/>
                </a:cubicBezTo>
                <a:cubicBezTo>
                  <a:pt x="109" y="110"/>
                  <a:pt x="109" y="110"/>
                  <a:pt x="109" y="110"/>
                </a:cubicBezTo>
                <a:cubicBezTo>
                  <a:pt x="123" y="106"/>
                  <a:pt x="123" y="106"/>
                  <a:pt x="123" y="106"/>
                </a:cubicBezTo>
                <a:cubicBezTo>
                  <a:pt x="139" y="122"/>
                  <a:pt x="139" y="122"/>
                  <a:pt x="139" y="122"/>
                </a:cubicBezTo>
                <a:cubicBezTo>
                  <a:pt x="142" y="113"/>
                  <a:pt x="140" y="102"/>
                  <a:pt x="133" y="95"/>
                </a:cubicBezTo>
                <a:close/>
              </a:path>
            </a:pathLst>
          </a:custGeom>
          <a:solidFill>
            <a:schemeClr val="bg1"/>
          </a:solidFill>
          <a:ln>
            <a:noFill/>
          </a:ln>
        </p:spPr>
        <p:txBody>
          <a:bodyPr vert="horz" wrap="square" lIns="91440" tIns="45720" rIns="91440" bIns="45720" numCol="1" anchor="t" anchorCtr="0" compatLnSpc="1"/>
          <a:lstStyle/>
          <a:p>
            <a:endParaRPr lang="en-US">
              <a:latin typeface="+mn-ea"/>
              <a:cs typeface="+mn-ea"/>
            </a:endParaRPr>
          </a:p>
        </p:txBody>
      </p:sp>
      <p:grpSp>
        <p:nvGrpSpPr>
          <p:cNvPr id="32" name="组合 31"/>
          <p:cNvGrpSpPr/>
          <p:nvPr/>
        </p:nvGrpSpPr>
        <p:grpSpPr>
          <a:xfrm>
            <a:off x="7022323" y="2506434"/>
            <a:ext cx="311646" cy="193872"/>
            <a:chOff x="8292784" y="1202455"/>
            <a:chExt cx="311687" cy="193872"/>
          </a:xfrm>
          <a:solidFill>
            <a:schemeClr val="bg1"/>
          </a:solidFill>
        </p:grpSpPr>
        <p:sp>
          <p:nvSpPr>
            <p:cNvPr id="33" name="Freeform 151"/>
            <p:cNvSpPr/>
            <p:nvPr/>
          </p:nvSpPr>
          <p:spPr bwMode="auto">
            <a:xfrm>
              <a:off x="8297258" y="1202455"/>
              <a:ext cx="299756" cy="123780"/>
            </a:xfrm>
            <a:custGeom>
              <a:avLst/>
              <a:gdLst>
                <a:gd name="T0" fmla="*/ 135 w 139"/>
                <a:gd name="T1" fmla="*/ 0 h 57"/>
                <a:gd name="T2" fmla="*/ 4 w 139"/>
                <a:gd name="T3" fmla="*/ 0 h 57"/>
                <a:gd name="T4" fmla="*/ 0 w 139"/>
                <a:gd name="T5" fmla="*/ 1 h 57"/>
                <a:gd name="T6" fmla="*/ 65 w 139"/>
                <a:gd name="T7" fmla="*/ 55 h 57"/>
                <a:gd name="T8" fmla="*/ 74 w 139"/>
                <a:gd name="T9" fmla="*/ 55 h 57"/>
                <a:gd name="T10" fmla="*/ 139 w 139"/>
                <a:gd name="T11" fmla="*/ 1 h 57"/>
                <a:gd name="T12" fmla="*/ 135 w 139"/>
                <a:gd name="T13" fmla="*/ 0 h 57"/>
              </a:gdLst>
              <a:ahLst/>
              <a:cxnLst>
                <a:cxn ang="0">
                  <a:pos x="T0" y="T1"/>
                </a:cxn>
                <a:cxn ang="0">
                  <a:pos x="T2" y="T3"/>
                </a:cxn>
                <a:cxn ang="0">
                  <a:pos x="T4" y="T5"/>
                </a:cxn>
                <a:cxn ang="0">
                  <a:pos x="T6" y="T7"/>
                </a:cxn>
                <a:cxn ang="0">
                  <a:pos x="T8" y="T9"/>
                </a:cxn>
                <a:cxn ang="0">
                  <a:pos x="T10" y="T11"/>
                </a:cxn>
                <a:cxn ang="0">
                  <a:pos x="T12" y="T13"/>
                </a:cxn>
              </a:cxnLst>
              <a:rect l="0" t="0" r="r" b="b"/>
              <a:pathLst>
                <a:path w="139" h="57">
                  <a:moveTo>
                    <a:pt x="135" y="0"/>
                  </a:moveTo>
                  <a:cubicBezTo>
                    <a:pt x="4" y="0"/>
                    <a:pt x="4" y="0"/>
                    <a:pt x="4" y="0"/>
                  </a:cubicBezTo>
                  <a:cubicBezTo>
                    <a:pt x="3" y="0"/>
                    <a:pt x="1" y="0"/>
                    <a:pt x="0" y="1"/>
                  </a:cubicBezTo>
                  <a:cubicBezTo>
                    <a:pt x="65" y="55"/>
                    <a:pt x="65" y="55"/>
                    <a:pt x="65" y="55"/>
                  </a:cubicBezTo>
                  <a:cubicBezTo>
                    <a:pt x="68" y="57"/>
                    <a:pt x="72" y="57"/>
                    <a:pt x="74" y="55"/>
                  </a:cubicBezTo>
                  <a:cubicBezTo>
                    <a:pt x="139" y="1"/>
                    <a:pt x="139" y="1"/>
                    <a:pt x="139" y="1"/>
                  </a:cubicBezTo>
                  <a:cubicBezTo>
                    <a:pt x="138" y="0"/>
                    <a:pt x="137" y="0"/>
                    <a:pt x="135" y="0"/>
                  </a:cubicBezTo>
                  <a:close/>
                </a:path>
              </a:pathLst>
            </a:custGeom>
            <a:grpFill/>
            <a:ln>
              <a:noFill/>
            </a:ln>
          </p:spPr>
          <p:txBody>
            <a:bodyPr vert="horz" wrap="square" lIns="91440" tIns="45720" rIns="91440" bIns="45720" numCol="1" anchor="t" anchorCtr="0" compatLnSpc="1"/>
            <a:lstStyle/>
            <a:p>
              <a:endParaRPr lang="en-US">
                <a:latin typeface="+mn-ea"/>
                <a:cs typeface="+mn-ea"/>
              </a:endParaRPr>
            </a:p>
          </p:txBody>
        </p:sp>
        <p:sp>
          <p:nvSpPr>
            <p:cNvPr id="34" name="Freeform 152"/>
            <p:cNvSpPr>
              <a:spLocks noEditPoints="1"/>
            </p:cNvSpPr>
            <p:nvPr/>
          </p:nvSpPr>
          <p:spPr bwMode="auto">
            <a:xfrm>
              <a:off x="8292784" y="1221842"/>
              <a:ext cx="311687" cy="174485"/>
            </a:xfrm>
            <a:custGeom>
              <a:avLst/>
              <a:gdLst>
                <a:gd name="T0" fmla="*/ 77 w 144"/>
                <a:gd name="T1" fmla="*/ 55 h 81"/>
                <a:gd name="T2" fmla="*/ 67 w 144"/>
                <a:gd name="T3" fmla="*/ 55 h 81"/>
                <a:gd name="T4" fmla="*/ 0 w 144"/>
                <a:gd name="T5" fmla="*/ 0 h 81"/>
                <a:gd name="T6" fmla="*/ 0 w 144"/>
                <a:gd name="T7" fmla="*/ 74 h 81"/>
                <a:gd name="T8" fmla="*/ 6 w 144"/>
                <a:gd name="T9" fmla="*/ 81 h 81"/>
                <a:gd name="T10" fmla="*/ 137 w 144"/>
                <a:gd name="T11" fmla="*/ 81 h 81"/>
                <a:gd name="T12" fmla="*/ 144 w 144"/>
                <a:gd name="T13" fmla="*/ 74 h 81"/>
                <a:gd name="T14" fmla="*/ 144 w 144"/>
                <a:gd name="T15" fmla="*/ 0 h 81"/>
                <a:gd name="T16" fmla="*/ 77 w 144"/>
                <a:gd name="T17" fmla="*/ 55 h 81"/>
                <a:gd name="T18" fmla="*/ 41 w 144"/>
                <a:gd name="T19" fmla="*/ 45 h 81"/>
                <a:gd name="T20" fmla="*/ 10 w 144"/>
                <a:gd name="T21" fmla="*/ 75 h 81"/>
                <a:gd name="T22" fmla="*/ 8 w 144"/>
                <a:gd name="T23" fmla="*/ 76 h 81"/>
                <a:gd name="T24" fmla="*/ 6 w 144"/>
                <a:gd name="T25" fmla="*/ 75 h 81"/>
                <a:gd name="T26" fmla="*/ 6 w 144"/>
                <a:gd name="T27" fmla="*/ 71 h 81"/>
                <a:gd name="T28" fmla="*/ 37 w 144"/>
                <a:gd name="T29" fmla="*/ 41 h 81"/>
                <a:gd name="T30" fmla="*/ 41 w 144"/>
                <a:gd name="T31" fmla="*/ 41 h 81"/>
                <a:gd name="T32" fmla="*/ 41 w 144"/>
                <a:gd name="T33" fmla="*/ 45 h 81"/>
                <a:gd name="T34" fmla="*/ 138 w 144"/>
                <a:gd name="T35" fmla="*/ 75 h 81"/>
                <a:gd name="T36" fmla="*/ 136 w 144"/>
                <a:gd name="T37" fmla="*/ 76 h 81"/>
                <a:gd name="T38" fmla="*/ 134 w 144"/>
                <a:gd name="T39" fmla="*/ 75 h 81"/>
                <a:gd name="T40" fmla="*/ 102 w 144"/>
                <a:gd name="T41" fmla="*/ 45 h 81"/>
                <a:gd name="T42" fmla="*/ 102 w 144"/>
                <a:gd name="T43" fmla="*/ 41 h 81"/>
                <a:gd name="T44" fmla="*/ 106 w 144"/>
                <a:gd name="T45" fmla="*/ 41 h 81"/>
                <a:gd name="T46" fmla="*/ 138 w 144"/>
                <a:gd name="T47" fmla="*/ 71 h 81"/>
                <a:gd name="T48" fmla="*/ 138 w 144"/>
                <a:gd name="T49" fmla="*/ 75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44" h="81">
                  <a:moveTo>
                    <a:pt x="77" y="55"/>
                  </a:moveTo>
                  <a:cubicBezTo>
                    <a:pt x="74" y="57"/>
                    <a:pt x="69" y="57"/>
                    <a:pt x="67" y="55"/>
                  </a:cubicBezTo>
                  <a:cubicBezTo>
                    <a:pt x="0" y="0"/>
                    <a:pt x="0" y="0"/>
                    <a:pt x="0" y="0"/>
                  </a:cubicBezTo>
                  <a:cubicBezTo>
                    <a:pt x="0" y="74"/>
                    <a:pt x="0" y="74"/>
                    <a:pt x="0" y="74"/>
                  </a:cubicBezTo>
                  <a:cubicBezTo>
                    <a:pt x="0" y="78"/>
                    <a:pt x="3" y="81"/>
                    <a:pt x="6" y="81"/>
                  </a:cubicBezTo>
                  <a:cubicBezTo>
                    <a:pt x="137" y="81"/>
                    <a:pt x="137" y="81"/>
                    <a:pt x="137" y="81"/>
                  </a:cubicBezTo>
                  <a:cubicBezTo>
                    <a:pt x="141" y="81"/>
                    <a:pt x="144" y="78"/>
                    <a:pt x="144" y="74"/>
                  </a:cubicBezTo>
                  <a:cubicBezTo>
                    <a:pt x="144" y="0"/>
                    <a:pt x="144" y="0"/>
                    <a:pt x="144" y="0"/>
                  </a:cubicBezTo>
                  <a:lnTo>
                    <a:pt x="77" y="55"/>
                  </a:lnTo>
                  <a:close/>
                  <a:moveTo>
                    <a:pt x="41" y="45"/>
                  </a:moveTo>
                  <a:cubicBezTo>
                    <a:pt x="10" y="75"/>
                    <a:pt x="10" y="75"/>
                    <a:pt x="10" y="75"/>
                  </a:cubicBezTo>
                  <a:cubicBezTo>
                    <a:pt x="9" y="75"/>
                    <a:pt x="8" y="76"/>
                    <a:pt x="8" y="76"/>
                  </a:cubicBezTo>
                  <a:cubicBezTo>
                    <a:pt x="7" y="76"/>
                    <a:pt x="6" y="75"/>
                    <a:pt x="6" y="75"/>
                  </a:cubicBezTo>
                  <a:cubicBezTo>
                    <a:pt x="5" y="74"/>
                    <a:pt x="5" y="72"/>
                    <a:pt x="6" y="71"/>
                  </a:cubicBezTo>
                  <a:cubicBezTo>
                    <a:pt x="37" y="41"/>
                    <a:pt x="37" y="41"/>
                    <a:pt x="37" y="41"/>
                  </a:cubicBezTo>
                  <a:cubicBezTo>
                    <a:pt x="38" y="40"/>
                    <a:pt x="40" y="40"/>
                    <a:pt x="41" y="41"/>
                  </a:cubicBezTo>
                  <a:cubicBezTo>
                    <a:pt x="42" y="42"/>
                    <a:pt x="42" y="44"/>
                    <a:pt x="41" y="45"/>
                  </a:cubicBezTo>
                  <a:close/>
                  <a:moveTo>
                    <a:pt x="138" y="75"/>
                  </a:moveTo>
                  <a:cubicBezTo>
                    <a:pt x="137" y="75"/>
                    <a:pt x="136" y="76"/>
                    <a:pt x="136" y="76"/>
                  </a:cubicBezTo>
                  <a:cubicBezTo>
                    <a:pt x="135" y="76"/>
                    <a:pt x="134" y="75"/>
                    <a:pt x="134" y="75"/>
                  </a:cubicBezTo>
                  <a:cubicBezTo>
                    <a:pt x="102" y="45"/>
                    <a:pt x="102" y="45"/>
                    <a:pt x="102" y="45"/>
                  </a:cubicBezTo>
                  <a:cubicBezTo>
                    <a:pt x="101" y="44"/>
                    <a:pt x="101" y="42"/>
                    <a:pt x="102" y="41"/>
                  </a:cubicBezTo>
                  <a:cubicBezTo>
                    <a:pt x="103" y="40"/>
                    <a:pt x="105" y="40"/>
                    <a:pt x="106" y="41"/>
                  </a:cubicBezTo>
                  <a:cubicBezTo>
                    <a:pt x="138" y="71"/>
                    <a:pt x="138" y="71"/>
                    <a:pt x="138" y="71"/>
                  </a:cubicBezTo>
                  <a:cubicBezTo>
                    <a:pt x="139" y="72"/>
                    <a:pt x="139" y="74"/>
                    <a:pt x="138" y="75"/>
                  </a:cubicBezTo>
                  <a:close/>
                </a:path>
              </a:pathLst>
            </a:custGeom>
            <a:grpFill/>
            <a:ln>
              <a:noFill/>
            </a:ln>
          </p:spPr>
          <p:txBody>
            <a:bodyPr vert="horz" wrap="square" lIns="91440" tIns="45720" rIns="91440" bIns="45720" numCol="1" anchor="t" anchorCtr="0" compatLnSpc="1"/>
            <a:lstStyle/>
            <a:p>
              <a:endParaRPr lang="en-US">
                <a:latin typeface="+mn-ea"/>
                <a:cs typeface="+mn-ea"/>
              </a:endParaRPr>
            </a:p>
          </p:txBody>
        </p:sp>
      </p:grpSp>
      <p:sp>
        <p:nvSpPr>
          <p:cNvPr id="35" name="Freeform 116"/>
          <p:cNvSpPr>
            <a:spLocks noEditPoints="1"/>
          </p:cNvSpPr>
          <p:nvPr/>
        </p:nvSpPr>
        <p:spPr bwMode="auto">
          <a:xfrm>
            <a:off x="5625166" y="3398807"/>
            <a:ext cx="684407" cy="603966"/>
          </a:xfrm>
          <a:custGeom>
            <a:avLst/>
            <a:gdLst>
              <a:gd name="T0" fmla="*/ 209 w 221"/>
              <a:gd name="T1" fmla="*/ 95 h 195"/>
              <a:gd name="T2" fmla="*/ 209 w 221"/>
              <a:gd name="T3" fmla="*/ 82 h 195"/>
              <a:gd name="T4" fmla="*/ 221 w 221"/>
              <a:gd name="T5" fmla="*/ 82 h 195"/>
              <a:gd name="T6" fmla="*/ 221 w 221"/>
              <a:gd name="T7" fmla="*/ 74 h 195"/>
              <a:gd name="T8" fmla="*/ 110 w 221"/>
              <a:gd name="T9" fmla="*/ 0 h 195"/>
              <a:gd name="T10" fmla="*/ 0 w 221"/>
              <a:gd name="T11" fmla="*/ 74 h 195"/>
              <a:gd name="T12" fmla="*/ 0 w 221"/>
              <a:gd name="T13" fmla="*/ 82 h 195"/>
              <a:gd name="T14" fmla="*/ 10 w 221"/>
              <a:gd name="T15" fmla="*/ 82 h 195"/>
              <a:gd name="T16" fmla="*/ 10 w 221"/>
              <a:gd name="T17" fmla="*/ 95 h 195"/>
              <a:gd name="T18" fmla="*/ 23 w 221"/>
              <a:gd name="T19" fmla="*/ 95 h 195"/>
              <a:gd name="T20" fmla="*/ 23 w 221"/>
              <a:gd name="T21" fmla="*/ 166 h 195"/>
              <a:gd name="T22" fmla="*/ 10 w 221"/>
              <a:gd name="T23" fmla="*/ 166 h 195"/>
              <a:gd name="T24" fmla="*/ 10 w 221"/>
              <a:gd name="T25" fmla="*/ 179 h 195"/>
              <a:gd name="T26" fmla="*/ 0 w 221"/>
              <a:gd name="T27" fmla="*/ 179 h 195"/>
              <a:gd name="T28" fmla="*/ 0 w 221"/>
              <a:gd name="T29" fmla="*/ 195 h 195"/>
              <a:gd name="T30" fmla="*/ 221 w 221"/>
              <a:gd name="T31" fmla="*/ 195 h 195"/>
              <a:gd name="T32" fmla="*/ 221 w 221"/>
              <a:gd name="T33" fmla="*/ 179 h 195"/>
              <a:gd name="T34" fmla="*/ 209 w 221"/>
              <a:gd name="T35" fmla="*/ 179 h 195"/>
              <a:gd name="T36" fmla="*/ 209 w 221"/>
              <a:gd name="T37" fmla="*/ 166 h 195"/>
              <a:gd name="T38" fmla="*/ 197 w 221"/>
              <a:gd name="T39" fmla="*/ 166 h 195"/>
              <a:gd name="T40" fmla="*/ 197 w 221"/>
              <a:gd name="T41" fmla="*/ 95 h 195"/>
              <a:gd name="T42" fmla="*/ 209 w 221"/>
              <a:gd name="T43" fmla="*/ 95 h 195"/>
              <a:gd name="T44" fmla="*/ 73 w 221"/>
              <a:gd name="T45" fmla="*/ 166 h 195"/>
              <a:gd name="T46" fmla="*/ 49 w 221"/>
              <a:gd name="T47" fmla="*/ 166 h 195"/>
              <a:gd name="T48" fmla="*/ 49 w 221"/>
              <a:gd name="T49" fmla="*/ 95 h 195"/>
              <a:gd name="T50" fmla="*/ 73 w 221"/>
              <a:gd name="T51" fmla="*/ 95 h 195"/>
              <a:gd name="T52" fmla="*/ 73 w 221"/>
              <a:gd name="T53" fmla="*/ 166 h 195"/>
              <a:gd name="T54" fmla="*/ 122 w 221"/>
              <a:gd name="T55" fmla="*/ 166 h 195"/>
              <a:gd name="T56" fmla="*/ 99 w 221"/>
              <a:gd name="T57" fmla="*/ 166 h 195"/>
              <a:gd name="T58" fmla="*/ 99 w 221"/>
              <a:gd name="T59" fmla="*/ 95 h 195"/>
              <a:gd name="T60" fmla="*/ 122 w 221"/>
              <a:gd name="T61" fmla="*/ 95 h 195"/>
              <a:gd name="T62" fmla="*/ 122 w 221"/>
              <a:gd name="T63" fmla="*/ 166 h 195"/>
              <a:gd name="T64" fmla="*/ 171 w 221"/>
              <a:gd name="T65" fmla="*/ 166 h 195"/>
              <a:gd name="T66" fmla="*/ 148 w 221"/>
              <a:gd name="T67" fmla="*/ 166 h 195"/>
              <a:gd name="T68" fmla="*/ 148 w 221"/>
              <a:gd name="T69" fmla="*/ 95 h 195"/>
              <a:gd name="T70" fmla="*/ 171 w 221"/>
              <a:gd name="T71" fmla="*/ 95 h 195"/>
              <a:gd name="T72" fmla="*/ 171 w 221"/>
              <a:gd name="T73" fmla="*/ 166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21" h="195">
                <a:moveTo>
                  <a:pt x="209" y="95"/>
                </a:moveTo>
                <a:lnTo>
                  <a:pt x="209" y="82"/>
                </a:lnTo>
                <a:lnTo>
                  <a:pt x="221" y="82"/>
                </a:lnTo>
                <a:lnTo>
                  <a:pt x="221" y="74"/>
                </a:lnTo>
                <a:lnTo>
                  <a:pt x="110" y="0"/>
                </a:lnTo>
                <a:lnTo>
                  <a:pt x="0" y="74"/>
                </a:lnTo>
                <a:lnTo>
                  <a:pt x="0" y="82"/>
                </a:lnTo>
                <a:lnTo>
                  <a:pt x="10" y="82"/>
                </a:lnTo>
                <a:lnTo>
                  <a:pt x="10" y="95"/>
                </a:lnTo>
                <a:lnTo>
                  <a:pt x="23" y="95"/>
                </a:lnTo>
                <a:lnTo>
                  <a:pt x="23" y="166"/>
                </a:lnTo>
                <a:lnTo>
                  <a:pt x="10" y="166"/>
                </a:lnTo>
                <a:lnTo>
                  <a:pt x="10" y="179"/>
                </a:lnTo>
                <a:lnTo>
                  <a:pt x="0" y="179"/>
                </a:lnTo>
                <a:lnTo>
                  <a:pt x="0" y="195"/>
                </a:lnTo>
                <a:lnTo>
                  <a:pt x="221" y="195"/>
                </a:lnTo>
                <a:lnTo>
                  <a:pt x="221" y="179"/>
                </a:lnTo>
                <a:lnTo>
                  <a:pt x="209" y="179"/>
                </a:lnTo>
                <a:lnTo>
                  <a:pt x="209" y="166"/>
                </a:lnTo>
                <a:lnTo>
                  <a:pt x="197" y="166"/>
                </a:lnTo>
                <a:lnTo>
                  <a:pt x="197" y="95"/>
                </a:lnTo>
                <a:lnTo>
                  <a:pt x="209" y="95"/>
                </a:lnTo>
                <a:close/>
                <a:moveTo>
                  <a:pt x="73" y="166"/>
                </a:moveTo>
                <a:lnTo>
                  <a:pt x="49" y="166"/>
                </a:lnTo>
                <a:lnTo>
                  <a:pt x="49" y="95"/>
                </a:lnTo>
                <a:lnTo>
                  <a:pt x="73" y="95"/>
                </a:lnTo>
                <a:lnTo>
                  <a:pt x="73" y="166"/>
                </a:lnTo>
                <a:close/>
                <a:moveTo>
                  <a:pt x="122" y="166"/>
                </a:moveTo>
                <a:lnTo>
                  <a:pt x="99" y="166"/>
                </a:lnTo>
                <a:lnTo>
                  <a:pt x="99" y="95"/>
                </a:lnTo>
                <a:lnTo>
                  <a:pt x="122" y="95"/>
                </a:lnTo>
                <a:lnTo>
                  <a:pt x="122" y="166"/>
                </a:lnTo>
                <a:close/>
                <a:moveTo>
                  <a:pt x="171" y="166"/>
                </a:moveTo>
                <a:lnTo>
                  <a:pt x="148" y="166"/>
                </a:lnTo>
                <a:lnTo>
                  <a:pt x="148" y="95"/>
                </a:lnTo>
                <a:lnTo>
                  <a:pt x="171" y="95"/>
                </a:lnTo>
                <a:lnTo>
                  <a:pt x="171" y="166"/>
                </a:lnTo>
                <a:close/>
              </a:path>
            </a:pathLst>
          </a:custGeom>
          <a:solidFill>
            <a:schemeClr val="accent6"/>
          </a:solidFill>
          <a:ln>
            <a:noFill/>
          </a:ln>
        </p:spPr>
        <p:txBody>
          <a:bodyPr vert="horz" wrap="square" lIns="91440" tIns="45720" rIns="91440" bIns="45720" numCol="1" anchor="t" anchorCtr="0" compatLnSpc="1"/>
          <a:lstStyle/>
          <a:p>
            <a:endParaRPr lang="en-US">
              <a:latin typeface="+mn-ea"/>
              <a:cs typeface="+mn-ea"/>
            </a:endParaRPr>
          </a:p>
        </p:txBody>
      </p:sp>
      <p:grpSp>
        <p:nvGrpSpPr>
          <p:cNvPr id="36" name="组合 35"/>
          <p:cNvGrpSpPr/>
          <p:nvPr/>
        </p:nvGrpSpPr>
        <p:grpSpPr>
          <a:xfrm>
            <a:off x="6982452" y="4723921"/>
            <a:ext cx="402605" cy="331075"/>
            <a:chOff x="5108575" y="3992563"/>
            <a:chExt cx="428625" cy="352426"/>
          </a:xfrm>
          <a:solidFill>
            <a:schemeClr val="bg1"/>
          </a:solidFill>
        </p:grpSpPr>
        <p:sp>
          <p:nvSpPr>
            <p:cNvPr id="37" name="Freeform 223"/>
            <p:cNvSpPr/>
            <p:nvPr/>
          </p:nvSpPr>
          <p:spPr bwMode="auto">
            <a:xfrm>
              <a:off x="5108575" y="3998913"/>
              <a:ext cx="201613" cy="106363"/>
            </a:xfrm>
            <a:custGeom>
              <a:avLst/>
              <a:gdLst>
                <a:gd name="T0" fmla="*/ 127 w 127"/>
                <a:gd name="T1" fmla="*/ 30 h 67"/>
                <a:gd name="T2" fmla="*/ 93 w 127"/>
                <a:gd name="T3" fmla="*/ 0 h 67"/>
                <a:gd name="T4" fmla="*/ 0 w 127"/>
                <a:gd name="T5" fmla="*/ 36 h 67"/>
                <a:gd name="T6" fmla="*/ 35 w 127"/>
                <a:gd name="T7" fmla="*/ 67 h 67"/>
                <a:gd name="T8" fmla="*/ 127 w 127"/>
                <a:gd name="T9" fmla="*/ 30 h 67"/>
              </a:gdLst>
              <a:ahLst/>
              <a:cxnLst>
                <a:cxn ang="0">
                  <a:pos x="T0" y="T1"/>
                </a:cxn>
                <a:cxn ang="0">
                  <a:pos x="T2" y="T3"/>
                </a:cxn>
                <a:cxn ang="0">
                  <a:pos x="T4" y="T5"/>
                </a:cxn>
                <a:cxn ang="0">
                  <a:pos x="T6" y="T7"/>
                </a:cxn>
                <a:cxn ang="0">
                  <a:pos x="T8" y="T9"/>
                </a:cxn>
              </a:cxnLst>
              <a:rect l="0" t="0" r="r" b="b"/>
              <a:pathLst>
                <a:path w="127" h="67">
                  <a:moveTo>
                    <a:pt x="127" y="30"/>
                  </a:moveTo>
                  <a:lnTo>
                    <a:pt x="93" y="0"/>
                  </a:lnTo>
                  <a:lnTo>
                    <a:pt x="0" y="36"/>
                  </a:lnTo>
                  <a:lnTo>
                    <a:pt x="35" y="67"/>
                  </a:lnTo>
                  <a:lnTo>
                    <a:pt x="127" y="3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38" name="Freeform 224"/>
            <p:cNvSpPr/>
            <p:nvPr/>
          </p:nvSpPr>
          <p:spPr bwMode="auto">
            <a:xfrm>
              <a:off x="5324475" y="4168776"/>
              <a:ext cx="147638" cy="176213"/>
            </a:xfrm>
            <a:custGeom>
              <a:avLst/>
              <a:gdLst>
                <a:gd name="T0" fmla="*/ 0 w 93"/>
                <a:gd name="T1" fmla="*/ 0 h 111"/>
                <a:gd name="T2" fmla="*/ 0 w 93"/>
                <a:gd name="T3" fmla="*/ 111 h 111"/>
                <a:gd name="T4" fmla="*/ 93 w 93"/>
                <a:gd name="T5" fmla="*/ 73 h 111"/>
                <a:gd name="T6" fmla="*/ 93 w 93"/>
                <a:gd name="T7" fmla="*/ 15 h 111"/>
                <a:gd name="T8" fmla="*/ 41 w 93"/>
                <a:gd name="T9" fmla="*/ 37 h 111"/>
                <a:gd name="T10" fmla="*/ 0 w 93"/>
                <a:gd name="T11" fmla="*/ 0 h 111"/>
              </a:gdLst>
              <a:ahLst/>
              <a:cxnLst>
                <a:cxn ang="0">
                  <a:pos x="T0" y="T1"/>
                </a:cxn>
                <a:cxn ang="0">
                  <a:pos x="T2" y="T3"/>
                </a:cxn>
                <a:cxn ang="0">
                  <a:pos x="T4" y="T5"/>
                </a:cxn>
                <a:cxn ang="0">
                  <a:pos x="T6" y="T7"/>
                </a:cxn>
                <a:cxn ang="0">
                  <a:pos x="T8" y="T9"/>
                </a:cxn>
                <a:cxn ang="0">
                  <a:pos x="T10" y="T11"/>
                </a:cxn>
              </a:cxnLst>
              <a:rect l="0" t="0" r="r" b="b"/>
              <a:pathLst>
                <a:path w="93" h="111">
                  <a:moveTo>
                    <a:pt x="0" y="0"/>
                  </a:moveTo>
                  <a:lnTo>
                    <a:pt x="0" y="111"/>
                  </a:lnTo>
                  <a:lnTo>
                    <a:pt x="93" y="73"/>
                  </a:lnTo>
                  <a:lnTo>
                    <a:pt x="93" y="15"/>
                  </a:lnTo>
                  <a:lnTo>
                    <a:pt x="41" y="37"/>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39" name="Freeform 225"/>
            <p:cNvSpPr/>
            <p:nvPr/>
          </p:nvSpPr>
          <p:spPr bwMode="auto">
            <a:xfrm>
              <a:off x="5334000" y="4110038"/>
              <a:ext cx="203200" cy="104775"/>
            </a:xfrm>
            <a:custGeom>
              <a:avLst/>
              <a:gdLst>
                <a:gd name="T0" fmla="*/ 0 w 128"/>
                <a:gd name="T1" fmla="*/ 36 h 66"/>
                <a:gd name="T2" fmla="*/ 36 w 128"/>
                <a:gd name="T3" fmla="*/ 66 h 66"/>
                <a:gd name="T4" fmla="*/ 128 w 128"/>
                <a:gd name="T5" fmla="*/ 29 h 66"/>
                <a:gd name="T6" fmla="*/ 93 w 128"/>
                <a:gd name="T7" fmla="*/ 0 h 66"/>
                <a:gd name="T8" fmla="*/ 0 w 128"/>
                <a:gd name="T9" fmla="*/ 36 h 66"/>
              </a:gdLst>
              <a:ahLst/>
              <a:cxnLst>
                <a:cxn ang="0">
                  <a:pos x="T0" y="T1"/>
                </a:cxn>
                <a:cxn ang="0">
                  <a:pos x="T2" y="T3"/>
                </a:cxn>
                <a:cxn ang="0">
                  <a:pos x="T4" y="T5"/>
                </a:cxn>
                <a:cxn ang="0">
                  <a:pos x="T6" y="T7"/>
                </a:cxn>
                <a:cxn ang="0">
                  <a:pos x="T8" y="T9"/>
                </a:cxn>
              </a:cxnLst>
              <a:rect l="0" t="0" r="r" b="b"/>
              <a:pathLst>
                <a:path w="128" h="66">
                  <a:moveTo>
                    <a:pt x="0" y="36"/>
                  </a:moveTo>
                  <a:lnTo>
                    <a:pt x="36" y="66"/>
                  </a:lnTo>
                  <a:lnTo>
                    <a:pt x="128" y="29"/>
                  </a:lnTo>
                  <a:lnTo>
                    <a:pt x="93" y="0"/>
                  </a:lnTo>
                  <a:lnTo>
                    <a:pt x="0" y="3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40" name="Freeform 226"/>
            <p:cNvSpPr/>
            <p:nvPr/>
          </p:nvSpPr>
          <p:spPr bwMode="auto">
            <a:xfrm>
              <a:off x="5319713" y="3992563"/>
              <a:ext cx="203200" cy="109538"/>
            </a:xfrm>
            <a:custGeom>
              <a:avLst/>
              <a:gdLst>
                <a:gd name="T0" fmla="*/ 128 w 128"/>
                <a:gd name="T1" fmla="*/ 36 h 69"/>
                <a:gd name="T2" fmla="*/ 35 w 128"/>
                <a:gd name="T3" fmla="*/ 0 h 69"/>
                <a:gd name="T4" fmla="*/ 0 w 128"/>
                <a:gd name="T5" fmla="*/ 32 h 69"/>
                <a:gd name="T6" fmla="*/ 93 w 128"/>
                <a:gd name="T7" fmla="*/ 69 h 69"/>
                <a:gd name="T8" fmla="*/ 128 w 128"/>
                <a:gd name="T9" fmla="*/ 36 h 69"/>
              </a:gdLst>
              <a:ahLst/>
              <a:cxnLst>
                <a:cxn ang="0">
                  <a:pos x="T0" y="T1"/>
                </a:cxn>
                <a:cxn ang="0">
                  <a:pos x="T2" y="T3"/>
                </a:cxn>
                <a:cxn ang="0">
                  <a:pos x="T4" y="T5"/>
                </a:cxn>
                <a:cxn ang="0">
                  <a:pos x="T6" y="T7"/>
                </a:cxn>
                <a:cxn ang="0">
                  <a:pos x="T8" y="T9"/>
                </a:cxn>
              </a:cxnLst>
              <a:rect l="0" t="0" r="r" b="b"/>
              <a:pathLst>
                <a:path w="128" h="69">
                  <a:moveTo>
                    <a:pt x="128" y="36"/>
                  </a:moveTo>
                  <a:lnTo>
                    <a:pt x="35" y="0"/>
                  </a:lnTo>
                  <a:lnTo>
                    <a:pt x="0" y="32"/>
                  </a:lnTo>
                  <a:lnTo>
                    <a:pt x="93" y="69"/>
                  </a:lnTo>
                  <a:lnTo>
                    <a:pt x="128" y="3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41" name="Freeform 227"/>
            <p:cNvSpPr/>
            <p:nvPr/>
          </p:nvSpPr>
          <p:spPr bwMode="auto">
            <a:xfrm>
              <a:off x="5165725" y="4181476"/>
              <a:ext cx="147638" cy="163513"/>
            </a:xfrm>
            <a:custGeom>
              <a:avLst/>
              <a:gdLst>
                <a:gd name="T0" fmla="*/ 0 w 93"/>
                <a:gd name="T1" fmla="*/ 11 h 103"/>
                <a:gd name="T2" fmla="*/ 0 w 93"/>
                <a:gd name="T3" fmla="*/ 65 h 103"/>
                <a:gd name="T4" fmla="*/ 93 w 93"/>
                <a:gd name="T5" fmla="*/ 103 h 103"/>
                <a:gd name="T6" fmla="*/ 93 w 93"/>
                <a:gd name="T7" fmla="*/ 0 h 103"/>
                <a:gd name="T8" fmla="*/ 57 w 93"/>
                <a:gd name="T9" fmla="*/ 34 h 103"/>
                <a:gd name="T10" fmla="*/ 0 w 93"/>
                <a:gd name="T11" fmla="*/ 11 h 103"/>
              </a:gdLst>
              <a:ahLst/>
              <a:cxnLst>
                <a:cxn ang="0">
                  <a:pos x="T0" y="T1"/>
                </a:cxn>
                <a:cxn ang="0">
                  <a:pos x="T2" y="T3"/>
                </a:cxn>
                <a:cxn ang="0">
                  <a:pos x="T4" y="T5"/>
                </a:cxn>
                <a:cxn ang="0">
                  <a:pos x="T6" y="T7"/>
                </a:cxn>
                <a:cxn ang="0">
                  <a:pos x="T8" y="T9"/>
                </a:cxn>
                <a:cxn ang="0">
                  <a:pos x="T10" y="T11"/>
                </a:cxn>
              </a:cxnLst>
              <a:rect l="0" t="0" r="r" b="b"/>
              <a:pathLst>
                <a:path w="93" h="103">
                  <a:moveTo>
                    <a:pt x="0" y="11"/>
                  </a:moveTo>
                  <a:lnTo>
                    <a:pt x="0" y="65"/>
                  </a:lnTo>
                  <a:lnTo>
                    <a:pt x="93" y="103"/>
                  </a:lnTo>
                  <a:lnTo>
                    <a:pt x="93" y="0"/>
                  </a:lnTo>
                  <a:lnTo>
                    <a:pt x="57" y="34"/>
                  </a:lnTo>
                  <a:lnTo>
                    <a:pt x="0" y="1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42" name="Freeform 228"/>
            <p:cNvSpPr/>
            <p:nvPr/>
          </p:nvSpPr>
          <p:spPr bwMode="auto">
            <a:xfrm>
              <a:off x="5108575" y="4114801"/>
              <a:ext cx="200025" cy="109538"/>
            </a:xfrm>
            <a:custGeom>
              <a:avLst/>
              <a:gdLst>
                <a:gd name="T0" fmla="*/ 126 w 126"/>
                <a:gd name="T1" fmla="*/ 36 h 69"/>
                <a:gd name="T2" fmla="*/ 33 w 126"/>
                <a:gd name="T3" fmla="*/ 0 h 69"/>
                <a:gd name="T4" fmla="*/ 0 w 126"/>
                <a:gd name="T5" fmla="*/ 31 h 69"/>
                <a:gd name="T6" fmla="*/ 91 w 126"/>
                <a:gd name="T7" fmla="*/ 69 h 69"/>
                <a:gd name="T8" fmla="*/ 126 w 126"/>
                <a:gd name="T9" fmla="*/ 36 h 69"/>
              </a:gdLst>
              <a:ahLst/>
              <a:cxnLst>
                <a:cxn ang="0">
                  <a:pos x="T0" y="T1"/>
                </a:cxn>
                <a:cxn ang="0">
                  <a:pos x="T2" y="T3"/>
                </a:cxn>
                <a:cxn ang="0">
                  <a:pos x="T4" y="T5"/>
                </a:cxn>
                <a:cxn ang="0">
                  <a:pos x="T6" y="T7"/>
                </a:cxn>
                <a:cxn ang="0">
                  <a:pos x="T8" y="T9"/>
                </a:cxn>
              </a:cxnLst>
              <a:rect l="0" t="0" r="r" b="b"/>
              <a:pathLst>
                <a:path w="126" h="69">
                  <a:moveTo>
                    <a:pt x="126" y="36"/>
                  </a:moveTo>
                  <a:lnTo>
                    <a:pt x="33" y="0"/>
                  </a:lnTo>
                  <a:lnTo>
                    <a:pt x="0" y="31"/>
                  </a:lnTo>
                  <a:lnTo>
                    <a:pt x="91" y="69"/>
                  </a:lnTo>
                  <a:lnTo>
                    <a:pt x="126" y="3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gr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63"/>
                                        </p:tgtEl>
                                        <p:attrNameLst>
                                          <p:attrName>style.visibility</p:attrName>
                                        </p:attrNameLst>
                                      </p:cBhvr>
                                      <p:to>
                                        <p:strVal val="visible"/>
                                      </p:to>
                                    </p:set>
                                    <p:animEffect transition="in" filter="wheel(1)">
                                      <p:cBhvr>
                                        <p:cTn id="7" dur="2000"/>
                                        <p:tgtEl>
                                          <p:spTgt spid="63"/>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8"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p:tgtEl>
                                          <p:spTgt spid="3"/>
                                        </p:tgtEl>
                                        <p:attrNameLst>
                                          <p:attrName>ppt_x</p:attrName>
                                        </p:attrNameLst>
                                      </p:cBhvr>
                                      <p:tavLst>
                                        <p:tav tm="0">
                                          <p:val>
                                            <p:strVal val="#ppt_x-#ppt_w*1.125000"/>
                                          </p:val>
                                        </p:tav>
                                        <p:tav tm="100000">
                                          <p:val>
                                            <p:strVal val="#ppt_x"/>
                                          </p:val>
                                        </p:tav>
                                      </p:tavLst>
                                    </p:anim>
                                    <p:animEffect transition="in" filter="wipe(right)">
                                      <p:cBhvr>
                                        <p:cTn id="13" dur="500"/>
                                        <p:tgtEl>
                                          <p:spTgt spid="3"/>
                                        </p:tgtEl>
                                      </p:cBhvr>
                                    </p:animEffect>
                                  </p:childTnLst>
                                </p:cTn>
                              </p:par>
                            </p:childTnLst>
                          </p:cTn>
                        </p:par>
                      </p:childTnLst>
                    </p:cTn>
                  </p:par>
                  <p:par>
                    <p:cTn id="14" fill="hold">
                      <p:stCondLst>
                        <p:cond delay="indefinite"/>
                      </p:stCondLst>
                      <p:childTnLst>
                        <p:par>
                          <p:cTn id="15" fill="hold">
                            <p:stCondLst>
                              <p:cond delay="0"/>
                            </p:stCondLst>
                            <p:childTnLst>
                              <p:par>
                                <p:cTn id="16" presetID="12" presetClass="entr" presetSubtype="8" fill="hold" grpId="1" nodeType="clickEffect">
                                  <p:stCondLst>
                                    <p:cond delay="0"/>
                                  </p:stCondLst>
                                  <p:childTnLst>
                                    <p:set>
                                      <p:cBhvr>
                                        <p:cTn id="17" dur="1" fill="hold">
                                          <p:stCondLst>
                                            <p:cond delay="0"/>
                                          </p:stCondLst>
                                        </p:cTn>
                                        <p:tgtEl>
                                          <p:spTgt spid="63"/>
                                        </p:tgtEl>
                                        <p:attrNameLst>
                                          <p:attrName>style.visibility</p:attrName>
                                        </p:attrNameLst>
                                      </p:cBhvr>
                                      <p:to>
                                        <p:strVal val="visible"/>
                                      </p:to>
                                    </p:set>
                                    <p:anim calcmode="lin" valueType="num">
                                      <p:cBhvr additive="base">
                                        <p:cTn id="18" dur="500"/>
                                        <p:tgtEl>
                                          <p:spTgt spid="63"/>
                                        </p:tgtEl>
                                        <p:attrNameLst>
                                          <p:attrName>ppt_x</p:attrName>
                                        </p:attrNameLst>
                                      </p:cBhvr>
                                      <p:tavLst>
                                        <p:tav tm="0">
                                          <p:val>
                                            <p:strVal val="#ppt_x-#ppt_w*1.125000"/>
                                          </p:val>
                                        </p:tav>
                                        <p:tav tm="100000">
                                          <p:val>
                                            <p:strVal val="#ppt_x"/>
                                          </p:val>
                                        </p:tav>
                                      </p:tavLst>
                                    </p:anim>
                                    <p:animEffect transition="in" filter="wipe(right)">
                                      <p:cBhvr>
                                        <p:cTn id="19" dur="500"/>
                                        <p:tgtEl>
                                          <p:spTgt spid="63"/>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85"/>
                                        </p:tgtEl>
                                        <p:attrNameLst>
                                          <p:attrName>style.visibility</p:attrName>
                                        </p:attrNameLst>
                                      </p:cBhvr>
                                      <p:to>
                                        <p:strVal val="visible"/>
                                      </p:to>
                                    </p:set>
                                    <p:animEffect transition="in" filter="fade">
                                      <p:cBhvr>
                                        <p:cTn id="24" dur="500"/>
                                        <p:tgtEl>
                                          <p:spTgt spid="85"/>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132"/>
                                        </p:tgtEl>
                                        <p:attrNameLst>
                                          <p:attrName>style.visibility</p:attrName>
                                        </p:attrNameLst>
                                      </p:cBhvr>
                                      <p:to>
                                        <p:strVal val="visible"/>
                                      </p:to>
                                    </p:set>
                                    <p:animEffect transition="in" filter="fade">
                                      <p:cBhvr>
                                        <p:cTn id="27" dur="500"/>
                                        <p:tgtEl>
                                          <p:spTgt spid="132"/>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131"/>
                                        </p:tgtEl>
                                        <p:attrNameLst>
                                          <p:attrName>style.visibility</p:attrName>
                                        </p:attrNameLst>
                                      </p:cBhvr>
                                      <p:to>
                                        <p:strVal val="visible"/>
                                      </p:to>
                                    </p:set>
                                    <p:animEffect transition="in" filter="fade">
                                      <p:cBhvr>
                                        <p:cTn id="30" dur="500"/>
                                        <p:tgtEl>
                                          <p:spTgt spid="131"/>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88"/>
                                        </p:tgtEl>
                                        <p:attrNameLst>
                                          <p:attrName>style.visibility</p:attrName>
                                        </p:attrNameLst>
                                      </p:cBhvr>
                                      <p:to>
                                        <p:strVal val="visible"/>
                                      </p:to>
                                    </p:set>
                                    <p:animEffect transition="in" filter="fade">
                                      <p:cBhvr>
                                        <p:cTn id="35" dur="500"/>
                                        <p:tgtEl>
                                          <p:spTgt spid="88"/>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130"/>
                                        </p:tgtEl>
                                        <p:attrNameLst>
                                          <p:attrName>style.visibility</p:attrName>
                                        </p:attrNameLst>
                                      </p:cBhvr>
                                      <p:to>
                                        <p:strVal val="visible"/>
                                      </p:to>
                                    </p:set>
                                    <p:animEffect transition="in" filter="fade">
                                      <p:cBhvr>
                                        <p:cTn id="38" dur="500"/>
                                        <p:tgtEl>
                                          <p:spTgt spid="130"/>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129"/>
                                        </p:tgtEl>
                                        <p:attrNameLst>
                                          <p:attrName>style.visibility</p:attrName>
                                        </p:attrNameLst>
                                      </p:cBhvr>
                                      <p:to>
                                        <p:strVal val="visible"/>
                                      </p:to>
                                    </p:set>
                                    <p:animEffect transition="in" filter="fade">
                                      <p:cBhvr>
                                        <p:cTn id="41" dur="500"/>
                                        <p:tgtEl>
                                          <p:spTgt spid="129"/>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grpId="0" nodeType="clickEffect">
                                  <p:stCondLst>
                                    <p:cond delay="0"/>
                                  </p:stCondLst>
                                  <p:childTnLst>
                                    <p:set>
                                      <p:cBhvr>
                                        <p:cTn id="45" dur="1" fill="hold">
                                          <p:stCondLst>
                                            <p:cond delay="0"/>
                                          </p:stCondLst>
                                        </p:cTn>
                                        <p:tgtEl>
                                          <p:spTgt spid="97"/>
                                        </p:tgtEl>
                                        <p:attrNameLst>
                                          <p:attrName>style.visibility</p:attrName>
                                        </p:attrNameLst>
                                      </p:cBhvr>
                                      <p:to>
                                        <p:strVal val="visible"/>
                                      </p:to>
                                    </p:set>
                                    <p:animEffect transition="in" filter="fade">
                                      <p:cBhvr>
                                        <p:cTn id="46" dur="500"/>
                                        <p:tgtEl>
                                          <p:spTgt spid="97"/>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126"/>
                                        </p:tgtEl>
                                        <p:attrNameLst>
                                          <p:attrName>style.visibility</p:attrName>
                                        </p:attrNameLst>
                                      </p:cBhvr>
                                      <p:to>
                                        <p:strVal val="visible"/>
                                      </p:to>
                                    </p:set>
                                    <p:animEffect transition="in" filter="fade">
                                      <p:cBhvr>
                                        <p:cTn id="49" dur="500"/>
                                        <p:tgtEl>
                                          <p:spTgt spid="126"/>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125"/>
                                        </p:tgtEl>
                                        <p:attrNameLst>
                                          <p:attrName>style.visibility</p:attrName>
                                        </p:attrNameLst>
                                      </p:cBhvr>
                                      <p:to>
                                        <p:strVal val="visible"/>
                                      </p:to>
                                    </p:set>
                                    <p:animEffect transition="in" filter="fade">
                                      <p:cBhvr>
                                        <p:cTn id="52" dur="500"/>
                                        <p:tgtEl>
                                          <p:spTgt spid="125"/>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91"/>
                                        </p:tgtEl>
                                        <p:attrNameLst>
                                          <p:attrName>style.visibility</p:attrName>
                                        </p:attrNameLst>
                                      </p:cBhvr>
                                      <p:to>
                                        <p:strVal val="visible"/>
                                      </p:to>
                                    </p:set>
                                    <p:animEffect transition="in" filter="fade">
                                      <p:cBhvr>
                                        <p:cTn id="57" dur="500"/>
                                        <p:tgtEl>
                                          <p:spTgt spid="91"/>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128"/>
                                        </p:tgtEl>
                                        <p:attrNameLst>
                                          <p:attrName>style.visibility</p:attrName>
                                        </p:attrNameLst>
                                      </p:cBhvr>
                                      <p:to>
                                        <p:strVal val="visible"/>
                                      </p:to>
                                    </p:set>
                                    <p:animEffect transition="in" filter="fade">
                                      <p:cBhvr>
                                        <p:cTn id="60" dur="500"/>
                                        <p:tgtEl>
                                          <p:spTgt spid="128"/>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127"/>
                                        </p:tgtEl>
                                        <p:attrNameLst>
                                          <p:attrName>style.visibility</p:attrName>
                                        </p:attrNameLst>
                                      </p:cBhvr>
                                      <p:to>
                                        <p:strVal val="visible"/>
                                      </p:to>
                                    </p:set>
                                    <p:animEffect transition="in" filter="fade">
                                      <p:cBhvr>
                                        <p:cTn id="63" dur="500"/>
                                        <p:tgtEl>
                                          <p:spTgt spid="127"/>
                                        </p:tgtEl>
                                      </p:cBhvr>
                                    </p:animEffect>
                                  </p:childTnLst>
                                </p:cTn>
                              </p:par>
                            </p:childTnLst>
                          </p:cTn>
                        </p:par>
                      </p:childTnLst>
                    </p:cTn>
                  </p:par>
                  <p:par>
                    <p:cTn id="64" fill="hold">
                      <p:stCondLst>
                        <p:cond delay="indefinite"/>
                      </p:stCondLst>
                      <p:childTnLst>
                        <p:par>
                          <p:cTn id="65" fill="hold">
                            <p:stCondLst>
                              <p:cond delay="0"/>
                            </p:stCondLst>
                            <p:childTnLst>
                              <p:par>
                                <p:cTn id="66" presetID="10" presetClass="entr" presetSubtype="0" fill="hold" grpId="0" nodeType="clickEffect">
                                  <p:stCondLst>
                                    <p:cond delay="0"/>
                                  </p:stCondLst>
                                  <p:childTnLst>
                                    <p:set>
                                      <p:cBhvr>
                                        <p:cTn id="67" dur="1" fill="hold">
                                          <p:stCondLst>
                                            <p:cond delay="0"/>
                                          </p:stCondLst>
                                        </p:cTn>
                                        <p:tgtEl>
                                          <p:spTgt spid="94"/>
                                        </p:tgtEl>
                                        <p:attrNameLst>
                                          <p:attrName>style.visibility</p:attrName>
                                        </p:attrNameLst>
                                      </p:cBhvr>
                                      <p:to>
                                        <p:strVal val="visible"/>
                                      </p:to>
                                    </p:set>
                                    <p:animEffect transition="in" filter="fade">
                                      <p:cBhvr>
                                        <p:cTn id="68" dur="500"/>
                                        <p:tgtEl>
                                          <p:spTgt spid="94"/>
                                        </p:tgtEl>
                                      </p:cBhvr>
                                    </p:animEffect>
                                  </p:childTnLst>
                                </p:cTn>
                              </p:par>
                              <p:par>
                                <p:cTn id="69" presetID="10" presetClass="entr" presetSubtype="0" fill="hold" grpId="0" nodeType="withEffect">
                                  <p:stCondLst>
                                    <p:cond delay="0"/>
                                  </p:stCondLst>
                                  <p:childTnLst>
                                    <p:set>
                                      <p:cBhvr>
                                        <p:cTn id="70" dur="1" fill="hold">
                                          <p:stCondLst>
                                            <p:cond delay="0"/>
                                          </p:stCondLst>
                                        </p:cTn>
                                        <p:tgtEl>
                                          <p:spTgt spid="133"/>
                                        </p:tgtEl>
                                        <p:attrNameLst>
                                          <p:attrName>style.visibility</p:attrName>
                                        </p:attrNameLst>
                                      </p:cBhvr>
                                      <p:to>
                                        <p:strVal val="visible"/>
                                      </p:to>
                                    </p:set>
                                    <p:animEffect transition="in" filter="fade">
                                      <p:cBhvr>
                                        <p:cTn id="71" dur="500"/>
                                        <p:tgtEl>
                                          <p:spTgt spid="133"/>
                                        </p:tgtEl>
                                      </p:cBhvr>
                                    </p:animEffect>
                                  </p:childTnLst>
                                </p:cTn>
                              </p:par>
                              <p:par>
                                <p:cTn id="72" presetID="10" presetClass="entr" presetSubtype="0" fill="hold" grpId="0" nodeType="withEffect">
                                  <p:stCondLst>
                                    <p:cond delay="0"/>
                                  </p:stCondLst>
                                  <p:childTnLst>
                                    <p:set>
                                      <p:cBhvr>
                                        <p:cTn id="73" dur="1" fill="hold">
                                          <p:stCondLst>
                                            <p:cond delay="0"/>
                                          </p:stCondLst>
                                        </p:cTn>
                                        <p:tgtEl>
                                          <p:spTgt spid="134"/>
                                        </p:tgtEl>
                                        <p:attrNameLst>
                                          <p:attrName>style.visibility</p:attrName>
                                        </p:attrNameLst>
                                      </p:cBhvr>
                                      <p:to>
                                        <p:strVal val="visible"/>
                                      </p:to>
                                    </p:set>
                                    <p:animEffect transition="in" filter="fade">
                                      <p:cBhvr>
                                        <p:cTn id="74" dur="500"/>
                                        <p:tgtEl>
                                          <p:spTgt spid="1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 grpId="0" animBg="1"/>
      <p:bldP spid="63" grpId="1" animBg="1"/>
      <p:bldP spid="85" grpId="0" animBg="1"/>
      <p:bldP spid="88" grpId="0" animBg="1"/>
      <p:bldP spid="91" grpId="0" animBg="1"/>
      <p:bldP spid="94" grpId="0" animBg="1"/>
      <p:bldP spid="97" grpId="0" animBg="1"/>
      <p:bldP spid="125" grpId="0"/>
      <p:bldP spid="126" grpId="0"/>
      <p:bldP spid="127" grpId="0"/>
      <p:bldP spid="128" grpId="0"/>
      <p:bldP spid="129" grpId="0"/>
      <p:bldP spid="130" grpId="0"/>
      <p:bldP spid="131" grpId="0"/>
      <p:bldP spid="132" grpId="0"/>
      <p:bldP spid="133" grpId="0"/>
      <p:bldP spid="13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hart 7"/>
          <p:cNvGraphicFramePr/>
          <p:nvPr/>
        </p:nvGraphicFramePr>
        <p:xfrm>
          <a:off x="779807" y="2266865"/>
          <a:ext cx="7616360" cy="3241926"/>
        </p:xfrm>
        <a:graphic>
          <a:graphicData uri="http://schemas.openxmlformats.org/drawingml/2006/chart">
            <c:chart xmlns:c="http://schemas.openxmlformats.org/drawingml/2006/chart" xmlns:r="http://schemas.openxmlformats.org/officeDocument/2006/relationships" r:id="rId3"/>
          </a:graphicData>
        </a:graphic>
      </p:graphicFrame>
      <p:grpSp>
        <p:nvGrpSpPr>
          <p:cNvPr id="6" name="Group 4"/>
          <p:cNvGrpSpPr/>
          <p:nvPr/>
        </p:nvGrpSpPr>
        <p:grpSpPr>
          <a:xfrm>
            <a:off x="9001399" y="2391996"/>
            <a:ext cx="2857384" cy="1046985"/>
            <a:chOff x="8657015" y="1649452"/>
            <a:chExt cx="2857756" cy="1046985"/>
          </a:xfrm>
        </p:grpSpPr>
        <p:sp>
          <p:nvSpPr>
            <p:cNvPr id="7" name="TextBox 30"/>
            <p:cNvSpPr txBox="1"/>
            <p:nvPr/>
          </p:nvSpPr>
          <p:spPr>
            <a:xfrm>
              <a:off x="8674799" y="1649452"/>
              <a:ext cx="2031325" cy="646331"/>
            </a:xfrm>
            <a:prstGeom prst="rect">
              <a:avLst/>
            </a:prstGeom>
            <a:noFill/>
          </p:spPr>
          <p:txBody>
            <a:bodyPr wrap="none" rtlCol="0">
              <a:spAutoFit/>
            </a:bodyPr>
            <a:lstStyle/>
            <a:p>
              <a:r>
                <a:rPr lang="zh-CN" altLang="en-US" sz="3600" dirty="0">
                  <a:solidFill>
                    <a:schemeClr val="tx1">
                      <a:lumMod val="50000"/>
                      <a:lumOff val="50000"/>
                    </a:schemeClr>
                  </a:solidFill>
                  <a:latin typeface="微软雅黑" panose="020B0503020204020204" pitchFamily="34" charset="-122"/>
                  <a:ea typeface="微软雅黑" panose="020B0503020204020204" pitchFamily="34" charset="-122"/>
                </a:rPr>
                <a:t>数据分析</a:t>
              </a:r>
              <a:endParaRPr lang="en-US" sz="36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8" name="TextBox 31"/>
            <p:cNvSpPr txBox="1"/>
            <p:nvPr/>
          </p:nvSpPr>
          <p:spPr>
            <a:xfrm>
              <a:off x="8657015" y="2296327"/>
              <a:ext cx="2857756" cy="400110"/>
            </a:xfrm>
            <a:prstGeom prst="rect">
              <a:avLst/>
            </a:prstGeom>
            <a:noFill/>
          </p:spPr>
          <p:txBody>
            <a:bodyPr wrap="square" rtlCol="0">
              <a:spAutoFit/>
            </a:bodyPr>
            <a:lstStyle/>
            <a:p>
              <a:r>
                <a:rPr lang="zh-CN" altLang="en-US" sz="2000" dirty="0">
                  <a:solidFill>
                    <a:schemeClr val="tx1">
                      <a:lumMod val="50000"/>
                      <a:lumOff val="50000"/>
                    </a:schemeClr>
                  </a:solidFill>
                  <a:latin typeface="微软雅黑" panose="020B0503020204020204" pitchFamily="34" charset="-122"/>
                  <a:ea typeface="微软雅黑" panose="020B0503020204020204" pitchFamily="34" charset="-122"/>
                </a:rPr>
                <a:t>单击此处添加标题</a:t>
              </a:r>
            </a:p>
          </p:txBody>
        </p:sp>
      </p:grpSp>
      <p:grpSp>
        <p:nvGrpSpPr>
          <p:cNvPr id="9" name="Group 32"/>
          <p:cNvGrpSpPr/>
          <p:nvPr/>
        </p:nvGrpSpPr>
        <p:grpSpPr>
          <a:xfrm>
            <a:off x="9102984" y="3887829"/>
            <a:ext cx="2535154" cy="1180255"/>
            <a:chOff x="7856113" y="3188179"/>
            <a:chExt cx="2535484" cy="1180255"/>
          </a:xfrm>
        </p:grpSpPr>
        <p:sp>
          <p:nvSpPr>
            <p:cNvPr id="10" name="Rectangle 33"/>
            <p:cNvSpPr/>
            <p:nvPr/>
          </p:nvSpPr>
          <p:spPr>
            <a:xfrm>
              <a:off x="7856113" y="3206840"/>
              <a:ext cx="270456" cy="270456"/>
            </a:xfrm>
            <a:prstGeom prst="rect">
              <a:avLst/>
            </a:prstGeom>
            <a:solidFill>
              <a:schemeClr val="tx2"/>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noAutofit/>
            </a:bodyPr>
            <a:lstStyle/>
            <a:p>
              <a:pPr algn="ctr">
                <a:defRPr/>
              </a:pPr>
              <a:endParaRPr lang="en-US" sz="2000" kern="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1" name="TextBox 34"/>
            <p:cNvSpPr txBox="1"/>
            <p:nvPr/>
          </p:nvSpPr>
          <p:spPr>
            <a:xfrm>
              <a:off x="8126569" y="3188179"/>
              <a:ext cx="1957588" cy="338554"/>
            </a:xfrm>
            <a:prstGeom prst="rect">
              <a:avLst/>
            </a:prstGeom>
            <a:noFill/>
          </p:spPr>
          <p:txBody>
            <a:bodyPr wrap="square" rtlCol="0">
              <a:spAutoFit/>
            </a:bodyPr>
            <a:lstStyle/>
            <a:p>
              <a:pPr>
                <a:defRPr/>
              </a:pPr>
              <a:r>
                <a:rPr lang="zh-CN" altLang="en-US" sz="1600" kern="0" dirty="0">
                  <a:solidFill>
                    <a:schemeClr val="tx1">
                      <a:lumMod val="50000"/>
                      <a:lumOff val="50000"/>
                    </a:schemeClr>
                  </a:solidFill>
                  <a:latin typeface="微软雅黑" panose="020B0503020204020204" pitchFamily="34" charset="-122"/>
                  <a:ea typeface="微软雅黑" panose="020B0503020204020204" pitchFamily="34" charset="-122"/>
                </a:rPr>
                <a:t>单击此处添加标题</a:t>
              </a:r>
            </a:p>
          </p:txBody>
        </p:sp>
        <p:sp>
          <p:nvSpPr>
            <p:cNvPr id="12" name="Rectangle 35"/>
            <p:cNvSpPr/>
            <p:nvPr/>
          </p:nvSpPr>
          <p:spPr>
            <a:xfrm>
              <a:off x="7856113" y="3609183"/>
              <a:ext cx="270456" cy="270456"/>
            </a:xfrm>
            <a:prstGeom prst="rect">
              <a:avLst/>
            </a:prstGeom>
            <a:solidFill>
              <a:schemeClr val="accent1"/>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noAutofit/>
            </a:bodyPr>
            <a:lstStyle/>
            <a:p>
              <a:pPr algn="ctr">
                <a:defRPr/>
              </a:pPr>
              <a:endParaRPr lang="en-US" sz="2000" kern="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3" name="Rectangle 36"/>
            <p:cNvSpPr/>
            <p:nvPr/>
          </p:nvSpPr>
          <p:spPr>
            <a:xfrm>
              <a:off x="7856113" y="4048541"/>
              <a:ext cx="270456" cy="270456"/>
            </a:xfrm>
            <a:prstGeom prst="rect">
              <a:avLst/>
            </a:prstGeom>
            <a:solidFill>
              <a:schemeClr val="accent2"/>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noAutofit/>
            </a:bodyPr>
            <a:lstStyle/>
            <a:p>
              <a:pPr algn="ctr">
                <a:defRPr/>
              </a:pPr>
              <a:endParaRPr lang="en-US" sz="2000" kern="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4" name="TextBox 37"/>
            <p:cNvSpPr txBox="1"/>
            <p:nvPr/>
          </p:nvSpPr>
          <p:spPr>
            <a:xfrm>
              <a:off x="8126569" y="3590522"/>
              <a:ext cx="2265028" cy="338554"/>
            </a:xfrm>
            <a:prstGeom prst="rect">
              <a:avLst/>
            </a:prstGeom>
            <a:noFill/>
          </p:spPr>
          <p:txBody>
            <a:bodyPr wrap="square" rtlCol="0">
              <a:spAutoFit/>
            </a:bodyPr>
            <a:lstStyle/>
            <a:p>
              <a:pPr>
                <a:defRPr/>
              </a:pPr>
              <a:r>
                <a:rPr lang="zh-CN" altLang="en-US" sz="1600" kern="0" dirty="0">
                  <a:solidFill>
                    <a:schemeClr val="tx1">
                      <a:lumMod val="50000"/>
                      <a:lumOff val="50000"/>
                    </a:schemeClr>
                  </a:solidFill>
                  <a:latin typeface="微软雅黑" panose="020B0503020204020204" pitchFamily="34" charset="-122"/>
                  <a:ea typeface="微软雅黑" panose="020B0503020204020204" pitchFamily="34" charset="-122"/>
                </a:rPr>
                <a:t>单击此处添加标题</a:t>
              </a:r>
            </a:p>
          </p:txBody>
        </p:sp>
        <p:sp>
          <p:nvSpPr>
            <p:cNvPr id="18" name="TextBox 38"/>
            <p:cNvSpPr txBox="1"/>
            <p:nvPr/>
          </p:nvSpPr>
          <p:spPr>
            <a:xfrm>
              <a:off x="8126569" y="4029880"/>
              <a:ext cx="1839330" cy="338554"/>
            </a:xfrm>
            <a:prstGeom prst="rect">
              <a:avLst/>
            </a:prstGeom>
            <a:noFill/>
          </p:spPr>
          <p:txBody>
            <a:bodyPr wrap="square" rtlCol="0">
              <a:spAutoFit/>
            </a:bodyPr>
            <a:lstStyle/>
            <a:p>
              <a:pPr>
                <a:defRPr/>
              </a:pPr>
              <a:r>
                <a:rPr lang="zh-CN" altLang="en-US" sz="1600" kern="0" dirty="0">
                  <a:solidFill>
                    <a:schemeClr val="tx1">
                      <a:lumMod val="50000"/>
                      <a:lumOff val="50000"/>
                    </a:schemeClr>
                  </a:solidFill>
                  <a:latin typeface="微软雅黑" panose="020B0503020204020204" pitchFamily="34" charset="-122"/>
                  <a:ea typeface="微软雅黑" panose="020B0503020204020204" pitchFamily="34" charset="-122"/>
                </a:rPr>
                <a:t>单击此处添加标题</a:t>
              </a:r>
            </a:p>
          </p:txBody>
        </p:sp>
      </p:grpSp>
      <p:sp>
        <p:nvSpPr>
          <p:cNvPr id="2" name="标题 1"/>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
                                            <p:graphicEl>
                                              <a:chart seriesIdx="-3" categoryIdx="-3" bldStep="gridLegend"/>
                                            </p:graphicEl>
                                          </p:spTgt>
                                        </p:tgtEl>
                                        <p:attrNameLst>
                                          <p:attrName>style.visibility</p:attrName>
                                        </p:attrNameLst>
                                      </p:cBhvr>
                                      <p:to>
                                        <p:strVal val="visible"/>
                                      </p:to>
                                    </p:set>
                                    <p:animEffect transition="in" filter="wipe(left)">
                                      <p:cBhvr>
                                        <p:cTn id="7" dur="500"/>
                                        <p:tgtEl>
                                          <p:spTgt spid="5">
                                            <p:graphicEl>
                                              <a:chart seriesIdx="-3" categoryIdx="-3" bldStep="gridLegend"/>
                                            </p:graphicEl>
                                          </p:spTgt>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5">
                                            <p:graphicEl>
                                              <a:chart seriesIdx="0" categoryIdx="-4" bldStep="series"/>
                                            </p:graphicEl>
                                          </p:spTgt>
                                        </p:tgtEl>
                                        <p:attrNameLst>
                                          <p:attrName>style.visibility</p:attrName>
                                        </p:attrNameLst>
                                      </p:cBhvr>
                                      <p:to>
                                        <p:strVal val="visible"/>
                                      </p:to>
                                    </p:set>
                                    <p:animEffect transition="in" filter="wipe(left)">
                                      <p:cBhvr>
                                        <p:cTn id="11" dur="500"/>
                                        <p:tgtEl>
                                          <p:spTgt spid="5">
                                            <p:graphicEl>
                                              <a:chart seriesIdx="0" categoryIdx="-4" bldStep="series"/>
                                            </p:graphicEl>
                                          </p:spTgt>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5">
                                            <p:graphicEl>
                                              <a:chart seriesIdx="1" categoryIdx="-4" bldStep="series"/>
                                            </p:graphicEl>
                                          </p:spTgt>
                                        </p:tgtEl>
                                        <p:attrNameLst>
                                          <p:attrName>style.visibility</p:attrName>
                                        </p:attrNameLst>
                                      </p:cBhvr>
                                      <p:to>
                                        <p:strVal val="visible"/>
                                      </p:to>
                                    </p:set>
                                    <p:animEffect transition="in" filter="wipe(left)">
                                      <p:cBhvr>
                                        <p:cTn id="15" dur="500"/>
                                        <p:tgtEl>
                                          <p:spTgt spid="5">
                                            <p:graphicEl>
                                              <a:chart seriesIdx="1" categoryIdx="-4" bldStep="series"/>
                                            </p:graphicEl>
                                          </p:spTgt>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5">
                                            <p:graphicEl>
                                              <a:chart seriesIdx="2" categoryIdx="-4" bldStep="series"/>
                                            </p:graphicEl>
                                          </p:spTgt>
                                        </p:tgtEl>
                                        <p:attrNameLst>
                                          <p:attrName>style.visibility</p:attrName>
                                        </p:attrNameLst>
                                      </p:cBhvr>
                                      <p:to>
                                        <p:strVal val="visible"/>
                                      </p:to>
                                    </p:set>
                                    <p:animEffect transition="in" filter="wipe(left)">
                                      <p:cBhvr>
                                        <p:cTn id="19" dur="500"/>
                                        <p:tgtEl>
                                          <p:spTgt spid="5">
                                            <p:graphicEl>
                                              <a:chart seriesIdx="2" categoryIdx="-4" bldStep="series"/>
                                            </p:graphicEl>
                                          </p:spTgt>
                                        </p:tgtEl>
                                      </p:cBhvr>
                                    </p:animEffect>
                                  </p:childTnLst>
                                </p:cTn>
                              </p:par>
                            </p:childTnLst>
                          </p:cTn>
                        </p:par>
                        <p:par>
                          <p:cTn id="20" fill="hold">
                            <p:stCondLst>
                              <p:cond delay="2000"/>
                            </p:stCondLst>
                            <p:childTnLst>
                              <p:par>
                                <p:cTn id="21" presetID="47" presetClass="entr" presetSubtype="0" fill="hold" nodeType="after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fade">
                                      <p:cBhvr>
                                        <p:cTn id="23" dur="250"/>
                                        <p:tgtEl>
                                          <p:spTgt spid="6"/>
                                        </p:tgtEl>
                                      </p:cBhvr>
                                    </p:animEffect>
                                    <p:anim calcmode="lin" valueType="num">
                                      <p:cBhvr>
                                        <p:cTn id="24" dur="250" fill="hold"/>
                                        <p:tgtEl>
                                          <p:spTgt spid="6"/>
                                        </p:tgtEl>
                                        <p:attrNameLst>
                                          <p:attrName>ppt_x</p:attrName>
                                        </p:attrNameLst>
                                      </p:cBhvr>
                                      <p:tavLst>
                                        <p:tav tm="0">
                                          <p:val>
                                            <p:strVal val="#ppt_x"/>
                                          </p:val>
                                        </p:tav>
                                        <p:tav tm="100000">
                                          <p:val>
                                            <p:strVal val="#ppt_x"/>
                                          </p:val>
                                        </p:tav>
                                      </p:tavLst>
                                    </p:anim>
                                    <p:anim calcmode="lin" valueType="num">
                                      <p:cBhvr>
                                        <p:cTn id="25" dur="250" fill="hold"/>
                                        <p:tgtEl>
                                          <p:spTgt spid="6"/>
                                        </p:tgtEl>
                                        <p:attrNameLst>
                                          <p:attrName>ppt_y</p:attrName>
                                        </p:attrNameLst>
                                      </p:cBhvr>
                                      <p:tavLst>
                                        <p:tav tm="0">
                                          <p:val>
                                            <p:strVal val="#ppt_y-.1"/>
                                          </p:val>
                                        </p:tav>
                                        <p:tav tm="100000">
                                          <p:val>
                                            <p:strVal val="#ppt_y"/>
                                          </p:val>
                                        </p:tav>
                                      </p:tavLst>
                                    </p:anim>
                                  </p:childTnLst>
                                </p:cTn>
                              </p:par>
                            </p:childTnLst>
                          </p:cTn>
                        </p:par>
                        <p:par>
                          <p:cTn id="26" fill="hold">
                            <p:stCondLst>
                              <p:cond delay="2500"/>
                            </p:stCondLst>
                            <p:childTnLst>
                              <p:par>
                                <p:cTn id="27" presetID="18" presetClass="entr" presetSubtype="12" fill="hold" nodeType="after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strips(downLeft)">
                                      <p:cBhvr>
                                        <p:cTn id="29" dur="75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Sub>
          <a:bldChart bld="series"/>
        </p:bldSub>
      </p:bldGraphic>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2" name="组合 31"/>
          <p:cNvGrpSpPr/>
          <p:nvPr/>
        </p:nvGrpSpPr>
        <p:grpSpPr>
          <a:xfrm>
            <a:off x="4946254" y="1843484"/>
            <a:ext cx="7115175" cy="5041900"/>
            <a:chOff x="4945459" y="1555452"/>
            <a:chExt cx="7115175" cy="5041900"/>
          </a:xfrm>
        </p:grpSpPr>
        <p:sp>
          <p:nvSpPr>
            <p:cNvPr id="33" name="Freeform 5"/>
            <p:cNvSpPr>
              <a:spLocks noChangeArrowheads="1"/>
            </p:cNvSpPr>
            <p:nvPr/>
          </p:nvSpPr>
          <p:spPr bwMode="auto">
            <a:xfrm>
              <a:off x="6053534" y="4871740"/>
              <a:ext cx="1135063" cy="1168400"/>
            </a:xfrm>
            <a:custGeom>
              <a:avLst/>
              <a:gdLst>
                <a:gd name="T0" fmla="*/ 484 w 615"/>
                <a:gd name="T1" fmla="*/ 498 h 643"/>
                <a:gd name="T2" fmla="*/ 144 w 615"/>
                <a:gd name="T3" fmla="*/ 108 h 643"/>
                <a:gd name="T4" fmla="*/ 484 w 615"/>
                <a:gd name="T5" fmla="*/ 498 h 643"/>
                <a:gd name="T6" fmla="*/ 0 60000 65536"/>
                <a:gd name="T7" fmla="*/ 0 60000 65536"/>
                <a:gd name="T8" fmla="*/ 0 60000 65536"/>
                <a:gd name="T9" fmla="*/ 0 w 615"/>
                <a:gd name="T10" fmla="*/ 0 h 643"/>
                <a:gd name="T11" fmla="*/ 615 w 615"/>
                <a:gd name="T12" fmla="*/ 643 h 643"/>
              </a:gdLst>
              <a:ahLst/>
              <a:cxnLst>
                <a:cxn ang="T6">
                  <a:pos x="T0" y="T1"/>
                </a:cxn>
                <a:cxn ang="T7">
                  <a:pos x="T2" y="T3"/>
                </a:cxn>
                <a:cxn ang="T8">
                  <a:pos x="T4" y="T5"/>
                </a:cxn>
              </a:cxnLst>
              <a:rect l="T9" t="T10" r="T11" b="T12"/>
              <a:pathLst>
                <a:path w="615" h="643">
                  <a:moveTo>
                    <a:pt x="484" y="498"/>
                  </a:moveTo>
                  <a:cubicBezTo>
                    <a:pt x="615" y="363"/>
                    <a:pt x="250" y="0"/>
                    <a:pt x="144" y="108"/>
                  </a:cubicBezTo>
                  <a:cubicBezTo>
                    <a:pt x="0" y="257"/>
                    <a:pt x="342" y="643"/>
                    <a:pt x="484" y="498"/>
                  </a:cubicBezTo>
                  <a:close/>
                </a:path>
              </a:pathLst>
            </a:custGeom>
            <a:solidFill>
              <a:srgbClr val="444445"/>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ea typeface="微软雅黑" panose="020B0503020204020204" pitchFamily="34" charset="-122"/>
                <a:sym typeface="Calibri" panose="020F0502020204030204" pitchFamily="34" charset="0"/>
              </a:endParaRPr>
            </a:p>
          </p:txBody>
        </p:sp>
        <p:sp>
          <p:nvSpPr>
            <p:cNvPr id="34" name="Freeform 6"/>
            <p:cNvSpPr>
              <a:spLocks noChangeArrowheads="1"/>
            </p:cNvSpPr>
            <p:nvPr/>
          </p:nvSpPr>
          <p:spPr bwMode="auto">
            <a:xfrm>
              <a:off x="6164659" y="4844752"/>
              <a:ext cx="1036638" cy="1082675"/>
            </a:xfrm>
            <a:custGeom>
              <a:avLst/>
              <a:gdLst>
                <a:gd name="T0" fmla="*/ 449 w 571"/>
                <a:gd name="T1" fmla="*/ 463 h 597"/>
                <a:gd name="T2" fmla="*/ 134 w 571"/>
                <a:gd name="T3" fmla="*/ 101 h 597"/>
                <a:gd name="T4" fmla="*/ 449 w 571"/>
                <a:gd name="T5" fmla="*/ 463 h 597"/>
                <a:gd name="T6" fmla="*/ 0 60000 65536"/>
                <a:gd name="T7" fmla="*/ 0 60000 65536"/>
                <a:gd name="T8" fmla="*/ 0 60000 65536"/>
                <a:gd name="T9" fmla="*/ 0 w 571"/>
                <a:gd name="T10" fmla="*/ 0 h 597"/>
                <a:gd name="T11" fmla="*/ 571 w 571"/>
                <a:gd name="T12" fmla="*/ 597 h 597"/>
              </a:gdLst>
              <a:ahLst/>
              <a:cxnLst>
                <a:cxn ang="T6">
                  <a:pos x="T0" y="T1"/>
                </a:cxn>
                <a:cxn ang="T7">
                  <a:pos x="T2" y="T3"/>
                </a:cxn>
                <a:cxn ang="T8">
                  <a:pos x="T4" y="T5"/>
                </a:cxn>
              </a:cxnLst>
              <a:rect l="T9" t="T10" r="T11" b="T12"/>
              <a:pathLst>
                <a:path w="571" h="597">
                  <a:moveTo>
                    <a:pt x="449" y="463"/>
                  </a:moveTo>
                  <a:cubicBezTo>
                    <a:pt x="571" y="337"/>
                    <a:pt x="232" y="0"/>
                    <a:pt x="134" y="101"/>
                  </a:cubicBezTo>
                  <a:cubicBezTo>
                    <a:pt x="0" y="238"/>
                    <a:pt x="318" y="597"/>
                    <a:pt x="449" y="463"/>
                  </a:cubicBezTo>
                  <a:close/>
                </a:path>
              </a:pathLst>
            </a:custGeom>
            <a:solidFill>
              <a:srgbClr val="C4C4C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ea typeface="微软雅黑" panose="020B0503020204020204" pitchFamily="34" charset="-122"/>
                <a:sym typeface="Calibri" panose="020F0502020204030204" pitchFamily="34" charset="0"/>
              </a:endParaRPr>
            </a:p>
          </p:txBody>
        </p:sp>
        <p:sp>
          <p:nvSpPr>
            <p:cNvPr id="35" name="Freeform 7"/>
            <p:cNvSpPr>
              <a:spLocks noChangeArrowheads="1"/>
            </p:cNvSpPr>
            <p:nvPr/>
          </p:nvSpPr>
          <p:spPr bwMode="auto">
            <a:xfrm>
              <a:off x="6104334" y="4763790"/>
              <a:ext cx="1158875" cy="1357312"/>
            </a:xfrm>
            <a:custGeom>
              <a:avLst/>
              <a:gdLst>
                <a:gd name="T0" fmla="*/ 249 w 435"/>
                <a:gd name="T1" fmla="*/ 0 h 509"/>
                <a:gd name="T2" fmla="*/ 0 w 435"/>
                <a:gd name="T3" fmla="*/ 293 h 509"/>
                <a:gd name="T4" fmla="*/ 0 w 435"/>
                <a:gd name="T5" fmla="*/ 509 h 509"/>
                <a:gd name="T6" fmla="*/ 147 w 435"/>
                <a:gd name="T7" fmla="*/ 509 h 509"/>
                <a:gd name="T8" fmla="*/ 435 w 435"/>
                <a:gd name="T9" fmla="*/ 213 h 509"/>
                <a:gd name="T10" fmla="*/ 249 w 435"/>
                <a:gd name="T11" fmla="*/ 0 h 509"/>
                <a:gd name="T12" fmla="*/ 0 60000 65536"/>
                <a:gd name="T13" fmla="*/ 0 60000 65536"/>
                <a:gd name="T14" fmla="*/ 0 60000 65536"/>
                <a:gd name="T15" fmla="*/ 0 60000 65536"/>
                <a:gd name="T16" fmla="*/ 0 60000 65536"/>
                <a:gd name="T17" fmla="*/ 0 60000 65536"/>
                <a:gd name="T18" fmla="*/ 0 w 435"/>
                <a:gd name="T19" fmla="*/ 0 h 509"/>
                <a:gd name="T20" fmla="*/ 435 w 435"/>
                <a:gd name="T21" fmla="*/ 509 h 509"/>
              </a:gdLst>
              <a:ahLst/>
              <a:cxnLst>
                <a:cxn ang="T12">
                  <a:pos x="T0" y="T1"/>
                </a:cxn>
                <a:cxn ang="T13">
                  <a:pos x="T2" y="T3"/>
                </a:cxn>
                <a:cxn ang="T14">
                  <a:pos x="T4" y="T5"/>
                </a:cxn>
                <a:cxn ang="T15">
                  <a:pos x="T6" y="T7"/>
                </a:cxn>
                <a:cxn ang="T16">
                  <a:pos x="T8" y="T9"/>
                </a:cxn>
                <a:cxn ang="T17">
                  <a:pos x="T10" y="T11"/>
                </a:cxn>
              </a:cxnLst>
              <a:rect l="T18" t="T19" r="T20" b="T21"/>
              <a:pathLst>
                <a:path w="435" h="509">
                  <a:moveTo>
                    <a:pt x="249" y="0"/>
                  </a:moveTo>
                  <a:lnTo>
                    <a:pt x="0" y="293"/>
                  </a:lnTo>
                  <a:lnTo>
                    <a:pt x="0" y="509"/>
                  </a:lnTo>
                  <a:lnTo>
                    <a:pt x="147" y="509"/>
                  </a:lnTo>
                  <a:lnTo>
                    <a:pt x="435" y="213"/>
                  </a:lnTo>
                  <a:lnTo>
                    <a:pt x="249" y="0"/>
                  </a:lnTo>
                  <a:close/>
                </a:path>
              </a:pathLst>
            </a:custGeom>
            <a:solidFill>
              <a:srgbClr val="E7D1A7"/>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ea typeface="微软雅黑" panose="020B0503020204020204" pitchFamily="34" charset="-122"/>
                <a:sym typeface="Calibri" panose="020F0502020204030204" pitchFamily="34" charset="0"/>
              </a:endParaRPr>
            </a:p>
          </p:txBody>
        </p:sp>
        <p:sp>
          <p:nvSpPr>
            <p:cNvPr id="36" name="Freeform 8"/>
            <p:cNvSpPr>
              <a:spLocks noChangeArrowheads="1"/>
            </p:cNvSpPr>
            <p:nvPr/>
          </p:nvSpPr>
          <p:spPr bwMode="auto">
            <a:xfrm>
              <a:off x="6012259" y="4851102"/>
              <a:ext cx="1176338" cy="882650"/>
            </a:xfrm>
            <a:custGeom>
              <a:avLst/>
              <a:gdLst>
                <a:gd name="T0" fmla="*/ 281 w 649"/>
                <a:gd name="T1" fmla="*/ 89 h 486"/>
                <a:gd name="T2" fmla="*/ 0 w 649"/>
                <a:gd name="T3" fmla="*/ 387 h 486"/>
                <a:gd name="T4" fmla="*/ 0 w 649"/>
                <a:gd name="T5" fmla="*/ 469 h 486"/>
                <a:gd name="T6" fmla="*/ 204 w 649"/>
                <a:gd name="T7" fmla="*/ 250 h 486"/>
                <a:gd name="T8" fmla="*/ 472 w 649"/>
                <a:gd name="T9" fmla="*/ 486 h 486"/>
                <a:gd name="T10" fmla="*/ 522 w 649"/>
                <a:gd name="T11" fmla="*/ 435 h 486"/>
                <a:gd name="T12" fmla="*/ 299 w 649"/>
                <a:gd name="T13" fmla="*/ 225 h 486"/>
                <a:gd name="T14" fmla="*/ 346 w 649"/>
                <a:gd name="T15" fmla="*/ 192 h 486"/>
                <a:gd name="T16" fmla="*/ 618 w 649"/>
                <a:gd name="T17" fmla="*/ 336 h 486"/>
                <a:gd name="T18" fmla="*/ 649 w 649"/>
                <a:gd name="T19" fmla="*/ 305 h 486"/>
                <a:gd name="T20" fmla="*/ 367 w 649"/>
                <a:gd name="T21" fmla="*/ 0 h 486"/>
                <a:gd name="T22" fmla="*/ 281 w 649"/>
                <a:gd name="T23" fmla="*/ 89 h 48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649"/>
                <a:gd name="T37" fmla="*/ 0 h 486"/>
                <a:gd name="T38" fmla="*/ 649 w 649"/>
                <a:gd name="T39" fmla="*/ 486 h 48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649" h="486">
                  <a:moveTo>
                    <a:pt x="281" y="89"/>
                  </a:moveTo>
                  <a:cubicBezTo>
                    <a:pt x="0" y="387"/>
                    <a:pt x="0" y="387"/>
                    <a:pt x="0" y="387"/>
                  </a:cubicBezTo>
                  <a:cubicBezTo>
                    <a:pt x="0" y="469"/>
                    <a:pt x="0" y="469"/>
                    <a:pt x="0" y="469"/>
                  </a:cubicBezTo>
                  <a:cubicBezTo>
                    <a:pt x="204" y="250"/>
                    <a:pt x="204" y="250"/>
                    <a:pt x="204" y="250"/>
                  </a:cubicBezTo>
                  <a:cubicBezTo>
                    <a:pt x="472" y="486"/>
                    <a:pt x="472" y="486"/>
                    <a:pt x="472" y="486"/>
                  </a:cubicBezTo>
                  <a:cubicBezTo>
                    <a:pt x="522" y="435"/>
                    <a:pt x="522" y="435"/>
                    <a:pt x="522" y="435"/>
                  </a:cubicBezTo>
                  <a:cubicBezTo>
                    <a:pt x="425" y="396"/>
                    <a:pt x="328" y="304"/>
                    <a:pt x="299" y="225"/>
                  </a:cubicBezTo>
                  <a:cubicBezTo>
                    <a:pt x="281" y="172"/>
                    <a:pt x="311" y="151"/>
                    <a:pt x="346" y="192"/>
                  </a:cubicBezTo>
                  <a:cubicBezTo>
                    <a:pt x="424" y="282"/>
                    <a:pt x="496" y="325"/>
                    <a:pt x="618" y="336"/>
                  </a:cubicBezTo>
                  <a:cubicBezTo>
                    <a:pt x="649" y="305"/>
                    <a:pt x="649" y="305"/>
                    <a:pt x="649" y="305"/>
                  </a:cubicBezTo>
                  <a:cubicBezTo>
                    <a:pt x="367" y="0"/>
                    <a:pt x="367" y="0"/>
                    <a:pt x="367" y="0"/>
                  </a:cubicBezTo>
                  <a:lnTo>
                    <a:pt x="281" y="89"/>
                  </a:lnTo>
                  <a:close/>
                </a:path>
              </a:pathLst>
            </a:custGeom>
            <a:solidFill>
              <a:srgbClr val="D5B275"/>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ea typeface="微软雅黑" panose="020B0503020204020204" pitchFamily="34" charset="-122"/>
                <a:sym typeface="Calibri" panose="020F0502020204030204" pitchFamily="34" charset="0"/>
              </a:endParaRPr>
            </a:p>
          </p:txBody>
        </p:sp>
        <p:sp>
          <p:nvSpPr>
            <p:cNvPr id="37" name="Freeform 9"/>
            <p:cNvSpPr>
              <a:spLocks noChangeArrowheads="1"/>
            </p:cNvSpPr>
            <p:nvPr/>
          </p:nvSpPr>
          <p:spPr bwMode="auto">
            <a:xfrm>
              <a:off x="5986859" y="5036840"/>
              <a:ext cx="990600" cy="1196975"/>
            </a:xfrm>
            <a:custGeom>
              <a:avLst/>
              <a:gdLst>
                <a:gd name="T0" fmla="*/ 231 w 546"/>
                <a:gd name="T1" fmla="*/ 0 h 660"/>
                <a:gd name="T2" fmla="*/ 0 w 546"/>
                <a:gd name="T3" fmla="*/ 262 h 660"/>
                <a:gd name="T4" fmla="*/ 0 w 546"/>
                <a:gd name="T5" fmla="*/ 660 h 660"/>
                <a:gd name="T6" fmla="*/ 255 w 546"/>
                <a:gd name="T7" fmla="*/ 660 h 660"/>
                <a:gd name="T8" fmla="*/ 546 w 546"/>
                <a:gd name="T9" fmla="*/ 361 h 660"/>
                <a:gd name="T10" fmla="*/ 326 w 546"/>
                <a:gd name="T11" fmla="*/ 221 h 660"/>
                <a:gd name="T12" fmla="*/ 231 w 546"/>
                <a:gd name="T13" fmla="*/ 0 h 660"/>
                <a:gd name="T14" fmla="*/ 0 60000 65536"/>
                <a:gd name="T15" fmla="*/ 0 60000 65536"/>
                <a:gd name="T16" fmla="*/ 0 60000 65536"/>
                <a:gd name="T17" fmla="*/ 0 60000 65536"/>
                <a:gd name="T18" fmla="*/ 0 60000 65536"/>
                <a:gd name="T19" fmla="*/ 0 60000 65536"/>
                <a:gd name="T20" fmla="*/ 0 60000 65536"/>
                <a:gd name="T21" fmla="*/ 0 w 546"/>
                <a:gd name="T22" fmla="*/ 0 h 660"/>
                <a:gd name="T23" fmla="*/ 546 w 546"/>
                <a:gd name="T24" fmla="*/ 660 h 66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46" h="660">
                  <a:moveTo>
                    <a:pt x="231" y="0"/>
                  </a:moveTo>
                  <a:cubicBezTo>
                    <a:pt x="0" y="262"/>
                    <a:pt x="0" y="262"/>
                    <a:pt x="0" y="262"/>
                  </a:cubicBezTo>
                  <a:cubicBezTo>
                    <a:pt x="0" y="660"/>
                    <a:pt x="0" y="660"/>
                    <a:pt x="0" y="660"/>
                  </a:cubicBezTo>
                  <a:cubicBezTo>
                    <a:pt x="255" y="660"/>
                    <a:pt x="255" y="660"/>
                    <a:pt x="255" y="660"/>
                  </a:cubicBezTo>
                  <a:cubicBezTo>
                    <a:pt x="546" y="361"/>
                    <a:pt x="546" y="361"/>
                    <a:pt x="546" y="361"/>
                  </a:cubicBezTo>
                  <a:cubicBezTo>
                    <a:pt x="451" y="329"/>
                    <a:pt x="378" y="282"/>
                    <a:pt x="326" y="221"/>
                  </a:cubicBezTo>
                  <a:cubicBezTo>
                    <a:pt x="275" y="160"/>
                    <a:pt x="243" y="86"/>
                    <a:pt x="231" y="0"/>
                  </a:cubicBezTo>
                  <a:close/>
                </a:path>
              </a:pathLst>
            </a:custGeom>
            <a:solidFill>
              <a:srgbClr val="CFD0D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ea typeface="微软雅黑" panose="020B0503020204020204" pitchFamily="34" charset="-122"/>
                <a:sym typeface="Calibri" panose="020F0502020204030204" pitchFamily="34" charset="0"/>
              </a:endParaRPr>
            </a:p>
          </p:txBody>
        </p:sp>
        <p:sp>
          <p:nvSpPr>
            <p:cNvPr id="38" name="Freeform 10"/>
            <p:cNvSpPr>
              <a:spLocks noChangeArrowheads="1"/>
            </p:cNvSpPr>
            <p:nvPr/>
          </p:nvSpPr>
          <p:spPr bwMode="auto">
            <a:xfrm>
              <a:off x="4945459" y="5106690"/>
              <a:ext cx="1957388" cy="1490662"/>
            </a:xfrm>
            <a:custGeom>
              <a:avLst/>
              <a:gdLst>
                <a:gd name="T0" fmla="*/ 14657 w 21403"/>
                <a:gd name="T1" fmla="*/ 0 h 10000"/>
                <a:gd name="T2" fmla="*/ 0 w 21403"/>
                <a:gd name="T3" fmla="*/ 9923 h 10000"/>
                <a:gd name="T4" fmla="*/ 11403 w 21403"/>
                <a:gd name="T5" fmla="*/ 10000 h 10000"/>
                <a:gd name="T6" fmla="*/ 13109 w 21403"/>
                <a:gd name="T7" fmla="*/ 10000 h 10000"/>
                <a:gd name="T8" fmla="*/ 21403 w 21403"/>
                <a:gd name="T9" fmla="*/ 4750 h 10000"/>
                <a:gd name="T10" fmla="*/ 16701 w 21403"/>
                <a:gd name="T11" fmla="*/ 2899 h 10000"/>
                <a:gd name="T12" fmla="*/ 14657 w 21403"/>
                <a:gd name="T13" fmla="*/ 0 h 10000"/>
                <a:gd name="T14" fmla="*/ 0 60000 65536"/>
                <a:gd name="T15" fmla="*/ 0 60000 65536"/>
                <a:gd name="T16" fmla="*/ 0 60000 65536"/>
                <a:gd name="T17" fmla="*/ 0 60000 65536"/>
                <a:gd name="T18" fmla="*/ 0 60000 65536"/>
                <a:gd name="T19" fmla="*/ 0 60000 65536"/>
                <a:gd name="T20" fmla="*/ 0 60000 65536"/>
                <a:gd name="T21" fmla="*/ 0 w 21403"/>
                <a:gd name="T22" fmla="*/ 0 h 10000"/>
                <a:gd name="T23" fmla="*/ 21403 w 21403"/>
                <a:gd name="T24" fmla="*/ 10000 h 1000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1403" h="10000">
                  <a:moveTo>
                    <a:pt x="14657" y="0"/>
                  </a:moveTo>
                  <a:cubicBezTo>
                    <a:pt x="11403" y="2058"/>
                    <a:pt x="0" y="9923"/>
                    <a:pt x="0" y="9923"/>
                  </a:cubicBezTo>
                  <a:lnTo>
                    <a:pt x="11403" y="10000"/>
                  </a:lnTo>
                  <a:lnTo>
                    <a:pt x="13109" y="10000"/>
                  </a:lnTo>
                  <a:lnTo>
                    <a:pt x="21403" y="4750"/>
                  </a:lnTo>
                  <a:cubicBezTo>
                    <a:pt x="19379" y="4336"/>
                    <a:pt x="17812" y="3715"/>
                    <a:pt x="16701" y="2899"/>
                  </a:cubicBezTo>
                  <a:cubicBezTo>
                    <a:pt x="15609" y="2107"/>
                    <a:pt x="14935" y="1145"/>
                    <a:pt x="14657" y="0"/>
                  </a:cubicBezTo>
                  <a:close/>
                </a:path>
              </a:pathLst>
            </a:custGeom>
            <a:solidFill>
              <a:srgbClr val="54545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ea typeface="微软雅黑" panose="020B0503020204020204" pitchFamily="34" charset="-122"/>
                <a:sym typeface="Calibri" panose="020F0502020204030204" pitchFamily="34" charset="0"/>
              </a:endParaRPr>
            </a:p>
          </p:txBody>
        </p:sp>
        <p:sp>
          <p:nvSpPr>
            <p:cNvPr id="39" name="Oval 11"/>
            <p:cNvSpPr>
              <a:spLocks noChangeArrowheads="1"/>
            </p:cNvSpPr>
            <p:nvPr/>
          </p:nvSpPr>
          <p:spPr bwMode="auto">
            <a:xfrm>
              <a:off x="6644084" y="4101802"/>
              <a:ext cx="1389063" cy="1390650"/>
            </a:xfrm>
            <a:prstGeom prst="ellipse">
              <a:avLst/>
            </a:prstGeom>
            <a:solidFill>
              <a:srgbClr val="E7D1A7"/>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a:solidFill>
                  <a:srgbClr val="000000"/>
                </a:solidFill>
                <a:ea typeface="微软雅黑" panose="020B0503020204020204" pitchFamily="34" charset="-122"/>
                <a:sym typeface="Calibri" panose="020F0502020204030204" pitchFamily="34" charset="0"/>
              </a:endParaRPr>
            </a:p>
          </p:txBody>
        </p:sp>
        <p:sp>
          <p:nvSpPr>
            <p:cNvPr id="40" name="Freeform 12"/>
            <p:cNvSpPr>
              <a:spLocks noChangeArrowheads="1"/>
            </p:cNvSpPr>
            <p:nvPr/>
          </p:nvSpPr>
          <p:spPr bwMode="auto">
            <a:xfrm>
              <a:off x="7220347" y="3644602"/>
              <a:ext cx="490537" cy="1100138"/>
            </a:xfrm>
            <a:custGeom>
              <a:avLst/>
              <a:gdLst>
                <a:gd name="T0" fmla="*/ 216 w 270"/>
                <a:gd name="T1" fmla="*/ 24 h 606"/>
                <a:gd name="T2" fmla="*/ 128 w 270"/>
                <a:gd name="T3" fmla="*/ 25 h 606"/>
                <a:gd name="T4" fmla="*/ 13 w 270"/>
                <a:gd name="T5" fmla="*/ 143 h 606"/>
                <a:gd name="T6" fmla="*/ 0 w 270"/>
                <a:gd name="T7" fmla="*/ 435 h 606"/>
                <a:gd name="T8" fmla="*/ 42 w 270"/>
                <a:gd name="T9" fmla="*/ 472 h 606"/>
                <a:gd name="T10" fmla="*/ 173 w 270"/>
                <a:gd name="T11" fmla="*/ 606 h 606"/>
                <a:gd name="T12" fmla="*/ 120 w 270"/>
                <a:gd name="T13" fmla="*/ 395 h 606"/>
                <a:gd name="T14" fmla="*/ 202 w 270"/>
                <a:gd name="T15" fmla="*/ 258 h 606"/>
                <a:gd name="T16" fmla="*/ 216 w 270"/>
                <a:gd name="T17" fmla="*/ 24 h 60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70"/>
                <a:gd name="T28" fmla="*/ 0 h 606"/>
                <a:gd name="T29" fmla="*/ 270 w 270"/>
                <a:gd name="T30" fmla="*/ 606 h 60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70" h="606">
                  <a:moveTo>
                    <a:pt x="216" y="24"/>
                  </a:moveTo>
                  <a:cubicBezTo>
                    <a:pt x="191" y="0"/>
                    <a:pt x="152" y="1"/>
                    <a:pt x="128" y="25"/>
                  </a:cubicBezTo>
                  <a:cubicBezTo>
                    <a:pt x="13" y="143"/>
                    <a:pt x="13" y="143"/>
                    <a:pt x="13" y="143"/>
                  </a:cubicBezTo>
                  <a:cubicBezTo>
                    <a:pt x="0" y="435"/>
                    <a:pt x="0" y="435"/>
                    <a:pt x="0" y="435"/>
                  </a:cubicBezTo>
                  <a:cubicBezTo>
                    <a:pt x="0" y="437"/>
                    <a:pt x="41" y="471"/>
                    <a:pt x="42" y="472"/>
                  </a:cubicBezTo>
                  <a:cubicBezTo>
                    <a:pt x="173" y="606"/>
                    <a:pt x="173" y="606"/>
                    <a:pt x="173" y="606"/>
                  </a:cubicBezTo>
                  <a:cubicBezTo>
                    <a:pt x="192" y="465"/>
                    <a:pt x="151" y="414"/>
                    <a:pt x="120" y="395"/>
                  </a:cubicBezTo>
                  <a:cubicBezTo>
                    <a:pt x="202" y="258"/>
                    <a:pt x="202" y="258"/>
                    <a:pt x="202" y="258"/>
                  </a:cubicBezTo>
                  <a:cubicBezTo>
                    <a:pt x="270" y="189"/>
                    <a:pt x="268" y="76"/>
                    <a:pt x="216" y="24"/>
                  </a:cubicBezTo>
                  <a:close/>
                </a:path>
              </a:pathLst>
            </a:custGeom>
            <a:solidFill>
              <a:srgbClr val="D5B275"/>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ea typeface="微软雅黑" panose="020B0503020204020204" pitchFamily="34" charset="-122"/>
                <a:sym typeface="Calibri" panose="020F0502020204030204" pitchFamily="34" charset="0"/>
              </a:endParaRPr>
            </a:p>
          </p:txBody>
        </p:sp>
        <p:sp>
          <p:nvSpPr>
            <p:cNvPr id="41" name="Freeform 19"/>
            <p:cNvSpPr>
              <a:spLocks noChangeArrowheads="1"/>
            </p:cNvSpPr>
            <p:nvPr/>
          </p:nvSpPr>
          <p:spPr bwMode="auto">
            <a:xfrm>
              <a:off x="6917134" y="4317702"/>
              <a:ext cx="760413" cy="782638"/>
            </a:xfrm>
            <a:custGeom>
              <a:avLst/>
              <a:gdLst>
                <a:gd name="T0" fmla="*/ 132 w 419"/>
                <a:gd name="T1" fmla="*/ 30 h 432"/>
                <a:gd name="T2" fmla="*/ 43 w 419"/>
                <a:gd name="T3" fmla="*/ 271 h 432"/>
                <a:gd name="T4" fmla="*/ 287 w 419"/>
                <a:gd name="T5" fmla="*/ 402 h 432"/>
                <a:gd name="T6" fmla="*/ 376 w 419"/>
                <a:gd name="T7" fmla="*/ 161 h 432"/>
                <a:gd name="T8" fmla="*/ 132 w 419"/>
                <a:gd name="T9" fmla="*/ 30 h 432"/>
                <a:gd name="T10" fmla="*/ 0 60000 65536"/>
                <a:gd name="T11" fmla="*/ 0 60000 65536"/>
                <a:gd name="T12" fmla="*/ 0 60000 65536"/>
                <a:gd name="T13" fmla="*/ 0 60000 65536"/>
                <a:gd name="T14" fmla="*/ 0 60000 65536"/>
                <a:gd name="T15" fmla="*/ 0 w 419"/>
                <a:gd name="T16" fmla="*/ 0 h 432"/>
                <a:gd name="T17" fmla="*/ 419 w 419"/>
                <a:gd name="T18" fmla="*/ 432 h 432"/>
              </a:gdLst>
              <a:ahLst/>
              <a:cxnLst>
                <a:cxn ang="T10">
                  <a:pos x="T0" y="T1"/>
                </a:cxn>
                <a:cxn ang="T11">
                  <a:pos x="T2" y="T3"/>
                </a:cxn>
                <a:cxn ang="T12">
                  <a:pos x="T4" y="T5"/>
                </a:cxn>
                <a:cxn ang="T13">
                  <a:pos x="T6" y="T7"/>
                </a:cxn>
                <a:cxn ang="T14">
                  <a:pos x="T8" y="T9"/>
                </a:cxn>
              </a:cxnLst>
              <a:rect l="T15" t="T16" r="T17" b="T18"/>
              <a:pathLst>
                <a:path w="419" h="432">
                  <a:moveTo>
                    <a:pt x="132" y="30"/>
                  </a:moveTo>
                  <a:cubicBezTo>
                    <a:pt x="40" y="60"/>
                    <a:pt x="0" y="168"/>
                    <a:pt x="43" y="271"/>
                  </a:cubicBezTo>
                  <a:cubicBezTo>
                    <a:pt x="85" y="373"/>
                    <a:pt x="195" y="432"/>
                    <a:pt x="287" y="402"/>
                  </a:cubicBezTo>
                  <a:cubicBezTo>
                    <a:pt x="379" y="372"/>
                    <a:pt x="419" y="264"/>
                    <a:pt x="376" y="161"/>
                  </a:cubicBezTo>
                  <a:cubicBezTo>
                    <a:pt x="333" y="59"/>
                    <a:pt x="224" y="0"/>
                    <a:pt x="132" y="30"/>
                  </a:cubicBezTo>
                  <a:close/>
                </a:path>
              </a:pathLst>
            </a:custGeom>
            <a:solidFill>
              <a:srgbClr val="D5B275"/>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ea typeface="微软雅黑" panose="020B0503020204020204" pitchFamily="34" charset="-122"/>
                <a:sym typeface="Calibri" panose="020F0502020204030204" pitchFamily="34" charset="0"/>
              </a:endParaRPr>
            </a:p>
          </p:txBody>
        </p:sp>
        <p:sp>
          <p:nvSpPr>
            <p:cNvPr id="42" name="Freeform 13"/>
            <p:cNvSpPr>
              <a:spLocks noChangeArrowheads="1"/>
            </p:cNvSpPr>
            <p:nvPr/>
          </p:nvSpPr>
          <p:spPr bwMode="auto">
            <a:xfrm>
              <a:off x="7568009" y="3046115"/>
              <a:ext cx="3354388" cy="2263775"/>
            </a:xfrm>
            <a:custGeom>
              <a:avLst/>
              <a:gdLst>
                <a:gd name="T0" fmla="*/ 1849 w 1849"/>
                <a:gd name="T1" fmla="*/ 1074 h 1248"/>
                <a:gd name="T2" fmla="*/ 1849 w 1849"/>
                <a:gd name="T3" fmla="*/ 174 h 1248"/>
                <a:gd name="T4" fmla="*/ 1675 w 1849"/>
                <a:gd name="T5" fmla="*/ 0 h 1248"/>
                <a:gd name="T6" fmla="*/ 174 w 1849"/>
                <a:gd name="T7" fmla="*/ 0 h 1248"/>
                <a:gd name="T8" fmla="*/ 0 w 1849"/>
                <a:gd name="T9" fmla="*/ 174 h 1248"/>
                <a:gd name="T10" fmla="*/ 0 w 1849"/>
                <a:gd name="T11" fmla="*/ 1074 h 1248"/>
                <a:gd name="T12" fmla="*/ 174 w 1849"/>
                <a:gd name="T13" fmla="*/ 1248 h 1248"/>
                <a:gd name="T14" fmla="*/ 1675 w 1849"/>
                <a:gd name="T15" fmla="*/ 1248 h 1248"/>
                <a:gd name="T16" fmla="*/ 1849 w 1849"/>
                <a:gd name="T17" fmla="*/ 1074 h 124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849"/>
                <a:gd name="T28" fmla="*/ 0 h 1248"/>
                <a:gd name="T29" fmla="*/ 1849 w 1849"/>
                <a:gd name="T30" fmla="*/ 1248 h 124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849" h="1248">
                  <a:moveTo>
                    <a:pt x="1849" y="1074"/>
                  </a:moveTo>
                  <a:cubicBezTo>
                    <a:pt x="1849" y="174"/>
                    <a:pt x="1849" y="174"/>
                    <a:pt x="1849" y="174"/>
                  </a:cubicBezTo>
                  <a:cubicBezTo>
                    <a:pt x="1849" y="78"/>
                    <a:pt x="1771" y="0"/>
                    <a:pt x="1675" y="0"/>
                  </a:cubicBezTo>
                  <a:cubicBezTo>
                    <a:pt x="174" y="0"/>
                    <a:pt x="174" y="0"/>
                    <a:pt x="174" y="0"/>
                  </a:cubicBezTo>
                  <a:cubicBezTo>
                    <a:pt x="79" y="0"/>
                    <a:pt x="0" y="78"/>
                    <a:pt x="0" y="174"/>
                  </a:cubicBezTo>
                  <a:cubicBezTo>
                    <a:pt x="0" y="1074"/>
                    <a:pt x="0" y="1074"/>
                    <a:pt x="0" y="1074"/>
                  </a:cubicBezTo>
                  <a:cubicBezTo>
                    <a:pt x="0" y="1170"/>
                    <a:pt x="79" y="1248"/>
                    <a:pt x="174" y="1248"/>
                  </a:cubicBezTo>
                  <a:cubicBezTo>
                    <a:pt x="1675" y="1248"/>
                    <a:pt x="1675" y="1248"/>
                    <a:pt x="1675" y="1248"/>
                  </a:cubicBezTo>
                  <a:cubicBezTo>
                    <a:pt x="1771" y="1248"/>
                    <a:pt x="1849" y="1170"/>
                    <a:pt x="1849" y="1074"/>
                  </a:cubicBezTo>
                  <a:close/>
                </a:path>
              </a:pathLst>
            </a:custGeom>
            <a:solidFill>
              <a:srgbClr val="0006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ea typeface="微软雅黑" panose="020B0503020204020204" pitchFamily="34" charset="-122"/>
                <a:sym typeface="Calibri" panose="020F0502020204030204" pitchFamily="34" charset="0"/>
              </a:endParaRPr>
            </a:p>
          </p:txBody>
        </p:sp>
        <p:sp>
          <p:nvSpPr>
            <p:cNvPr id="43" name="Freeform 14"/>
            <p:cNvSpPr>
              <a:spLocks noChangeArrowheads="1"/>
            </p:cNvSpPr>
            <p:nvPr/>
          </p:nvSpPr>
          <p:spPr bwMode="auto">
            <a:xfrm>
              <a:off x="8152209" y="3046115"/>
              <a:ext cx="2770188" cy="1538287"/>
            </a:xfrm>
            <a:custGeom>
              <a:avLst/>
              <a:gdLst>
                <a:gd name="T0" fmla="*/ 1527 w 1527"/>
                <a:gd name="T1" fmla="*/ 848 h 848"/>
                <a:gd name="T2" fmla="*/ 0 w 1527"/>
                <a:gd name="T3" fmla="*/ 0 h 848"/>
                <a:gd name="T4" fmla="*/ 1352 w 1527"/>
                <a:gd name="T5" fmla="*/ 0 h 848"/>
                <a:gd name="T6" fmla="*/ 1527 w 1527"/>
                <a:gd name="T7" fmla="*/ 174 h 848"/>
                <a:gd name="T8" fmla="*/ 1527 w 1527"/>
                <a:gd name="T9" fmla="*/ 848 h 848"/>
                <a:gd name="T10" fmla="*/ 0 60000 65536"/>
                <a:gd name="T11" fmla="*/ 0 60000 65536"/>
                <a:gd name="T12" fmla="*/ 0 60000 65536"/>
                <a:gd name="T13" fmla="*/ 0 60000 65536"/>
                <a:gd name="T14" fmla="*/ 0 60000 65536"/>
                <a:gd name="T15" fmla="*/ 0 w 1527"/>
                <a:gd name="T16" fmla="*/ 0 h 848"/>
                <a:gd name="T17" fmla="*/ 1527 w 1527"/>
                <a:gd name="T18" fmla="*/ 848 h 848"/>
              </a:gdLst>
              <a:ahLst/>
              <a:cxnLst>
                <a:cxn ang="T10">
                  <a:pos x="T0" y="T1"/>
                </a:cxn>
                <a:cxn ang="T11">
                  <a:pos x="T2" y="T3"/>
                </a:cxn>
                <a:cxn ang="T12">
                  <a:pos x="T4" y="T5"/>
                </a:cxn>
                <a:cxn ang="T13">
                  <a:pos x="T6" y="T7"/>
                </a:cxn>
                <a:cxn ang="T14">
                  <a:pos x="T8" y="T9"/>
                </a:cxn>
              </a:cxnLst>
              <a:rect l="T15" t="T16" r="T17" b="T18"/>
              <a:pathLst>
                <a:path w="1527" h="848">
                  <a:moveTo>
                    <a:pt x="1527" y="848"/>
                  </a:moveTo>
                  <a:cubicBezTo>
                    <a:pt x="0" y="0"/>
                    <a:pt x="0" y="0"/>
                    <a:pt x="0" y="0"/>
                  </a:cubicBezTo>
                  <a:cubicBezTo>
                    <a:pt x="1352" y="0"/>
                    <a:pt x="1352" y="0"/>
                    <a:pt x="1352" y="0"/>
                  </a:cubicBezTo>
                  <a:cubicBezTo>
                    <a:pt x="1448" y="0"/>
                    <a:pt x="1527" y="78"/>
                    <a:pt x="1527" y="174"/>
                  </a:cubicBezTo>
                  <a:lnTo>
                    <a:pt x="1527" y="848"/>
                  </a:lnTo>
                  <a:close/>
                </a:path>
              </a:pathLst>
            </a:custGeom>
            <a:solidFill>
              <a:srgbClr val="5E5D5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ea typeface="微软雅黑" panose="020B0503020204020204" pitchFamily="34" charset="-122"/>
                <a:sym typeface="Calibri" panose="020F0502020204030204" pitchFamily="34" charset="0"/>
              </a:endParaRPr>
            </a:p>
          </p:txBody>
        </p:sp>
        <p:sp>
          <p:nvSpPr>
            <p:cNvPr id="44" name="Freeform 15"/>
            <p:cNvSpPr>
              <a:spLocks noChangeArrowheads="1"/>
            </p:cNvSpPr>
            <p:nvPr/>
          </p:nvSpPr>
          <p:spPr bwMode="auto">
            <a:xfrm>
              <a:off x="8091884" y="3058815"/>
              <a:ext cx="2447925" cy="2076450"/>
            </a:xfrm>
            <a:custGeom>
              <a:avLst/>
              <a:gdLst>
                <a:gd name="T0" fmla="*/ 918 w 918"/>
                <a:gd name="T1" fmla="*/ 0 h 779"/>
                <a:gd name="T2" fmla="*/ 712 w 918"/>
                <a:gd name="T3" fmla="*/ 347 h 779"/>
                <a:gd name="T4" fmla="*/ 399 w 918"/>
                <a:gd name="T5" fmla="*/ 389 h 779"/>
                <a:gd name="T6" fmla="*/ 193 w 918"/>
                <a:gd name="T7" fmla="*/ 779 h 779"/>
                <a:gd name="T8" fmla="*/ 0 w 918"/>
                <a:gd name="T9" fmla="*/ 779 h 779"/>
                <a:gd name="T10" fmla="*/ 0 w 918"/>
                <a:gd name="T11" fmla="*/ 725 h 779"/>
                <a:gd name="T12" fmla="*/ 288 w 918"/>
                <a:gd name="T13" fmla="*/ 303 h 779"/>
                <a:gd name="T14" fmla="*/ 638 w 918"/>
                <a:gd name="T15" fmla="*/ 264 h 779"/>
                <a:gd name="T16" fmla="*/ 813 w 918"/>
                <a:gd name="T17" fmla="*/ 0 h 779"/>
                <a:gd name="T18" fmla="*/ 918 w 918"/>
                <a:gd name="T19" fmla="*/ 0 h 77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918"/>
                <a:gd name="T31" fmla="*/ 0 h 779"/>
                <a:gd name="T32" fmla="*/ 918 w 918"/>
                <a:gd name="T33" fmla="*/ 779 h 77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918" h="779">
                  <a:moveTo>
                    <a:pt x="918" y="0"/>
                  </a:moveTo>
                  <a:lnTo>
                    <a:pt x="712" y="347"/>
                  </a:lnTo>
                  <a:lnTo>
                    <a:pt x="399" y="389"/>
                  </a:lnTo>
                  <a:lnTo>
                    <a:pt x="193" y="779"/>
                  </a:lnTo>
                  <a:lnTo>
                    <a:pt x="0" y="779"/>
                  </a:lnTo>
                  <a:lnTo>
                    <a:pt x="0" y="725"/>
                  </a:lnTo>
                  <a:lnTo>
                    <a:pt x="288" y="303"/>
                  </a:lnTo>
                  <a:lnTo>
                    <a:pt x="638" y="264"/>
                  </a:lnTo>
                  <a:lnTo>
                    <a:pt x="813" y="0"/>
                  </a:lnTo>
                  <a:lnTo>
                    <a:pt x="918" y="0"/>
                  </a:lnTo>
                  <a:close/>
                </a:path>
              </a:pathLst>
            </a:custGeom>
            <a:solidFill>
              <a:srgbClr val="0006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ea typeface="微软雅黑" panose="020B0503020204020204" pitchFamily="34" charset="-122"/>
                <a:sym typeface="Calibri" panose="020F0502020204030204" pitchFamily="34" charset="0"/>
              </a:endParaRPr>
            </a:p>
          </p:txBody>
        </p:sp>
        <p:sp>
          <p:nvSpPr>
            <p:cNvPr id="45" name="Freeform 16"/>
            <p:cNvSpPr>
              <a:spLocks noChangeArrowheads="1"/>
            </p:cNvSpPr>
            <p:nvPr/>
          </p:nvSpPr>
          <p:spPr bwMode="auto">
            <a:xfrm>
              <a:off x="8122047" y="3220740"/>
              <a:ext cx="2600325" cy="1914525"/>
            </a:xfrm>
            <a:custGeom>
              <a:avLst/>
              <a:gdLst>
                <a:gd name="T0" fmla="*/ 1432 w 1432"/>
                <a:gd name="T1" fmla="*/ 1038 h 1042"/>
                <a:gd name="T2" fmla="*/ 1432 w 1432"/>
                <a:gd name="T3" fmla="*/ 4 h 1042"/>
                <a:gd name="T4" fmla="*/ 1429 w 1432"/>
                <a:gd name="T5" fmla="*/ 0 h 1042"/>
                <a:gd name="T6" fmla="*/ 4 w 1432"/>
                <a:gd name="T7" fmla="*/ 0 h 1042"/>
                <a:gd name="T8" fmla="*/ 0 w 1432"/>
                <a:gd name="T9" fmla="*/ 4 h 1042"/>
                <a:gd name="T10" fmla="*/ 0 w 1432"/>
                <a:gd name="T11" fmla="*/ 1038 h 1042"/>
                <a:gd name="T12" fmla="*/ 4 w 1432"/>
                <a:gd name="T13" fmla="*/ 1042 h 1042"/>
                <a:gd name="T14" fmla="*/ 1429 w 1432"/>
                <a:gd name="T15" fmla="*/ 1042 h 1042"/>
                <a:gd name="T16" fmla="*/ 1432 w 1432"/>
                <a:gd name="T17" fmla="*/ 1038 h 104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432"/>
                <a:gd name="T28" fmla="*/ 0 h 1042"/>
                <a:gd name="T29" fmla="*/ 1432 w 1432"/>
                <a:gd name="T30" fmla="*/ 1042 h 104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432" h="1042">
                  <a:moveTo>
                    <a:pt x="1432" y="1038"/>
                  </a:moveTo>
                  <a:cubicBezTo>
                    <a:pt x="1432" y="4"/>
                    <a:pt x="1432" y="4"/>
                    <a:pt x="1432" y="4"/>
                  </a:cubicBezTo>
                  <a:cubicBezTo>
                    <a:pt x="1432" y="2"/>
                    <a:pt x="1431" y="0"/>
                    <a:pt x="1429" y="0"/>
                  </a:cubicBezTo>
                  <a:cubicBezTo>
                    <a:pt x="4" y="0"/>
                    <a:pt x="4" y="0"/>
                    <a:pt x="4" y="0"/>
                  </a:cubicBezTo>
                  <a:cubicBezTo>
                    <a:pt x="2" y="0"/>
                    <a:pt x="0" y="2"/>
                    <a:pt x="0" y="4"/>
                  </a:cubicBezTo>
                  <a:cubicBezTo>
                    <a:pt x="0" y="1038"/>
                    <a:pt x="0" y="1038"/>
                    <a:pt x="0" y="1038"/>
                  </a:cubicBezTo>
                  <a:cubicBezTo>
                    <a:pt x="0" y="1040"/>
                    <a:pt x="2" y="1042"/>
                    <a:pt x="4" y="1042"/>
                  </a:cubicBezTo>
                  <a:cubicBezTo>
                    <a:pt x="1429" y="1042"/>
                    <a:pt x="1429" y="1042"/>
                    <a:pt x="1429" y="1042"/>
                  </a:cubicBezTo>
                  <a:cubicBezTo>
                    <a:pt x="1431" y="1042"/>
                    <a:pt x="1432" y="1040"/>
                    <a:pt x="1432" y="1038"/>
                  </a:cubicBezTo>
                  <a:close/>
                </a:path>
              </a:pathLst>
            </a:cu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ea typeface="微软雅黑" panose="020B0503020204020204" pitchFamily="34" charset="-122"/>
                <a:sym typeface="Calibri" panose="020F0502020204030204" pitchFamily="34" charset="0"/>
              </a:endParaRPr>
            </a:p>
          </p:txBody>
        </p:sp>
        <p:sp>
          <p:nvSpPr>
            <p:cNvPr id="46" name="Oval 18"/>
            <p:cNvSpPr>
              <a:spLocks noChangeArrowheads="1"/>
            </p:cNvSpPr>
            <p:nvPr/>
          </p:nvSpPr>
          <p:spPr bwMode="auto">
            <a:xfrm>
              <a:off x="7707709" y="4095452"/>
              <a:ext cx="161925" cy="165100"/>
            </a:xfrm>
            <a:prstGeom prst="ellipse">
              <a:avLst/>
            </a:prstGeom>
            <a:solidFill>
              <a:srgbClr val="5E5D5D"/>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zh-CN">
                <a:solidFill>
                  <a:srgbClr val="000000"/>
                </a:solidFill>
                <a:ea typeface="微软雅黑" panose="020B0503020204020204" pitchFamily="34" charset="-122"/>
                <a:sym typeface="Calibri" panose="020F0502020204030204" pitchFamily="34" charset="0"/>
              </a:endParaRPr>
            </a:p>
          </p:txBody>
        </p:sp>
        <p:sp>
          <p:nvSpPr>
            <p:cNvPr id="47" name="Freeform 66"/>
            <p:cNvSpPr>
              <a:spLocks noChangeArrowheads="1"/>
            </p:cNvSpPr>
            <p:nvPr/>
          </p:nvSpPr>
          <p:spPr bwMode="auto">
            <a:xfrm>
              <a:off x="6812359" y="3622377"/>
              <a:ext cx="912813" cy="993775"/>
            </a:xfrm>
            <a:custGeom>
              <a:avLst/>
              <a:gdLst>
                <a:gd name="T0" fmla="*/ 449 w 503"/>
                <a:gd name="T1" fmla="*/ 24 h 548"/>
                <a:gd name="T2" fmla="*/ 361 w 503"/>
                <a:gd name="T3" fmla="*/ 25 h 548"/>
                <a:gd name="T4" fmla="*/ 69 w 503"/>
                <a:gd name="T5" fmla="*/ 324 h 548"/>
                <a:gd name="T6" fmla="*/ 43 w 503"/>
                <a:gd name="T7" fmla="*/ 506 h 548"/>
                <a:gd name="T8" fmla="*/ 43 w 503"/>
                <a:gd name="T9" fmla="*/ 506 h 548"/>
                <a:gd name="T10" fmla="*/ 196 w 503"/>
                <a:gd name="T11" fmla="*/ 505 h 548"/>
                <a:gd name="T12" fmla="*/ 436 w 503"/>
                <a:gd name="T13" fmla="*/ 258 h 548"/>
                <a:gd name="T14" fmla="*/ 449 w 503"/>
                <a:gd name="T15" fmla="*/ 24 h 548"/>
                <a:gd name="T16" fmla="*/ 0 60000 65536"/>
                <a:gd name="T17" fmla="*/ 0 60000 65536"/>
                <a:gd name="T18" fmla="*/ 0 60000 65536"/>
                <a:gd name="T19" fmla="*/ 0 60000 65536"/>
                <a:gd name="T20" fmla="*/ 0 60000 65536"/>
                <a:gd name="T21" fmla="*/ 0 60000 65536"/>
                <a:gd name="T22" fmla="*/ 0 60000 65536"/>
                <a:gd name="T23" fmla="*/ 0 60000 65536"/>
                <a:gd name="T24" fmla="*/ 0 w 503"/>
                <a:gd name="T25" fmla="*/ 0 h 548"/>
                <a:gd name="T26" fmla="*/ 503 w 503"/>
                <a:gd name="T27" fmla="*/ 548 h 54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03" h="548">
                  <a:moveTo>
                    <a:pt x="449" y="24"/>
                  </a:moveTo>
                  <a:cubicBezTo>
                    <a:pt x="425" y="0"/>
                    <a:pt x="385" y="0"/>
                    <a:pt x="361" y="25"/>
                  </a:cubicBezTo>
                  <a:cubicBezTo>
                    <a:pt x="69" y="324"/>
                    <a:pt x="69" y="324"/>
                    <a:pt x="69" y="324"/>
                  </a:cubicBezTo>
                  <a:cubicBezTo>
                    <a:pt x="28" y="367"/>
                    <a:pt x="0" y="464"/>
                    <a:pt x="43" y="506"/>
                  </a:cubicBezTo>
                  <a:cubicBezTo>
                    <a:pt x="43" y="506"/>
                    <a:pt x="43" y="506"/>
                    <a:pt x="43" y="506"/>
                  </a:cubicBezTo>
                  <a:cubicBezTo>
                    <a:pt x="85" y="548"/>
                    <a:pt x="154" y="547"/>
                    <a:pt x="196" y="505"/>
                  </a:cubicBezTo>
                  <a:cubicBezTo>
                    <a:pt x="436" y="258"/>
                    <a:pt x="436" y="258"/>
                    <a:pt x="436" y="258"/>
                  </a:cubicBezTo>
                  <a:cubicBezTo>
                    <a:pt x="503" y="189"/>
                    <a:pt x="502" y="75"/>
                    <a:pt x="449" y="24"/>
                  </a:cubicBezTo>
                  <a:close/>
                </a:path>
              </a:pathLst>
            </a:custGeom>
            <a:solidFill>
              <a:srgbClr val="E7D1A7"/>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ea typeface="微软雅黑" panose="020B0503020204020204" pitchFamily="34" charset="-122"/>
                <a:sym typeface="Calibri" panose="020F0502020204030204" pitchFamily="34" charset="0"/>
              </a:endParaRPr>
            </a:p>
          </p:txBody>
        </p:sp>
        <p:sp>
          <p:nvSpPr>
            <p:cNvPr id="48" name="Freeform 67"/>
            <p:cNvSpPr>
              <a:spLocks noChangeArrowheads="1"/>
            </p:cNvSpPr>
            <p:nvPr/>
          </p:nvSpPr>
          <p:spPr bwMode="auto">
            <a:xfrm>
              <a:off x="6802834" y="4258965"/>
              <a:ext cx="773113" cy="855662"/>
            </a:xfrm>
            <a:custGeom>
              <a:avLst/>
              <a:gdLst>
                <a:gd name="T0" fmla="*/ 122 w 426"/>
                <a:gd name="T1" fmla="*/ 33 h 472"/>
                <a:gd name="T2" fmla="*/ 50 w 426"/>
                <a:gd name="T3" fmla="*/ 295 h 472"/>
                <a:gd name="T4" fmla="*/ 303 w 426"/>
                <a:gd name="T5" fmla="*/ 439 h 472"/>
                <a:gd name="T6" fmla="*/ 376 w 426"/>
                <a:gd name="T7" fmla="*/ 176 h 472"/>
                <a:gd name="T8" fmla="*/ 122 w 426"/>
                <a:gd name="T9" fmla="*/ 33 h 472"/>
                <a:gd name="T10" fmla="*/ 0 60000 65536"/>
                <a:gd name="T11" fmla="*/ 0 60000 65536"/>
                <a:gd name="T12" fmla="*/ 0 60000 65536"/>
                <a:gd name="T13" fmla="*/ 0 60000 65536"/>
                <a:gd name="T14" fmla="*/ 0 60000 65536"/>
                <a:gd name="T15" fmla="*/ 0 w 426"/>
                <a:gd name="T16" fmla="*/ 0 h 472"/>
                <a:gd name="T17" fmla="*/ 426 w 426"/>
                <a:gd name="T18" fmla="*/ 472 h 472"/>
              </a:gdLst>
              <a:ahLst/>
              <a:cxnLst>
                <a:cxn ang="T10">
                  <a:pos x="T0" y="T1"/>
                </a:cxn>
                <a:cxn ang="T11">
                  <a:pos x="T2" y="T3"/>
                </a:cxn>
                <a:cxn ang="T12">
                  <a:pos x="T4" y="T5"/>
                </a:cxn>
                <a:cxn ang="T13">
                  <a:pos x="T6" y="T7"/>
                </a:cxn>
                <a:cxn ang="T14">
                  <a:pos x="T8" y="T9"/>
                </a:cxn>
              </a:cxnLst>
              <a:rect l="T15" t="T16" r="T17" b="T18"/>
              <a:pathLst>
                <a:path w="426" h="472">
                  <a:moveTo>
                    <a:pt x="122" y="33"/>
                  </a:moveTo>
                  <a:cubicBezTo>
                    <a:pt x="32" y="66"/>
                    <a:pt x="0" y="183"/>
                    <a:pt x="50" y="295"/>
                  </a:cubicBezTo>
                  <a:cubicBezTo>
                    <a:pt x="100" y="407"/>
                    <a:pt x="213" y="472"/>
                    <a:pt x="303" y="439"/>
                  </a:cubicBezTo>
                  <a:cubicBezTo>
                    <a:pt x="393" y="406"/>
                    <a:pt x="426" y="288"/>
                    <a:pt x="376" y="176"/>
                  </a:cubicBezTo>
                  <a:cubicBezTo>
                    <a:pt x="326" y="64"/>
                    <a:pt x="212" y="0"/>
                    <a:pt x="122" y="33"/>
                  </a:cubicBezTo>
                  <a:close/>
                </a:path>
              </a:pathLst>
            </a:custGeom>
            <a:solidFill>
              <a:srgbClr val="E7D1A7"/>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ea typeface="微软雅黑" panose="020B0503020204020204" pitchFamily="34" charset="-122"/>
                <a:sym typeface="Calibri" panose="020F0502020204030204" pitchFamily="34" charset="0"/>
              </a:endParaRPr>
            </a:p>
          </p:txBody>
        </p:sp>
        <p:sp>
          <p:nvSpPr>
            <p:cNvPr id="49" name="Freeform 68"/>
            <p:cNvSpPr>
              <a:spLocks noChangeArrowheads="1"/>
            </p:cNvSpPr>
            <p:nvPr/>
          </p:nvSpPr>
          <p:spPr bwMode="auto">
            <a:xfrm>
              <a:off x="7353697" y="3628727"/>
              <a:ext cx="242887" cy="244475"/>
            </a:xfrm>
            <a:custGeom>
              <a:avLst/>
              <a:gdLst>
                <a:gd name="T0" fmla="*/ 0 w 134"/>
                <a:gd name="T1" fmla="*/ 93 h 134"/>
                <a:gd name="T2" fmla="*/ 95 w 134"/>
                <a:gd name="T3" fmla="*/ 134 h 134"/>
                <a:gd name="T4" fmla="*/ 92 w 134"/>
                <a:gd name="T5" fmla="*/ 0 h 134"/>
                <a:gd name="T6" fmla="*/ 0 w 134"/>
                <a:gd name="T7" fmla="*/ 93 h 134"/>
                <a:gd name="T8" fmla="*/ 0 60000 65536"/>
                <a:gd name="T9" fmla="*/ 0 60000 65536"/>
                <a:gd name="T10" fmla="*/ 0 60000 65536"/>
                <a:gd name="T11" fmla="*/ 0 60000 65536"/>
                <a:gd name="T12" fmla="*/ 0 w 134"/>
                <a:gd name="T13" fmla="*/ 0 h 134"/>
                <a:gd name="T14" fmla="*/ 134 w 134"/>
                <a:gd name="T15" fmla="*/ 134 h 134"/>
              </a:gdLst>
              <a:ahLst/>
              <a:cxnLst>
                <a:cxn ang="T8">
                  <a:pos x="T0" y="T1"/>
                </a:cxn>
                <a:cxn ang="T9">
                  <a:pos x="T2" y="T3"/>
                </a:cxn>
                <a:cxn ang="T10">
                  <a:pos x="T4" y="T5"/>
                </a:cxn>
                <a:cxn ang="T11">
                  <a:pos x="T6" y="T7"/>
                </a:cxn>
              </a:cxnLst>
              <a:rect l="T12" t="T13" r="T14" b="T15"/>
              <a:pathLst>
                <a:path w="134" h="134">
                  <a:moveTo>
                    <a:pt x="0" y="93"/>
                  </a:moveTo>
                  <a:cubicBezTo>
                    <a:pt x="41" y="117"/>
                    <a:pt x="60" y="126"/>
                    <a:pt x="95" y="134"/>
                  </a:cubicBezTo>
                  <a:cubicBezTo>
                    <a:pt x="134" y="94"/>
                    <a:pt x="129" y="18"/>
                    <a:pt x="92" y="0"/>
                  </a:cubicBezTo>
                  <a:cubicBezTo>
                    <a:pt x="70" y="8"/>
                    <a:pt x="18" y="72"/>
                    <a:pt x="0" y="93"/>
                  </a:cubicBezTo>
                  <a:close/>
                </a:path>
              </a:pathLst>
            </a:custGeom>
            <a:solidFill>
              <a:srgbClr val="F7ECD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ea typeface="微软雅黑" panose="020B0503020204020204" pitchFamily="34" charset="-122"/>
                <a:sym typeface="Calibri" panose="020F0502020204030204" pitchFamily="34" charset="0"/>
              </a:endParaRPr>
            </a:p>
          </p:txBody>
        </p:sp>
        <p:sp>
          <p:nvSpPr>
            <p:cNvPr id="50" name="Freeform 17"/>
            <p:cNvSpPr>
              <a:spLocks noChangeArrowheads="1"/>
            </p:cNvSpPr>
            <p:nvPr/>
          </p:nvSpPr>
          <p:spPr bwMode="auto">
            <a:xfrm>
              <a:off x="8114109" y="3220740"/>
              <a:ext cx="2333625" cy="1914525"/>
            </a:xfrm>
            <a:custGeom>
              <a:avLst/>
              <a:gdLst>
                <a:gd name="T0" fmla="*/ 1287 w 1287"/>
                <a:gd name="T1" fmla="*/ 0 h 1042"/>
                <a:gd name="T2" fmla="*/ 1126 w 1287"/>
                <a:gd name="T3" fmla="*/ 0 h 1042"/>
                <a:gd name="T4" fmla="*/ 937 w 1287"/>
                <a:gd name="T5" fmla="*/ 286 h 1042"/>
                <a:gd name="T6" fmla="*/ 423 w 1287"/>
                <a:gd name="T7" fmla="*/ 343 h 1042"/>
                <a:gd name="T8" fmla="*/ 0 w 1287"/>
                <a:gd name="T9" fmla="*/ 963 h 1042"/>
                <a:gd name="T10" fmla="*/ 0 w 1287"/>
                <a:gd name="T11" fmla="*/ 1038 h 1042"/>
                <a:gd name="T12" fmla="*/ 3 w 1287"/>
                <a:gd name="T13" fmla="*/ 1042 h 1042"/>
                <a:gd name="T14" fmla="*/ 283 w 1287"/>
                <a:gd name="T15" fmla="*/ 1042 h 1042"/>
                <a:gd name="T16" fmla="*/ 586 w 1287"/>
                <a:gd name="T17" fmla="*/ 469 h 1042"/>
                <a:gd name="T18" fmla="*/ 1046 w 1287"/>
                <a:gd name="T19" fmla="*/ 408 h 1042"/>
                <a:gd name="T20" fmla="*/ 1287 w 1287"/>
                <a:gd name="T21" fmla="*/ 0 h 104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287"/>
                <a:gd name="T34" fmla="*/ 0 h 1042"/>
                <a:gd name="T35" fmla="*/ 1287 w 1287"/>
                <a:gd name="T36" fmla="*/ 1042 h 1042"/>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287" h="1042">
                  <a:moveTo>
                    <a:pt x="1287" y="0"/>
                  </a:moveTo>
                  <a:cubicBezTo>
                    <a:pt x="1126" y="0"/>
                    <a:pt x="1126" y="0"/>
                    <a:pt x="1126" y="0"/>
                  </a:cubicBezTo>
                  <a:cubicBezTo>
                    <a:pt x="937" y="286"/>
                    <a:pt x="937" y="286"/>
                    <a:pt x="937" y="286"/>
                  </a:cubicBezTo>
                  <a:cubicBezTo>
                    <a:pt x="423" y="343"/>
                    <a:pt x="423" y="343"/>
                    <a:pt x="423" y="343"/>
                  </a:cubicBezTo>
                  <a:cubicBezTo>
                    <a:pt x="0" y="963"/>
                    <a:pt x="0" y="963"/>
                    <a:pt x="0" y="963"/>
                  </a:cubicBezTo>
                  <a:cubicBezTo>
                    <a:pt x="0" y="1038"/>
                    <a:pt x="0" y="1038"/>
                    <a:pt x="0" y="1038"/>
                  </a:cubicBezTo>
                  <a:cubicBezTo>
                    <a:pt x="0" y="1040"/>
                    <a:pt x="1" y="1042"/>
                    <a:pt x="3" y="1042"/>
                  </a:cubicBezTo>
                  <a:cubicBezTo>
                    <a:pt x="283" y="1042"/>
                    <a:pt x="283" y="1042"/>
                    <a:pt x="283" y="1042"/>
                  </a:cubicBezTo>
                  <a:cubicBezTo>
                    <a:pt x="586" y="469"/>
                    <a:pt x="586" y="469"/>
                    <a:pt x="586" y="469"/>
                  </a:cubicBezTo>
                  <a:cubicBezTo>
                    <a:pt x="1046" y="408"/>
                    <a:pt x="1046" y="408"/>
                    <a:pt x="1046" y="408"/>
                  </a:cubicBezTo>
                  <a:lnTo>
                    <a:pt x="1287" y="0"/>
                  </a:lnTo>
                  <a:close/>
                </a:path>
              </a:pathLst>
            </a:custGeom>
            <a:solidFill>
              <a:srgbClr val="CCCCC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ea typeface="微软雅黑" panose="020B0503020204020204" pitchFamily="34" charset="-122"/>
                <a:sym typeface="Calibri" panose="020F0502020204030204" pitchFamily="34" charset="0"/>
              </a:endParaRPr>
            </a:p>
          </p:txBody>
        </p:sp>
        <p:sp>
          <p:nvSpPr>
            <p:cNvPr id="51" name="Freeform 23"/>
            <p:cNvSpPr>
              <a:spLocks noChangeArrowheads="1"/>
            </p:cNvSpPr>
            <p:nvPr/>
          </p:nvSpPr>
          <p:spPr bwMode="auto">
            <a:xfrm>
              <a:off x="8114109" y="1555452"/>
              <a:ext cx="3027363" cy="3579813"/>
            </a:xfrm>
            <a:custGeom>
              <a:avLst/>
              <a:gdLst>
                <a:gd name="T0" fmla="*/ 1135 w 1135"/>
                <a:gd name="T1" fmla="*/ 185 h 1343"/>
                <a:gd name="T2" fmla="*/ 1133 w 1135"/>
                <a:gd name="T3" fmla="*/ 296 h 1343"/>
                <a:gd name="T4" fmla="*/ 1034 w 1135"/>
                <a:gd name="T5" fmla="*/ 242 h 1343"/>
                <a:gd name="T6" fmla="*/ 712 w 1135"/>
                <a:gd name="T7" fmla="*/ 857 h 1343"/>
                <a:gd name="T8" fmla="*/ 399 w 1135"/>
                <a:gd name="T9" fmla="*/ 903 h 1343"/>
                <a:gd name="T10" fmla="*/ 192 w 1135"/>
                <a:gd name="T11" fmla="*/ 1343 h 1343"/>
                <a:gd name="T12" fmla="*/ 0 w 1135"/>
                <a:gd name="T13" fmla="*/ 1343 h 1343"/>
                <a:gd name="T14" fmla="*/ 0 w 1135"/>
                <a:gd name="T15" fmla="*/ 1283 h 1343"/>
                <a:gd name="T16" fmla="*/ 287 w 1135"/>
                <a:gd name="T17" fmla="*/ 807 h 1343"/>
                <a:gd name="T18" fmla="*/ 637 w 1135"/>
                <a:gd name="T19" fmla="*/ 763 h 1343"/>
                <a:gd name="T20" fmla="*/ 965 w 1135"/>
                <a:gd name="T21" fmla="*/ 205 h 1343"/>
                <a:gd name="T22" fmla="*/ 867 w 1135"/>
                <a:gd name="T23" fmla="*/ 152 h 1343"/>
                <a:gd name="T24" fmla="*/ 1135 w 1135"/>
                <a:gd name="T25" fmla="*/ 0 h 1343"/>
                <a:gd name="T26" fmla="*/ 1135 w 1135"/>
                <a:gd name="T27" fmla="*/ 117 h 1343"/>
                <a:gd name="T28" fmla="*/ 1135 w 1135"/>
                <a:gd name="T29" fmla="*/ 185 h 134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135"/>
                <a:gd name="T46" fmla="*/ 0 h 1343"/>
                <a:gd name="T47" fmla="*/ 1135 w 1135"/>
                <a:gd name="T48" fmla="*/ 1343 h 134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135" h="1343">
                  <a:moveTo>
                    <a:pt x="1135" y="185"/>
                  </a:moveTo>
                  <a:lnTo>
                    <a:pt x="1133" y="296"/>
                  </a:lnTo>
                  <a:lnTo>
                    <a:pt x="1034" y="242"/>
                  </a:lnTo>
                  <a:lnTo>
                    <a:pt x="712" y="857"/>
                  </a:lnTo>
                  <a:lnTo>
                    <a:pt x="399" y="903"/>
                  </a:lnTo>
                  <a:lnTo>
                    <a:pt x="192" y="1343"/>
                  </a:lnTo>
                  <a:lnTo>
                    <a:pt x="0" y="1343"/>
                  </a:lnTo>
                  <a:lnTo>
                    <a:pt x="0" y="1283"/>
                  </a:lnTo>
                  <a:lnTo>
                    <a:pt x="287" y="807"/>
                  </a:lnTo>
                  <a:lnTo>
                    <a:pt x="637" y="763"/>
                  </a:lnTo>
                  <a:lnTo>
                    <a:pt x="965" y="205"/>
                  </a:lnTo>
                  <a:lnTo>
                    <a:pt x="867" y="152"/>
                  </a:lnTo>
                  <a:lnTo>
                    <a:pt x="1135" y="0"/>
                  </a:lnTo>
                  <a:lnTo>
                    <a:pt x="1135" y="117"/>
                  </a:lnTo>
                  <a:lnTo>
                    <a:pt x="1135" y="185"/>
                  </a:lnTo>
                  <a:close/>
                </a:path>
              </a:pathLst>
            </a:custGeom>
            <a:solidFill>
              <a:schemeClr val="accent2"/>
            </a:solidFill>
            <a:ln>
              <a:noFill/>
            </a:ln>
          </p:spPr>
          <p:txBody>
            <a:bodyPr/>
            <a:lstStyle/>
            <a:p>
              <a:endParaRPr lang="zh-CN" altLang="zh-CN">
                <a:solidFill>
                  <a:srgbClr val="000000"/>
                </a:solidFill>
                <a:ea typeface="微软雅黑" panose="020B0503020204020204" pitchFamily="34" charset="-122"/>
                <a:sym typeface="Calibri" panose="020F0502020204030204" pitchFamily="34" charset="0"/>
              </a:endParaRPr>
            </a:p>
          </p:txBody>
        </p:sp>
        <p:sp>
          <p:nvSpPr>
            <p:cNvPr id="52" name="Freeform 25"/>
            <p:cNvSpPr>
              <a:spLocks noChangeArrowheads="1"/>
            </p:cNvSpPr>
            <p:nvPr/>
          </p:nvSpPr>
          <p:spPr bwMode="auto">
            <a:xfrm>
              <a:off x="10768409" y="5220990"/>
              <a:ext cx="968375" cy="822325"/>
            </a:xfrm>
            <a:custGeom>
              <a:avLst/>
              <a:gdLst>
                <a:gd name="T0" fmla="*/ 224 w 6709"/>
                <a:gd name="T1" fmla="*/ 5648 h 6535"/>
                <a:gd name="T2" fmla="*/ 6434 w 6709"/>
                <a:gd name="T3" fmla="*/ 587 h 6535"/>
                <a:gd name="T4" fmla="*/ 224 w 6709"/>
                <a:gd name="T5" fmla="*/ 5648 h 6535"/>
                <a:gd name="T6" fmla="*/ 0 60000 65536"/>
                <a:gd name="T7" fmla="*/ 0 60000 65536"/>
                <a:gd name="T8" fmla="*/ 0 60000 65536"/>
                <a:gd name="T9" fmla="*/ 0 w 6709"/>
                <a:gd name="T10" fmla="*/ 0 h 6535"/>
                <a:gd name="T11" fmla="*/ 6709 w 6709"/>
                <a:gd name="T12" fmla="*/ 6535 h 6535"/>
              </a:gdLst>
              <a:ahLst/>
              <a:cxnLst>
                <a:cxn ang="T6">
                  <a:pos x="T0" y="T1"/>
                </a:cxn>
                <a:cxn ang="T7">
                  <a:pos x="T2" y="T3"/>
                </a:cxn>
                <a:cxn ang="T8">
                  <a:pos x="T4" y="T5"/>
                </a:cxn>
              </a:cxnLst>
              <a:rect l="T9" t="T10" r="T11" b="T12"/>
              <a:pathLst>
                <a:path w="6709" h="6535">
                  <a:moveTo>
                    <a:pt x="224" y="5648"/>
                  </a:moveTo>
                  <a:cubicBezTo>
                    <a:pt x="-1276" y="2910"/>
                    <a:pt x="5226" y="-1618"/>
                    <a:pt x="6434" y="587"/>
                  </a:cubicBezTo>
                  <a:cubicBezTo>
                    <a:pt x="8087" y="3584"/>
                    <a:pt x="1835" y="8573"/>
                    <a:pt x="224" y="5648"/>
                  </a:cubicBezTo>
                  <a:close/>
                </a:path>
              </a:pathLst>
            </a:custGeom>
            <a:solidFill>
              <a:srgbClr val="444445"/>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ea typeface="微软雅黑" panose="020B0503020204020204" pitchFamily="34" charset="-122"/>
                <a:sym typeface="Calibri" panose="020F0502020204030204" pitchFamily="34" charset="0"/>
              </a:endParaRPr>
            </a:p>
          </p:txBody>
        </p:sp>
        <p:sp>
          <p:nvSpPr>
            <p:cNvPr id="53" name="Freeform 26"/>
            <p:cNvSpPr>
              <a:spLocks noChangeArrowheads="1"/>
            </p:cNvSpPr>
            <p:nvPr/>
          </p:nvSpPr>
          <p:spPr bwMode="auto">
            <a:xfrm>
              <a:off x="10768409" y="5179715"/>
              <a:ext cx="906463" cy="728662"/>
            </a:xfrm>
            <a:custGeom>
              <a:avLst/>
              <a:gdLst>
                <a:gd name="T0" fmla="*/ 281 w 10435"/>
                <a:gd name="T1" fmla="*/ 8015 h 9430"/>
                <a:gd name="T2" fmla="*/ 10090 w 10435"/>
                <a:gd name="T3" fmla="*/ 931 h 9430"/>
                <a:gd name="T4" fmla="*/ 281 w 10435"/>
                <a:gd name="T5" fmla="*/ 8015 h 9430"/>
                <a:gd name="T6" fmla="*/ 0 60000 65536"/>
                <a:gd name="T7" fmla="*/ 0 60000 65536"/>
                <a:gd name="T8" fmla="*/ 0 60000 65536"/>
                <a:gd name="T9" fmla="*/ 0 w 10435"/>
                <a:gd name="T10" fmla="*/ 0 h 9430"/>
                <a:gd name="T11" fmla="*/ 10435 w 10435"/>
                <a:gd name="T12" fmla="*/ 9430 h 9430"/>
              </a:gdLst>
              <a:ahLst/>
              <a:cxnLst>
                <a:cxn ang="T6">
                  <a:pos x="T0" y="T1"/>
                </a:cxn>
                <a:cxn ang="T7">
                  <a:pos x="T2" y="T3"/>
                </a:cxn>
                <a:cxn ang="T8">
                  <a:pos x="T4" y="T5"/>
                </a:cxn>
              </a:cxnLst>
              <a:rect l="T9" t="T10" r="T11" b="T12"/>
              <a:pathLst>
                <a:path w="10435" h="9430">
                  <a:moveTo>
                    <a:pt x="281" y="8015"/>
                  </a:moveTo>
                  <a:cubicBezTo>
                    <a:pt x="-1810" y="3885"/>
                    <a:pt x="8418" y="-2377"/>
                    <a:pt x="10090" y="931"/>
                  </a:cubicBezTo>
                  <a:cubicBezTo>
                    <a:pt x="12391" y="5458"/>
                    <a:pt x="2540" y="12449"/>
                    <a:pt x="281" y="8015"/>
                  </a:cubicBezTo>
                  <a:close/>
                </a:path>
              </a:pathLst>
            </a:custGeom>
            <a:solidFill>
              <a:srgbClr val="C4C4C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r>
                <a:rPr lang="en-US" altLang="zh-CN">
                  <a:solidFill>
                    <a:srgbClr val="000000"/>
                  </a:solidFill>
                  <a:ea typeface="微软雅黑" panose="020B0503020204020204" pitchFamily="34" charset="-122"/>
                  <a:sym typeface="Calibri" panose="020F0502020204030204" pitchFamily="34" charset="0"/>
                </a:rPr>
                <a:t>z</a:t>
              </a:r>
            </a:p>
          </p:txBody>
        </p:sp>
        <p:sp>
          <p:nvSpPr>
            <p:cNvPr id="54" name="Freeform 27"/>
            <p:cNvSpPr>
              <a:spLocks noChangeArrowheads="1"/>
            </p:cNvSpPr>
            <p:nvPr/>
          </p:nvSpPr>
          <p:spPr bwMode="auto">
            <a:xfrm>
              <a:off x="10650934" y="4851102"/>
              <a:ext cx="1343025" cy="1350963"/>
            </a:xfrm>
            <a:custGeom>
              <a:avLst/>
              <a:gdLst>
                <a:gd name="T0" fmla="*/ 270 w 504"/>
                <a:gd name="T1" fmla="*/ 0 h 507"/>
                <a:gd name="T2" fmla="*/ 504 w 504"/>
                <a:gd name="T3" fmla="*/ 411 h 507"/>
                <a:gd name="T4" fmla="*/ 479 w 504"/>
                <a:gd name="T5" fmla="*/ 507 h 507"/>
                <a:gd name="T6" fmla="*/ 136 w 504"/>
                <a:gd name="T7" fmla="*/ 424 h 507"/>
                <a:gd name="T8" fmla="*/ 0 w 504"/>
                <a:gd name="T9" fmla="*/ 184 h 507"/>
                <a:gd name="T10" fmla="*/ 270 w 504"/>
                <a:gd name="T11" fmla="*/ 0 h 507"/>
                <a:gd name="T12" fmla="*/ 0 60000 65536"/>
                <a:gd name="T13" fmla="*/ 0 60000 65536"/>
                <a:gd name="T14" fmla="*/ 0 60000 65536"/>
                <a:gd name="T15" fmla="*/ 0 60000 65536"/>
                <a:gd name="T16" fmla="*/ 0 60000 65536"/>
                <a:gd name="T17" fmla="*/ 0 60000 65536"/>
                <a:gd name="T18" fmla="*/ 0 w 504"/>
                <a:gd name="T19" fmla="*/ 0 h 507"/>
                <a:gd name="T20" fmla="*/ 504 w 504"/>
                <a:gd name="T21" fmla="*/ 507 h 507"/>
              </a:gdLst>
              <a:ahLst/>
              <a:cxnLst>
                <a:cxn ang="T12">
                  <a:pos x="T0" y="T1"/>
                </a:cxn>
                <a:cxn ang="T13">
                  <a:pos x="T2" y="T3"/>
                </a:cxn>
                <a:cxn ang="T14">
                  <a:pos x="T4" y="T5"/>
                </a:cxn>
                <a:cxn ang="T15">
                  <a:pos x="T6" y="T7"/>
                </a:cxn>
                <a:cxn ang="T16">
                  <a:pos x="T8" y="T9"/>
                </a:cxn>
                <a:cxn ang="T17">
                  <a:pos x="T10" y="T11"/>
                </a:cxn>
              </a:cxnLst>
              <a:rect l="T18" t="T19" r="T20" b="T21"/>
              <a:pathLst>
                <a:path w="504" h="507">
                  <a:moveTo>
                    <a:pt x="270" y="0"/>
                  </a:moveTo>
                  <a:lnTo>
                    <a:pt x="504" y="411"/>
                  </a:lnTo>
                  <a:lnTo>
                    <a:pt x="479" y="507"/>
                  </a:lnTo>
                  <a:lnTo>
                    <a:pt x="136" y="424"/>
                  </a:lnTo>
                  <a:lnTo>
                    <a:pt x="0" y="184"/>
                  </a:lnTo>
                  <a:lnTo>
                    <a:pt x="270" y="0"/>
                  </a:lnTo>
                  <a:close/>
                </a:path>
              </a:pathLst>
            </a:custGeom>
            <a:solidFill>
              <a:srgbClr val="E7D1A7"/>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ea typeface="微软雅黑" panose="020B0503020204020204" pitchFamily="34" charset="-122"/>
                <a:sym typeface="Calibri" panose="020F0502020204030204" pitchFamily="34" charset="0"/>
              </a:endParaRPr>
            </a:p>
          </p:txBody>
        </p:sp>
        <p:sp>
          <p:nvSpPr>
            <p:cNvPr id="55" name="Freeform 28"/>
            <p:cNvSpPr>
              <a:spLocks noChangeArrowheads="1"/>
            </p:cNvSpPr>
            <p:nvPr/>
          </p:nvSpPr>
          <p:spPr bwMode="auto">
            <a:xfrm>
              <a:off x="10822384" y="5079702"/>
              <a:ext cx="1204913" cy="1101725"/>
            </a:xfrm>
            <a:custGeom>
              <a:avLst/>
              <a:gdLst>
                <a:gd name="T0" fmla="*/ 373 w 664"/>
                <a:gd name="T1" fmla="*/ 0 h 607"/>
                <a:gd name="T2" fmla="*/ 664 w 664"/>
                <a:gd name="T3" fmla="*/ 515 h 607"/>
                <a:gd name="T4" fmla="*/ 640 w 664"/>
                <a:gd name="T5" fmla="*/ 607 h 607"/>
                <a:gd name="T6" fmla="*/ 430 w 664"/>
                <a:gd name="T7" fmla="*/ 238 h 607"/>
                <a:gd name="T8" fmla="*/ 62 w 664"/>
                <a:gd name="T9" fmla="*/ 424 h 607"/>
                <a:gd name="T10" fmla="*/ 0 w 664"/>
                <a:gd name="T11" fmla="*/ 323 h 607"/>
                <a:gd name="T12" fmla="*/ 332 w 664"/>
                <a:gd name="T13" fmla="*/ 158 h 607"/>
                <a:gd name="T14" fmla="*/ 373 w 664"/>
                <a:gd name="T15" fmla="*/ 0 h 607"/>
                <a:gd name="T16" fmla="*/ 0 60000 65536"/>
                <a:gd name="T17" fmla="*/ 0 60000 65536"/>
                <a:gd name="T18" fmla="*/ 0 60000 65536"/>
                <a:gd name="T19" fmla="*/ 0 60000 65536"/>
                <a:gd name="T20" fmla="*/ 0 60000 65536"/>
                <a:gd name="T21" fmla="*/ 0 60000 65536"/>
                <a:gd name="T22" fmla="*/ 0 60000 65536"/>
                <a:gd name="T23" fmla="*/ 0 60000 65536"/>
                <a:gd name="T24" fmla="*/ 0 w 664"/>
                <a:gd name="T25" fmla="*/ 0 h 607"/>
                <a:gd name="T26" fmla="*/ 664 w 664"/>
                <a:gd name="T27" fmla="*/ 607 h 607"/>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64" h="607">
                  <a:moveTo>
                    <a:pt x="373" y="0"/>
                  </a:moveTo>
                  <a:cubicBezTo>
                    <a:pt x="664" y="515"/>
                    <a:pt x="664" y="515"/>
                    <a:pt x="664" y="515"/>
                  </a:cubicBezTo>
                  <a:cubicBezTo>
                    <a:pt x="640" y="607"/>
                    <a:pt x="640" y="607"/>
                    <a:pt x="640" y="607"/>
                  </a:cubicBezTo>
                  <a:cubicBezTo>
                    <a:pt x="430" y="238"/>
                    <a:pt x="430" y="238"/>
                    <a:pt x="430" y="238"/>
                  </a:cubicBezTo>
                  <a:cubicBezTo>
                    <a:pt x="62" y="424"/>
                    <a:pt x="62" y="424"/>
                    <a:pt x="62" y="424"/>
                  </a:cubicBezTo>
                  <a:cubicBezTo>
                    <a:pt x="0" y="323"/>
                    <a:pt x="0" y="323"/>
                    <a:pt x="0" y="323"/>
                  </a:cubicBezTo>
                  <a:cubicBezTo>
                    <a:pt x="128" y="320"/>
                    <a:pt x="244" y="290"/>
                    <a:pt x="332" y="158"/>
                  </a:cubicBezTo>
                  <a:cubicBezTo>
                    <a:pt x="368" y="105"/>
                    <a:pt x="375" y="55"/>
                    <a:pt x="373" y="0"/>
                  </a:cubicBezTo>
                  <a:close/>
                </a:path>
              </a:pathLst>
            </a:custGeom>
            <a:solidFill>
              <a:srgbClr val="D5B275"/>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ea typeface="微软雅黑" panose="020B0503020204020204" pitchFamily="34" charset="-122"/>
                <a:sym typeface="Calibri" panose="020F0502020204030204" pitchFamily="34" charset="0"/>
              </a:endParaRPr>
            </a:p>
          </p:txBody>
        </p:sp>
        <p:sp>
          <p:nvSpPr>
            <p:cNvPr id="56" name="Freeform 29"/>
            <p:cNvSpPr>
              <a:spLocks noChangeArrowheads="1"/>
            </p:cNvSpPr>
            <p:nvPr/>
          </p:nvSpPr>
          <p:spPr bwMode="auto">
            <a:xfrm>
              <a:off x="10806509" y="5247977"/>
              <a:ext cx="1254125" cy="1138238"/>
            </a:xfrm>
            <a:custGeom>
              <a:avLst/>
              <a:gdLst>
                <a:gd name="T0" fmla="*/ 458 w 690"/>
                <a:gd name="T1" fmla="*/ 0 h 628"/>
                <a:gd name="T2" fmla="*/ 690 w 690"/>
                <a:gd name="T3" fmla="*/ 408 h 628"/>
                <a:gd name="T4" fmla="*/ 633 w 690"/>
                <a:gd name="T5" fmla="*/ 628 h 628"/>
                <a:gd name="T6" fmla="*/ 107 w 690"/>
                <a:gd name="T7" fmla="*/ 501 h 628"/>
                <a:gd name="T8" fmla="*/ 0 w 690"/>
                <a:gd name="T9" fmla="*/ 313 h 628"/>
                <a:gd name="T10" fmla="*/ 287 w 690"/>
                <a:gd name="T11" fmla="*/ 219 h 628"/>
                <a:gd name="T12" fmla="*/ 458 w 690"/>
                <a:gd name="T13" fmla="*/ 0 h 628"/>
                <a:gd name="T14" fmla="*/ 0 60000 65536"/>
                <a:gd name="T15" fmla="*/ 0 60000 65536"/>
                <a:gd name="T16" fmla="*/ 0 60000 65536"/>
                <a:gd name="T17" fmla="*/ 0 60000 65536"/>
                <a:gd name="T18" fmla="*/ 0 60000 65536"/>
                <a:gd name="T19" fmla="*/ 0 60000 65536"/>
                <a:gd name="T20" fmla="*/ 0 60000 65536"/>
                <a:gd name="T21" fmla="*/ 0 w 690"/>
                <a:gd name="T22" fmla="*/ 0 h 628"/>
                <a:gd name="T23" fmla="*/ 690 w 690"/>
                <a:gd name="T24" fmla="*/ 628 h 62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90" h="628">
                  <a:moveTo>
                    <a:pt x="458" y="0"/>
                  </a:moveTo>
                  <a:cubicBezTo>
                    <a:pt x="690" y="408"/>
                    <a:pt x="690" y="408"/>
                    <a:pt x="690" y="408"/>
                  </a:cubicBezTo>
                  <a:cubicBezTo>
                    <a:pt x="633" y="628"/>
                    <a:pt x="633" y="628"/>
                    <a:pt x="633" y="628"/>
                  </a:cubicBezTo>
                  <a:cubicBezTo>
                    <a:pt x="107" y="501"/>
                    <a:pt x="107" y="501"/>
                    <a:pt x="107" y="501"/>
                  </a:cubicBezTo>
                  <a:cubicBezTo>
                    <a:pt x="0" y="313"/>
                    <a:pt x="0" y="313"/>
                    <a:pt x="0" y="313"/>
                  </a:cubicBezTo>
                  <a:cubicBezTo>
                    <a:pt x="115" y="305"/>
                    <a:pt x="211" y="273"/>
                    <a:pt x="287" y="219"/>
                  </a:cubicBezTo>
                  <a:cubicBezTo>
                    <a:pt x="362" y="167"/>
                    <a:pt x="418" y="93"/>
                    <a:pt x="458" y="0"/>
                  </a:cubicBezTo>
                  <a:close/>
                </a:path>
              </a:pathLst>
            </a:custGeom>
            <a:solidFill>
              <a:srgbClr val="CFD0D4"/>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ea typeface="微软雅黑" panose="020B0503020204020204" pitchFamily="34" charset="-122"/>
                <a:sym typeface="Calibri" panose="020F0502020204030204" pitchFamily="34" charset="0"/>
              </a:endParaRPr>
            </a:p>
          </p:txBody>
        </p:sp>
        <p:sp>
          <p:nvSpPr>
            <p:cNvPr id="57" name="Freeform 31"/>
            <p:cNvSpPr>
              <a:spLocks noChangeArrowheads="1"/>
            </p:cNvSpPr>
            <p:nvPr/>
          </p:nvSpPr>
          <p:spPr bwMode="auto">
            <a:xfrm>
              <a:off x="9727009" y="4479627"/>
              <a:ext cx="889000" cy="946150"/>
            </a:xfrm>
            <a:custGeom>
              <a:avLst/>
              <a:gdLst>
                <a:gd name="T0" fmla="*/ 33 w 491"/>
                <a:gd name="T1" fmla="*/ 35 h 522"/>
                <a:gd name="T2" fmla="*/ 18 w 491"/>
                <a:gd name="T3" fmla="*/ 110 h 522"/>
                <a:gd name="T4" fmla="*/ 213 w 491"/>
                <a:gd name="T5" fmla="*/ 358 h 522"/>
                <a:gd name="T6" fmla="*/ 448 w 491"/>
                <a:gd name="T7" fmla="*/ 493 h 522"/>
                <a:gd name="T8" fmla="*/ 389 w 491"/>
                <a:gd name="T9" fmla="*/ 284 h 522"/>
                <a:gd name="T10" fmla="*/ 229 w 491"/>
                <a:gd name="T11" fmla="*/ 90 h 522"/>
                <a:gd name="T12" fmla="*/ 33 w 491"/>
                <a:gd name="T13" fmla="*/ 35 h 522"/>
                <a:gd name="T14" fmla="*/ 0 60000 65536"/>
                <a:gd name="T15" fmla="*/ 0 60000 65536"/>
                <a:gd name="T16" fmla="*/ 0 60000 65536"/>
                <a:gd name="T17" fmla="*/ 0 60000 65536"/>
                <a:gd name="T18" fmla="*/ 0 60000 65536"/>
                <a:gd name="T19" fmla="*/ 0 60000 65536"/>
                <a:gd name="T20" fmla="*/ 0 60000 65536"/>
                <a:gd name="T21" fmla="*/ 0 w 491"/>
                <a:gd name="T22" fmla="*/ 0 h 522"/>
                <a:gd name="T23" fmla="*/ 491 w 491"/>
                <a:gd name="T24" fmla="*/ 522 h 52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91" h="522">
                  <a:moveTo>
                    <a:pt x="33" y="35"/>
                  </a:moveTo>
                  <a:cubicBezTo>
                    <a:pt x="8" y="52"/>
                    <a:pt x="0" y="87"/>
                    <a:pt x="18" y="110"/>
                  </a:cubicBezTo>
                  <a:cubicBezTo>
                    <a:pt x="213" y="358"/>
                    <a:pt x="213" y="358"/>
                    <a:pt x="213" y="358"/>
                  </a:cubicBezTo>
                  <a:cubicBezTo>
                    <a:pt x="245" y="399"/>
                    <a:pt x="405" y="522"/>
                    <a:pt x="448" y="493"/>
                  </a:cubicBezTo>
                  <a:cubicBezTo>
                    <a:pt x="491" y="465"/>
                    <a:pt x="421" y="324"/>
                    <a:pt x="389" y="284"/>
                  </a:cubicBezTo>
                  <a:cubicBezTo>
                    <a:pt x="229" y="90"/>
                    <a:pt x="229" y="90"/>
                    <a:pt x="229" y="90"/>
                  </a:cubicBezTo>
                  <a:cubicBezTo>
                    <a:pt x="175" y="25"/>
                    <a:pt x="86" y="0"/>
                    <a:pt x="33" y="35"/>
                  </a:cubicBezTo>
                  <a:close/>
                </a:path>
              </a:pathLst>
            </a:custGeom>
            <a:solidFill>
              <a:srgbClr val="D5B275"/>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ea typeface="微软雅黑" panose="020B0503020204020204" pitchFamily="34" charset="-122"/>
                <a:sym typeface="Calibri" panose="020F0502020204030204" pitchFamily="34" charset="0"/>
              </a:endParaRPr>
            </a:p>
          </p:txBody>
        </p:sp>
        <p:sp>
          <p:nvSpPr>
            <p:cNvPr id="58" name="Freeform 32"/>
            <p:cNvSpPr>
              <a:spLocks noChangeArrowheads="1"/>
            </p:cNvSpPr>
            <p:nvPr/>
          </p:nvSpPr>
          <p:spPr bwMode="auto">
            <a:xfrm>
              <a:off x="9733359" y="4582815"/>
              <a:ext cx="207963" cy="214312"/>
            </a:xfrm>
            <a:custGeom>
              <a:avLst/>
              <a:gdLst>
                <a:gd name="T0" fmla="*/ 69 w 114"/>
                <a:gd name="T1" fmla="*/ 117 h 117"/>
                <a:gd name="T2" fmla="*/ 114 w 114"/>
                <a:gd name="T3" fmla="*/ 49 h 117"/>
                <a:gd name="T4" fmla="*/ 0 w 114"/>
                <a:gd name="T5" fmla="*/ 27 h 117"/>
                <a:gd name="T6" fmla="*/ 69 w 114"/>
                <a:gd name="T7" fmla="*/ 117 h 117"/>
                <a:gd name="T8" fmla="*/ 0 60000 65536"/>
                <a:gd name="T9" fmla="*/ 0 60000 65536"/>
                <a:gd name="T10" fmla="*/ 0 60000 65536"/>
                <a:gd name="T11" fmla="*/ 0 60000 65536"/>
                <a:gd name="T12" fmla="*/ 0 w 114"/>
                <a:gd name="T13" fmla="*/ 0 h 117"/>
                <a:gd name="T14" fmla="*/ 114 w 114"/>
                <a:gd name="T15" fmla="*/ 117 h 117"/>
              </a:gdLst>
              <a:ahLst/>
              <a:cxnLst>
                <a:cxn ang="T8">
                  <a:pos x="T0" y="T1"/>
                </a:cxn>
                <a:cxn ang="T9">
                  <a:pos x="T2" y="T3"/>
                </a:cxn>
                <a:cxn ang="T10">
                  <a:pos x="T4" y="T5"/>
                </a:cxn>
                <a:cxn ang="T11">
                  <a:pos x="T6" y="T7"/>
                </a:cxn>
              </a:cxnLst>
              <a:rect l="T12" t="T13" r="T14" b="T15"/>
              <a:pathLst>
                <a:path w="114" h="117">
                  <a:moveTo>
                    <a:pt x="69" y="117"/>
                  </a:moveTo>
                  <a:cubicBezTo>
                    <a:pt x="97" y="87"/>
                    <a:pt x="101" y="77"/>
                    <a:pt x="114" y="49"/>
                  </a:cubicBezTo>
                  <a:cubicBezTo>
                    <a:pt x="87" y="9"/>
                    <a:pt x="22" y="0"/>
                    <a:pt x="0" y="27"/>
                  </a:cubicBezTo>
                  <a:cubicBezTo>
                    <a:pt x="5" y="48"/>
                    <a:pt x="54" y="104"/>
                    <a:pt x="69" y="117"/>
                  </a:cubicBezTo>
                  <a:close/>
                </a:path>
              </a:pathLst>
            </a:custGeom>
            <a:solidFill>
              <a:srgbClr val="E0BF8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ea typeface="微软雅黑" panose="020B0503020204020204" pitchFamily="34" charset="-122"/>
                <a:sym typeface="Calibri" panose="020F0502020204030204" pitchFamily="34" charset="0"/>
              </a:endParaRPr>
            </a:p>
          </p:txBody>
        </p:sp>
        <p:sp>
          <p:nvSpPr>
            <p:cNvPr id="59" name="Freeform 33"/>
            <p:cNvSpPr>
              <a:spLocks noChangeArrowheads="1"/>
            </p:cNvSpPr>
            <p:nvPr/>
          </p:nvSpPr>
          <p:spPr bwMode="auto">
            <a:xfrm>
              <a:off x="9574609" y="3535065"/>
              <a:ext cx="1949450" cy="2095500"/>
            </a:xfrm>
            <a:custGeom>
              <a:avLst/>
              <a:gdLst>
                <a:gd name="T0" fmla="*/ 230 w 1075"/>
                <a:gd name="T1" fmla="*/ 102 h 1155"/>
                <a:gd name="T2" fmla="*/ 341 w 1075"/>
                <a:gd name="T3" fmla="*/ 330 h 1155"/>
                <a:gd name="T4" fmla="*/ 514 w 1075"/>
                <a:gd name="T5" fmla="*/ 306 h 1155"/>
                <a:gd name="T6" fmla="*/ 677 w 1075"/>
                <a:gd name="T7" fmla="*/ 255 h 1155"/>
                <a:gd name="T8" fmla="*/ 845 w 1075"/>
                <a:gd name="T9" fmla="*/ 244 h 1155"/>
                <a:gd name="T10" fmla="*/ 1021 w 1075"/>
                <a:gd name="T11" fmla="*/ 596 h 1155"/>
                <a:gd name="T12" fmla="*/ 1029 w 1075"/>
                <a:gd name="T13" fmla="*/ 992 h 1155"/>
                <a:gd name="T14" fmla="*/ 859 w 1075"/>
                <a:gd name="T15" fmla="*/ 1027 h 1155"/>
                <a:gd name="T16" fmla="*/ 638 w 1075"/>
                <a:gd name="T17" fmla="*/ 1092 h 1155"/>
                <a:gd name="T18" fmla="*/ 472 w 1075"/>
                <a:gd name="T19" fmla="*/ 969 h 1155"/>
                <a:gd name="T20" fmla="*/ 64 w 1075"/>
                <a:gd name="T21" fmla="*/ 183 h 1155"/>
                <a:gd name="T22" fmla="*/ 230 w 1075"/>
                <a:gd name="T23" fmla="*/ 102 h 1155"/>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075"/>
                <a:gd name="T37" fmla="*/ 0 h 1155"/>
                <a:gd name="T38" fmla="*/ 1075 w 1075"/>
                <a:gd name="T39" fmla="*/ 1155 h 1155"/>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075" h="1155">
                  <a:moveTo>
                    <a:pt x="230" y="102"/>
                  </a:moveTo>
                  <a:cubicBezTo>
                    <a:pt x="341" y="330"/>
                    <a:pt x="341" y="330"/>
                    <a:pt x="341" y="330"/>
                  </a:cubicBezTo>
                  <a:cubicBezTo>
                    <a:pt x="352" y="253"/>
                    <a:pt x="468" y="235"/>
                    <a:pt x="514" y="306"/>
                  </a:cubicBezTo>
                  <a:cubicBezTo>
                    <a:pt x="514" y="225"/>
                    <a:pt x="623" y="199"/>
                    <a:pt x="677" y="255"/>
                  </a:cubicBezTo>
                  <a:cubicBezTo>
                    <a:pt x="689" y="180"/>
                    <a:pt x="806" y="168"/>
                    <a:pt x="845" y="244"/>
                  </a:cubicBezTo>
                  <a:cubicBezTo>
                    <a:pt x="1021" y="596"/>
                    <a:pt x="1021" y="596"/>
                    <a:pt x="1021" y="596"/>
                  </a:cubicBezTo>
                  <a:cubicBezTo>
                    <a:pt x="1075" y="704"/>
                    <a:pt x="1058" y="918"/>
                    <a:pt x="1029" y="992"/>
                  </a:cubicBezTo>
                  <a:cubicBezTo>
                    <a:pt x="1001" y="1061"/>
                    <a:pt x="904" y="994"/>
                    <a:pt x="859" y="1027"/>
                  </a:cubicBezTo>
                  <a:cubicBezTo>
                    <a:pt x="783" y="1081"/>
                    <a:pt x="745" y="1155"/>
                    <a:pt x="638" y="1092"/>
                  </a:cubicBezTo>
                  <a:cubicBezTo>
                    <a:pt x="560" y="1046"/>
                    <a:pt x="499" y="1021"/>
                    <a:pt x="472" y="969"/>
                  </a:cubicBezTo>
                  <a:cubicBezTo>
                    <a:pt x="64" y="183"/>
                    <a:pt x="64" y="183"/>
                    <a:pt x="64" y="183"/>
                  </a:cubicBezTo>
                  <a:cubicBezTo>
                    <a:pt x="0" y="60"/>
                    <a:pt x="180" y="0"/>
                    <a:pt x="230" y="102"/>
                  </a:cubicBezTo>
                  <a:close/>
                </a:path>
              </a:pathLst>
            </a:custGeom>
            <a:solidFill>
              <a:srgbClr val="E7D1A7"/>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ea typeface="微软雅黑" panose="020B0503020204020204" pitchFamily="34" charset="-122"/>
                <a:sym typeface="Calibri" panose="020F0502020204030204" pitchFamily="34" charset="0"/>
              </a:endParaRPr>
            </a:p>
          </p:txBody>
        </p:sp>
        <p:sp>
          <p:nvSpPr>
            <p:cNvPr id="60" name="Freeform 34"/>
            <p:cNvSpPr>
              <a:spLocks noChangeArrowheads="1"/>
            </p:cNvSpPr>
            <p:nvPr/>
          </p:nvSpPr>
          <p:spPr bwMode="auto">
            <a:xfrm>
              <a:off x="9644459" y="3596977"/>
              <a:ext cx="342900" cy="319088"/>
            </a:xfrm>
            <a:custGeom>
              <a:avLst/>
              <a:gdLst>
                <a:gd name="T0" fmla="*/ 171 w 190"/>
                <a:gd name="T1" fmla="*/ 75 h 177"/>
                <a:gd name="T2" fmla="*/ 190 w 190"/>
                <a:gd name="T3" fmla="*/ 115 h 177"/>
                <a:gd name="T4" fmla="*/ 63 w 190"/>
                <a:gd name="T5" fmla="*/ 177 h 177"/>
                <a:gd name="T6" fmla="*/ 45 w 190"/>
                <a:gd name="T7" fmla="*/ 140 h 177"/>
                <a:gd name="T8" fmla="*/ 171 w 190"/>
                <a:gd name="T9" fmla="*/ 75 h 177"/>
                <a:gd name="T10" fmla="*/ 0 60000 65536"/>
                <a:gd name="T11" fmla="*/ 0 60000 65536"/>
                <a:gd name="T12" fmla="*/ 0 60000 65536"/>
                <a:gd name="T13" fmla="*/ 0 60000 65536"/>
                <a:gd name="T14" fmla="*/ 0 60000 65536"/>
                <a:gd name="T15" fmla="*/ 0 w 190"/>
                <a:gd name="T16" fmla="*/ 0 h 177"/>
                <a:gd name="T17" fmla="*/ 190 w 190"/>
                <a:gd name="T18" fmla="*/ 177 h 177"/>
              </a:gdLst>
              <a:ahLst/>
              <a:cxnLst>
                <a:cxn ang="T10">
                  <a:pos x="T0" y="T1"/>
                </a:cxn>
                <a:cxn ang="T11">
                  <a:pos x="T2" y="T3"/>
                </a:cxn>
                <a:cxn ang="T12">
                  <a:pos x="T4" y="T5"/>
                </a:cxn>
                <a:cxn ang="T13">
                  <a:pos x="T6" y="T7"/>
                </a:cxn>
                <a:cxn ang="T14">
                  <a:pos x="T8" y="T9"/>
                </a:cxn>
              </a:cxnLst>
              <a:rect l="T15" t="T16" r="T17" b="T18"/>
              <a:pathLst>
                <a:path w="190" h="177">
                  <a:moveTo>
                    <a:pt x="171" y="75"/>
                  </a:moveTo>
                  <a:cubicBezTo>
                    <a:pt x="190" y="115"/>
                    <a:pt x="190" y="115"/>
                    <a:pt x="190" y="115"/>
                  </a:cubicBezTo>
                  <a:cubicBezTo>
                    <a:pt x="161" y="144"/>
                    <a:pt x="115" y="169"/>
                    <a:pt x="63" y="177"/>
                  </a:cubicBezTo>
                  <a:cubicBezTo>
                    <a:pt x="45" y="140"/>
                    <a:pt x="45" y="140"/>
                    <a:pt x="45" y="140"/>
                  </a:cubicBezTo>
                  <a:cubicBezTo>
                    <a:pt x="0" y="49"/>
                    <a:pt x="133" y="0"/>
                    <a:pt x="171" y="75"/>
                  </a:cubicBezTo>
                  <a:close/>
                </a:path>
              </a:pathLst>
            </a:custGeom>
            <a:solidFill>
              <a:srgbClr val="F7ECD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ea typeface="微软雅黑" panose="020B0503020204020204" pitchFamily="34" charset="-122"/>
                <a:sym typeface="Calibri" panose="020F0502020204030204" pitchFamily="34" charset="0"/>
              </a:endParaRPr>
            </a:p>
          </p:txBody>
        </p:sp>
        <p:sp>
          <p:nvSpPr>
            <p:cNvPr id="61" name="Freeform 35"/>
            <p:cNvSpPr>
              <a:spLocks noChangeArrowheads="1"/>
            </p:cNvSpPr>
            <p:nvPr/>
          </p:nvSpPr>
          <p:spPr bwMode="auto">
            <a:xfrm>
              <a:off x="10773172" y="3971627"/>
              <a:ext cx="149225" cy="242888"/>
            </a:xfrm>
            <a:custGeom>
              <a:avLst/>
              <a:gdLst>
                <a:gd name="T0" fmla="*/ 83 w 83"/>
                <a:gd name="T1" fmla="*/ 133 h 133"/>
                <a:gd name="T2" fmla="*/ 19 w 83"/>
                <a:gd name="T3" fmla="*/ 0 h 133"/>
                <a:gd name="T4" fmla="*/ 16 w 83"/>
                <a:gd name="T5" fmla="*/ 12 h 133"/>
                <a:gd name="T6" fmla="*/ 0 w 83"/>
                <a:gd name="T7" fmla="*/ 0 h 133"/>
                <a:gd name="T8" fmla="*/ 83 w 83"/>
                <a:gd name="T9" fmla="*/ 133 h 133"/>
                <a:gd name="T10" fmla="*/ 0 60000 65536"/>
                <a:gd name="T11" fmla="*/ 0 60000 65536"/>
                <a:gd name="T12" fmla="*/ 0 60000 65536"/>
                <a:gd name="T13" fmla="*/ 0 60000 65536"/>
                <a:gd name="T14" fmla="*/ 0 60000 65536"/>
                <a:gd name="T15" fmla="*/ 0 w 83"/>
                <a:gd name="T16" fmla="*/ 0 h 133"/>
                <a:gd name="T17" fmla="*/ 83 w 83"/>
                <a:gd name="T18" fmla="*/ 133 h 133"/>
              </a:gdLst>
              <a:ahLst/>
              <a:cxnLst>
                <a:cxn ang="T10">
                  <a:pos x="T0" y="T1"/>
                </a:cxn>
                <a:cxn ang="T11">
                  <a:pos x="T2" y="T3"/>
                </a:cxn>
                <a:cxn ang="T12">
                  <a:pos x="T4" y="T5"/>
                </a:cxn>
                <a:cxn ang="T13">
                  <a:pos x="T6" y="T7"/>
                </a:cxn>
                <a:cxn ang="T14">
                  <a:pos x="T8" y="T9"/>
                </a:cxn>
              </a:cxnLst>
              <a:rect l="T15" t="T16" r="T17" b="T18"/>
              <a:pathLst>
                <a:path w="83" h="133">
                  <a:moveTo>
                    <a:pt x="83" y="133"/>
                  </a:moveTo>
                  <a:cubicBezTo>
                    <a:pt x="83" y="133"/>
                    <a:pt x="49" y="62"/>
                    <a:pt x="19" y="0"/>
                  </a:cubicBezTo>
                  <a:cubicBezTo>
                    <a:pt x="17" y="4"/>
                    <a:pt x="16" y="8"/>
                    <a:pt x="16" y="12"/>
                  </a:cubicBezTo>
                  <a:cubicBezTo>
                    <a:pt x="11" y="8"/>
                    <a:pt x="6" y="3"/>
                    <a:pt x="0" y="0"/>
                  </a:cubicBezTo>
                  <a:cubicBezTo>
                    <a:pt x="37" y="60"/>
                    <a:pt x="83" y="133"/>
                    <a:pt x="83" y="133"/>
                  </a:cubicBezTo>
                  <a:close/>
                </a:path>
              </a:pathLst>
            </a:custGeom>
            <a:solidFill>
              <a:srgbClr val="D5B275"/>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ea typeface="微软雅黑" panose="020B0503020204020204" pitchFamily="34" charset="-122"/>
                <a:sym typeface="Calibri" panose="020F0502020204030204" pitchFamily="34" charset="0"/>
              </a:endParaRPr>
            </a:p>
          </p:txBody>
        </p:sp>
        <p:sp>
          <p:nvSpPr>
            <p:cNvPr id="62" name="Freeform 36"/>
            <p:cNvSpPr>
              <a:spLocks noChangeArrowheads="1"/>
            </p:cNvSpPr>
            <p:nvPr/>
          </p:nvSpPr>
          <p:spPr bwMode="auto">
            <a:xfrm>
              <a:off x="10184209" y="4111327"/>
              <a:ext cx="171450" cy="347663"/>
            </a:xfrm>
            <a:custGeom>
              <a:avLst/>
              <a:gdLst>
                <a:gd name="T0" fmla="*/ 0 w 94"/>
                <a:gd name="T1" fmla="*/ 20 h 191"/>
                <a:gd name="T2" fmla="*/ 6 w 94"/>
                <a:gd name="T3" fmla="*/ 0 h 191"/>
                <a:gd name="T4" fmla="*/ 94 w 94"/>
                <a:gd name="T5" fmla="*/ 191 h 191"/>
                <a:gd name="T6" fmla="*/ 0 w 94"/>
                <a:gd name="T7" fmla="*/ 22 h 191"/>
                <a:gd name="T8" fmla="*/ 0 w 94"/>
                <a:gd name="T9" fmla="*/ 20 h 191"/>
                <a:gd name="T10" fmla="*/ 0 60000 65536"/>
                <a:gd name="T11" fmla="*/ 0 60000 65536"/>
                <a:gd name="T12" fmla="*/ 0 60000 65536"/>
                <a:gd name="T13" fmla="*/ 0 60000 65536"/>
                <a:gd name="T14" fmla="*/ 0 60000 65536"/>
                <a:gd name="T15" fmla="*/ 0 w 94"/>
                <a:gd name="T16" fmla="*/ 0 h 191"/>
                <a:gd name="T17" fmla="*/ 94 w 94"/>
                <a:gd name="T18" fmla="*/ 191 h 191"/>
              </a:gdLst>
              <a:ahLst/>
              <a:cxnLst>
                <a:cxn ang="T10">
                  <a:pos x="T0" y="T1"/>
                </a:cxn>
                <a:cxn ang="T11">
                  <a:pos x="T2" y="T3"/>
                </a:cxn>
                <a:cxn ang="T12">
                  <a:pos x="T4" y="T5"/>
                </a:cxn>
                <a:cxn ang="T13">
                  <a:pos x="T6" y="T7"/>
                </a:cxn>
                <a:cxn ang="T14">
                  <a:pos x="T8" y="T9"/>
                </a:cxn>
              </a:cxnLst>
              <a:rect l="T15" t="T16" r="T17" b="T18"/>
              <a:pathLst>
                <a:path w="94" h="191">
                  <a:moveTo>
                    <a:pt x="0" y="20"/>
                  </a:moveTo>
                  <a:cubicBezTo>
                    <a:pt x="1" y="13"/>
                    <a:pt x="3" y="6"/>
                    <a:pt x="6" y="0"/>
                  </a:cubicBezTo>
                  <a:cubicBezTo>
                    <a:pt x="39" y="71"/>
                    <a:pt x="94" y="191"/>
                    <a:pt x="94" y="191"/>
                  </a:cubicBezTo>
                  <a:cubicBezTo>
                    <a:pt x="94" y="191"/>
                    <a:pt x="26" y="73"/>
                    <a:pt x="0" y="22"/>
                  </a:cubicBezTo>
                  <a:cubicBezTo>
                    <a:pt x="0" y="23"/>
                    <a:pt x="0" y="22"/>
                    <a:pt x="0" y="20"/>
                  </a:cubicBezTo>
                  <a:close/>
                </a:path>
              </a:pathLst>
            </a:custGeom>
            <a:solidFill>
              <a:srgbClr val="D5B275"/>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ea typeface="微软雅黑" panose="020B0503020204020204" pitchFamily="34" charset="-122"/>
                <a:sym typeface="Calibri" panose="020F0502020204030204" pitchFamily="34" charset="0"/>
              </a:endParaRPr>
            </a:p>
          </p:txBody>
        </p:sp>
        <p:sp>
          <p:nvSpPr>
            <p:cNvPr id="63" name="Freeform 37"/>
            <p:cNvSpPr>
              <a:spLocks noChangeArrowheads="1"/>
            </p:cNvSpPr>
            <p:nvPr/>
          </p:nvSpPr>
          <p:spPr bwMode="auto">
            <a:xfrm>
              <a:off x="10465197" y="4049415"/>
              <a:ext cx="184150" cy="298450"/>
            </a:xfrm>
            <a:custGeom>
              <a:avLst/>
              <a:gdLst>
                <a:gd name="T0" fmla="*/ 0 w 101"/>
                <a:gd name="T1" fmla="*/ 0 h 164"/>
                <a:gd name="T2" fmla="*/ 24 w 101"/>
                <a:gd name="T3" fmla="*/ 25 h 164"/>
                <a:gd name="T4" fmla="*/ 25 w 101"/>
                <a:gd name="T5" fmla="*/ 10 h 164"/>
                <a:gd name="T6" fmla="*/ 101 w 101"/>
                <a:gd name="T7" fmla="*/ 164 h 164"/>
                <a:gd name="T8" fmla="*/ 0 w 101"/>
                <a:gd name="T9" fmla="*/ 0 h 164"/>
                <a:gd name="T10" fmla="*/ 0 60000 65536"/>
                <a:gd name="T11" fmla="*/ 0 60000 65536"/>
                <a:gd name="T12" fmla="*/ 0 60000 65536"/>
                <a:gd name="T13" fmla="*/ 0 60000 65536"/>
                <a:gd name="T14" fmla="*/ 0 60000 65536"/>
                <a:gd name="T15" fmla="*/ 0 w 101"/>
                <a:gd name="T16" fmla="*/ 0 h 164"/>
                <a:gd name="T17" fmla="*/ 101 w 101"/>
                <a:gd name="T18" fmla="*/ 164 h 164"/>
              </a:gdLst>
              <a:ahLst/>
              <a:cxnLst>
                <a:cxn ang="T10">
                  <a:pos x="T0" y="T1"/>
                </a:cxn>
                <a:cxn ang="T11">
                  <a:pos x="T2" y="T3"/>
                </a:cxn>
                <a:cxn ang="T12">
                  <a:pos x="T4" y="T5"/>
                </a:cxn>
                <a:cxn ang="T13">
                  <a:pos x="T6" y="T7"/>
                </a:cxn>
                <a:cxn ang="T14">
                  <a:pos x="T8" y="T9"/>
                </a:cxn>
              </a:cxnLst>
              <a:rect l="T15" t="T16" r="T17" b="T18"/>
              <a:pathLst>
                <a:path w="101" h="164">
                  <a:moveTo>
                    <a:pt x="0" y="0"/>
                  </a:moveTo>
                  <a:cubicBezTo>
                    <a:pt x="9" y="7"/>
                    <a:pt x="17" y="15"/>
                    <a:pt x="24" y="25"/>
                  </a:cubicBezTo>
                  <a:cubicBezTo>
                    <a:pt x="24" y="20"/>
                    <a:pt x="25" y="15"/>
                    <a:pt x="25" y="10"/>
                  </a:cubicBezTo>
                  <a:cubicBezTo>
                    <a:pt x="59" y="79"/>
                    <a:pt x="101" y="164"/>
                    <a:pt x="101" y="164"/>
                  </a:cubicBezTo>
                  <a:cubicBezTo>
                    <a:pt x="101" y="164"/>
                    <a:pt x="38" y="63"/>
                    <a:pt x="0" y="0"/>
                  </a:cubicBezTo>
                  <a:close/>
                </a:path>
              </a:pathLst>
            </a:custGeom>
            <a:solidFill>
              <a:srgbClr val="D5B275"/>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rgbClr val="000000"/>
                </a:solidFill>
                <a:ea typeface="微软雅黑" panose="020B0503020204020204" pitchFamily="34" charset="-122"/>
                <a:sym typeface="Calibri" panose="020F0502020204030204" pitchFamily="34" charset="0"/>
              </a:endParaRPr>
            </a:p>
          </p:txBody>
        </p:sp>
      </p:grpSp>
      <p:sp>
        <p:nvSpPr>
          <p:cNvPr id="64" name="文本框 44"/>
          <p:cNvSpPr txBox="1"/>
          <p:nvPr/>
        </p:nvSpPr>
        <p:spPr>
          <a:xfrm>
            <a:off x="1140230" y="1635581"/>
            <a:ext cx="4379706" cy="1274195"/>
          </a:xfrm>
          <a:prstGeom prst="rect">
            <a:avLst/>
          </a:prstGeom>
          <a:noFill/>
        </p:spPr>
        <p:txBody>
          <a:bodyPr wrap="square" rtlCol="0">
            <a:spAutoFit/>
          </a:bodyPr>
          <a:lstStyle/>
          <a:p>
            <a:pPr>
              <a:lnSpc>
                <a:spcPct val="120000"/>
              </a:lnSpc>
            </a:pPr>
            <a:r>
              <a:rPr lang="zh-CN" altLang="en-US" sz="3200" b="1" dirty="0">
                <a:solidFill>
                  <a:schemeClr val="accent1"/>
                </a:solidFill>
                <a:latin typeface="微软雅黑" panose="020B0503020204020204" pitchFamily="34" charset="-122"/>
                <a:ea typeface="微软雅黑" panose="020B0503020204020204" pitchFamily="34" charset="-122"/>
              </a:rPr>
              <a:t>请在此处添加文字详细的标题信息</a:t>
            </a:r>
            <a:endParaRPr lang="en-US" altLang="zh-CN" sz="3200" b="1" dirty="0">
              <a:solidFill>
                <a:schemeClr val="accent1"/>
              </a:solidFill>
              <a:latin typeface="微软雅黑" panose="020B0503020204020204" pitchFamily="34" charset="-122"/>
              <a:ea typeface="微软雅黑" panose="020B0503020204020204" pitchFamily="34" charset="-122"/>
            </a:endParaRPr>
          </a:p>
        </p:txBody>
      </p:sp>
      <p:sp>
        <p:nvSpPr>
          <p:cNvPr id="65" name="矩形 64"/>
          <p:cNvSpPr/>
          <p:nvPr/>
        </p:nvSpPr>
        <p:spPr>
          <a:xfrm>
            <a:off x="1127448" y="2893488"/>
            <a:ext cx="3962821" cy="535531"/>
          </a:xfrm>
          <a:prstGeom prst="rect">
            <a:avLst/>
          </a:prstGeom>
        </p:spPr>
        <p:txBody>
          <a:bodyPr wrap="square">
            <a:spAutoFit/>
          </a:bodyPr>
          <a:lstStyle/>
          <a:p>
            <a:pPr>
              <a:lnSpc>
                <a:spcPct val="120000"/>
              </a:lnSpc>
              <a:spcBef>
                <a:spcPct val="0"/>
              </a:spcBef>
              <a:buNone/>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在此录入上述图表的综合描述说明，在此录入上述图表的综合描述说明。</a:t>
            </a:r>
          </a:p>
        </p:txBody>
      </p:sp>
      <p:sp>
        <p:nvSpPr>
          <p:cNvPr id="66" name="燕尾形 65"/>
          <p:cNvSpPr/>
          <p:nvPr/>
        </p:nvSpPr>
        <p:spPr>
          <a:xfrm rot="5400000">
            <a:off x="1398169" y="4077090"/>
            <a:ext cx="360040" cy="576064"/>
          </a:xfrm>
          <a:prstGeom prst="chevr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cxnSp>
        <p:nvCxnSpPr>
          <p:cNvPr id="67" name="直接连接符 66"/>
          <p:cNvCxnSpPr/>
          <p:nvPr/>
        </p:nvCxnSpPr>
        <p:spPr>
          <a:xfrm>
            <a:off x="1578189" y="4653154"/>
            <a:ext cx="3636404" cy="0"/>
          </a:xfrm>
          <a:prstGeom prst="line">
            <a:avLst/>
          </a:prstGeom>
          <a:ln>
            <a:solidFill>
              <a:schemeClr val="bg1">
                <a:lumMod val="50000"/>
              </a:schemeClr>
            </a:solidFill>
            <a:prstDash val="solid"/>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68" name="矩形 67"/>
          <p:cNvSpPr/>
          <p:nvPr/>
        </p:nvSpPr>
        <p:spPr>
          <a:xfrm>
            <a:off x="1915188" y="3725242"/>
            <a:ext cx="1107977" cy="369324"/>
          </a:xfrm>
          <a:prstGeom prst="rect">
            <a:avLst/>
          </a:prstGeom>
        </p:spPr>
        <p:txBody>
          <a:bodyPr wrap="none" lIns="91431" tIns="45716" rIns="91431" bIns="45716">
            <a:spAutoFit/>
          </a:bodyPr>
          <a:lstStyle/>
          <a:p>
            <a:pPr>
              <a:spcBef>
                <a:spcPct val="0"/>
              </a:spcBef>
              <a:buFont typeface="Arial" panose="020B0604020202020204" pitchFamily="34" charset="0"/>
              <a:buNone/>
            </a:pPr>
            <a:r>
              <a:rPr lang="zh-CN" altLang="en-US" b="1"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rPr>
              <a:t>添加标题</a:t>
            </a:r>
          </a:p>
        </p:txBody>
      </p:sp>
      <p:sp>
        <p:nvSpPr>
          <p:cNvPr id="69" name="矩形 68"/>
          <p:cNvSpPr>
            <a:spLocks noChangeArrowheads="1"/>
          </p:cNvSpPr>
          <p:nvPr/>
        </p:nvSpPr>
        <p:spPr bwMode="auto">
          <a:xfrm>
            <a:off x="1902225" y="4064429"/>
            <a:ext cx="3312368" cy="5355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200" dirty="0">
                <a:solidFill>
                  <a:schemeClr val="tx1">
                    <a:lumMod val="50000"/>
                    <a:lumOff val="50000"/>
                  </a:schemeClr>
                </a:solidFill>
                <a:sym typeface="微软雅黑" panose="020B0503020204020204" pitchFamily="34" charset="-122"/>
              </a:rPr>
              <a:t>在此录入上述图表的综合描述说明，在此录入上述图表的综合描述说明。</a:t>
            </a:r>
          </a:p>
        </p:txBody>
      </p:sp>
      <p:sp>
        <p:nvSpPr>
          <p:cNvPr id="70" name="燕尾形 69"/>
          <p:cNvSpPr/>
          <p:nvPr/>
        </p:nvSpPr>
        <p:spPr>
          <a:xfrm rot="5400000">
            <a:off x="1398169" y="5229200"/>
            <a:ext cx="360040" cy="576064"/>
          </a:xfrm>
          <a:prstGeom prst="chevr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cxnSp>
        <p:nvCxnSpPr>
          <p:cNvPr id="71" name="直接连接符 70"/>
          <p:cNvCxnSpPr/>
          <p:nvPr/>
        </p:nvCxnSpPr>
        <p:spPr>
          <a:xfrm>
            <a:off x="1578189" y="5805264"/>
            <a:ext cx="3636404" cy="0"/>
          </a:xfrm>
          <a:prstGeom prst="line">
            <a:avLst/>
          </a:prstGeom>
          <a:ln>
            <a:solidFill>
              <a:schemeClr val="bg1">
                <a:lumMod val="50000"/>
              </a:schemeClr>
            </a:solidFill>
            <a:prstDash val="solid"/>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72" name="矩形 71"/>
          <p:cNvSpPr/>
          <p:nvPr/>
        </p:nvSpPr>
        <p:spPr>
          <a:xfrm>
            <a:off x="1915188" y="4877352"/>
            <a:ext cx="1107977" cy="369324"/>
          </a:xfrm>
          <a:prstGeom prst="rect">
            <a:avLst/>
          </a:prstGeom>
        </p:spPr>
        <p:txBody>
          <a:bodyPr wrap="none" lIns="91431" tIns="45716" rIns="91431" bIns="45716">
            <a:spAutoFit/>
          </a:bodyPr>
          <a:lstStyle/>
          <a:p>
            <a:pPr>
              <a:spcBef>
                <a:spcPct val="0"/>
              </a:spcBef>
              <a:buFont typeface="Arial" panose="020B0604020202020204" pitchFamily="34" charset="0"/>
              <a:buNone/>
            </a:pPr>
            <a:r>
              <a:rPr lang="zh-CN" altLang="en-US" b="1"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rPr>
              <a:t>添加标题</a:t>
            </a:r>
          </a:p>
        </p:txBody>
      </p:sp>
      <p:sp>
        <p:nvSpPr>
          <p:cNvPr id="73" name="矩形 47"/>
          <p:cNvSpPr>
            <a:spLocks noChangeArrowheads="1"/>
          </p:cNvSpPr>
          <p:nvPr/>
        </p:nvSpPr>
        <p:spPr bwMode="auto">
          <a:xfrm>
            <a:off x="1902225" y="5216539"/>
            <a:ext cx="3312368" cy="5355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200" dirty="0">
                <a:solidFill>
                  <a:schemeClr val="tx1">
                    <a:lumMod val="50000"/>
                    <a:lumOff val="50000"/>
                  </a:schemeClr>
                </a:solidFill>
                <a:sym typeface="微软雅黑" panose="020B0503020204020204" pitchFamily="34" charset="-122"/>
              </a:rPr>
              <a:t>在此录入上述图表的综合描述说明，在此录入上述图表的综合描述说明。</a:t>
            </a:r>
          </a:p>
        </p:txBody>
      </p:sp>
      <p:sp>
        <p:nvSpPr>
          <p:cNvPr id="2" name="标题 1"/>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grpId="0" nodeType="afterEffect">
                                  <p:stCondLst>
                                    <p:cond delay="0"/>
                                  </p:stCondLst>
                                  <p:iterate type="lt">
                                    <p:tmPct val="10000"/>
                                  </p:iterate>
                                  <p:childTnLst>
                                    <p:set>
                                      <p:cBhvr>
                                        <p:cTn id="6" dur="1" fill="hold">
                                          <p:stCondLst>
                                            <p:cond delay="0"/>
                                          </p:stCondLst>
                                        </p:cTn>
                                        <p:tgtEl>
                                          <p:spTgt spid="64"/>
                                        </p:tgtEl>
                                        <p:attrNameLst>
                                          <p:attrName>style.visibility</p:attrName>
                                        </p:attrNameLst>
                                      </p:cBhvr>
                                      <p:to>
                                        <p:strVal val="visible"/>
                                      </p:to>
                                    </p:set>
                                    <p:anim calcmode="lin" valueType="num">
                                      <p:cBhvr>
                                        <p:cTn id="7" dur="1000" fill="hold"/>
                                        <p:tgtEl>
                                          <p:spTgt spid="64"/>
                                        </p:tgtEl>
                                        <p:attrNameLst>
                                          <p:attrName>ppt_w</p:attrName>
                                        </p:attrNameLst>
                                      </p:cBhvr>
                                      <p:tavLst>
                                        <p:tav tm="0">
                                          <p:val>
                                            <p:strVal val="#ppt_w+.3"/>
                                          </p:val>
                                        </p:tav>
                                        <p:tav tm="100000">
                                          <p:val>
                                            <p:strVal val="#ppt_w"/>
                                          </p:val>
                                        </p:tav>
                                      </p:tavLst>
                                    </p:anim>
                                    <p:anim calcmode="lin" valueType="num">
                                      <p:cBhvr>
                                        <p:cTn id="8" dur="1000" fill="hold"/>
                                        <p:tgtEl>
                                          <p:spTgt spid="64"/>
                                        </p:tgtEl>
                                        <p:attrNameLst>
                                          <p:attrName>ppt_h</p:attrName>
                                        </p:attrNameLst>
                                      </p:cBhvr>
                                      <p:tavLst>
                                        <p:tav tm="0">
                                          <p:val>
                                            <p:strVal val="#ppt_h"/>
                                          </p:val>
                                        </p:tav>
                                        <p:tav tm="100000">
                                          <p:val>
                                            <p:strVal val="#ppt_h"/>
                                          </p:val>
                                        </p:tav>
                                      </p:tavLst>
                                    </p:anim>
                                    <p:animEffect transition="in" filter="fade">
                                      <p:cBhvr>
                                        <p:cTn id="9" dur="1000"/>
                                        <p:tgtEl>
                                          <p:spTgt spid="64"/>
                                        </p:tgtEl>
                                      </p:cBhvr>
                                    </p:animEffect>
                                  </p:childTnLst>
                                </p:cTn>
                              </p:par>
                            </p:childTnLst>
                          </p:cTn>
                        </p:par>
                        <p:par>
                          <p:cTn id="10" fill="hold">
                            <p:stCondLst>
                              <p:cond delay="2400"/>
                            </p:stCondLst>
                            <p:childTnLst>
                              <p:par>
                                <p:cTn id="11" presetID="42" presetClass="entr" presetSubtype="0" fill="hold" grpId="0" nodeType="afterEffect">
                                  <p:stCondLst>
                                    <p:cond delay="0"/>
                                  </p:stCondLst>
                                  <p:iterate type="wd">
                                    <p:tmPct val="10000"/>
                                  </p:iterate>
                                  <p:childTnLst>
                                    <p:set>
                                      <p:cBhvr>
                                        <p:cTn id="12" dur="1" fill="hold">
                                          <p:stCondLst>
                                            <p:cond delay="0"/>
                                          </p:stCondLst>
                                        </p:cTn>
                                        <p:tgtEl>
                                          <p:spTgt spid="65"/>
                                        </p:tgtEl>
                                        <p:attrNameLst>
                                          <p:attrName>style.visibility</p:attrName>
                                        </p:attrNameLst>
                                      </p:cBhvr>
                                      <p:to>
                                        <p:strVal val="visible"/>
                                      </p:to>
                                    </p:set>
                                    <p:animEffect transition="in" filter="fade">
                                      <p:cBhvr>
                                        <p:cTn id="13" dur="500"/>
                                        <p:tgtEl>
                                          <p:spTgt spid="65"/>
                                        </p:tgtEl>
                                      </p:cBhvr>
                                    </p:animEffect>
                                    <p:anim calcmode="lin" valueType="num">
                                      <p:cBhvr>
                                        <p:cTn id="14" dur="500" fill="hold"/>
                                        <p:tgtEl>
                                          <p:spTgt spid="65"/>
                                        </p:tgtEl>
                                        <p:attrNameLst>
                                          <p:attrName>ppt_x</p:attrName>
                                        </p:attrNameLst>
                                      </p:cBhvr>
                                      <p:tavLst>
                                        <p:tav tm="0">
                                          <p:val>
                                            <p:strVal val="#ppt_x"/>
                                          </p:val>
                                        </p:tav>
                                        <p:tav tm="100000">
                                          <p:val>
                                            <p:strVal val="#ppt_x"/>
                                          </p:val>
                                        </p:tav>
                                      </p:tavLst>
                                    </p:anim>
                                    <p:anim calcmode="lin" valueType="num">
                                      <p:cBhvr>
                                        <p:cTn id="15" dur="500" fill="hold"/>
                                        <p:tgtEl>
                                          <p:spTgt spid="65"/>
                                        </p:tgtEl>
                                        <p:attrNameLst>
                                          <p:attrName>ppt_y</p:attrName>
                                        </p:attrNameLst>
                                      </p:cBhvr>
                                      <p:tavLst>
                                        <p:tav tm="0">
                                          <p:val>
                                            <p:strVal val="#ppt_y+.1"/>
                                          </p:val>
                                        </p:tav>
                                        <p:tav tm="100000">
                                          <p:val>
                                            <p:strVal val="#ppt_y"/>
                                          </p:val>
                                        </p:tav>
                                      </p:tavLst>
                                    </p:anim>
                                  </p:childTnLst>
                                </p:cTn>
                              </p:par>
                            </p:childTnLst>
                          </p:cTn>
                        </p:par>
                        <p:par>
                          <p:cTn id="16" fill="hold">
                            <p:stCondLst>
                              <p:cond delay="4449"/>
                            </p:stCondLst>
                            <p:childTnLst>
                              <p:par>
                                <p:cTn id="17" presetID="47" presetClass="entr" presetSubtype="0" fill="hold" grpId="0" nodeType="afterEffect">
                                  <p:stCondLst>
                                    <p:cond delay="0"/>
                                  </p:stCondLst>
                                  <p:childTnLst>
                                    <p:set>
                                      <p:cBhvr>
                                        <p:cTn id="18" dur="1" fill="hold">
                                          <p:stCondLst>
                                            <p:cond delay="0"/>
                                          </p:stCondLst>
                                        </p:cTn>
                                        <p:tgtEl>
                                          <p:spTgt spid="66"/>
                                        </p:tgtEl>
                                        <p:attrNameLst>
                                          <p:attrName>style.visibility</p:attrName>
                                        </p:attrNameLst>
                                      </p:cBhvr>
                                      <p:to>
                                        <p:strVal val="visible"/>
                                      </p:to>
                                    </p:set>
                                    <p:animEffect transition="in" filter="fade">
                                      <p:cBhvr>
                                        <p:cTn id="19" dur="1000"/>
                                        <p:tgtEl>
                                          <p:spTgt spid="66"/>
                                        </p:tgtEl>
                                      </p:cBhvr>
                                    </p:animEffect>
                                    <p:anim calcmode="lin" valueType="num">
                                      <p:cBhvr>
                                        <p:cTn id="20" dur="1000" fill="hold"/>
                                        <p:tgtEl>
                                          <p:spTgt spid="66"/>
                                        </p:tgtEl>
                                        <p:attrNameLst>
                                          <p:attrName>ppt_x</p:attrName>
                                        </p:attrNameLst>
                                      </p:cBhvr>
                                      <p:tavLst>
                                        <p:tav tm="0">
                                          <p:val>
                                            <p:strVal val="#ppt_x"/>
                                          </p:val>
                                        </p:tav>
                                        <p:tav tm="100000">
                                          <p:val>
                                            <p:strVal val="#ppt_x"/>
                                          </p:val>
                                        </p:tav>
                                      </p:tavLst>
                                    </p:anim>
                                    <p:anim calcmode="lin" valueType="num">
                                      <p:cBhvr>
                                        <p:cTn id="21" dur="1000" fill="hold"/>
                                        <p:tgtEl>
                                          <p:spTgt spid="66"/>
                                        </p:tgtEl>
                                        <p:attrNameLst>
                                          <p:attrName>ppt_y</p:attrName>
                                        </p:attrNameLst>
                                      </p:cBhvr>
                                      <p:tavLst>
                                        <p:tav tm="0">
                                          <p:val>
                                            <p:strVal val="#ppt_y-.1"/>
                                          </p:val>
                                        </p:tav>
                                        <p:tav tm="100000">
                                          <p:val>
                                            <p:strVal val="#ppt_y"/>
                                          </p:val>
                                        </p:tav>
                                      </p:tavLst>
                                    </p:anim>
                                  </p:childTnLst>
                                </p:cTn>
                              </p:par>
                            </p:childTnLst>
                          </p:cTn>
                        </p:par>
                        <p:par>
                          <p:cTn id="22" fill="hold">
                            <p:stCondLst>
                              <p:cond delay="5449"/>
                            </p:stCondLst>
                            <p:childTnLst>
                              <p:par>
                                <p:cTn id="23" presetID="22" presetClass="entr" presetSubtype="8" fill="hold" nodeType="afterEffect">
                                  <p:stCondLst>
                                    <p:cond delay="0"/>
                                  </p:stCondLst>
                                  <p:childTnLst>
                                    <p:set>
                                      <p:cBhvr>
                                        <p:cTn id="24" dur="1" fill="hold">
                                          <p:stCondLst>
                                            <p:cond delay="0"/>
                                          </p:stCondLst>
                                        </p:cTn>
                                        <p:tgtEl>
                                          <p:spTgt spid="67"/>
                                        </p:tgtEl>
                                        <p:attrNameLst>
                                          <p:attrName>style.visibility</p:attrName>
                                        </p:attrNameLst>
                                      </p:cBhvr>
                                      <p:to>
                                        <p:strVal val="visible"/>
                                      </p:to>
                                    </p:set>
                                    <p:animEffect transition="in" filter="wipe(left)">
                                      <p:cBhvr>
                                        <p:cTn id="25" dur="500"/>
                                        <p:tgtEl>
                                          <p:spTgt spid="67"/>
                                        </p:tgtEl>
                                      </p:cBhvr>
                                    </p:animEffect>
                                  </p:childTnLst>
                                </p:cTn>
                              </p:par>
                            </p:childTnLst>
                          </p:cTn>
                        </p:par>
                        <p:par>
                          <p:cTn id="26" fill="hold">
                            <p:stCondLst>
                              <p:cond delay="5949"/>
                            </p:stCondLst>
                            <p:childTnLst>
                              <p:par>
                                <p:cTn id="27" presetID="22" presetClass="entr" presetSubtype="8" fill="hold" grpId="0" nodeType="afterEffect">
                                  <p:stCondLst>
                                    <p:cond delay="0"/>
                                  </p:stCondLst>
                                  <p:childTnLst>
                                    <p:set>
                                      <p:cBhvr>
                                        <p:cTn id="28" dur="1" fill="hold">
                                          <p:stCondLst>
                                            <p:cond delay="0"/>
                                          </p:stCondLst>
                                        </p:cTn>
                                        <p:tgtEl>
                                          <p:spTgt spid="68"/>
                                        </p:tgtEl>
                                        <p:attrNameLst>
                                          <p:attrName>style.visibility</p:attrName>
                                        </p:attrNameLst>
                                      </p:cBhvr>
                                      <p:to>
                                        <p:strVal val="visible"/>
                                      </p:to>
                                    </p:set>
                                    <p:animEffect transition="in" filter="wipe(left)">
                                      <p:cBhvr>
                                        <p:cTn id="29" dur="500"/>
                                        <p:tgtEl>
                                          <p:spTgt spid="68"/>
                                        </p:tgtEl>
                                      </p:cBhvr>
                                    </p:animEffect>
                                  </p:childTnLst>
                                </p:cTn>
                              </p:par>
                              <p:par>
                                <p:cTn id="30" presetID="22" presetClass="entr" presetSubtype="8" fill="hold" grpId="0" nodeType="withEffect">
                                  <p:stCondLst>
                                    <p:cond delay="0"/>
                                  </p:stCondLst>
                                  <p:childTnLst>
                                    <p:set>
                                      <p:cBhvr>
                                        <p:cTn id="31" dur="1" fill="hold">
                                          <p:stCondLst>
                                            <p:cond delay="0"/>
                                          </p:stCondLst>
                                        </p:cTn>
                                        <p:tgtEl>
                                          <p:spTgt spid="69"/>
                                        </p:tgtEl>
                                        <p:attrNameLst>
                                          <p:attrName>style.visibility</p:attrName>
                                        </p:attrNameLst>
                                      </p:cBhvr>
                                      <p:to>
                                        <p:strVal val="visible"/>
                                      </p:to>
                                    </p:set>
                                    <p:animEffect transition="in" filter="wipe(left)">
                                      <p:cBhvr>
                                        <p:cTn id="32" dur="500"/>
                                        <p:tgtEl>
                                          <p:spTgt spid="69"/>
                                        </p:tgtEl>
                                      </p:cBhvr>
                                    </p:animEffect>
                                  </p:childTnLst>
                                </p:cTn>
                              </p:par>
                            </p:childTnLst>
                          </p:cTn>
                        </p:par>
                        <p:par>
                          <p:cTn id="33" fill="hold">
                            <p:stCondLst>
                              <p:cond delay="6449"/>
                            </p:stCondLst>
                            <p:childTnLst>
                              <p:par>
                                <p:cTn id="34" presetID="47" presetClass="entr" presetSubtype="0" fill="hold" grpId="0" nodeType="afterEffect">
                                  <p:stCondLst>
                                    <p:cond delay="0"/>
                                  </p:stCondLst>
                                  <p:childTnLst>
                                    <p:set>
                                      <p:cBhvr>
                                        <p:cTn id="35" dur="1" fill="hold">
                                          <p:stCondLst>
                                            <p:cond delay="0"/>
                                          </p:stCondLst>
                                        </p:cTn>
                                        <p:tgtEl>
                                          <p:spTgt spid="70"/>
                                        </p:tgtEl>
                                        <p:attrNameLst>
                                          <p:attrName>style.visibility</p:attrName>
                                        </p:attrNameLst>
                                      </p:cBhvr>
                                      <p:to>
                                        <p:strVal val="visible"/>
                                      </p:to>
                                    </p:set>
                                    <p:animEffect transition="in" filter="fade">
                                      <p:cBhvr>
                                        <p:cTn id="36" dur="1000"/>
                                        <p:tgtEl>
                                          <p:spTgt spid="70"/>
                                        </p:tgtEl>
                                      </p:cBhvr>
                                    </p:animEffect>
                                    <p:anim calcmode="lin" valueType="num">
                                      <p:cBhvr>
                                        <p:cTn id="37" dur="1000" fill="hold"/>
                                        <p:tgtEl>
                                          <p:spTgt spid="70"/>
                                        </p:tgtEl>
                                        <p:attrNameLst>
                                          <p:attrName>ppt_x</p:attrName>
                                        </p:attrNameLst>
                                      </p:cBhvr>
                                      <p:tavLst>
                                        <p:tav tm="0">
                                          <p:val>
                                            <p:strVal val="#ppt_x"/>
                                          </p:val>
                                        </p:tav>
                                        <p:tav tm="100000">
                                          <p:val>
                                            <p:strVal val="#ppt_x"/>
                                          </p:val>
                                        </p:tav>
                                      </p:tavLst>
                                    </p:anim>
                                    <p:anim calcmode="lin" valueType="num">
                                      <p:cBhvr>
                                        <p:cTn id="38" dur="1000" fill="hold"/>
                                        <p:tgtEl>
                                          <p:spTgt spid="70"/>
                                        </p:tgtEl>
                                        <p:attrNameLst>
                                          <p:attrName>ppt_y</p:attrName>
                                        </p:attrNameLst>
                                      </p:cBhvr>
                                      <p:tavLst>
                                        <p:tav tm="0">
                                          <p:val>
                                            <p:strVal val="#ppt_y-.1"/>
                                          </p:val>
                                        </p:tav>
                                        <p:tav tm="100000">
                                          <p:val>
                                            <p:strVal val="#ppt_y"/>
                                          </p:val>
                                        </p:tav>
                                      </p:tavLst>
                                    </p:anim>
                                  </p:childTnLst>
                                </p:cTn>
                              </p:par>
                            </p:childTnLst>
                          </p:cTn>
                        </p:par>
                        <p:par>
                          <p:cTn id="39" fill="hold">
                            <p:stCondLst>
                              <p:cond delay="7449"/>
                            </p:stCondLst>
                            <p:childTnLst>
                              <p:par>
                                <p:cTn id="40" presetID="22" presetClass="entr" presetSubtype="8" fill="hold" nodeType="afterEffect">
                                  <p:stCondLst>
                                    <p:cond delay="0"/>
                                  </p:stCondLst>
                                  <p:childTnLst>
                                    <p:set>
                                      <p:cBhvr>
                                        <p:cTn id="41" dur="1" fill="hold">
                                          <p:stCondLst>
                                            <p:cond delay="0"/>
                                          </p:stCondLst>
                                        </p:cTn>
                                        <p:tgtEl>
                                          <p:spTgt spid="71"/>
                                        </p:tgtEl>
                                        <p:attrNameLst>
                                          <p:attrName>style.visibility</p:attrName>
                                        </p:attrNameLst>
                                      </p:cBhvr>
                                      <p:to>
                                        <p:strVal val="visible"/>
                                      </p:to>
                                    </p:set>
                                    <p:animEffect transition="in" filter="wipe(left)">
                                      <p:cBhvr>
                                        <p:cTn id="42" dur="500"/>
                                        <p:tgtEl>
                                          <p:spTgt spid="71"/>
                                        </p:tgtEl>
                                      </p:cBhvr>
                                    </p:animEffect>
                                  </p:childTnLst>
                                </p:cTn>
                              </p:par>
                            </p:childTnLst>
                          </p:cTn>
                        </p:par>
                        <p:par>
                          <p:cTn id="43" fill="hold">
                            <p:stCondLst>
                              <p:cond delay="7949"/>
                            </p:stCondLst>
                            <p:childTnLst>
                              <p:par>
                                <p:cTn id="44" presetID="22" presetClass="entr" presetSubtype="8" fill="hold" grpId="0" nodeType="afterEffect">
                                  <p:stCondLst>
                                    <p:cond delay="0"/>
                                  </p:stCondLst>
                                  <p:childTnLst>
                                    <p:set>
                                      <p:cBhvr>
                                        <p:cTn id="45" dur="1" fill="hold">
                                          <p:stCondLst>
                                            <p:cond delay="0"/>
                                          </p:stCondLst>
                                        </p:cTn>
                                        <p:tgtEl>
                                          <p:spTgt spid="72"/>
                                        </p:tgtEl>
                                        <p:attrNameLst>
                                          <p:attrName>style.visibility</p:attrName>
                                        </p:attrNameLst>
                                      </p:cBhvr>
                                      <p:to>
                                        <p:strVal val="visible"/>
                                      </p:to>
                                    </p:set>
                                    <p:animEffect transition="in" filter="wipe(left)">
                                      <p:cBhvr>
                                        <p:cTn id="46" dur="500"/>
                                        <p:tgtEl>
                                          <p:spTgt spid="72"/>
                                        </p:tgtEl>
                                      </p:cBhvr>
                                    </p:animEffect>
                                  </p:childTnLst>
                                </p:cTn>
                              </p:par>
                              <p:par>
                                <p:cTn id="47" presetID="22" presetClass="entr" presetSubtype="8" fill="hold" grpId="0" nodeType="withEffect">
                                  <p:stCondLst>
                                    <p:cond delay="0"/>
                                  </p:stCondLst>
                                  <p:childTnLst>
                                    <p:set>
                                      <p:cBhvr>
                                        <p:cTn id="48" dur="1" fill="hold">
                                          <p:stCondLst>
                                            <p:cond delay="0"/>
                                          </p:stCondLst>
                                        </p:cTn>
                                        <p:tgtEl>
                                          <p:spTgt spid="73"/>
                                        </p:tgtEl>
                                        <p:attrNameLst>
                                          <p:attrName>style.visibility</p:attrName>
                                        </p:attrNameLst>
                                      </p:cBhvr>
                                      <p:to>
                                        <p:strVal val="visible"/>
                                      </p:to>
                                    </p:set>
                                    <p:animEffect transition="in" filter="wipe(left)">
                                      <p:cBhvr>
                                        <p:cTn id="49" dur="500"/>
                                        <p:tgtEl>
                                          <p:spTgt spid="73"/>
                                        </p:tgtEl>
                                      </p:cBhvr>
                                    </p:animEffect>
                                  </p:childTnLst>
                                </p:cTn>
                              </p:par>
                            </p:childTnLst>
                          </p:cTn>
                        </p:par>
                        <p:par>
                          <p:cTn id="50" fill="hold">
                            <p:stCondLst>
                              <p:cond delay="8449"/>
                            </p:stCondLst>
                            <p:childTnLst>
                              <p:par>
                                <p:cTn id="51" presetID="42" presetClass="entr" presetSubtype="0" fill="hold" nodeType="afterEffect">
                                  <p:stCondLst>
                                    <p:cond delay="0"/>
                                  </p:stCondLst>
                                  <p:childTnLst>
                                    <p:set>
                                      <p:cBhvr>
                                        <p:cTn id="52" dur="1" fill="hold">
                                          <p:stCondLst>
                                            <p:cond delay="0"/>
                                          </p:stCondLst>
                                        </p:cTn>
                                        <p:tgtEl>
                                          <p:spTgt spid="32"/>
                                        </p:tgtEl>
                                        <p:attrNameLst>
                                          <p:attrName>style.visibility</p:attrName>
                                        </p:attrNameLst>
                                      </p:cBhvr>
                                      <p:to>
                                        <p:strVal val="visible"/>
                                      </p:to>
                                    </p:set>
                                    <p:animEffect transition="in" filter="fade">
                                      <p:cBhvr>
                                        <p:cTn id="53" dur="1000"/>
                                        <p:tgtEl>
                                          <p:spTgt spid="32"/>
                                        </p:tgtEl>
                                      </p:cBhvr>
                                    </p:animEffect>
                                    <p:anim calcmode="lin" valueType="num">
                                      <p:cBhvr>
                                        <p:cTn id="54" dur="1000" fill="hold"/>
                                        <p:tgtEl>
                                          <p:spTgt spid="32"/>
                                        </p:tgtEl>
                                        <p:attrNameLst>
                                          <p:attrName>ppt_x</p:attrName>
                                        </p:attrNameLst>
                                      </p:cBhvr>
                                      <p:tavLst>
                                        <p:tav tm="0">
                                          <p:val>
                                            <p:strVal val="#ppt_x"/>
                                          </p:val>
                                        </p:tav>
                                        <p:tav tm="100000">
                                          <p:val>
                                            <p:strVal val="#ppt_x"/>
                                          </p:val>
                                        </p:tav>
                                      </p:tavLst>
                                    </p:anim>
                                    <p:anim calcmode="lin" valueType="num">
                                      <p:cBhvr>
                                        <p:cTn id="55" dur="1000" fill="hold"/>
                                        <p:tgtEl>
                                          <p:spTgt spid="3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 grpId="0"/>
      <p:bldP spid="65" grpId="0"/>
      <p:bldP spid="66" grpId="0" animBg="1"/>
      <p:bldP spid="68" grpId="0"/>
      <p:bldP spid="69" grpId="0"/>
      <p:bldP spid="70" grpId="0" animBg="1"/>
      <p:bldP spid="72" grpId="0"/>
      <p:bldP spid="7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3"/>
          <p:cNvSpPr txBox="1"/>
          <p:nvPr/>
        </p:nvSpPr>
        <p:spPr>
          <a:xfrm>
            <a:off x="4305829" y="3510748"/>
            <a:ext cx="5867869" cy="517065"/>
          </a:xfrm>
          <a:prstGeom prst="rect">
            <a:avLst/>
          </a:prstGeom>
        </p:spPr>
        <p:txBody>
          <a:bodyPr wrap="square" lIns="0" tIns="0" rIns="0" bIns="0" anchor="t" anchorCtr="0">
            <a:spAutoFit/>
          </a:bodyPr>
          <a:lstStyle>
            <a:defPPr>
              <a:defRPr lang="zh-CN"/>
            </a:defPPr>
            <a:lvl1pPr indent="0" defTabSz="1218565" fontAlgn="ctr">
              <a:lnSpc>
                <a:spcPct val="120000"/>
              </a:lnSpc>
              <a:buNone/>
              <a:defRPr sz="1400" baseline="0">
                <a:solidFill>
                  <a:schemeClr val="tx1">
                    <a:lumMod val="65000"/>
                    <a:lumOff val="35000"/>
                  </a:schemeClr>
                </a:solidFill>
                <a:latin typeface="微软雅黑" panose="020B0503020204020204" pitchFamily="34" charset="-122"/>
                <a:ea typeface="微软雅黑" panose="020B0503020204020204" pitchFamily="34" charset="-122"/>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zh-CN" altLang="en-US" dirty="0">
                <a:sym typeface="微软雅黑" panose="020B0503020204020204" pitchFamily="34" charset="-122"/>
              </a:rPr>
              <a:t>请点击录入本章节的概括性描述文字或者复制粘贴，请添加说明文字，图像描述及总结。在此录入本章节的综合描述说明。</a:t>
            </a:r>
            <a:endParaRPr lang="en-US" altLang="zh-CN" dirty="0">
              <a:sym typeface="微软雅黑" panose="020B0503020204020204" pitchFamily="34" charset="-122"/>
            </a:endParaRPr>
          </a:p>
        </p:txBody>
      </p:sp>
      <p:sp>
        <p:nvSpPr>
          <p:cNvPr id="3" name="TextBox 18"/>
          <p:cNvSpPr>
            <a:spLocks noChangeArrowheads="1"/>
          </p:cNvSpPr>
          <p:nvPr/>
        </p:nvSpPr>
        <p:spPr bwMode="auto">
          <a:xfrm>
            <a:off x="4209577" y="2622420"/>
            <a:ext cx="2749471"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spcBef>
                <a:spcPct val="0"/>
              </a:spcBef>
              <a:buFont typeface="Arial" panose="020B0604020202020204" pitchFamily="34" charset="0"/>
              <a:buNone/>
            </a:pPr>
            <a:r>
              <a:rPr lang="zh-CN" altLang="en-US" sz="5000" b="1" dirty="0">
                <a:solidFill>
                  <a:schemeClr val="accent1"/>
                </a:solidFill>
                <a:latin typeface="Impact" panose="020B0806030902050204" pitchFamily="34" charset="0"/>
                <a:ea typeface="微软雅黑" panose="020B0503020204020204" pitchFamily="34" charset="-122"/>
                <a:sym typeface="方正大黑简体" panose="03000509000000000000" pitchFamily="65" charset="-122"/>
              </a:rPr>
              <a:t>添加主题</a:t>
            </a:r>
          </a:p>
        </p:txBody>
      </p:sp>
      <p:sp>
        <p:nvSpPr>
          <p:cNvPr id="4" name="前言"/>
          <p:cNvSpPr>
            <a:spLocks noChangeArrowheads="1"/>
          </p:cNvSpPr>
          <p:nvPr/>
        </p:nvSpPr>
        <p:spPr bwMode="auto">
          <a:xfrm>
            <a:off x="7104112" y="2960975"/>
            <a:ext cx="174438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spcBef>
                <a:spcPct val="0"/>
              </a:spcBef>
              <a:buNone/>
            </a:pPr>
            <a:r>
              <a:rPr lang="en-US" altLang="zh-CN" sz="2800" dirty="0">
                <a:solidFill>
                  <a:schemeClr val="bg1">
                    <a:lumMod val="50000"/>
                  </a:schemeClr>
                </a:solidFill>
                <a:latin typeface="Impact" panose="020B0806030902050204" pitchFamily="34" charset="0"/>
              </a:rPr>
              <a:t>Add theme</a:t>
            </a:r>
            <a:endParaRPr lang="zh-CN" altLang="en-US" sz="2800" dirty="0">
              <a:solidFill>
                <a:schemeClr val="bg1">
                  <a:lumMod val="50000"/>
                </a:schemeClr>
              </a:solidFill>
              <a:latin typeface="Impact" panose="020B0806030902050204" pitchFamily="34" charset="0"/>
            </a:endParaRPr>
          </a:p>
        </p:txBody>
      </p:sp>
      <p:sp>
        <p:nvSpPr>
          <p:cNvPr id="5" name="标题层"/>
          <p:cNvSpPr txBox="1"/>
          <p:nvPr/>
        </p:nvSpPr>
        <p:spPr bwMode="auto">
          <a:xfrm>
            <a:off x="2063553" y="2414232"/>
            <a:ext cx="2242115" cy="1969758"/>
          </a:xfrm>
          <a:prstGeom prst="rect">
            <a:avLst/>
          </a:prstGeom>
          <a:noFill/>
          <a:effectLst/>
        </p:spPr>
        <p:txBody>
          <a:bodyPr wrap="square" lIns="121908" tIns="60954" rIns="121908" bIns="60954">
            <a:spAutoFit/>
          </a:bodyPr>
          <a:lstStyle/>
          <a:p>
            <a:pPr algn="ctr" defTabSz="1218565">
              <a:defRPr/>
            </a:pPr>
            <a:r>
              <a:rPr lang="en-US" altLang="zh-CN" sz="12000" kern="0" dirty="0" smtClean="0">
                <a:solidFill>
                  <a:schemeClr val="accent1"/>
                </a:solidFill>
                <a:latin typeface="Impact" panose="020B0806030902050204" pitchFamily="34" charset="0"/>
                <a:ea typeface="微软雅黑" panose="020B0503020204020204" pitchFamily="34" charset="-122"/>
                <a:cs typeface="Arial" panose="020B0604020202020204" pitchFamily="34" charset="0"/>
              </a:rPr>
              <a:t>03</a:t>
            </a:r>
            <a:endParaRPr lang="zh-CN" altLang="en-US" sz="12000" kern="0" dirty="0">
              <a:solidFill>
                <a:schemeClr val="accent1"/>
              </a:solidFill>
              <a:latin typeface="Impact" panose="020B0806030902050204" pitchFamily="34" charset="0"/>
              <a:ea typeface="微软雅黑" panose="020B0503020204020204" pitchFamily="34" charset="-122"/>
              <a:cs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5250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400" fill="hold"/>
                                        <p:tgtEl>
                                          <p:spTgt spid="5"/>
                                        </p:tgtEl>
                                        <p:attrNameLst>
                                          <p:attrName>ppt_x</p:attrName>
                                        </p:attrNameLst>
                                      </p:cBhvr>
                                      <p:tavLst>
                                        <p:tav tm="0">
                                          <p:val>
                                            <p:strVal val="0-#ppt_w/2"/>
                                          </p:val>
                                        </p:tav>
                                        <p:tav tm="100000">
                                          <p:val>
                                            <p:strVal val="#ppt_x"/>
                                          </p:val>
                                        </p:tav>
                                      </p:tavLst>
                                    </p:anim>
                                    <p:anim calcmode="lin" valueType="num">
                                      <p:cBhvr additive="base">
                                        <p:cTn id="8" dur="400" fill="hold"/>
                                        <p:tgtEl>
                                          <p:spTgt spid="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fill="hold"/>
                                        <p:tgtEl>
                                          <p:spTgt spid="3"/>
                                        </p:tgtEl>
                                        <p:attrNameLst>
                                          <p:attrName>ppt_x</p:attrName>
                                        </p:attrNameLst>
                                      </p:cBhvr>
                                      <p:tavLst>
                                        <p:tav tm="0">
                                          <p:val>
                                            <p:strVal val="1+#ppt_w/2"/>
                                          </p:val>
                                        </p:tav>
                                        <p:tav tm="100000">
                                          <p:val>
                                            <p:strVal val="#ppt_x"/>
                                          </p:val>
                                        </p:tav>
                                      </p:tavLst>
                                    </p:anim>
                                    <p:anim calcmode="lin" valueType="num">
                                      <p:cBhvr additive="base">
                                        <p:cTn id="13" dur="500" fill="hold"/>
                                        <p:tgtEl>
                                          <p:spTgt spid="3"/>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2" fill="hold" grpId="0" nodeType="after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additive="base">
                                        <p:cTn id="17" dur="500" fill="hold"/>
                                        <p:tgtEl>
                                          <p:spTgt spid="4"/>
                                        </p:tgtEl>
                                        <p:attrNameLst>
                                          <p:attrName>ppt_x</p:attrName>
                                        </p:attrNameLst>
                                      </p:cBhvr>
                                      <p:tavLst>
                                        <p:tav tm="0">
                                          <p:val>
                                            <p:strVal val="1+#ppt_w/2"/>
                                          </p:val>
                                        </p:tav>
                                        <p:tav tm="100000">
                                          <p:val>
                                            <p:strVal val="#ppt_x"/>
                                          </p:val>
                                        </p:tav>
                                      </p:tavLst>
                                    </p:anim>
                                    <p:anim calcmode="lin" valueType="num">
                                      <p:cBhvr additive="base">
                                        <p:cTn id="18" dur="500" fill="hold"/>
                                        <p:tgtEl>
                                          <p:spTgt spid="4"/>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12" presetClass="entr" presetSubtype="4" fill="hold" grpId="0" nodeType="after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slide(fromBottom)">
                                      <p:cBhvr>
                                        <p:cTn id="2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圆角矩形 17"/>
          <p:cNvSpPr/>
          <p:nvPr/>
        </p:nvSpPr>
        <p:spPr>
          <a:xfrm>
            <a:off x="724541" y="1774702"/>
            <a:ext cx="2262484" cy="2687782"/>
          </a:xfrm>
          <a:prstGeom prst="roundRect">
            <a:avLst>
              <a:gd name="adj" fmla="val 0"/>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圆角矩形 18"/>
          <p:cNvSpPr/>
          <p:nvPr/>
        </p:nvSpPr>
        <p:spPr>
          <a:xfrm>
            <a:off x="3560856" y="1774702"/>
            <a:ext cx="2262484" cy="2687782"/>
          </a:xfrm>
          <a:prstGeom prst="roundRect">
            <a:avLst>
              <a:gd name="adj" fmla="val 749"/>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圆角矩形 19"/>
          <p:cNvSpPr/>
          <p:nvPr/>
        </p:nvSpPr>
        <p:spPr>
          <a:xfrm>
            <a:off x="6397172" y="1774702"/>
            <a:ext cx="2262484" cy="2687782"/>
          </a:xfrm>
          <a:prstGeom prst="roundRect">
            <a:avLst>
              <a:gd name="adj" fmla="val 0"/>
            </a:avLst>
          </a:prstGeom>
          <a:no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圆角矩形 20"/>
          <p:cNvSpPr/>
          <p:nvPr/>
        </p:nvSpPr>
        <p:spPr>
          <a:xfrm>
            <a:off x="9233489" y="1770240"/>
            <a:ext cx="2262484" cy="2687782"/>
          </a:xfrm>
          <a:prstGeom prst="roundRect">
            <a:avLst>
              <a:gd name="adj" fmla="val 749"/>
            </a:avLst>
          </a:prstGeom>
          <a:no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2" name="组合 21"/>
          <p:cNvGrpSpPr/>
          <p:nvPr/>
        </p:nvGrpSpPr>
        <p:grpSpPr>
          <a:xfrm>
            <a:off x="727637" y="4800591"/>
            <a:ext cx="2435575" cy="1537164"/>
            <a:chOff x="676137" y="4771561"/>
            <a:chExt cx="2435892" cy="1537164"/>
          </a:xfrm>
        </p:grpSpPr>
        <p:sp>
          <p:nvSpPr>
            <p:cNvPr id="23" name="矩形 22"/>
            <p:cNvSpPr/>
            <p:nvPr/>
          </p:nvSpPr>
          <p:spPr>
            <a:xfrm>
              <a:off x="779115" y="5182263"/>
              <a:ext cx="2229936" cy="1126462"/>
            </a:xfrm>
            <a:prstGeom prst="rect">
              <a:avLst/>
            </a:prstGeom>
          </p:spPr>
          <p:txBody>
            <a:bodyPr wrap="square">
              <a:spAutoFit/>
            </a:bodyPr>
            <a:lstStyle/>
            <a:p>
              <a:pPr>
                <a:lnSpc>
                  <a:spcPct val="12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此处添加详细文本描述，建议与标题相关并符合整体语言风格，语言描述尽量简洁生动</a:t>
              </a:r>
              <a:endParaRPr lang="zh-CN" altLang="en-US" sz="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4" name="等腰三角形 23"/>
            <p:cNvSpPr/>
            <p:nvPr/>
          </p:nvSpPr>
          <p:spPr>
            <a:xfrm rot="5400000">
              <a:off x="659660" y="4876887"/>
              <a:ext cx="238910" cy="205956"/>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sp>
          <p:nvSpPr>
            <p:cNvPr id="25" name="等腰三角形 24"/>
            <p:cNvSpPr/>
            <p:nvPr/>
          </p:nvSpPr>
          <p:spPr>
            <a:xfrm rot="16200000" flipH="1">
              <a:off x="2751422" y="6058760"/>
              <a:ext cx="198058" cy="170739"/>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sp>
          <p:nvSpPr>
            <p:cNvPr id="26" name="矩形 25"/>
            <p:cNvSpPr/>
            <p:nvPr/>
          </p:nvSpPr>
          <p:spPr>
            <a:xfrm>
              <a:off x="882093" y="4771561"/>
              <a:ext cx="2229936" cy="369332"/>
            </a:xfrm>
            <a:prstGeom prst="rect">
              <a:avLst/>
            </a:prstGeom>
          </p:spPr>
          <p:txBody>
            <a:bodyPr wrap="square">
              <a:spAutoFit/>
            </a:bodyPr>
            <a:lstStyle/>
            <a:p>
              <a:r>
                <a:rPr lang="zh-CN" altLang="en-US" dirty="0">
                  <a:solidFill>
                    <a:schemeClr val="tx1">
                      <a:lumMod val="50000"/>
                      <a:lumOff val="50000"/>
                    </a:schemeClr>
                  </a:solidFill>
                  <a:latin typeface="微软雅黑" panose="020B0503020204020204" pitchFamily="34" charset="-122"/>
                  <a:ea typeface="微软雅黑" panose="020B0503020204020204" pitchFamily="34" charset="-122"/>
                  <a:cs typeface="+mj-cs"/>
                </a:rPr>
                <a:t>点击此处添加标题</a:t>
              </a:r>
              <a:endParaRPr lang="en-US" altLang="zh-CN" dirty="0">
                <a:solidFill>
                  <a:schemeClr val="tx1">
                    <a:lumMod val="50000"/>
                    <a:lumOff val="50000"/>
                  </a:schemeClr>
                </a:solidFill>
                <a:latin typeface="微软雅黑" panose="020B0503020204020204" pitchFamily="34" charset="-122"/>
                <a:ea typeface="微软雅黑" panose="020B0503020204020204" pitchFamily="34" charset="-122"/>
                <a:cs typeface="+mj-cs"/>
              </a:endParaRPr>
            </a:p>
          </p:txBody>
        </p:sp>
      </p:grpSp>
      <p:grpSp>
        <p:nvGrpSpPr>
          <p:cNvPr id="27" name="组合 26"/>
          <p:cNvGrpSpPr/>
          <p:nvPr/>
        </p:nvGrpSpPr>
        <p:grpSpPr>
          <a:xfrm>
            <a:off x="3562921" y="4800591"/>
            <a:ext cx="2435575" cy="1537164"/>
            <a:chOff x="676137" y="4771561"/>
            <a:chExt cx="2435892" cy="1537164"/>
          </a:xfrm>
        </p:grpSpPr>
        <p:sp>
          <p:nvSpPr>
            <p:cNvPr id="28" name="矩形 27"/>
            <p:cNvSpPr/>
            <p:nvPr/>
          </p:nvSpPr>
          <p:spPr>
            <a:xfrm>
              <a:off x="779115" y="5182263"/>
              <a:ext cx="2229936" cy="1126462"/>
            </a:xfrm>
            <a:prstGeom prst="rect">
              <a:avLst/>
            </a:prstGeom>
          </p:spPr>
          <p:txBody>
            <a:bodyPr wrap="square">
              <a:spAutoFit/>
            </a:bodyPr>
            <a:lstStyle/>
            <a:p>
              <a:pPr>
                <a:lnSpc>
                  <a:spcPct val="12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此处添加详细文本描述，建议与标题相关并符合整体语言风格，语言描述尽量简洁生动</a:t>
              </a:r>
              <a:endParaRPr lang="zh-CN" altLang="en-US" sz="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9" name="等腰三角形 28"/>
            <p:cNvSpPr/>
            <p:nvPr/>
          </p:nvSpPr>
          <p:spPr>
            <a:xfrm rot="5400000">
              <a:off x="659660" y="4876887"/>
              <a:ext cx="238910" cy="205956"/>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sp>
          <p:nvSpPr>
            <p:cNvPr id="30" name="等腰三角形 29"/>
            <p:cNvSpPr/>
            <p:nvPr/>
          </p:nvSpPr>
          <p:spPr>
            <a:xfrm rot="16200000" flipH="1">
              <a:off x="2751422" y="6058760"/>
              <a:ext cx="198058" cy="170739"/>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sp>
          <p:nvSpPr>
            <p:cNvPr id="31" name="矩形 30"/>
            <p:cNvSpPr/>
            <p:nvPr/>
          </p:nvSpPr>
          <p:spPr>
            <a:xfrm>
              <a:off x="882093" y="4771561"/>
              <a:ext cx="2229936" cy="369332"/>
            </a:xfrm>
            <a:prstGeom prst="rect">
              <a:avLst/>
            </a:prstGeom>
          </p:spPr>
          <p:txBody>
            <a:bodyPr wrap="square">
              <a:spAutoFit/>
            </a:bodyPr>
            <a:lstStyle/>
            <a:p>
              <a:r>
                <a:rPr lang="zh-CN" altLang="en-US" dirty="0">
                  <a:solidFill>
                    <a:schemeClr val="tx1">
                      <a:lumMod val="50000"/>
                      <a:lumOff val="50000"/>
                    </a:schemeClr>
                  </a:solidFill>
                  <a:latin typeface="微软雅黑" panose="020B0503020204020204" pitchFamily="34" charset="-122"/>
                  <a:ea typeface="微软雅黑" panose="020B0503020204020204" pitchFamily="34" charset="-122"/>
                  <a:cs typeface="+mj-cs"/>
                </a:rPr>
                <a:t>点击此处添加标题</a:t>
              </a:r>
              <a:endParaRPr lang="en-US" altLang="zh-CN" dirty="0">
                <a:solidFill>
                  <a:schemeClr val="tx1">
                    <a:lumMod val="50000"/>
                    <a:lumOff val="50000"/>
                  </a:schemeClr>
                </a:solidFill>
                <a:latin typeface="微软雅黑" panose="020B0503020204020204" pitchFamily="34" charset="-122"/>
                <a:ea typeface="微软雅黑" panose="020B0503020204020204" pitchFamily="34" charset="-122"/>
                <a:cs typeface="+mj-cs"/>
              </a:endParaRPr>
            </a:p>
          </p:txBody>
        </p:sp>
      </p:grpSp>
      <p:grpSp>
        <p:nvGrpSpPr>
          <p:cNvPr id="32" name="组合 31"/>
          <p:cNvGrpSpPr/>
          <p:nvPr/>
        </p:nvGrpSpPr>
        <p:grpSpPr>
          <a:xfrm>
            <a:off x="6398205" y="4800591"/>
            <a:ext cx="2435575" cy="1537164"/>
            <a:chOff x="676137" y="4771561"/>
            <a:chExt cx="2435892" cy="1537164"/>
          </a:xfrm>
        </p:grpSpPr>
        <p:sp>
          <p:nvSpPr>
            <p:cNvPr id="33" name="矩形 32"/>
            <p:cNvSpPr/>
            <p:nvPr/>
          </p:nvSpPr>
          <p:spPr>
            <a:xfrm>
              <a:off x="779115" y="5182263"/>
              <a:ext cx="2229936" cy="1126462"/>
            </a:xfrm>
            <a:prstGeom prst="rect">
              <a:avLst/>
            </a:prstGeom>
          </p:spPr>
          <p:txBody>
            <a:bodyPr wrap="square">
              <a:spAutoFit/>
            </a:bodyPr>
            <a:lstStyle/>
            <a:p>
              <a:pPr>
                <a:lnSpc>
                  <a:spcPct val="12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此处添加详细文本描述，建议与标题相关并符合整体语言风格，语言描述尽量简洁生动</a:t>
              </a:r>
              <a:endParaRPr lang="zh-CN" altLang="en-US" sz="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4" name="等腰三角形 33"/>
            <p:cNvSpPr/>
            <p:nvPr/>
          </p:nvSpPr>
          <p:spPr>
            <a:xfrm rot="5400000">
              <a:off x="659660" y="4876887"/>
              <a:ext cx="238910" cy="205956"/>
            </a:xfrm>
            <a:prstGeom prs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sp>
          <p:nvSpPr>
            <p:cNvPr id="35" name="等腰三角形 34"/>
            <p:cNvSpPr/>
            <p:nvPr/>
          </p:nvSpPr>
          <p:spPr>
            <a:xfrm rot="16200000" flipH="1">
              <a:off x="2751422" y="6058760"/>
              <a:ext cx="198058" cy="170739"/>
            </a:xfrm>
            <a:prstGeom prs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sp>
          <p:nvSpPr>
            <p:cNvPr id="36" name="矩形 35"/>
            <p:cNvSpPr/>
            <p:nvPr/>
          </p:nvSpPr>
          <p:spPr>
            <a:xfrm>
              <a:off x="882093" y="4771561"/>
              <a:ext cx="2229936" cy="369332"/>
            </a:xfrm>
            <a:prstGeom prst="rect">
              <a:avLst/>
            </a:prstGeom>
          </p:spPr>
          <p:txBody>
            <a:bodyPr wrap="square">
              <a:spAutoFit/>
            </a:bodyPr>
            <a:lstStyle/>
            <a:p>
              <a:r>
                <a:rPr lang="zh-CN" altLang="en-US" dirty="0">
                  <a:solidFill>
                    <a:schemeClr val="tx1">
                      <a:lumMod val="50000"/>
                      <a:lumOff val="50000"/>
                    </a:schemeClr>
                  </a:solidFill>
                  <a:latin typeface="微软雅黑" panose="020B0503020204020204" pitchFamily="34" charset="-122"/>
                  <a:ea typeface="微软雅黑" panose="020B0503020204020204" pitchFamily="34" charset="-122"/>
                  <a:cs typeface="+mj-cs"/>
                </a:rPr>
                <a:t>点击此处添加标题</a:t>
              </a:r>
              <a:endParaRPr lang="en-US" altLang="zh-CN" dirty="0">
                <a:solidFill>
                  <a:schemeClr val="tx1">
                    <a:lumMod val="50000"/>
                    <a:lumOff val="50000"/>
                  </a:schemeClr>
                </a:solidFill>
                <a:latin typeface="微软雅黑" panose="020B0503020204020204" pitchFamily="34" charset="-122"/>
                <a:ea typeface="微软雅黑" panose="020B0503020204020204" pitchFamily="34" charset="-122"/>
                <a:cs typeface="+mj-cs"/>
              </a:endParaRPr>
            </a:p>
          </p:txBody>
        </p:sp>
      </p:grpSp>
      <p:grpSp>
        <p:nvGrpSpPr>
          <p:cNvPr id="37" name="组合 36"/>
          <p:cNvGrpSpPr/>
          <p:nvPr/>
        </p:nvGrpSpPr>
        <p:grpSpPr>
          <a:xfrm>
            <a:off x="9233489" y="4800591"/>
            <a:ext cx="2435575" cy="1537164"/>
            <a:chOff x="676137" y="4771561"/>
            <a:chExt cx="2435892" cy="1537164"/>
          </a:xfrm>
        </p:grpSpPr>
        <p:sp>
          <p:nvSpPr>
            <p:cNvPr id="38" name="矩形 37"/>
            <p:cNvSpPr/>
            <p:nvPr/>
          </p:nvSpPr>
          <p:spPr>
            <a:xfrm>
              <a:off x="779115" y="5182263"/>
              <a:ext cx="2229936" cy="1126462"/>
            </a:xfrm>
            <a:prstGeom prst="rect">
              <a:avLst/>
            </a:prstGeom>
          </p:spPr>
          <p:txBody>
            <a:bodyPr wrap="square">
              <a:spAutoFit/>
            </a:bodyPr>
            <a:lstStyle/>
            <a:p>
              <a:pPr>
                <a:lnSpc>
                  <a:spcPct val="12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此处添加详细文本描述，建议与标题相关并符合整体语言风格，语言描述尽量简洁生动</a:t>
              </a:r>
              <a:endParaRPr lang="zh-CN" altLang="en-US" sz="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9" name="等腰三角形 38"/>
            <p:cNvSpPr/>
            <p:nvPr/>
          </p:nvSpPr>
          <p:spPr>
            <a:xfrm rot="5400000">
              <a:off x="659660" y="4876887"/>
              <a:ext cx="238910" cy="205956"/>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sp>
          <p:nvSpPr>
            <p:cNvPr id="40" name="等腰三角形 39"/>
            <p:cNvSpPr/>
            <p:nvPr/>
          </p:nvSpPr>
          <p:spPr>
            <a:xfrm rot="16200000" flipH="1">
              <a:off x="2751422" y="6058760"/>
              <a:ext cx="198058" cy="170739"/>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sp>
          <p:nvSpPr>
            <p:cNvPr id="41" name="矩形 40"/>
            <p:cNvSpPr/>
            <p:nvPr/>
          </p:nvSpPr>
          <p:spPr>
            <a:xfrm>
              <a:off x="882093" y="4771561"/>
              <a:ext cx="2229936" cy="369332"/>
            </a:xfrm>
            <a:prstGeom prst="rect">
              <a:avLst/>
            </a:prstGeom>
          </p:spPr>
          <p:txBody>
            <a:bodyPr wrap="square">
              <a:spAutoFit/>
            </a:bodyPr>
            <a:lstStyle/>
            <a:p>
              <a:r>
                <a:rPr lang="zh-CN" altLang="en-US" dirty="0">
                  <a:solidFill>
                    <a:schemeClr val="tx1">
                      <a:lumMod val="50000"/>
                      <a:lumOff val="50000"/>
                    </a:schemeClr>
                  </a:solidFill>
                  <a:latin typeface="微软雅黑" panose="020B0503020204020204" pitchFamily="34" charset="-122"/>
                  <a:ea typeface="微软雅黑" panose="020B0503020204020204" pitchFamily="34" charset="-122"/>
                  <a:cs typeface="+mj-cs"/>
                </a:rPr>
                <a:t>点击此处添加标题</a:t>
              </a:r>
              <a:endParaRPr lang="en-US" altLang="zh-CN" dirty="0">
                <a:solidFill>
                  <a:schemeClr val="tx1">
                    <a:lumMod val="50000"/>
                    <a:lumOff val="50000"/>
                  </a:schemeClr>
                </a:solidFill>
                <a:latin typeface="微软雅黑" panose="020B0503020204020204" pitchFamily="34" charset="-122"/>
                <a:ea typeface="微软雅黑" panose="020B0503020204020204" pitchFamily="34" charset="-122"/>
                <a:cs typeface="+mj-cs"/>
              </a:endParaRPr>
            </a:p>
          </p:txBody>
        </p:sp>
      </p:grpSp>
      <p:sp>
        <p:nvSpPr>
          <p:cNvPr id="42" name="Freeform 264"/>
          <p:cNvSpPr>
            <a:spLocks noEditPoints="1"/>
          </p:cNvSpPr>
          <p:nvPr/>
        </p:nvSpPr>
        <p:spPr bwMode="auto">
          <a:xfrm>
            <a:off x="1387716" y="2721203"/>
            <a:ext cx="936134" cy="936252"/>
          </a:xfrm>
          <a:custGeom>
            <a:avLst/>
            <a:gdLst>
              <a:gd name="T0" fmla="*/ 250 w 250"/>
              <a:gd name="T1" fmla="*/ 125 h 250"/>
              <a:gd name="T2" fmla="*/ 125 w 250"/>
              <a:gd name="T3" fmla="*/ 20 h 250"/>
              <a:gd name="T4" fmla="*/ 156 w 250"/>
              <a:gd name="T5" fmla="*/ 120 h 250"/>
              <a:gd name="T6" fmla="*/ 144 w 250"/>
              <a:gd name="T7" fmla="*/ 102 h 250"/>
              <a:gd name="T8" fmla="*/ 130 w 250"/>
              <a:gd name="T9" fmla="*/ 52 h 250"/>
              <a:gd name="T10" fmla="*/ 132 w 250"/>
              <a:gd name="T11" fmla="*/ 28 h 250"/>
              <a:gd name="T12" fmla="*/ 126 w 250"/>
              <a:gd name="T13" fmla="*/ 27 h 250"/>
              <a:gd name="T14" fmla="*/ 127 w 250"/>
              <a:gd name="T15" fmla="*/ 30 h 250"/>
              <a:gd name="T16" fmla="*/ 124 w 250"/>
              <a:gd name="T17" fmla="*/ 33 h 250"/>
              <a:gd name="T18" fmla="*/ 115 w 250"/>
              <a:gd name="T19" fmla="*/ 29 h 250"/>
              <a:gd name="T20" fmla="*/ 117 w 250"/>
              <a:gd name="T21" fmla="*/ 49 h 250"/>
              <a:gd name="T22" fmla="*/ 116 w 250"/>
              <a:gd name="T23" fmla="*/ 52 h 250"/>
              <a:gd name="T24" fmla="*/ 121 w 250"/>
              <a:gd name="T25" fmla="*/ 50 h 250"/>
              <a:gd name="T26" fmla="*/ 118 w 250"/>
              <a:gd name="T27" fmla="*/ 97 h 250"/>
              <a:gd name="T28" fmla="*/ 95 w 250"/>
              <a:gd name="T29" fmla="*/ 123 h 250"/>
              <a:gd name="T30" fmla="*/ 83 w 250"/>
              <a:gd name="T31" fmla="*/ 166 h 250"/>
              <a:gd name="T32" fmla="*/ 120 w 250"/>
              <a:gd name="T33" fmla="*/ 200 h 250"/>
              <a:gd name="T34" fmla="*/ 125 w 250"/>
              <a:gd name="T35" fmla="*/ 218 h 250"/>
              <a:gd name="T36" fmla="*/ 127 w 250"/>
              <a:gd name="T37" fmla="*/ 222 h 250"/>
              <a:gd name="T38" fmla="*/ 121 w 250"/>
              <a:gd name="T39" fmla="*/ 218 h 250"/>
              <a:gd name="T40" fmla="*/ 120 w 250"/>
              <a:gd name="T41" fmla="*/ 224 h 250"/>
              <a:gd name="T42" fmla="*/ 122 w 250"/>
              <a:gd name="T43" fmla="*/ 224 h 250"/>
              <a:gd name="T44" fmla="*/ 131 w 250"/>
              <a:gd name="T45" fmla="*/ 219 h 250"/>
              <a:gd name="T46" fmla="*/ 128 w 250"/>
              <a:gd name="T47" fmla="*/ 205 h 250"/>
              <a:gd name="T48" fmla="*/ 131 w 250"/>
              <a:gd name="T49" fmla="*/ 205 h 250"/>
              <a:gd name="T50" fmla="*/ 128 w 250"/>
              <a:gd name="T51" fmla="*/ 199 h 250"/>
              <a:gd name="T52" fmla="*/ 152 w 250"/>
              <a:gd name="T53" fmla="*/ 142 h 250"/>
              <a:gd name="T54" fmla="*/ 117 w 250"/>
              <a:gd name="T55" fmla="*/ 102 h 250"/>
              <a:gd name="T56" fmla="*/ 118 w 250"/>
              <a:gd name="T57" fmla="*/ 150 h 250"/>
              <a:gd name="T58" fmla="*/ 123 w 250"/>
              <a:gd name="T59" fmla="*/ 202 h 250"/>
              <a:gd name="T60" fmla="*/ 140 w 250"/>
              <a:gd name="T61" fmla="*/ 125 h 250"/>
              <a:gd name="T62" fmla="*/ 133 w 250"/>
              <a:gd name="T63" fmla="*/ 150 h 250"/>
              <a:gd name="T64" fmla="*/ 222 w 250"/>
              <a:gd name="T65" fmla="*/ 121 h 250"/>
              <a:gd name="T66" fmla="*/ 200 w 250"/>
              <a:gd name="T67" fmla="*/ 120 h 250"/>
              <a:gd name="T68" fmla="*/ 199 w 250"/>
              <a:gd name="T69" fmla="*/ 134 h 250"/>
              <a:gd name="T70" fmla="*/ 205 w 250"/>
              <a:gd name="T71" fmla="*/ 134 h 250"/>
              <a:gd name="T72" fmla="*/ 201 w 250"/>
              <a:gd name="T73" fmla="*/ 130 h 250"/>
              <a:gd name="T74" fmla="*/ 212 w 250"/>
              <a:gd name="T75" fmla="*/ 131 h 250"/>
              <a:gd name="T76" fmla="*/ 209 w 250"/>
              <a:gd name="T77" fmla="*/ 134 h 250"/>
              <a:gd name="T78" fmla="*/ 216 w 250"/>
              <a:gd name="T79" fmla="*/ 132 h 250"/>
              <a:gd name="T80" fmla="*/ 214 w 250"/>
              <a:gd name="T81" fmla="*/ 130 h 250"/>
              <a:gd name="T82" fmla="*/ 222 w 250"/>
              <a:gd name="T83" fmla="*/ 131 h 250"/>
              <a:gd name="T84" fmla="*/ 219 w 250"/>
              <a:gd name="T85" fmla="*/ 135 h 250"/>
              <a:gd name="T86" fmla="*/ 225 w 250"/>
              <a:gd name="T87" fmla="*/ 133 h 250"/>
              <a:gd name="T88" fmla="*/ 28 w 250"/>
              <a:gd name="T89" fmla="*/ 114 h 250"/>
              <a:gd name="T90" fmla="*/ 25 w 250"/>
              <a:gd name="T91" fmla="*/ 113 h 250"/>
              <a:gd name="T92" fmla="*/ 25 w 250"/>
              <a:gd name="T93" fmla="*/ 119 h 250"/>
              <a:gd name="T94" fmla="*/ 28 w 250"/>
              <a:gd name="T95" fmla="*/ 117 h 250"/>
              <a:gd name="T96" fmla="*/ 27 w 250"/>
              <a:gd name="T97" fmla="*/ 122 h 250"/>
              <a:gd name="T98" fmla="*/ 25 w 250"/>
              <a:gd name="T99" fmla="*/ 121 h 250"/>
              <a:gd name="T100" fmla="*/ 26 w 250"/>
              <a:gd name="T101" fmla="*/ 129 h 250"/>
              <a:gd name="T102" fmla="*/ 39 w 250"/>
              <a:gd name="T103" fmla="*/ 129 h 250"/>
              <a:gd name="T104" fmla="*/ 26 w 250"/>
              <a:gd name="T105" fmla="*/ 131 h 250"/>
              <a:gd name="T106" fmla="*/ 25 w 250"/>
              <a:gd name="T107" fmla="*/ 139 h 250"/>
              <a:gd name="T108" fmla="*/ 28 w 250"/>
              <a:gd name="T109" fmla="*/ 138 h 250"/>
              <a:gd name="T110" fmla="*/ 51 w 250"/>
              <a:gd name="T111" fmla="*/ 129 h 250"/>
              <a:gd name="T112" fmla="*/ 50 w 250"/>
              <a:gd name="T113" fmla="*/ 124 h 250"/>
              <a:gd name="T114" fmla="*/ 51 w 250"/>
              <a:gd name="T115" fmla="*/ 119 h 2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50" h="250">
                <a:moveTo>
                  <a:pt x="125" y="0"/>
                </a:moveTo>
                <a:cubicBezTo>
                  <a:pt x="56" y="0"/>
                  <a:pt x="0" y="56"/>
                  <a:pt x="0" y="125"/>
                </a:cubicBezTo>
                <a:cubicBezTo>
                  <a:pt x="0" y="194"/>
                  <a:pt x="56" y="250"/>
                  <a:pt x="125" y="250"/>
                </a:cubicBezTo>
                <a:cubicBezTo>
                  <a:pt x="194" y="250"/>
                  <a:pt x="250" y="194"/>
                  <a:pt x="250" y="125"/>
                </a:cubicBezTo>
                <a:cubicBezTo>
                  <a:pt x="250" y="56"/>
                  <a:pt x="194" y="0"/>
                  <a:pt x="125" y="0"/>
                </a:cubicBezTo>
                <a:close/>
                <a:moveTo>
                  <a:pt x="125" y="230"/>
                </a:moveTo>
                <a:cubicBezTo>
                  <a:pt x="67" y="230"/>
                  <a:pt x="20" y="183"/>
                  <a:pt x="20" y="125"/>
                </a:cubicBezTo>
                <a:cubicBezTo>
                  <a:pt x="20" y="67"/>
                  <a:pt x="67" y="20"/>
                  <a:pt x="125" y="20"/>
                </a:cubicBezTo>
                <a:cubicBezTo>
                  <a:pt x="183" y="20"/>
                  <a:pt x="230" y="67"/>
                  <a:pt x="230" y="125"/>
                </a:cubicBezTo>
                <a:cubicBezTo>
                  <a:pt x="230" y="183"/>
                  <a:pt x="183" y="230"/>
                  <a:pt x="125" y="230"/>
                </a:cubicBezTo>
                <a:close/>
                <a:moveTo>
                  <a:pt x="199" y="125"/>
                </a:moveTo>
                <a:cubicBezTo>
                  <a:pt x="156" y="120"/>
                  <a:pt x="156" y="120"/>
                  <a:pt x="156" y="120"/>
                </a:cubicBezTo>
                <a:cubicBezTo>
                  <a:pt x="155" y="116"/>
                  <a:pt x="154" y="112"/>
                  <a:pt x="151" y="109"/>
                </a:cubicBezTo>
                <a:cubicBezTo>
                  <a:pt x="151" y="109"/>
                  <a:pt x="151" y="109"/>
                  <a:pt x="151" y="109"/>
                </a:cubicBezTo>
                <a:cubicBezTo>
                  <a:pt x="168" y="85"/>
                  <a:pt x="168" y="85"/>
                  <a:pt x="168" y="85"/>
                </a:cubicBezTo>
                <a:cubicBezTo>
                  <a:pt x="144" y="102"/>
                  <a:pt x="144" y="102"/>
                  <a:pt x="144" y="102"/>
                </a:cubicBezTo>
                <a:cubicBezTo>
                  <a:pt x="140" y="99"/>
                  <a:pt x="136" y="97"/>
                  <a:pt x="132" y="96"/>
                </a:cubicBezTo>
                <a:cubicBezTo>
                  <a:pt x="127" y="52"/>
                  <a:pt x="127" y="52"/>
                  <a:pt x="127" y="52"/>
                </a:cubicBezTo>
                <a:cubicBezTo>
                  <a:pt x="127" y="52"/>
                  <a:pt x="127" y="52"/>
                  <a:pt x="127" y="52"/>
                </a:cubicBezTo>
                <a:cubicBezTo>
                  <a:pt x="130" y="52"/>
                  <a:pt x="130" y="52"/>
                  <a:pt x="130" y="52"/>
                </a:cubicBezTo>
                <a:cubicBezTo>
                  <a:pt x="130" y="30"/>
                  <a:pt x="130" y="30"/>
                  <a:pt x="130" y="30"/>
                </a:cubicBezTo>
                <a:cubicBezTo>
                  <a:pt x="130" y="29"/>
                  <a:pt x="130" y="29"/>
                  <a:pt x="130" y="29"/>
                </a:cubicBezTo>
                <a:cubicBezTo>
                  <a:pt x="131" y="29"/>
                  <a:pt x="131" y="29"/>
                  <a:pt x="131" y="29"/>
                </a:cubicBezTo>
                <a:cubicBezTo>
                  <a:pt x="131" y="29"/>
                  <a:pt x="132" y="29"/>
                  <a:pt x="132" y="28"/>
                </a:cubicBezTo>
                <a:cubicBezTo>
                  <a:pt x="132" y="28"/>
                  <a:pt x="132" y="28"/>
                  <a:pt x="132" y="28"/>
                </a:cubicBezTo>
                <a:cubicBezTo>
                  <a:pt x="132" y="27"/>
                  <a:pt x="132" y="27"/>
                  <a:pt x="131" y="27"/>
                </a:cubicBezTo>
                <a:cubicBezTo>
                  <a:pt x="126" y="27"/>
                  <a:pt x="126" y="27"/>
                  <a:pt x="126" y="27"/>
                </a:cubicBezTo>
                <a:cubicBezTo>
                  <a:pt x="126" y="27"/>
                  <a:pt x="126" y="27"/>
                  <a:pt x="126" y="27"/>
                </a:cubicBezTo>
                <a:cubicBezTo>
                  <a:pt x="126" y="27"/>
                  <a:pt x="126" y="27"/>
                  <a:pt x="126" y="27"/>
                </a:cubicBezTo>
                <a:cubicBezTo>
                  <a:pt x="126" y="28"/>
                  <a:pt x="126" y="28"/>
                  <a:pt x="126" y="28"/>
                </a:cubicBezTo>
                <a:cubicBezTo>
                  <a:pt x="126" y="28"/>
                  <a:pt x="126" y="29"/>
                  <a:pt x="126" y="29"/>
                </a:cubicBezTo>
                <a:cubicBezTo>
                  <a:pt x="127" y="29"/>
                  <a:pt x="127" y="29"/>
                  <a:pt x="127" y="30"/>
                </a:cubicBezTo>
                <a:cubicBezTo>
                  <a:pt x="127" y="39"/>
                  <a:pt x="127" y="39"/>
                  <a:pt x="127" y="39"/>
                </a:cubicBezTo>
                <a:cubicBezTo>
                  <a:pt x="125" y="34"/>
                  <a:pt x="125" y="34"/>
                  <a:pt x="125" y="34"/>
                </a:cubicBezTo>
                <a:cubicBezTo>
                  <a:pt x="124" y="29"/>
                  <a:pt x="124" y="29"/>
                  <a:pt x="124" y="29"/>
                </a:cubicBezTo>
                <a:cubicBezTo>
                  <a:pt x="124" y="33"/>
                  <a:pt x="124" y="33"/>
                  <a:pt x="124" y="33"/>
                </a:cubicBezTo>
                <a:cubicBezTo>
                  <a:pt x="121" y="27"/>
                  <a:pt x="121" y="27"/>
                  <a:pt x="121" y="27"/>
                </a:cubicBezTo>
                <a:cubicBezTo>
                  <a:pt x="116" y="27"/>
                  <a:pt x="116" y="27"/>
                  <a:pt x="116" y="27"/>
                </a:cubicBezTo>
                <a:cubicBezTo>
                  <a:pt x="115" y="27"/>
                  <a:pt x="115" y="27"/>
                  <a:pt x="115" y="28"/>
                </a:cubicBezTo>
                <a:cubicBezTo>
                  <a:pt x="115" y="28"/>
                  <a:pt x="115" y="28"/>
                  <a:pt x="115" y="29"/>
                </a:cubicBezTo>
                <a:cubicBezTo>
                  <a:pt x="115" y="29"/>
                  <a:pt x="116" y="29"/>
                  <a:pt x="116" y="29"/>
                </a:cubicBezTo>
                <a:cubicBezTo>
                  <a:pt x="116" y="29"/>
                  <a:pt x="116" y="29"/>
                  <a:pt x="117" y="30"/>
                </a:cubicBezTo>
                <a:cubicBezTo>
                  <a:pt x="117" y="30"/>
                  <a:pt x="117" y="30"/>
                  <a:pt x="117" y="31"/>
                </a:cubicBezTo>
                <a:cubicBezTo>
                  <a:pt x="117" y="49"/>
                  <a:pt x="117" y="49"/>
                  <a:pt x="117" y="49"/>
                </a:cubicBezTo>
                <a:cubicBezTo>
                  <a:pt x="117" y="50"/>
                  <a:pt x="116" y="50"/>
                  <a:pt x="116" y="50"/>
                </a:cubicBezTo>
                <a:cubicBezTo>
                  <a:pt x="115" y="50"/>
                  <a:pt x="115" y="51"/>
                  <a:pt x="115" y="51"/>
                </a:cubicBezTo>
                <a:cubicBezTo>
                  <a:pt x="115" y="52"/>
                  <a:pt x="115" y="52"/>
                  <a:pt x="115" y="52"/>
                </a:cubicBezTo>
                <a:cubicBezTo>
                  <a:pt x="115" y="52"/>
                  <a:pt x="116" y="52"/>
                  <a:pt x="116" y="52"/>
                </a:cubicBezTo>
                <a:cubicBezTo>
                  <a:pt x="121" y="52"/>
                  <a:pt x="121" y="52"/>
                  <a:pt x="121" y="52"/>
                </a:cubicBezTo>
                <a:cubicBezTo>
                  <a:pt x="121" y="52"/>
                  <a:pt x="121" y="52"/>
                  <a:pt x="121" y="52"/>
                </a:cubicBezTo>
                <a:cubicBezTo>
                  <a:pt x="121" y="52"/>
                  <a:pt x="121" y="52"/>
                  <a:pt x="121" y="51"/>
                </a:cubicBezTo>
                <a:cubicBezTo>
                  <a:pt x="121" y="51"/>
                  <a:pt x="121" y="50"/>
                  <a:pt x="121" y="50"/>
                </a:cubicBezTo>
                <a:cubicBezTo>
                  <a:pt x="120" y="50"/>
                  <a:pt x="120" y="50"/>
                  <a:pt x="120" y="49"/>
                </a:cubicBezTo>
                <a:cubicBezTo>
                  <a:pt x="120" y="38"/>
                  <a:pt x="120" y="38"/>
                  <a:pt x="120" y="38"/>
                </a:cubicBezTo>
                <a:cubicBezTo>
                  <a:pt x="123" y="44"/>
                  <a:pt x="123" y="44"/>
                  <a:pt x="123" y="44"/>
                </a:cubicBezTo>
                <a:cubicBezTo>
                  <a:pt x="118" y="97"/>
                  <a:pt x="118" y="97"/>
                  <a:pt x="118" y="97"/>
                </a:cubicBezTo>
                <a:cubicBezTo>
                  <a:pt x="114" y="98"/>
                  <a:pt x="111" y="99"/>
                  <a:pt x="108" y="101"/>
                </a:cubicBezTo>
                <a:cubicBezTo>
                  <a:pt x="85" y="85"/>
                  <a:pt x="85" y="85"/>
                  <a:pt x="85" y="85"/>
                </a:cubicBezTo>
                <a:cubicBezTo>
                  <a:pt x="101" y="108"/>
                  <a:pt x="101" y="108"/>
                  <a:pt x="101" y="108"/>
                </a:cubicBezTo>
                <a:cubicBezTo>
                  <a:pt x="98" y="112"/>
                  <a:pt x="96" y="117"/>
                  <a:pt x="95" y="123"/>
                </a:cubicBezTo>
                <a:cubicBezTo>
                  <a:pt x="53" y="128"/>
                  <a:pt x="53" y="128"/>
                  <a:pt x="53" y="128"/>
                </a:cubicBezTo>
                <a:cubicBezTo>
                  <a:pt x="96" y="133"/>
                  <a:pt x="96" y="133"/>
                  <a:pt x="96" y="133"/>
                </a:cubicBezTo>
                <a:cubicBezTo>
                  <a:pt x="96" y="136"/>
                  <a:pt x="98" y="140"/>
                  <a:pt x="100" y="142"/>
                </a:cubicBezTo>
                <a:cubicBezTo>
                  <a:pt x="83" y="166"/>
                  <a:pt x="83" y="166"/>
                  <a:pt x="83" y="166"/>
                </a:cubicBezTo>
                <a:cubicBezTo>
                  <a:pt x="106" y="150"/>
                  <a:pt x="106" y="150"/>
                  <a:pt x="106" y="150"/>
                </a:cubicBezTo>
                <a:cubicBezTo>
                  <a:pt x="110" y="153"/>
                  <a:pt x="114" y="155"/>
                  <a:pt x="119" y="156"/>
                </a:cubicBezTo>
                <a:cubicBezTo>
                  <a:pt x="123" y="198"/>
                  <a:pt x="123" y="198"/>
                  <a:pt x="123" y="198"/>
                </a:cubicBezTo>
                <a:cubicBezTo>
                  <a:pt x="122" y="199"/>
                  <a:pt x="120" y="199"/>
                  <a:pt x="120" y="200"/>
                </a:cubicBezTo>
                <a:cubicBezTo>
                  <a:pt x="119" y="201"/>
                  <a:pt x="118" y="203"/>
                  <a:pt x="118" y="205"/>
                </a:cubicBezTo>
                <a:cubicBezTo>
                  <a:pt x="118" y="206"/>
                  <a:pt x="119" y="208"/>
                  <a:pt x="119" y="210"/>
                </a:cubicBezTo>
                <a:cubicBezTo>
                  <a:pt x="120" y="211"/>
                  <a:pt x="122" y="213"/>
                  <a:pt x="124" y="216"/>
                </a:cubicBezTo>
                <a:cubicBezTo>
                  <a:pt x="124" y="217"/>
                  <a:pt x="125" y="217"/>
                  <a:pt x="125" y="218"/>
                </a:cubicBezTo>
                <a:cubicBezTo>
                  <a:pt x="125" y="222"/>
                  <a:pt x="125" y="222"/>
                  <a:pt x="125" y="222"/>
                </a:cubicBezTo>
                <a:cubicBezTo>
                  <a:pt x="126" y="219"/>
                  <a:pt x="126" y="219"/>
                  <a:pt x="126" y="219"/>
                </a:cubicBezTo>
                <a:cubicBezTo>
                  <a:pt x="126" y="219"/>
                  <a:pt x="126" y="219"/>
                  <a:pt x="126" y="219"/>
                </a:cubicBezTo>
                <a:cubicBezTo>
                  <a:pt x="126" y="220"/>
                  <a:pt x="127" y="221"/>
                  <a:pt x="127" y="222"/>
                </a:cubicBezTo>
                <a:cubicBezTo>
                  <a:pt x="127" y="222"/>
                  <a:pt x="126" y="222"/>
                  <a:pt x="126" y="223"/>
                </a:cubicBezTo>
                <a:cubicBezTo>
                  <a:pt x="126" y="223"/>
                  <a:pt x="126" y="223"/>
                  <a:pt x="125" y="223"/>
                </a:cubicBezTo>
                <a:cubicBezTo>
                  <a:pt x="124" y="223"/>
                  <a:pt x="123" y="222"/>
                  <a:pt x="122" y="219"/>
                </a:cubicBezTo>
                <a:cubicBezTo>
                  <a:pt x="121" y="218"/>
                  <a:pt x="121" y="218"/>
                  <a:pt x="121" y="218"/>
                </a:cubicBezTo>
                <a:cubicBezTo>
                  <a:pt x="121" y="217"/>
                  <a:pt x="120" y="217"/>
                  <a:pt x="119" y="217"/>
                </a:cubicBezTo>
                <a:cubicBezTo>
                  <a:pt x="119" y="217"/>
                  <a:pt x="118" y="218"/>
                  <a:pt x="118" y="218"/>
                </a:cubicBezTo>
                <a:cubicBezTo>
                  <a:pt x="118" y="218"/>
                  <a:pt x="119" y="218"/>
                  <a:pt x="119" y="219"/>
                </a:cubicBezTo>
                <a:cubicBezTo>
                  <a:pt x="120" y="224"/>
                  <a:pt x="120" y="224"/>
                  <a:pt x="120" y="224"/>
                </a:cubicBezTo>
                <a:cubicBezTo>
                  <a:pt x="120" y="225"/>
                  <a:pt x="120" y="225"/>
                  <a:pt x="120" y="225"/>
                </a:cubicBezTo>
                <a:cubicBezTo>
                  <a:pt x="120" y="225"/>
                  <a:pt x="120" y="225"/>
                  <a:pt x="120" y="225"/>
                </a:cubicBezTo>
                <a:cubicBezTo>
                  <a:pt x="121" y="225"/>
                  <a:pt x="122" y="225"/>
                  <a:pt x="122" y="224"/>
                </a:cubicBezTo>
                <a:cubicBezTo>
                  <a:pt x="122" y="224"/>
                  <a:pt x="122" y="224"/>
                  <a:pt x="122" y="224"/>
                </a:cubicBezTo>
                <a:cubicBezTo>
                  <a:pt x="123" y="224"/>
                  <a:pt x="123" y="224"/>
                  <a:pt x="123" y="224"/>
                </a:cubicBezTo>
                <a:cubicBezTo>
                  <a:pt x="124" y="225"/>
                  <a:pt x="125" y="225"/>
                  <a:pt x="126" y="225"/>
                </a:cubicBezTo>
                <a:cubicBezTo>
                  <a:pt x="127" y="225"/>
                  <a:pt x="128" y="224"/>
                  <a:pt x="130" y="223"/>
                </a:cubicBezTo>
                <a:cubicBezTo>
                  <a:pt x="131" y="222"/>
                  <a:pt x="131" y="221"/>
                  <a:pt x="131" y="219"/>
                </a:cubicBezTo>
                <a:cubicBezTo>
                  <a:pt x="131" y="217"/>
                  <a:pt x="131" y="215"/>
                  <a:pt x="130" y="214"/>
                </a:cubicBezTo>
                <a:cubicBezTo>
                  <a:pt x="130" y="213"/>
                  <a:pt x="129" y="211"/>
                  <a:pt x="127" y="208"/>
                </a:cubicBezTo>
                <a:cubicBezTo>
                  <a:pt x="127" y="204"/>
                  <a:pt x="127" y="204"/>
                  <a:pt x="127" y="204"/>
                </a:cubicBezTo>
                <a:cubicBezTo>
                  <a:pt x="128" y="205"/>
                  <a:pt x="128" y="205"/>
                  <a:pt x="128" y="205"/>
                </a:cubicBezTo>
                <a:cubicBezTo>
                  <a:pt x="128" y="206"/>
                  <a:pt x="129" y="206"/>
                  <a:pt x="129" y="206"/>
                </a:cubicBezTo>
                <a:cubicBezTo>
                  <a:pt x="130" y="206"/>
                  <a:pt x="130" y="206"/>
                  <a:pt x="131" y="206"/>
                </a:cubicBezTo>
                <a:cubicBezTo>
                  <a:pt x="131" y="206"/>
                  <a:pt x="131" y="205"/>
                  <a:pt x="131" y="205"/>
                </a:cubicBezTo>
                <a:cubicBezTo>
                  <a:pt x="131" y="205"/>
                  <a:pt x="131" y="205"/>
                  <a:pt x="131" y="205"/>
                </a:cubicBezTo>
                <a:cubicBezTo>
                  <a:pt x="130" y="199"/>
                  <a:pt x="130" y="199"/>
                  <a:pt x="130" y="199"/>
                </a:cubicBezTo>
                <a:cubicBezTo>
                  <a:pt x="130" y="199"/>
                  <a:pt x="129" y="199"/>
                  <a:pt x="129" y="199"/>
                </a:cubicBezTo>
                <a:cubicBezTo>
                  <a:pt x="129" y="198"/>
                  <a:pt x="128" y="198"/>
                  <a:pt x="128" y="198"/>
                </a:cubicBezTo>
                <a:cubicBezTo>
                  <a:pt x="128" y="198"/>
                  <a:pt x="128" y="198"/>
                  <a:pt x="128" y="199"/>
                </a:cubicBezTo>
                <a:cubicBezTo>
                  <a:pt x="133" y="156"/>
                  <a:pt x="133" y="156"/>
                  <a:pt x="133" y="156"/>
                </a:cubicBezTo>
                <a:cubicBezTo>
                  <a:pt x="137" y="155"/>
                  <a:pt x="142" y="153"/>
                  <a:pt x="145" y="150"/>
                </a:cubicBezTo>
                <a:cubicBezTo>
                  <a:pt x="169" y="166"/>
                  <a:pt x="169" y="166"/>
                  <a:pt x="169" y="166"/>
                </a:cubicBezTo>
                <a:cubicBezTo>
                  <a:pt x="152" y="142"/>
                  <a:pt x="152" y="142"/>
                  <a:pt x="152" y="142"/>
                </a:cubicBezTo>
                <a:cubicBezTo>
                  <a:pt x="154" y="139"/>
                  <a:pt x="156" y="135"/>
                  <a:pt x="156" y="131"/>
                </a:cubicBezTo>
                <a:lnTo>
                  <a:pt x="199" y="125"/>
                </a:lnTo>
                <a:close/>
                <a:moveTo>
                  <a:pt x="100" y="126"/>
                </a:moveTo>
                <a:cubicBezTo>
                  <a:pt x="100" y="115"/>
                  <a:pt x="107" y="106"/>
                  <a:pt x="117" y="102"/>
                </a:cubicBezTo>
                <a:cubicBezTo>
                  <a:pt x="116" y="114"/>
                  <a:pt x="116" y="114"/>
                  <a:pt x="116" y="114"/>
                </a:cubicBezTo>
                <a:cubicBezTo>
                  <a:pt x="113" y="116"/>
                  <a:pt x="111" y="120"/>
                  <a:pt x="111" y="125"/>
                </a:cubicBezTo>
                <a:cubicBezTo>
                  <a:pt x="111" y="130"/>
                  <a:pt x="113" y="134"/>
                  <a:pt x="117" y="136"/>
                </a:cubicBezTo>
                <a:cubicBezTo>
                  <a:pt x="118" y="150"/>
                  <a:pt x="118" y="150"/>
                  <a:pt x="118" y="150"/>
                </a:cubicBezTo>
                <a:cubicBezTo>
                  <a:pt x="108" y="147"/>
                  <a:pt x="100" y="138"/>
                  <a:pt x="100" y="126"/>
                </a:cubicBezTo>
                <a:close/>
                <a:moveTo>
                  <a:pt x="123" y="202"/>
                </a:moveTo>
                <a:cubicBezTo>
                  <a:pt x="123" y="202"/>
                  <a:pt x="123" y="202"/>
                  <a:pt x="123" y="202"/>
                </a:cubicBezTo>
                <a:cubicBezTo>
                  <a:pt x="123" y="202"/>
                  <a:pt x="123" y="202"/>
                  <a:pt x="123" y="202"/>
                </a:cubicBezTo>
                <a:cubicBezTo>
                  <a:pt x="123" y="202"/>
                  <a:pt x="123" y="202"/>
                  <a:pt x="123" y="202"/>
                </a:cubicBezTo>
                <a:close/>
                <a:moveTo>
                  <a:pt x="133" y="150"/>
                </a:moveTo>
                <a:cubicBezTo>
                  <a:pt x="135" y="135"/>
                  <a:pt x="135" y="135"/>
                  <a:pt x="135" y="135"/>
                </a:cubicBezTo>
                <a:cubicBezTo>
                  <a:pt x="138" y="133"/>
                  <a:pt x="140" y="129"/>
                  <a:pt x="140" y="125"/>
                </a:cubicBezTo>
                <a:cubicBezTo>
                  <a:pt x="140" y="120"/>
                  <a:pt x="137" y="116"/>
                  <a:pt x="134" y="113"/>
                </a:cubicBezTo>
                <a:cubicBezTo>
                  <a:pt x="133" y="102"/>
                  <a:pt x="133" y="102"/>
                  <a:pt x="133" y="102"/>
                </a:cubicBezTo>
                <a:cubicBezTo>
                  <a:pt x="144" y="105"/>
                  <a:pt x="152" y="114"/>
                  <a:pt x="152" y="126"/>
                </a:cubicBezTo>
                <a:cubicBezTo>
                  <a:pt x="152" y="137"/>
                  <a:pt x="144" y="147"/>
                  <a:pt x="133" y="150"/>
                </a:cubicBezTo>
                <a:close/>
                <a:moveTo>
                  <a:pt x="225" y="121"/>
                </a:moveTo>
                <a:cubicBezTo>
                  <a:pt x="224" y="120"/>
                  <a:pt x="224" y="120"/>
                  <a:pt x="224" y="120"/>
                </a:cubicBezTo>
                <a:cubicBezTo>
                  <a:pt x="223" y="120"/>
                  <a:pt x="223" y="120"/>
                  <a:pt x="223" y="121"/>
                </a:cubicBezTo>
                <a:cubicBezTo>
                  <a:pt x="223" y="121"/>
                  <a:pt x="223" y="121"/>
                  <a:pt x="222" y="121"/>
                </a:cubicBezTo>
                <a:cubicBezTo>
                  <a:pt x="222" y="122"/>
                  <a:pt x="222" y="122"/>
                  <a:pt x="222" y="122"/>
                </a:cubicBezTo>
                <a:cubicBezTo>
                  <a:pt x="202" y="122"/>
                  <a:pt x="202" y="122"/>
                  <a:pt x="202" y="122"/>
                </a:cubicBezTo>
                <a:cubicBezTo>
                  <a:pt x="201" y="122"/>
                  <a:pt x="201" y="122"/>
                  <a:pt x="201" y="121"/>
                </a:cubicBezTo>
                <a:cubicBezTo>
                  <a:pt x="201" y="121"/>
                  <a:pt x="200" y="120"/>
                  <a:pt x="200" y="120"/>
                </a:cubicBezTo>
                <a:cubicBezTo>
                  <a:pt x="200" y="120"/>
                  <a:pt x="199" y="120"/>
                  <a:pt x="199" y="120"/>
                </a:cubicBezTo>
                <a:cubicBezTo>
                  <a:pt x="199" y="121"/>
                  <a:pt x="199" y="121"/>
                  <a:pt x="199" y="121"/>
                </a:cubicBezTo>
                <a:cubicBezTo>
                  <a:pt x="199" y="134"/>
                  <a:pt x="199" y="134"/>
                  <a:pt x="199" y="134"/>
                </a:cubicBezTo>
                <a:cubicBezTo>
                  <a:pt x="199" y="134"/>
                  <a:pt x="199" y="134"/>
                  <a:pt x="199" y="134"/>
                </a:cubicBezTo>
                <a:cubicBezTo>
                  <a:pt x="199" y="134"/>
                  <a:pt x="200" y="135"/>
                  <a:pt x="200" y="135"/>
                </a:cubicBezTo>
                <a:cubicBezTo>
                  <a:pt x="204" y="135"/>
                  <a:pt x="204" y="135"/>
                  <a:pt x="204" y="135"/>
                </a:cubicBezTo>
                <a:cubicBezTo>
                  <a:pt x="204" y="135"/>
                  <a:pt x="204" y="135"/>
                  <a:pt x="204" y="135"/>
                </a:cubicBezTo>
                <a:cubicBezTo>
                  <a:pt x="205" y="135"/>
                  <a:pt x="205" y="135"/>
                  <a:pt x="205" y="134"/>
                </a:cubicBezTo>
                <a:cubicBezTo>
                  <a:pt x="205" y="134"/>
                  <a:pt x="205" y="133"/>
                  <a:pt x="205" y="133"/>
                </a:cubicBezTo>
                <a:cubicBezTo>
                  <a:pt x="205" y="133"/>
                  <a:pt x="204" y="133"/>
                  <a:pt x="204" y="132"/>
                </a:cubicBezTo>
                <a:cubicBezTo>
                  <a:pt x="202" y="132"/>
                  <a:pt x="201" y="132"/>
                  <a:pt x="201" y="131"/>
                </a:cubicBezTo>
                <a:cubicBezTo>
                  <a:pt x="201" y="131"/>
                  <a:pt x="201" y="131"/>
                  <a:pt x="201" y="130"/>
                </a:cubicBezTo>
                <a:cubicBezTo>
                  <a:pt x="201" y="129"/>
                  <a:pt x="201" y="129"/>
                  <a:pt x="201" y="129"/>
                </a:cubicBezTo>
                <a:cubicBezTo>
                  <a:pt x="212" y="129"/>
                  <a:pt x="212" y="129"/>
                  <a:pt x="212" y="129"/>
                </a:cubicBezTo>
                <a:cubicBezTo>
                  <a:pt x="212" y="131"/>
                  <a:pt x="212" y="131"/>
                  <a:pt x="212" y="131"/>
                </a:cubicBezTo>
                <a:cubicBezTo>
                  <a:pt x="212" y="131"/>
                  <a:pt x="212" y="131"/>
                  <a:pt x="212" y="131"/>
                </a:cubicBezTo>
                <a:cubicBezTo>
                  <a:pt x="211" y="131"/>
                  <a:pt x="211" y="131"/>
                  <a:pt x="210" y="132"/>
                </a:cubicBezTo>
                <a:cubicBezTo>
                  <a:pt x="210" y="132"/>
                  <a:pt x="209" y="132"/>
                  <a:pt x="209" y="132"/>
                </a:cubicBezTo>
                <a:cubicBezTo>
                  <a:pt x="209" y="132"/>
                  <a:pt x="209" y="132"/>
                  <a:pt x="209" y="133"/>
                </a:cubicBezTo>
                <a:cubicBezTo>
                  <a:pt x="209" y="134"/>
                  <a:pt x="209" y="134"/>
                  <a:pt x="209" y="134"/>
                </a:cubicBezTo>
                <a:cubicBezTo>
                  <a:pt x="209" y="134"/>
                  <a:pt x="210" y="134"/>
                  <a:pt x="210" y="134"/>
                </a:cubicBezTo>
                <a:cubicBezTo>
                  <a:pt x="215" y="134"/>
                  <a:pt x="215" y="134"/>
                  <a:pt x="215" y="134"/>
                </a:cubicBezTo>
                <a:cubicBezTo>
                  <a:pt x="216" y="134"/>
                  <a:pt x="216" y="134"/>
                  <a:pt x="216" y="134"/>
                </a:cubicBezTo>
                <a:cubicBezTo>
                  <a:pt x="216" y="134"/>
                  <a:pt x="216" y="133"/>
                  <a:pt x="216" y="132"/>
                </a:cubicBezTo>
                <a:cubicBezTo>
                  <a:pt x="216" y="132"/>
                  <a:pt x="216" y="132"/>
                  <a:pt x="216" y="132"/>
                </a:cubicBezTo>
                <a:cubicBezTo>
                  <a:pt x="216" y="132"/>
                  <a:pt x="215" y="132"/>
                  <a:pt x="215" y="132"/>
                </a:cubicBezTo>
                <a:cubicBezTo>
                  <a:pt x="214" y="131"/>
                  <a:pt x="214" y="131"/>
                  <a:pt x="214" y="131"/>
                </a:cubicBezTo>
                <a:cubicBezTo>
                  <a:pt x="214" y="131"/>
                  <a:pt x="214" y="131"/>
                  <a:pt x="214" y="130"/>
                </a:cubicBezTo>
                <a:cubicBezTo>
                  <a:pt x="214" y="129"/>
                  <a:pt x="214" y="129"/>
                  <a:pt x="214" y="129"/>
                </a:cubicBezTo>
                <a:cubicBezTo>
                  <a:pt x="223" y="129"/>
                  <a:pt x="223" y="129"/>
                  <a:pt x="223" y="129"/>
                </a:cubicBezTo>
                <a:cubicBezTo>
                  <a:pt x="223" y="130"/>
                  <a:pt x="223" y="130"/>
                  <a:pt x="223" y="130"/>
                </a:cubicBezTo>
                <a:cubicBezTo>
                  <a:pt x="223" y="131"/>
                  <a:pt x="223" y="131"/>
                  <a:pt x="222" y="131"/>
                </a:cubicBezTo>
                <a:cubicBezTo>
                  <a:pt x="222" y="132"/>
                  <a:pt x="221" y="132"/>
                  <a:pt x="220" y="132"/>
                </a:cubicBezTo>
                <a:cubicBezTo>
                  <a:pt x="220" y="133"/>
                  <a:pt x="219" y="133"/>
                  <a:pt x="219" y="133"/>
                </a:cubicBezTo>
                <a:cubicBezTo>
                  <a:pt x="219" y="133"/>
                  <a:pt x="219" y="134"/>
                  <a:pt x="219" y="134"/>
                </a:cubicBezTo>
                <a:cubicBezTo>
                  <a:pt x="219" y="135"/>
                  <a:pt x="219" y="135"/>
                  <a:pt x="219" y="135"/>
                </a:cubicBezTo>
                <a:cubicBezTo>
                  <a:pt x="219" y="135"/>
                  <a:pt x="220" y="135"/>
                  <a:pt x="220" y="135"/>
                </a:cubicBezTo>
                <a:cubicBezTo>
                  <a:pt x="224" y="134"/>
                  <a:pt x="224" y="134"/>
                  <a:pt x="224" y="134"/>
                </a:cubicBezTo>
                <a:cubicBezTo>
                  <a:pt x="224" y="134"/>
                  <a:pt x="224" y="134"/>
                  <a:pt x="225" y="134"/>
                </a:cubicBezTo>
                <a:cubicBezTo>
                  <a:pt x="225" y="134"/>
                  <a:pt x="225" y="134"/>
                  <a:pt x="225" y="133"/>
                </a:cubicBezTo>
                <a:cubicBezTo>
                  <a:pt x="225" y="121"/>
                  <a:pt x="225" y="121"/>
                  <a:pt x="225" y="121"/>
                </a:cubicBezTo>
                <a:cubicBezTo>
                  <a:pt x="225" y="121"/>
                  <a:pt x="225" y="121"/>
                  <a:pt x="225" y="121"/>
                </a:cubicBezTo>
                <a:close/>
                <a:moveTo>
                  <a:pt x="49" y="119"/>
                </a:moveTo>
                <a:cubicBezTo>
                  <a:pt x="28" y="114"/>
                  <a:pt x="28" y="114"/>
                  <a:pt x="28" y="114"/>
                </a:cubicBezTo>
                <a:cubicBezTo>
                  <a:pt x="27" y="114"/>
                  <a:pt x="27" y="114"/>
                  <a:pt x="27" y="114"/>
                </a:cubicBezTo>
                <a:cubicBezTo>
                  <a:pt x="27" y="113"/>
                  <a:pt x="27" y="113"/>
                  <a:pt x="26" y="113"/>
                </a:cubicBezTo>
                <a:cubicBezTo>
                  <a:pt x="26" y="113"/>
                  <a:pt x="26" y="113"/>
                  <a:pt x="26" y="113"/>
                </a:cubicBezTo>
                <a:cubicBezTo>
                  <a:pt x="26" y="113"/>
                  <a:pt x="25" y="113"/>
                  <a:pt x="25" y="113"/>
                </a:cubicBezTo>
                <a:cubicBezTo>
                  <a:pt x="25" y="113"/>
                  <a:pt x="25" y="113"/>
                  <a:pt x="25" y="113"/>
                </a:cubicBezTo>
                <a:cubicBezTo>
                  <a:pt x="25" y="113"/>
                  <a:pt x="25" y="113"/>
                  <a:pt x="25" y="114"/>
                </a:cubicBezTo>
                <a:cubicBezTo>
                  <a:pt x="25" y="118"/>
                  <a:pt x="25" y="118"/>
                  <a:pt x="25" y="118"/>
                </a:cubicBezTo>
                <a:cubicBezTo>
                  <a:pt x="25" y="118"/>
                  <a:pt x="25" y="119"/>
                  <a:pt x="25" y="119"/>
                </a:cubicBezTo>
                <a:cubicBezTo>
                  <a:pt x="25" y="119"/>
                  <a:pt x="25" y="119"/>
                  <a:pt x="25" y="119"/>
                </a:cubicBezTo>
                <a:cubicBezTo>
                  <a:pt x="25" y="119"/>
                  <a:pt x="25" y="119"/>
                  <a:pt x="26" y="119"/>
                </a:cubicBezTo>
                <a:cubicBezTo>
                  <a:pt x="26" y="119"/>
                  <a:pt x="27" y="118"/>
                  <a:pt x="27" y="118"/>
                </a:cubicBezTo>
                <a:cubicBezTo>
                  <a:pt x="27" y="117"/>
                  <a:pt x="27" y="117"/>
                  <a:pt x="28" y="117"/>
                </a:cubicBezTo>
                <a:cubicBezTo>
                  <a:pt x="28" y="117"/>
                  <a:pt x="28" y="117"/>
                  <a:pt x="28" y="117"/>
                </a:cubicBezTo>
                <a:cubicBezTo>
                  <a:pt x="39" y="119"/>
                  <a:pt x="39" y="119"/>
                  <a:pt x="39" y="119"/>
                </a:cubicBezTo>
                <a:cubicBezTo>
                  <a:pt x="28" y="122"/>
                  <a:pt x="28" y="122"/>
                  <a:pt x="28" y="122"/>
                </a:cubicBezTo>
                <a:cubicBezTo>
                  <a:pt x="28" y="122"/>
                  <a:pt x="28" y="122"/>
                  <a:pt x="27" y="122"/>
                </a:cubicBezTo>
                <a:cubicBezTo>
                  <a:pt x="27" y="122"/>
                  <a:pt x="27" y="122"/>
                  <a:pt x="27" y="121"/>
                </a:cubicBezTo>
                <a:cubicBezTo>
                  <a:pt x="27" y="121"/>
                  <a:pt x="27" y="121"/>
                  <a:pt x="27" y="121"/>
                </a:cubicBezTo>
                <a:cubicBezTo>
                  <a:pt x="26" y="121"/>
                  <a:pt x="26" y="121"/>
                  <a:pt x="26" y="121"/>
                </a:cubicBezTo>
                <a:cubicBezTo>
                  <a:pt x="25" y="121"/>
                  <a:pt x="25" y="121"/>
                  <a:pt x="25" y="121"/>
                </a:cubicBezTo>
                <a:cubicBezTo>
                  <a:pt x="25" y="121"/>
                  <a:pt x="25" y="121"/>
                  <a:pt x="25" y="121"/>
                </a:cubicBezTo>
                <a:cubicBezTo>
                  <a:pt x="25" y="129"/>
                  <a:pt x="25" y="129"/>
                  <a:pt x="25" y="129"/>
                </a:cubicBezTo>
                <a:cubicBezTo>
                  <a:pt x="25" y="129"/>
                  <a:pt x="25" y="129"/>
                  <a:pt x="25" y="129"/>
                </a:cubicBezTo>
                <a:cubicBezTo>
                  <a:pt x="26" y="129"/>
                  <a:pt x="26" y="129"/>
                  <a:pt x="26" y="129"/>
                </a:cubicBezTo>
                <a:cubicBezTo>
                  <a:pt x="26" y="129"/>
                  <a:pt x="27" y="129"/>
                  <a:pt x="27" y="129"/>
                </a:cubicBezTo>
                <a:cubicBezTo>
                  <a:pt x="27" y="129"/>
                  <a:pt x="28" y="128"/>
                  <a:pt x="28" y="128"/>
                </a:cubicBezTo>
                <a:cubicBezTo>
                  <a:pt x="32" y="127"/>
                  <a:pt x="32" y="127"/>
                  <a:pt x="32" y="127"/>
                </a:cubicBezTo>
                <a:cubicBezTo>
                  <a:pt x="39" y="129"/>
                  <a:pt x="39" y="129"/>
                  <a:pt x="39" y="129"/>
                </a:cubicBezTo>
                <a:cubicBezTo>
                  <a:pt x="28" y="131"/>
                  <a:pt x="28" y="131"/>
                  <a:pt x="28" y="131"/>
                </a:cubicBezTo>
                <a:cubicBezTo>
                  <a:pt x="28" y="131"/>
                  <a:pt x="28" y="131"/>
                  <a:pt x="28" y="131"/>
                </a:cubicBezTo>
                <a:cubicBezTo>
                  <a:pt x="27" y="131"/>
                  <a:pt x="27" y="131"/>
                  <a:pt x="27" y="131"/>
                </a:cubicBezTo>
                <a:cubicBezTo>
                  <a:pt x="27" y="131"/>
                  <a:pt x="27" y="131"/>
                  <a:pt x="26" y="131"/>
                </a:cubicBezTo>
                <a:cubicBezTo>
                  <a:pt x="26" y="131"/>
                  <a:pt x="26" y="131"/>
                  <a:pt x="26" y="131"/>
                </a:cubicBezTo>
                <a:cubicBezTo>
                  <a:pt x="25" y="131"/>
                  <a:pt x="25" y="131"/>
                  <a:pt x="25" y="131"/>
                </a:cubicBezTo>
                <a:cubicBezTo>
                  <a:pt x="25" y="131"/>
                  <a:pt x="25" y="131"/>
                  <a:pt x="25" y="131"/>
                </a:cubicBezTo>
                <a:cubicBezTo>
                  <a:pt x="25" y="139"/>
                  <a:pt x="25" y="139"/>
                  <a:pt x="25" y="139"/>
                </a:cubicBezTo>
                <a:cubicBezTo>
                  <a:pt x="25" y="139"/>
                  <a:pt x="25" y="139"/>
                  <a:pt x="25" y="139"/>
                </a:cubicBezTo>
                <a:cubicBezTo>
                  <a:pt x="26" y="139"/>
                  <a:pt x="26" y="139"/>
                  <a:pt x="26" y="139"/>
                </a:cubicBezTo>
                <a:cubicBezTo>
                  <a:pt x="27" y="139"/>
                  <a:pt x="27" y="139"/>
                  <a:pt x="27" y="139"/>
                </a:cubicBezTo>
                <a:cubicBezTo>
                  <a:pt x="27" y="138"/>
                  <a:pt x="28" y="138"/>
                  <a:pt x="28" y="138"/>
                </a:cubicBezTo>
                <a:cubicBezTo>
                  <a:pt x="49" y="133"/>
                  <a:pt x="49" y="133"/>
                  <a:pt x="49" y="133"/>
                </a:cubicBezTo>
                <a:cubicBezTo>
                  <a:pt x="49" y="133"/>
                  <a:pt x="49" y="133"/>
                  <a:pt x="49" y="133"/>
                </a:cubicBezTo>
                <a:cubicBezTo>
                  <a:pt x="50" y="133"/>
                  <a:pt x="51" y="133"/>
                  <a:pt x="51" y="133"/>
                </a:cubicBezTo>
                <a:cubicBezTo>
                  <a:pt x="51" y="129"/>
                  <a:pt x="51" y="129"/>
                  <a:pt x="51" y="129"/>
                </a:cubicBezTo>
                <a:cubicBezTo>
                  <a:pt x="51" y="129"/>
                  <a:pt x="51" y="129"/>
                  <a:pt x="51" y="129"/>
                </a:cubicBezTo>
                <a:cubicBezTo>
                  <a:pt x="51" y="129"/>
                  <a:pt x="50" y="129"/>
                  <a:pt x="50" y="129"/>
                </a:cubicBezTo>
                <a:cubicBezTo>
                  <a:pt x="38" y="126"/>
                  <a:pt x="38" y="126"/>
                  <a:pt x="38" y="126"/>
                </a:cubicBezTo>
                <a:cubicBezTo>
                  <a:pt x="50" y="124"/>
                  <a:pt x="50" y="124"/>
                  <a:pt x="50" y="124"/>
                </a:cubicBezTo>
                <a:cubicBezTo>
                  <a:pt x="50" y="124"/>
                  <a:pt x="50" y="124"/>
                  <a:pt x="50" y="124"/>
                </a:cubicBezTo>
                <a:cubicBezTo>
                  <a:pt x="50" y="124"/>
                  <a:pt x="51" y="123"/>
                  <a:pt x="51" y="123"/>
                </a:cubicBezTo>
                <a:cubicBezTo>
                  <a:pt x="51" y="120"/>
                  <a:pt x="51" y="120"/>
                  <a:pt x="51" y="120"/>
                </a:cubicBezTo>
                <a:cubicBezTo>
                  <a:pt x="51" y="120"/>
                  <a:pt x="51" y="119"/>
                  <a:pt x="51" y="119"/>
                </a:cubicBezTo>
                <a:cubicBezTo>
                  <a:pt x="50" y="119"/>
                  <a:pt x="50" y="119"/>
                  <a:pt x="49" y="119"/>
                </a:cubicBezTo>
                <a:close/>
              </a:path>
            </a:pathLst>
          </a:custGeom>
          <a:solidFill>
            <a:schemeClr val="accent1"/>
          </a:solidFill>
          <a:ln>
            <a:solidFill>
              <a:schemeClr val="accent1"/>
            </a:solidFill>
          </a:ln>
        </p:spPr>
        <p:txBody>
          <a:bodyPr vert="horz" wrap="square" lIns="91440" tIns="45720" rIns="91440" bIns="45720" numCol="1" anchor="t" anchorCtr="0" compatLnSpc="1"/>
          <a:lstStyle/>
          <a:p>
            <a:endParaRPr lang="zh-CN" altLang="en-US">
              <a:solidFill>
                <a:prstClr val="black"/>
              </a:solidFill>
            </a:endParaRPr>
          </a:p>
        </p:txBody>
      </p:sp>
      <p:grpSp>
        <p:nvGrpSpPr>
          <p:cNvPr id="43" name="组合 42"/>
          <p:cNvGrpSpPr/>
          <p:nvPr/>
        </p:nvGrpSpPr>
        <p:grpSpPr>
          <a:xfrm>
            <a:off x="4207538" y="2716411"/>
            <a:ext cx="939496" cy="942046"/>
            <a:chOff x="5332413" y="2111201"/>
            <a:chExt cx="614362" cy="615950"/>
          </a:xfrm>
          <a:solidFill>
            <a:schemeClr val="accent2"/>
          </a:solidFill>
        </p:grpSpPr>
        <p:sp>
          <p:nvSpPr>
            <p:cNvPr id="44" name="Freeform 31"/>
            <p:cNvSpPr>
              <a:spLocks noEditPoints="1"/>
            </p:cNvSpPr>
            <p:nvPr/>
          </p:nvSpPr>
          <p:spPr bwMode="auto">
            <a:xfrm>
              <a:off x="5332413" y="2111201"/>
              <a:ext cx="614362" cy="615950"/>
            </a:xfrm>
            <a:custGeom>
              <a:avLst/>
              <a:gdLst>
                <a:gd name="T0" fmla="*/ 109 w 128"/>
                <a:gd name="T1" fmla="*/ 48 h 128"/>
                <a:gd name="T2" fmla="*/ 114 w 128"/>
                <a:gd name="T3" fmla="*/ 33 h 128"/>
                <a:gd name="T4" fmla="*/ 105 w 128"/>
                <a:gd name="T5" fmla="*/ 15 h 128"/>
                <a:gd name="T6" fmla="*/ 95 w 128"/>
                <a:gd name="T7" fmla="*/ 14 h 128"/>
                <a:gd name="T8" fmla="*/ 80 w 128"/>
                <a:gd name="T9" fmla="*/ 19 h 128"/>
                <a:gd name="T10" fmla="*/ 69 w 128"/>
                <a:gd name="T11" fmla="*/ 0 h 128"/>
                <a:gd name="T12" fmla="*/ 51 w 128"/>
                <a:gd name="T13" fmla="*/ 6 h 128"/>
                <a:gd name="T14" fmla="*/ 43 w 128"/>
                <a:gd name="T15" fmla="*/ 21 h 128"/>
                <a:gd name="T16" fmla="*/ 28 w 128"/>
                <a:gd name="T17" fmla="*/ 13 h 128"/>
                <a:gd name="T18" fmla="*/ 15 w 128"/>
                <a:gd name="T19" fmla="*/ 23 h 128"/>
                <a:gd name="T20" fmla="*/ 21 w 128"/>
                <a:gd name="T21" fmla="*/ 43 h 128"/>
                <a:gd name="T22" fmla="*/ 6 w 128"/>
                <a:gd name="T23" fmla="*/ 51 h 128"/>
                <a:gd name="T24" fmla="*/ 0 w 128"/>
                <a:gd name="T25" fmla="*/ 69 h 128"/>
                <a:gd name="T26" fmla="*/ 19 w 128"/>
                <a:gd name="T27" fmla="*/ 80 h 128"/>
                <a:gd name="T28" fmla="*/ 14 w 128"/>
                <a:gd name="T29" fmla="*/ 95 h 128"/>
                <a:gd name="T30" fmla="*/ 23 w 128"/>
                <a:gd name="T31" fmla="*/ 113 h 128"/>
                <a:gd name="T32" fmla="*/ 33 w 128"/>
                <a:gd name="T33" fmla="*/ 114 h 128"/>
                <a:gd name="T34" fmla="*/ 48 w 128"/>
                <a:gd name="T35" fmla="*/ 109 h 128"/>
                <a:gd name="T36" fmla="*/ 59 w 128"/>
                <a:gd name="T37" fmla="*/ 128 h 128"/>
                <a:gd name="T38" fmla="*/ 77 w 128"/>
                <a:gd name="T39" fmla="*/ 122 h 128"/>
                <a:gd name="T40" fmla="*/ 85 w 128"/>
                <a:gd name="T41" fmla="*/ 107 h 128"/>
                <a:gd name="T42" fmla="*/ 100 w 128"/>
                <a:gd name="T43" fmla="*/ 115 h 128"/>
                <a:gd name="T44" fmla="*/ 113 w 128"/>
                <a:gd name="T45" fmla="*/ 105 h 128"/>
                <a:gd name="T46" fmla="*/ 107 w 128"/>
                <a:gd name="T47" fmla="*/ 85 h 128"/>
                <a:gd name="T48" fmla="*/ 122 w 128"/>
                <a:gd name="T49" fmla="*/ 77 h 128"/>
                <a:gd name="T50" fmla="*/ 128 w 128"/>
                <a:gd name="T51" fmla="*/ 59 h 128"/>
                <a:gd name="T52" fmla="*/ 108 w 128"/>
                <a:gd name="T53" fmla="*/ 72 h 128"/>
                <a:gd name="T54" fmla="*/ 100 w 128"/>
                <a:gd name="T55" fmla="*/ 81 h 128"/>
                <a:gd name="T56" fmla="*/ 107 w 128"/>
                <a:gd name="T57" fmla="*/ 100 h 128"/>
                <a:gd name="T58" fmla="*/ 89 w 128"/>
                <a:gd name="T59" fmla="*/ 101 h 128"/>
                <a:gd name="T60" fmla="*/ 81 w 128"/>
                <a:gd name="T61" fmla="*/ 100 h 128"/>
                <a:gd name="T62" fmla="*/ 72 w 128"/>
                <a:gd name="T63" fmla="*/ 108 h 128"/>
                <a:gd name="T64" fmla="*/ 59 w 128"/>
                <a:gd name="T65" fmla="*/ 120 h 128"/>
                <a:gd name="T66" fmla="*/ 51 w 128"/>
                <a:gd name="T67" fmla="*/ 102 h 128"/>
                <a:gd name="T68" fmla="*/ 43 w 128"/>
                <a:gd name="T69" fmla="*/ 99 h 128"/>
                <a:gd name="T70" fmla="*/ 28 w 128"/>
                <a:gd name="T71" fmla="*/ 107 h 128"/>
                <a:gd name="T72" fmla="*/ 27 w 128"/>
                <a:gd name="T73" fmla="*/ 89 h 128"/>
                <a:gd name="T74" fmla="*/ 26 w 128"/>
                <a:gd name="T75" fmla="*/ 77 h 128"/>
                <a:gd name="T76" fmla="*/ 8 w 128"/>
                <a:gd name="T77" fmla="*/ 69 h 128"/>
                <a:gd name="T78" fmla="*/ 20 w 128"/>
                <a:gd name="T79" fmla="*/ 56 h 128"/>
                <a:gd name="T80" fmla="*/ 28 w 128"/>
                <a:gd name="T81" fmla="*/ 47 h 128"/>
                <a:gd name="T82" fmla="*/ 21 w 128"/>
                <a:gd name="T83" fmla="*/ 28 h 128"/>
                <a:gd name="T84" fmla="*/ 39 w 128"/>
                <a:gd name="T85" fmla="*/ 27 h 128"/>
                <a:gd name="T86" fmla="*/ 47 w 128"/>
                <a:gd name="T87" fmla="*/ 28 h 128"/>
                <a:gd name="T88" fmla="*/ 56 w 128"/>
                <a:gd name="T89" fmla="*/ 20 h 128"/>
                <a:gd name="T90" fmla="*/ 69 w 128"/>
                <a:gd name="T91" fmla="*/ 8 h 128"/>
                <a:gd name="T92" fmla="*/ 77 w 128"/>
                <a:gd name="T93" fmla="*/ 26 h 128"/>
                <a:gd name="T94" fmla="*/ 85 w 128"/>
                <a:gd name="T95" fmla="*/ 29 h 128"/>
                <a:gd name="T96" fmla="*/ 100 w 128"/>
                <a:gd name="T97" fmla="*/ 21 h 128"/>
                <a:gd name="T98" fmla="*/ 101 w 128"/>
                <a:gd name="T99" fmla="*/ 39 h 128"/>
                <a:gd name="T100" fmla="*/ 102 w 128"/>
                <a:gd name="T101" fmla="*/ 51 h 128"/>
                <a:gd name="T102" fmla="*/ 120 w 128"/>
                <a:gd name="T103" fmla="*/ 59 h 128"/>
                <a:gd name="T104" fmla="*/ 108 w 128"/>
                <a:gd name="T105" fmla="*/ 7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28" h="128">
                  <a:moveTo>
                    <a:pt x="122" y="51"/>
                  </a:moveTo>
                  <a:cubicBezTo>
                    <a:pt x="109" y="48"/>
                    <a:pt x="109" y="48"/>
                    <a:pt x="109" y="48"/>
                  </a:cubicBezTo>
                  <a:cubicBezTo>
                    <a:pt x="109" y="46"/>
                    <a:pt x="108" y="45"/>
                    <a:pt x="107" y="43"/>
                  </a:cubicBezTo>
                  <a:cubicBezTo>
                    <a:pt x="114" y="33"/>
                    <a:pt x="114" y="33"/>
                    <a:pt x="114" y="33"/>
                  </a:cubicBezTo>
                  <a:cubicBezTo>
                    <a:pt x="116" y="30"/>
                    <a:pt x="116" y="25"/>
                    <a:pt x="113" y="23"/>
                  </a:cubicBezTo>
                  <a:cubicBezTo>
                    <a:pt x="105" y="15"/>
                    <a:pt x="105" y="15"/>
                    <a:pt x="105" y="15"/>
                  </a:cubicBezTo>
                  <a:cubicBezTo>
                    <a:pt x="104" y="13"/>
                    <a:pt x="102" y="13"/>
                    <a:pt x="100" y="13"/>
                  </a:cubicBezTo>
                  <a:cubicBezTo>
                    <a:pt x="98" y="13"/>
                    <a:pt x="97" y="13"/>
                    <a:pt x="95" y="14"/>
                  </a:cubicBezTo>
                  <a:cubicBezTo>
                    <a:pt x="85" y="21"/>
                    <a:pt x="85" y="21"/>
                    <a:pt x="85" y="21"/>
                  </a:cubicBezTo>
                  <a:cubicBezTo>
                    <a:pt x="83" y="20"/>
                    <a:pt x="82" y="19"/>
                    <a:pt x="80" y="19"/>
                  </a:cubicBezTo>
                  <a:cubicBezTo>
                    <a:pt x="77" y="6"/>
                    <a:pt x="77" y="6"/>
                    <a:pt x="77" y="6"/>
                  </a:cubicBezTo>
                  <a:cubicBezTo>
                    <a:pt x="77" y="3"/>
                    <a:pt x="73" y="0"/>
                    <a:pt x="69" y="0"/>
                  </a:cubicBezTo>
                  <a:cubicBezTo>
                    <a:pt x="59" y="0"/>
                    <a:pt x="59" y="0"/>
                    <a:pt x="59" y="0"/>
                  </a:cubicBezTo>
                  <a:cubicBezTo>
                    <a:pt x="55" y="0"/>
                    <a:pt x="51" y="3"/>
                    <a:pt x="51" y="6"/>
                  </a:cubicBezTo>
                  <a:cubicBezTo>
                    <a:pt x="48" y="19"/>
                    <a:pt x="48" y="19"/>
                    <a:pt x="48" y="19"/>
                  </a:cubicBezTo>
                  <a:cubicBezTo>
                    <a:pt x="46" y="19"/>
                    <a:pt x="45" y="20"/>
                    <a:pt x="43" y="21"/>
                  </a:cubicBezTo>
                  <a:cubicBezTo>
                    <a:pt x="33" y="14"/>
                    <a:pt x="33" y="14"/>
                    <a:pt x="33" y="14"/>
                  </a:cubicBezTo>
                  <a:cubicBezTo>
                    <a:pt x="31" y="13"/>
                    <a:pt x="30" y="13"/>
                    <a:pt x="28" y="13"/>
                  </a:cubicBezTo>
                  <a:cubicBezTo>
                    <a:pt x="26" y="13"/>
                    <a:pt x="24" y="13"/>
                    <a:pt x="23" y="15"/>
                  </a:cubicBezTo>
                  <a:cubicBezTo>
                    <a:pt x="15" y="23"/>
                    <a:pt x="15" y="23"/>
                    <a:pt x="15" y="23"/>
                  </a:cubicBezTo>
                  <a:cubicBezTo>
                    <a:pt x="12" y="25"/>
                    <a:pt x="12" y="30"/>
                    <a:pt x="14" y="33"/>
                  </a:cubicBezTo>
                  <a:cubicBezTo>
                    <a:pt x="21" y="43"/>
                    <a:pt x="21" y="43"/>
                    <a:pt x="21" y="43"/>
                  </a:cubicBezTo>
                  <a:cubicBezTo>
                    <a:pt x="20" y="45"/>
                    <a:pt x="19" y="46"/>
                    <a:pt x="19" y="48"/>
                  </a:cubicBezTo>
                  <a:cubicBezTo>
                    <a:pt x="6" y="51"/>
                    <a:pt x="6" y="51"/>
                    <a:pt x="6" y="51"/>
                  </a:cubicBezTo>
                  <a:cubicBezTo>
                    <a:pt x="3" y="51"/>
                    <a:pt x="0" y="55"/>
                    <a:pt x="0" y="59"/>
                  </a:cubicBezTo>
                  <a:cubicBezTo>
                    <a:pt x="0" y="69"/>
                    <a:pt x="0" y="69"/>
                    <a:pt x="0" y="69"/>
                  </a:cubicBezTo>
                  <a:cubicBezTo>
                    <a:pt x="0" y="73"/>
                    <a:pt x="3" y="77"/>
                    <a:pt x="6" y="77"/>
                  </a:cubicBezTo>
                  <a:cubicBezTo>
                    <a:pt x="19" y="80"/>
                    <a:pt x="19" y="80"/>
                    <a:pt x="19" y="80"/>
                  </a:cubicBezTo>
                  <a:cubicBezTo>
                    <a:pt x="19" y="82"/>
                    <a:pt x="20" y="83"/>
                    <a:pt x="21" y="85"/>
                  </a:cubicBezTo>
                  <a:cubicBezTo>
                    <a:pt x="14" y="95"/>
                    <a:pt x="14" y="95"/>
                    <a:pt x="14" y="95"/>
                  </a:cubicBezTo>
                  <a:cubicBezTo>
                    <a:pt x="12" y="98"/>
                    <a:pt x="12" y="103"/>
                    <a:pt x="15" y="105"/>
                  </a:cubicBezTo>
                  <a:cubicBezTo>
                    <a:pt x="23" y="113"/>
                    <a:pt x="23" y="113"/>
                    <a:pt x="23" y="113"/>
                  </a:cubicBezTo>
                  <a:cubicBezTo>
                    <a:pt x="24" y="115"/>
                    <a:pt x="26" y="115"/>
                    <a:pt x="28" y="115"/>
                  </a:cubicBezTo>
                  <a:cubicBezTo>
                    <a:pt x="30" y="115"/>
                    <a:pt x="31" y="115"/>
                    <a:pt x="33" y="114"/>
                  </a:cubicBezTo>
                  <a:cubicBezTo>
                    <a:pt x="43" y="107"/>
                    <a:pt x="43" y="107"/>
                    <a:pt x="43" y="107"/>
                  </a:cubicBezTo>
                  <a:cubicBezTo>
                    <a:pt x="45" y="108"/>
                    <a:pt x="46" y="109"/>
                    <a:pt x="48" y="109"/>
                  </a:cubicBezTo>
                  <a:cubicBezTo>
                    <a:pt x="51" y="122"/>
                    <a:pt x="51" y="122"/>
                    <a:pt x="51" y="122"/>
                  </a:cubicBezTo>
                  <a:cubicBezTo>
                    <a:pt x="51" y="125"/>
                    <a:pt x="55" y="128"/>
                    <a:pt x="59" y="128"/>
                  </a:cubicBezTo>
                  <a:cubicBezTo>
                    <a:pt x="69" y="128"/>
                    <a:pt x="69" y="128"/>
                    <a:pt x="69" y="128"/>
                  </a:cubicBezTo>
                  <a:cubicBezTo>
                    <a:pt x="73" y="128"/>
                    <a:pt x="77" y="125"/>
                    <a:pt x="77" y="122"/>
                  </a:cubicBezTo>
                  <a:cubicBezTo>
                    <a:pt x="80" y="109"/>
                    <a:pt x="80" y="109"/>
                    <a:pt x="80" y="109"/>
                  </a:cubicBezTo>
                  <a:cubicBezTo>
                    <a:pt x="82" y="109"/>
                    <a:pt x="83" y="108"/>
                    <a:pt x="85" y="107"/>
                  </a:cubicBezTo>
                  <a:cubicBezTo>
                    <a:pt x="95" y="114"/>
                    <a:pt x="95" y="114"/>
                    <a:pt x="95" y="114"/>
                  </a:cubicBezTo>
                  <a:cubicBezTo>
                    <a:pt x="97" y="115"/>
                    <a:pt x="98" y="115"/>
                    <a:pt x="100" y="115"/>
                  </a:cubicBezTo>
                  <a:cubicBezTo>
                    <a:pt x="102" y="115"/>
                    <a:pt x="104" y="115"/>
                    <a:pt x="105" y="113"/>
                  </a:cubicBezTo>
                  <a:cubicBezTo>
                    <a:pt x="113" y="105"/>
                    <a:pt x="113" y="105"/>
                    <a:pt x="113" y="105"/>
                  </a:cubicBezTo>
                  <a:cubicBezTo>
                    <a:pt x="116" y="103"/>
                    <a:pt x="116" y="98"/>
                    <a:pt x="114" y="95"/>
                  </a:cubicBezTo>
                  <a:cubicBezTo>
                    <a:pt x="107" y="85"/>
                    <a:pt x="107" y="85"/>
                    <a:pt x="107" y="85"/>
                  </a:cubicBezTo>
                  <a:cubicBezTo>
                    <a:pt x="108" y="83"/>
                    <a:pt x="109" y="82"/>
                    <a:pt x="109" y="80"/>
                  </a:cubicBezTo>
                  <a:cubicBezTo>
                    <a:pt x="122" y="77"/>
                    <a:pt x="122" y="77"/>
                    <a:pt x="122" y="77"/>
                  </a:cubicBezTo>
                  <a:cubicBezTo>
                    <a:pt x="125" y="77"/>
                    <a:pt x="128" y="73"/>
                    <a:pt x="128" y="69"/>
                  </a:cubicBezTo>
                  <a:cubicBezTo>
                    <a:pt x="128" y="59"/>
                    <a:pt x="128" y="59"/>
                    <a:pt x="128" y="59"/>
                  </a:cubicBezTo>
                  <a:cubicBezTo>
                    <a:pt x="128" y="55"/>
                    <a:pt x="125" y="51"/>
                    <a:pt x="122" y="51"/>
                  </a:cubicBezTo>
                  <a:moveTo>
                    <a:pt x="108" y="72"/>
                  </a:moveTo>
                  <a:cubicBezTo>
                    <a:pt x="105" y="72"/>
                    <a:pt x="103" y="74"/>
                    <a:pt x="102" y="77"/>
                  </a:cubicBezTo>
                  <a:cubicBezTo>
                    <a:pt x="101" y="79"/>
                    <a:pt x="101" y="80"/>
                    <a:pt x="100" y="81"/>
                  </a:cubicBezTo>
                  <a:cubicBezTo>
                    <a:pt x="99" y="84"/>
                    <a:pt x="99" y="87"/>
                    <a:pt x="101" y="89"/>
                  </a:cubicBezTo>
                  <a:cubicBezTo>
                    <a:pt x="107" y="100"/>
                    <a:pt x="107" y="100"/>
                    <a:pt x="107" y="100"/>
                  </a:cubicBezTo>
                  <a:cubicBezTo>
                    <a:pt x="100" y="107"/>
                    <a:pt x="100" y="107"/>
                    <a:pt x="100" y="107"/>
                  </a:cubicBezTo>
                  <a:cubicBezTo>
                    <a:pt x="89" y="101"/>
                    <a:pt x="89" y="101"/>
                    <a:pt x="89" y="101"/>
                  </a:cubicBezTo>
                  <a:cubicBezTo>
                    <a:pt x="88" y="100"/>
                    <a:pt x="86" y="99"/>
                    <a:pt x="85" y="99"/>
                  </a:cubicBezTo>
                  <a:cubicBezTo>
                    <a:pt x="84" y="99"/>
                    <a:pt x="83" y="99"/>
                    <a:pt x="81" y="100"/>
                  </a:cubicBezTo>
                  <a:cubicBezTo>
                    <a:pt x="80" y="101"/>
                    <a:pt x="79" y="101"/>
                    <a:pt x="77" y="102"/>
                  </a:cubicBezTo>
                  <a:cubicBezTo>
                    <a:pt x="74" y="103"/>
                    <a:pt x="72" y="105"/>
                    <a:pt x="72" y="108"/>
                  </a:cubicBezTo>
                  <a:cubicBezTo>
                    <a:pt x="69" y="120"/>
                    <a:pt x="69" y="120"/>
                    <a:pt x="69" y="120"/>
                  </a:cubicBezTo>
                  <a:cubicBezTo>
                    <a:pt x="59" y="120"/>
                    <a:pt x="59" y="120"/>
                    <a:pt x="59" y="120"/>
                  </a:cubicBezTo>
                  <a:cubicBezTo>
                    <a:pt x="56" y="108"/>
                    <a:pt x="56" y="108"/>
                    <a:pt x="56" y="108"/>
                  </a:cubicBezTo>
                  <a:cubicBezTo>
                    <a:pt x="56" y="105"/>
                    <a:pt x="54" y="103"/>
                    <a:pt x="51" y="102"/>
                  </a:cubicBezTo>
                  <a:cubicBezTo>
                    <a:pt x="49" y="101"/>
                    <a:pt x="48" y="101"/>
                    <a:pt x="47" y="100"/>
                  </a:cubicBezTo>
                  <a:cubicBezTo>
                    <a:pt x="45" y="99"/>
                    <a:pt x="44" y="99"/>
                    <a:pt x="43" y="99"/>
                  </a:cubicBezTo>
                  <a:cubicBezTo>
                    <a:pt x="42" y="99"/>
                    <a:pt x="40" y="100"/>
                    <a:pt x="39" y="101"/>
                  </a:cubicBezTo>
                  <a:cubicBezTo>
                    <a:pt x="28" y="107"/>
                    <a:pt x="28" y="107"/>
                    <a:pt x="28" y="107"/>
                  </a:cubicBezTo>
                  <a:cubicBezTo>
                    <a:pt x="21" y="100"/>
                    <a:pt x="21" y="100"/>
                    <a:pt x="21" y="100"/>
                  </a:cubicBezTo>
                  <a:cubicBezTo>
                    <a:pt x="27" y="89"/>
                    <a:pt x="27" y="89"/>
                    <a:pt x="27" y="89"/>
                  </a:cubicBezTo>
                  <a:cubicBezTo>
                    <a:pt x="29" y="87"/>
                    <a:pt x="29" y="84"/>
                    <a:pt x="28" y="81"/>
                  </a:cubicBezTo>
                  <a:cubicBezTo>
                    <a:pt x="27" y="80"/>
                    <a:pt x="27" y="79"/>
                    <a:pt x="26" y="77"/>
                  </a:cubicBezTo>
                  <a:cubicBezTo>
                    <a:pt x="25" y="74"/>
                    <a:pt x="23" y="72"/>
                    <a:pt x="20" y="72"/>
                  </a:cubicBezTo>
                  <a:cubicBezTo>
                    <a:pt x="8" y="69"/>
                    <a:pt x="8" y="69"/>
                    <a:pt x="8" y="69"/>
                  </a:cubicBezTo>
                  <a:cubicBezTo>
                    <a:pt x="8" y="59"/>
                    <a:pt x="8" y="59"/>
                    <a:pt x="8" y="59"/>
                  </a:cubicBezTo>
                  <a:cubicBezTo>
                    <a:pt x="20" y="56"/>
                    <a:pt x="20" y="56"/>
                    <a:pt x="20" y="56"/>
                  </a:cubicBezTo>
                  <a:cubicBezTo>
                    <a:pt x="23" y="56"/>
                    <a:pt x="25" y="54"/>
                    <a:pt x="26" y="51"/>
                  </a:cubicBezTo>
                  <a:cubicBezTo>
                    <a:pt x="27" y="49"/>
                    <a:pt x="27" y="48"/>
                    <a:pt x="28" y="47"/>
                  </a:cubicBezTo>
                  <a:cubicBezTo>
                    <a:pt x="29" y="44"/>
                    <a:pt x="29" y="41"/>
                    <a:pt x="27" y="39"/>
                  </a:cubicBezTo>
                  <a:cubicBezTo>
                    <a:pt x="21" y="28"/>
                    <a:pt x="21" y="28"/>
                    <a:pt x="21" y="28"/>
                  </a:cubicBezTo>
                  <a:cubicBezTo>
                    <a:pt x="28" y="21"/>
                    <a:pt x="28" y="21"/>
                    <a:pt x="28" y="21"/>
                  </a:cubicBezTo>
                  <a:cubicBezTo>
                    <a:pt x="39" y="27"/>
                    <a:pt x="39" y="27"/>
                    <a:pt x="39" y="27"/>
                  </a:cubicBezTo>
                  <a:cubicBezTo>
                    <a:pt x="40" y="28"/>
                    <a:pt x="42" y="29"/>
                    <a:pt x="43" y="29"/>
                  </a:cubicBezTo>
                  <a:cubicBezTo>
                    <a:pt x="44" y="29"/>
                    <a:pt x="45" y="29"/>
                    <a:pt x="47" y="28"/>
                  </a:cubicBezTo>
                  <a:cubicBezTo>
                    <a:pt x="48" y="27"/>
                    <a:pt x="49" y="27"/>
                    <a:pt x="51" y="26"/>
                  </a:cubicBezTo>
                  <a:cubicBezTo>
                    <a:pt x="54" y="25"/>
                    <a:pt x="56" y="23"/>
                    <a:pt x="56" y="20"/>
                  </a:cubicBezTo>
                  <a:cubicBezTo>
                    <a:pt x="59" y="8"/>
                    <a:pt x="59" y="8"/>
                    <a:pt x="59" y="8"/>
                  </a:cubicBezTo>
                  <a:cubicBezTo>
                    <a:pt x="69" y="8"/>
                    <a:pt x="69" y="8"/>
                    <a:pt x="69" y="8"/>
                  </a:cubicBezTo>
                  <a:cubicBezTo>
                    <a:pt x="72" y="20"/>
                    <a:pt x="72" y="20"/>
                    <a:pt x="72" y="20"/>
                  </a:cubicBezTo>
                  <a:cubicBezTo>
                    <a:pt x="72" y="23"/>
                    <a:pt x="74" y="25"/>
                    <a:pt x="77" y="26"/>
                  </a:cubicBezTo>
                  <a:cubicBezTo>
                    <a:pt x="79" y="27"/>
                    <a:pt x="80" y="27"/>
                    <a:pt x="81" y="28"/>
                  </a:cubicBezTo>
                  <a:cubicBezTo>
                    <a:pt x="83" y="29"/>
                    <a:pt x="84" y="29"/>
                    <a:pt x="85" y="29"/>
                  </a:cubicBezTo>
                  <a:cubicBezTo>
                    <a:pt x="86" y="29"/>
                    <a:pt x="88" y="28"/>
                    <a:pt x="89" y="27"/>
                  </a:cubicBezTo>
                  <a:cubicBezTo>
                    <a:pt x="100" y="21"/>
                    <a:pt x="100" y="21"/>
                    <a:pt x="100" y="21"/>
                  </a:cubicBezTo>
                  <a:cubicBezTo>
                    <a:pt x="107" y="28"/>
                    <a:pt x="107" y="28"/>
                    <a:pt x="107" y="28"/>
                  </a:cubicBezTo>
                  <a:cubicBezTo>
                    <a:pt x="101" y="39"/>
                    <a:pt x="101" y="39"/>
                    <a:pt x="101" y="39"/>
                  </a:cubicBezTo>
                  <a:cubicBezTo>
                    <a:pt x="99" y="41"/>
                    <a:pt x="99" y="44"/>
                    <a:pt x="100" y="47"/>
                  </a:cubicBezTo>
                  <a:cubicBezTo>
                    <a:pt x="101" y="48"/>
                    <a:pt x="101" y="49"/>
                    <a:pt x="102" y="51"/>
                  </a:cubicBezTo>
                  <a:cubicBezTo>
                    <a:pt x="103" y="54"/>
                    <a:pt x="105" y="56"/>
                    <a:pt x="108" y="56"/>
                  </a:cubicBezTo>
                  <a:cubicBezTo>
                    <a:pt x="120" y="59"/>
                    <a:pt x="120" y="59"/>
                    <a:pt x="120" y="59"/>
                  </a:cubicBezTo>
                  <a:cubicBezTo>
                    <a:pt x="120" y="69"/>
                    <a:pt x="120" y="69"/>
                    <a:pt x="120" y="69"/>
                  </a:cubicBezTo>
                  <a:lnTo>
                    <a:pt x="108" y="72"/>
                  </a:lnTo>
                  <a:close/>
                </a:path>
              </a:pathLst>
            </a:custGeom>
            <a:grpFill/>
            <a:ln w="9525">
              <a:solidFill>
                <a:schemeClr val="accent2"/>
              </a:solidFill>
              <a:round/>
            </a:ln>
          </p:spPr>
          <p:txBody>
            <a:bodyPr vert="horz" wrap="square" lIns="91440" tIns="45720" rIns="91440" bIns="45720" numCol="1" anchor="t" anchorCtr="0" compatLnSpc="1"/>
            <a:lstStyle/>
            <a:p>
              <a:endParaRPr lang="zh-CN" altLang="en-US">
                <a:solidFill>
                  <a:prstClr val="black"/>
                </a:solidFill>
              </a:endParaRPr>
            </a:p>
          </p:txBody>
        </p:sp>
        <p:sp>
          <p:nvSpPr>
            <p:cNvPr id="45" name="Freeform 32"/>
            <p:cNvSpPr>
              <a:spLocks noEditPoints="1"/>
            </p:cNvSpPr>
            <p:nvPr/>
          </p:nvSpPr>
          <p:spPr bwMode="auto">
            <a:xfrm>
              <a:off x="5505450" y="2284239"/>
              <a:ext cx="268287" cy="269875"/>
            </a:xfrm>
            <a:custGeom>
              <a:avLst/>
              <a:gdLst>
                <a:gd name="T0" fmla="*/ 28 w 56"/>
                <a:gd name="T1" fmla="*/ 0 h 56"/>
                <a:gd name="T2" fmla="*/ 0 w 56"/>
                <a:gd name="T3" fmla="*/ 28 h 56"/>
                <a:gd name="T4" fmla="*/ 28 w 56"/>
                <a:gd name="T5" fmla="*/ 56 h 56"/>
                <a:gd name="T6" fmla="*/ 56 w 56"/>
                <a:gd name="T7" fmla="*/ 28 h 56"/>
                <a:gd name="T8" fmla="*/ 28 w 56"/>
                <a:gd name="T9" fmla="*/ 0 h 56"/>
                <a:gd name="T10" fmla="*/ 28 w 56"/>
                <a:gd name="T11" fmla="*/ 53 h 56"/>
                <a:gd name="T12" fmla="*/ 4 w 56"/>
                <a:gd name="T13" fmla="*/ 28 h 56"/>
                <a:gd name="T14" fmla="*/ 28 w 56"/>
                <a:gd name="T15" fmla="*/ 4 h 56"/>
                <a:gd name="T16" fmla="*/ 53 w 56"/>
                <a:gd name="T17" fmla="*/ 28 h 56"/>
                <a:gd name="T18" fmla="*/ 28 w 56"/>
                <a:gd name="T19" fmla="*/ 53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6" h="56">
                  <a:moveTo>
                    <a:pt x="28" y="0"/>
                  </a:moveTo>
                  <a:cubicBezTo>
                    <a:pt x="13" y="0"/>
                    <a:pt x="0" y="13"/>
                    <a:pt x="0" y="28"/>
                  </a:cubicBezTo>
                  <a:cubicBezTo>
                    <a:pt x="0" y="43"/>
                    <a:pt x="13" y="56"/>
                    <a:pt x="28" y="56"/>
                  </a:cubicBezTo>
                  <a:cubicBezTo>
                    <a:pt x="43" y="56"/>
                    <a:pt x="56" y="43"/>
                    <a:pt x="56" y="28"/>
                  </a:cubicBezTo>
                  <a:cubicBezTo>
                    <a:pt x="56" y="13"/>
                    <a:pt x="43" y="0"/>
                    <a:pt x="28" y="0"/>
                  </a:cubicBezTo>
                  <a:moveTo>
                    <a:pt x="28" y="53"/>
                  </a:moveTo>
                  <a:cubicBezTo>
                    <a:pt x="14" y="53"/>
                    <a:pt x="4" y="42"/>
                    <a:pt x="4" y="28"/>
                  </a:cubicBezTo>
                  <a:cubicBezTo>
                    <a:pt x="4" y="14"/>
                    <a:pt x="14" y="4"/>
                    <a:pt x="28" y="4"/>
                  </a:cubicBezTo>
                  <a:cubicBezTo>
                    <a:pt x="42" y="4"/>
                    <a:pt x="53" y="14"/>
                    <a:pt x="53" y="28"/>
                  </a:cubicBezTo>
                  <a:cubicBezTo>
                    <a:pt x="53" y="42"/>
                    <a:pt x="42" y="53"/>
                    <a:pt x="28" y="53"/>
                  </a:cubicBezTo>
                </a:path>
              </a:pathLst>
            </a:custGeom>
            <a:grpFill/>
            <a:ln w="9525">
              <a:solidFill>
                <a:schemeClr val="accent2"/>
              </a:solidFill>
              <a:round/>
            </a:ln>
          </p:spPr>
          <p:txBody>
            <a:bodyPr vert="horz" wrap="square" lIns="91440" tIns="45720" rIns="91440" bIns="45720" numCol="1" anchor="t" anchorCtr="0" compatLnSpc="1"/>
            <a:lstStyle/>
            <a:p>
              <a:endParaRPr lang="zh-CN" altLang="en-US">
                <a:solidFill>
                  <a:prstClr val="black"/>
                </a:solidFill>
              </a:endParaRPr>
            </a:p>
          </p:txBody>
        </p:sp>
        <p:sp>
          <p:nvSpPr>
            <p:cNvPr id="46" name="Freeform 33"/>
            <p:cNvSpPr>
              <a:spLocks noEditPoints="1"/>
            </p:cNvSpPr>
            <p:nvPr/>
          </p:nvSpPr>
          <p:spPr bwMode="auto">
            <a:xfrm>
              <a:off x="5562600" y="2341389"/>
              <a:ext cx="153987" cy="153987"/>
            </a:xfrm>
            <a:custGeom>
              <a:avLst/>
              <a:gdLst>
                <a:gd name="T0" fmla="*/ 16 w 32"/>
                <a:gd name="T1" fmla="*/ 0 h 32"/>
                <a:gd name="T2" fmla="*/ 0 w 32"/>
                <a:gd name="T3" fmla="*/ 16 h 32"/>
                <a:gd name="T4" fmla="*/ 16 w 32"/>
                <a:gd name="T5" fmla="*/ 32 h 32"/>
                <a:gd name="T6" fmla="*/ 32 w 32"/>
                <a:gd name="T7" fmla="*/ 16 h 32"/>
                <a:gd name="T8" fmla="*/ 16 w 32"/>
                <a:gd name="T9" fmla="*/ 0 h 32"/>
                <a:gd name="T10" fmla="*/ 16 w 32"/>
                <a:gd name="T11" fmla="*/ 28 h 32"/>
                <a:gd name="T12" fmla="*/ 4 w 32"/>
                <a:gd name="T13" fmla="*/ 16 h 32"/>
                <a:gd name="T14" fmla="*/ 16 w 32"/>
                <a:gd name="T15" fmla="*/ 4 h 32"/>
                <a:gd name="T16" fmla="*/ 28 w 32"/>
                <a:gd name="T17" fmla="*/ 16 h 32"/>
                <a:gd name="T18" fmla="*/ 16 w 32"/>
                <a:gd name="T19" fmla="*/ 28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 h="32">
                  <a:moveTo>
                    <a:pt x="16" y="0"/>
                  </a:moveTo>
                  <a:cubicBezTo>
                    <a:pt x="7" y="0"/>
                    <a:pt x="0" y="7"/>
                    <a:pt x="0" y="16"/>
                  </a:cubicBezTo>
                  <a:cubicBezTo>
                    <a:pt x="0" y="25"/>
                    <a:pt x="7" y="32"/>
                    <a:pt x="16" y="32"/>
                  </a:cubicBezTo>
                  <a:cubicBezTo>
                    <a:pt x="25" y="32"/>
                    <a:pt x="32" y="25"/>
                    <a:pt x="32" y="16"/>
                  </a:cubicBezTo>
                  <a:cubicBezTo>
                    <a:pt x="32" y="7"/>
                    <a:pt x="25" y="0"/>
                    <a:pt x="16" y="0"/>
                  </a:cubicBezTo>
                  <a:moveTo>
                    <a:pt x="16" y="28"/>
                  </a:moveTo>
                  <a:cubicBezTo>
                    <a:pt x="9" y="28"/>
                    <a:pt x="4" y="23"/>
                    <a:pt x="4" y="16"/>
                  </a:cubicBezTo>
                  <a:cubicBezTo>
                    <a:pt x="4" y="9"/>
                    <a:pt x="9" y="4"/>
                    <a:pt x="16" y="4"/>
                  </a:cubicBezTo>
                  <a:cubicBezTo>
                    <a:pt x="23" y="4"/>
                    <a:pt x="28" y="9"/>
                    <a:pt x="28" y="16"/>
                  </a:cubicBezTo>
                  <a:cubicBezTo>
                    <a:pt x="28" y="23"/>
                    <a:pt x="23" y="28"/>
                    <a:pt x="16" y="28"/>
                  </a:cubicBezTo>
                </a:path>
              </a:pathLst>
            </a:custGeom>
            <a:grpFill/>
            <a:ln w="9525">
              <a:solidFill>
                <a:schemeClr val="accent2"/>
              </a:solidFill>
              <a:round/>
            </a:ln>
          </p:spPr>
          <p:txBody>
            <a:bodyPr vert="horz" wrap="square" lIns="91440" tIns="45720" rIns="91440" bIns="45720" numCol="1" anchor="t" anchorCtr="0" compatLnSpc="1"/>
            <a:lstStyle/>
            <a:p>
              <a:endParaRPr lang="zh-CN" altLang="en-US">
                <a:solidFill>
                  <a:prstClr val="black"/>
                </a:solidFill>
              </a:endParaRPr>
            </a:p>
          </p:txBody>
        </p:sp>
      </p:grpSp>
      <p:sp>
        <p:nvSpPr>
          <p:cNvPr id="47" name="Freeform 10"/>
          <p:cNvSpPr>
            <a:spLocks noEditPoints="1"/>
          </p:cNvSpPr>
          <p:nvPr/>
        </p:nvSpPr>
        <p:spPr bwMode="auto">
          <a:xfrm>
            <a:off x="7056131" y="2724485"/>
            <a:ext cx="965402" cy="907398"/>
          </a:xfrm>
          <a:custGeom>
            <a:avLst/>
            <a:gdLst>
              <a:gd name="T0" fmla="*/ 401 w 415"/>
              <a:gd name="T1" fmla="*/ 70 h 390"/>
              <a:gd name="T2" fmla="*/ 102 w 415"/>
              <a:gd name="T3" fmla="*/ 70 h 390"/>
              <a:gd name="T4" fmla="*/ 82 w 415"/>
              <a:gd name="T5" fmla="*/ 27 h 390"/>
              <a:gd name="T6" fmla="*/ 3 w 415"/>
              <a:gd name="T7" fmla="*/ 10 h 390"/>
              <a:gd name="T8" fmla="*/ 66 w 415"/>
              <a:gd name="T9" fmla="*/ 49 h 390"/>
              <a:gd name="T10" fmla="*/ 128 w 415"/>
              <a:gd name="T11" fmla="*/ 254 h 390"/>
              <a:gd name="T12" fmla="*/ 110 w 415"/>
              <a:gd name="T13" fmla="*/ 319 h 390"/>
              <a:gd name="T14" fmla="*/ 129 w 415"/>
              <a:gd name="T15" fmla="*/ 324 h 390"/>
              <a:gd name="T16" fmla="*/ 159 w 415"/>
              <a:gd name="T17" fmla="*/ 390 h 390"/>
              <a:gd name="T18" fmla="*/ 188 w 415"/>
              <a:gd name="T19" fmla="*/ 324 h 390"/>
              <a:gd name="T20" fmla="*/ 265 w 415"/>
              <a:gd name="T21" fmla="*/ 351 h 390"/>
              <a:gd name="T22" fmla="*/ 344 w 415"/>
              <a:gd name="T23" fmla="*/ 351 h 390"/>
              <a:gd name="T24" fmla="*/ 346 w 415"/>
              <a:gd name="T25" fmla="*/ 324 h 390"/>
              <a:gd name="T26" fmla="*/ 346 w 415"/>
              <a:gd name="T27" fmla="*/ 302 h 390"/>
              <a:gd name="T28" fmla="*/ 147 w 415"/>
              <a:gd name="T29" fmla="*/ 268 h 390"/>
              <a:gd name="T30" fmla="*/ 346 w 415"/>
              <a:gd name="T31" fmla="*/ 269 h 390"/>
              <a:gd name="T32" fmla="*/ 414 w 415"/>
              <a:gd name="T33" fmla="*/ 87 h 390"/>
              <a:gd name="T34" fmla="*/ 159 w 415"/>
              <a:gd name="T35" fmla="*/ 368 h 390"/>
              <a:gd name="T36" fmla="*/ 159 w 415"/>
              <a:gd name="T37" fmla="*/ 333 h 390"/>
              <a:gd name="T38" fmla="*/ 159 w 415"/>
              <a:gd name="T39" fmla="*/ 368 h 390"/>
              <a:gd name="T40" fmla="*/ 287 w 415"/>
              <a:gd name="T41" fmla="*/ 351 h 390"/>
              <a:gd name="T42" fmla="*/ 322 w 415"/>
              <a:gd name="T43" fmla="*/ 351 h 390"/>
              <a:gd name="T44" fmla="*/ 374 w 415"/>
              <a:gd name="T45" fmla="*/ 126 h 390"/>
              <a:gd name="T46" fmla="*/ 306 w 415"/>
              <a:gd name="T47" fmla="*/ 97 h 390"/>
              <a:gd name="T48" fmla="*/ 374 w 415"/>
              <a:gd name="T49" fmla="*/ 126 h 390"/>
              <a:gd name="T50" fmla="*/ 306 w 415"/>
              <a:gd name="T51" fmla="*/ 187 h 390"/>
              <a:gd name="T52" fmla="*/ 365 w 415"/>
              <a:gd name="T53" fmla="*/ 153 h 390"/>
              <a:gd name="T54" fmla="*/ 219 w 415"/>
              <a:gd name="T55" fmla="*/ 153 h 390"/>
              <a:gd name="T56" fmla="*/ 280 w 415"/>
              <a:gd name="T57" fmla="*/ 187 h 390"/>
              <a:gd name="T58" fmla="*/ 219 w 415"/>
              <a:gd name="T59" fmla="*/ 153 h 390"/>
              <a:gd name="T60" fmla="*/ 219 w 415"/>
              <a:gd name="T61" fmla="*/ 242 h 390"/>
              <a:gd name="T62" fmla="*/ 280 w 415"/>
              <a:gd name="T63" fmla="*/ 214 h 390"/>
              <a:gd name="T64" fmla="*/ 130 w 415"/>
              <a:gd name="T65" fmla="*/ 153 h 390"/>
              <a:gd name="T66" fmla="*/ 192 w 415"/>
              <a:gd name="T67" fmla="*/ 187 h 390"/>
              <a:gd name="T68" fmla="*/ 130 w 415"/>
              <a:gd name="T69" fmla="*/ 153 h 390"/>
              <a:gd name="T70" fmla="*/ 280 w 415"/>
              <a:gd name="T71" fmla="*/ 97 h 390"/>
              <a:gd name="T72" fmla="*/ 219 w 415"/>
              <a:gd name="T73" fmla="*/ 126 h 390"/>
              <a:gd name="T74" fmla="*/ 192 w 415"/>
              <a:gd name="T75" fmla="*/ 97 h 390"/>
              <a:gd name="T76" fmla="*/ 121 w 415"/>
              <a:gd name="T77" fmla="*/ 126 h 390"/>
              <a:gd name="T78" fmla="*/ 192 w 415"/>
              <a:gd name="T79" fmla="*/ 97 h 390"/>
              <a:gd name="T80" fmla="*/ 192 w 415"/>
              <a:gd name="T81" fmla="*/ 214 h 390"/>
              <a:gd name="T82" fmla="*/ 161 w 415"/>
              <a:gd name="T83" fmla="*/ 242 h 390"/>
              <a:gd name="T84" fmla="*/ 306 w 415"/>
              <a:gd name="T85" fmla="*/ 242 h 390"/>
              <a:gd name="T86" fmla="*/ 346 w 415"/>
              <a:gd name="T87" fmla="*/ 214 h 390"/>
              <a:gd name="T88" fmla="*/ 306 w 415"/>
              <a:gd name="T89" fmla="*/ 242 h 3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415" h="390">
                <a:moveTo>
                  <a:pt x="412" y="76"/>
                </a:moveTo>
                <a:cubicBezTo>
                  <a:pt x="410" y="72"/>
                  <a:pt x="406" y="70"/>
                  <a:pt x="401" y="70"/>
                </a:cubicBezTo>
                <a:cubicBezTo>
                  <a:pt x="103" y="70"/>
                  <a:pt x="103" y="70"/>
                  <a:pt x="103" y="70"/>
                </a:cubicBezTo>
                <a:cubicBezTo>
                  <a:pt x="103" y="70"/>
                  <a:pt x="102" y="70"/>
                  <a:pt x="102" y="70"/>
                </a:cubicBezTo>
                <a:cubicBezTo>
                  <a:pt x="89" y="35"/>
                  <a:pt x="89" y="35"/>
                  <a:pt x="89" y="35"/>
                </a:cubicBezTo>
                <a:cubicBezTo>
                  <a:pt x="88" y="31"/>
                  <a:pt x="85" y="28"/>
                  <a:pt x="82" y="27"/>
                </a:cubicBezTo>
                <a:cubicBezTo>
                  <a:pt x="20" y="3"/>
                  <a:pt x="20" y="3"/>
                  <a:pt x="20" y="3"/>
                </a:cubicBezTo>
                <a:cubicBezTo>
                  <a:pt x="13" y="0"/>
                  <a:pt x="5" y="3"/>
                  <a:pt x="3" y="10"/>
                </a:cubicBezTo>
                <a:cubicBezTo>
                  <a:pt x="0" y="17"/>
                  <a:pt x="3" y="25"/>
                  <a:pt x="10" y="27"/>
                </a:cubicBezTo>
                <a:cubicBezTo>
                  <a:pt x="66" y="49"/>
                  <a:pt x="66" y="49"/>
                  <a:pt x="66" y="49"/>
                </a:cubicBezTo>
                <a:cubicBezTo>
                  <a:pt x="135" y="247"/>
                  <a:pt x="135" y="247"/>
                  <a:pt x="135" y="247"/>
                </a:cubicBezTo>
                <a:cubicBezTo>
                  <a:pt x="132" y="248"/>
                  <a:pt x="130" y="251"/>
                  <a:pt x="128" y="254"/>
                </a:cubicBezTo>
                <a:cubicBezTo>
                  <a:pt x="109" y="309"/>
                  <a:pt x="109" y="309"/>
                  <a:pt x="109" y="309"/>
                </a:cubicBezTo>
                <a:cubicBezTo>
                  <a:pt x="107" y="313"/>
                  <a:pt x="108" y="316"/>
                  <a:pt x="110" y="319"/>
                </a:cubicBezTo>
                <a:cubicBezTo>
                  <a:pt x="112" y="322"/>
                  <a:pt x="115" y="324"/>
                  <a:pt x="119" y="324"/>
                </a:cubicBezTo>
                <a:cubicBezTo>
                  <a:pt x="129" y="324"/>
                  <a:pt x="129" y="324"/>
                  <a:pt x="129" y="324"/>
                </a:cubicBezTo>
                <a:cubicBezTo>
                  <a:pt x="123" y="331"/>
                  <a:pt x="119" y="340"/>
                  <a:pt x="119" y="351"/>
                </a:cubicBezTo>
                <a:cubicBezTo>
                  <a:pt x="119" y="372"/>
                  <a:pt x="137" y="390"/>
                  <a:pt x="159" y="390"/>
                </a:cubicBezTo>
                <a:cubicBezTo>
                  <a:pt x="181" y="390"/>
                  <a:pt x="198" y="372"/>
                  <a:pt x="198" y="351"/>
                </a:cubicBezTo>
                <a:cubicBezTo>
                  <a:pt x="198" y="340"/>
                  <a:pt x="194" y="331"/>
                  <a:pt x="188" y="324"/>
                </a:cubicBezTo>
                <a:cubicBezTo>
                  <a:pt x="275" y="324"/>
                  <a:pt x="275" y="324"/>
                  <a:pt x="275" y="324"/>
                </a:cubicBezTo>
                <a:cubicBezTo>
                  <a:pt x="268" y="331"/>
                  <a:pt x="265" y="340"/>
                  <a:pt x="265" y="351"/>
                </a:cubicBezTo>
                <a:cubicBezTo>
                  <a:pt x="265" y="372"/>
                  <a:pt x="282" y="390"/>
                  <a:pt x="304" y="390"/>
                </a:cubicBezTo>
                <a:cubicBezTo>
                  <a:pt x="326" y="390"/>
                  <a:pt x="344" y="372"/>
                  <a:pt x="344" y="351"/>
                </a:cubicBezTo>
                <a:cubicBezTo>
                  <a:pt x="344" y="340"/>
                  <a:pt x="340" y="331"/>
                  <a:pt x="334" y="324"/>
                </a:cubicBezTo>
                <a:cubicBezTo>
                  <a:pt x="346" y="324"/>
                  <a:pt x="346" y="324"/>
                  <a:pt x="346" y="324"/>
                </a:cubicBezTo>
                <a:cubicBezTo>
                  <a:pt x="352" y="324"/>
                  <a:pt x="357" y="319"/>
                  <a:pt x="357" y="313"/>
                </a:cubicBezTo>
                <a:cubicBezTo>
                  <a:pt x="357" y="307"/>
                  <a:pt x="352" y="302"/>
                  <a:pt x="346" y="302"/>
                </a:cubicBezTo>
                <a:cubicBezTo>
                  <a:pt x="135" y="302"/>
                  <a:pt x="135" y="302"/>
                  <a:pt x="135" y="302"/>
                </a:cubicBezTo>
                <a:cubicBezTo>
                  <a:pt x="147" y="268"/>
                  <a:pt x="147" y="268"/>
                  <a:pt x="147" y="268"/>
                </a:cubicBezTo>
                <a:cubicBezTo>
                  <a:pt x="148" y="268"/>
                  <a:pt x="150" y="269"/>
                  <a:pt x="152" y="269"/>
                </a:cubicBezTo>
                <a:cubicBezTo>
                  <a:pt x="346" y="269"/>
                  <a:pt x="346" y="269"/>
                  <a:pt x="346" y="269"/>
                </a:cubicBezTo>
                <a:cubicBezTo>
                  <a:pt x="352" y="269"/>
                  <a:pt x="357" y="265"/>
                  <a:pt x="359" y="260"/>
                </a:cubicBezTo>
                <a:cubicBezTo>
                  <a:pt x="414" y="87"/>
                  <a:pt x="414" y="87"/>
                  <a:pt x="414" y="87"/>
                </a:cubicBezTo>
                <a:cubicBezTo>
                  <a:pt x="415" y="83"/>
                  <a:pt x="415" y="79"/>
                  <a:pt x="412" y="76"/>
                </a:cubicBezTo>
                <a:moveTo>
                  <a:pt x="159" y="368"/>
                </a:moveTo>
                <a:cubicBezTo>
                  <a:pt x="149" y="368"/>
                  <a:pt x="141" y="360"/>
                  <a:pt x="141" y="351"/>
                </a:cubicBezTo>
                <a:cubicBezTo>
                  <a:pt x="141" y="341"/>
                  <a:pt x="149" y="333"/>
                  <a:pt x="159" y="333"/>
                </a:cubicBezTo>
                <a:cubicBezTo>
                  <a:pt x="168" y="333"/>
                  <a:pt x="176" y="341"/>
                  <a:pt x="176" y="351"/>
                </a:cubicBezTo>
                <a:cubicBezTo>
                  <a:pt x="176" y="360"/>
                  <a:pt x="168" y="368"/>
                  <a:pt x="159" y="368"/>
                </a:cubicBezTo>
                <a:moveTo>
                  <a:pt x="304" y="368"/>
                </a:moveTo>
                <a:cubicBezTo>
                  <a:pt x="295" y="368"/>
                  <a:pt x="287" y="360"/>
                  <a:pt x="287" y="351"/>
                </a:cubicBezTo>
                <a:cubicBezTo>
                  <a:pt x="287" y="341"/>
                  <a:pt x="295" y="333"/>
                  <a:pt x="304" y="333"/>
                </a:cubicBezTo>
                <a:cubicBezTo>
                  <a:pt x="314" y="333"/>
                  <a:pt x="322" y="341"/>
                  <a:pt x="322" y="351"/>
                </a:cubicBezTo>
                <a:cubicBezTo>
                  <a:pt x="322" y="360"/>
                  <a:pt x="314" y="368"/>
                  <a:pt x="304" y="368"/>
                </a:cubicBezTo>
                <a:moveTo>
                  <a:pt x="374" y="126"/>
                </a:moveTo>
                <a:cubicBezTo>
                  <a:pt x="306" y="126"/>
                  <a:pt x="306" y="126"/>
                  <a:pt x="306" y="126"/>
                </a:cubicBezTo>
                <a:cubicBezTo>
                  <a:pt x="306" y="97"/>
                  <a:pt x="306" y="97"/>
                  <a:pt x="306" y="97"/>
                </a:cubicBezTo>
                <a:cubicBezTo>
                  <a:pt x="383" y="97"/>
                  <a:pt x="383" y="97"/>
                  <a:pt x="383" y="97"/>
                </a:cubicBezTo>
                <a:lnTo>
                  <a:pt x="374" y="126"/>
                </a:lnTo>
                <a:close/>
                <a:moveTo>
                  <a:pt x="354" y="187"/>
                </a:moveTo>
                <a:cubicBezTo>
                  <a:pt x="306" y="187"/>
                  <a:pt x="306" y="187"/>
                  <a:pt x="306" y="187"/>
                </a:cubicBezTo>
                <a:cubicBezTo>
                  <a:pt x="306" y="153"/>
                  <a:pt x="306" y="153"/>
                  <a:pt x="306" y="153"/>
                </a:cubicBezTo>
                <a:cubicBezTo>
                  <a:pt x="365" y="153"/>
                  <a:pt x="365" y="153"/>
                  <a:pt x="365" y="153"/>
                </a:cubicBezTo>
                <a:lnTo>
                  <a:pt x="354" y="187"/>
                </a:lnTo>
                <a:close/>
                <a:moveTo>
                  <a:pt x="219" y="153"/>
                </a:moveTo>
                <a:cubicBezTo>
                  <a:pt x="280" y="153"/>
                  <a:pt x="280" y="153"/>
                  <a:pt x="280" y="153"/>
                </a:cubicBezTo>
                <a:cubicBezTo>
                  <a:pt x="280" y="187"/>
                  <a:pt x="280" y="187"/>
                  <a:pt x="280" y="187"/>
                </a:cubicBezTo>
                <a:cubicBezTo>
                  <a:pt x="219" y="187"/>
                  <a:pt x="219" y="187"/>
                  <a:pt x="219" y="187"/>
                </a:cubicBezTo>
                <a:lnTo>
                  <a:pt x="219" y="153"/>
                </a:lnTo>
                <a:close/>
                <a:moveTo>
                  <a:pt x="280" y="242"/>
                </a:moveTo>
                <a:cubicBezTo>
                  <a:pt x="219" y="242"/>
                  <a:pt x="219" y="242"/>
                  <a:pt x="219" y="242"/>
                </a:cubicBezTo>
                <a:cubicBezTo>
                  <a:pt x="219" y="214"/>
                  <a:pt x="219" y="214"/>
                  <a:pt x="219" y="214"/>
                </a:cubicBezTo>
                <a:cubicBezTo>
                  <a:pt x="280" y="214"/>
                  <a:pt x="280" y="214"/>
                  <a:pt x="280" y="214"/>
                </a:cubicBezTo>
                <a:lnTo>
                  <a:pt x="280" y="242"/>
                </a:lnTo>
                <a:close/>
                <a:moveTo>
                  <a:pt x="130" y="153"/>
                </a:moveTo>
                <a:cubicBezTo>
                  <a:pt x="192" y="153"/>
                  <a:pt x="192" y="153"/>
                  <a:pt x="192" y="153"/>
                </a:cubicBezTo>
                <a:cubicBezTo>
                  <a:pt x="192" y="187"/>
                  <a:pt x="192" y="187"/>
                  <a:pt x="192" y="187"/>
                </a:cubicBezTo>
                <a:cubicBezTo>
                  <a:pt x="142" y="187"/>
                  <a:pt x="142" y="187"/>
                  <a:pt x="142" y="187"/>
                </a:cubicBezTo>
                <a:lnTo>
                  <a:pt x="130" y="153"/>
                </a:lnTo>
                <a:close/>
                <a:moveTo>
                  <a:pt x="219" y="97"/>
                </a:moveTo>
                <a:cubicBezTo>
                  <a:pt x="280" y="97"/>
                  <a:pt x="280" y="97"/>
                  <a:pt x="280" y="97"/>
                </a:cubicBezTo>
                <a:cubicBezTo>
                  <a:pt x="280" y="126"/>
                  <a:pt x="280" y="126"/>
                  <a:pt x="280" y="126"/>
                </a:cubicBezTo>
                <a:cubicBezTo>
                  <a:pt x="219" y="126"/>
                  <a:pt x="219" y="126"/>
                  <a:pt x="219" y="126"/>
                </a:cubicBezTo>
                <a:lnTo>
                  <a:pt x="219" y="97"/>
                </a:lnTo>
                <a:close/>
                <a:moveTo>
                  <a:pt x="192" y="97"/>
                </a:moveTo>
                <a:cubicBezTo>
                  <a:pt x="192" y="126"/>
                  <a:pt x="192" y="126"/>
                  <a:pt x="192" y="126"/>
                </a:cubicBezTo>
                <a:cubicBezTo>
                  <a:pt x="121" y="126"/>
                  <a:pt x="121" y="126"/>
                  <a:pt x="121" y="126"/>
                </a:cubicBezTo>
                <a:cubicBezTo>
                  <a:pt x="111" y="97"/>
                  <a:pt x="111" y="97"/>
                  <a:pt x="111" y="97"/>
                </a:cubicBezTo>
                <a:lnTo>
                  <a:pt x="192" y="97"/>
                </a:lnTo>
                <a:close/>
                <a:moveTo>
                  <a:pt x="151" y="214"/>
                </a:moveTo>
                <a:cubicBezTo>
                  <a:pt x="192" y="214"/>
                  <a:pt x="192" y="214"/>
                  <a:pt x="192" y="214"/>
                </a:cubicBezTo>
                <a:cubicBezTo>
                  <a:pt x="192" y="242"/>
                  <a:pt x="192" y="242"/>
                  <a:pt x="192" y="242"/>
                </a:cubicBezTo>
                <a:cubicBezTo>
                  <a:pt x="161" y="242"/>
                  <a:pt x="161" y="242"/>
                  <a:pt x="161" y="242"/>
                </a:cubicBezTo>
                <a:lnTo>
                  <a:pt x="151" y="214"/>
                </a:lnTo>
                <a:close/>
                <a:moveTo>
                  <a:pt x="306" y="242"/>
                </a:moveTo>
                <a:cubicBezTo>
                  <a:pt x="306" y="214"/>
                  <a:pt x="306" y="214"/>
                  <a:pt x="306" y="214"/>
                </a:cubicBezTo>
                <a:cubicBezTo>
                  <a:pt x="346" y="214"/>
                  <a:pt x="346" y="214"/>
                  <a:pt x="346" y="214"/>
                </a:cubicBezTo>
                <a:cubicBezTo>
                  <a:pt x="337" y="242"/>
                  <a:pt x="337" y="242"/>
                  <a:pt x="337" y="242"/>
                </a:cubicBezTo>
                <a:lnTo>
                  <a:pt x="306" y="242"/>
                </a:lnTo>
                <a:close/>
              </a:path>
            </a:pathLst>
          </a:custGeom>
          <a:solidFill>
            <a:schemeClr val="accent3"/>
          </a:solidFill>
          <a:ln>
            <a:solidFill>
              <a:schemeClr val="accent3"/>
            </a:solidFill>
          </a:ln>
        </p:spPr>
        <p:txBody>
          <a:bodyPr vert="horz" wrap="square" lIns="91440" tIns="45720" rIns="91440" bIns="45720" numCol="1" anchor="t" anchorCtr="0" compatLnSpc="1"/>
          <a:lstStyle/>
          <a:p>
            <a:endParaRPr lang="zh-CN" altLang="en-US">
              <a:solidFill>
                <a:prstClr val="black"/>
              </a:solidFill>
            </a:endParaRPr>
          </a:p>
        </p:txBody>
      </p:sp>
      <p:grpSp>
        <p:nvGrpSpPr>
          <p:cNvPr id="48" name="组合 47"/>
          <p:cNvGrpSpPr/>
          <p:nvPr/>
        </p:nvGrpSpPr>
        <p:grpSpPr>
          <a:xfrm>
            <a:off x="9875811" y="2724487"/>
            <a:ext cx="1043463" cy="1039771"/>
            <a:chOff x="6475413" y="631826"/>
            <a:chExt cx="1298575" cy="1293813"/>
          </a:xfrm>
          <a:solidFill>
            <a:schemeClr val="accent4"/>
          </a:solidFill>
        </p:grpSpPr>
        <p:sp>
          <p:nvSpPr>
            <p:cNvPr id="49" name="Freeform 273"/>
            <p:cNvSpPr>
              <a:spLocks noEditPoints="1"/>
            </p:cNvSpPr>
            <p:nvPr/>
          </p:nvSpPr>
          <p:spPr bwMode="auto">
            <a:xfrm>
              <a:off x="6888163" y="631826"/>
              <a:ext cx="476250" cy="1293813"/>
            </a:xfrm>
            <a:custGeom>
              <a:avLst/>
              <a:gdLst>
                <a:gd name="T0" fmla="*/ 63 w 127"/>
                <a:gd name="T1" fmla="*/ 0 h 345"/>
                <a:gd name="T2" fmla="*/ 0 w 127"/>
                <a:gd name="T3" fmla="*/ 173 h 345"/>
                <a:gd name="T4" fmla="*/ 63 w 127"/>
                <a:gd name="T5" fmla="*/ 345 h 345"/>
                <a:gd name="T6" fmla="*/ 127 w 127"/>
                <a:gd name="T7" fmla="*/ 173 h 345"/>
                <a:gd name="T8" fmla="*/ 63 w 127"/>
                <a:gd name="T9" fmla="*/ 0 h 345"/>
                <a:gd name="T10" fmla="*/ 63 w 127"/>
                <a:gd name="T11" fmla="*/ 317 h 345"/>
                <a:gd name="T12" fmla="*/ 10 w 127"/>
                <a:gd name="T13" fmla="*/ 173 h 345"/>
                <a:gd name="T14" fmla="*/ 63 w 127"/>
                <a:gd name="T15" fmla="*/ 28 h 345"/>
                <a:gd name="T16" fmla="*/ 117 w 127"/>
                <a:gd name="T17" fmla="*/ 173 h 345"/>
                <a:gd name="T18" fmla="*/ 63 w 127"/>
                <a:gd name="T19" fmla="*/ 317 h 3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7" h="345">
                  <a:moveTo>
                    <a:pt x="63" y="0"/>
                  </a:moveTo>
                  <a:cubicBezTo>
                    <a:pt x="28" y="0"/>
                    <a:pt x="0" y="77"/>
                    <a:pt x="0" y="173"/>
                  </a:cubicBezTo>
                  <a:cubicBezTo>
                    <a:pt x="0" y="268"/>
                    <a:pt x="28" y="345"/>
                    <a:pt x="63" y="345"/>
                  </a:cubicBezTo>
                  <a:cubicBezTo>
                    <a:pt x="98" y="345"/>
                    <a:pt x="127" y="268"/>
                    <a:pt x="127" y="173"/>
                  </a:cubicBezTo>
                  <a:cubicBezTo>
                    <a:pt x="127" y="77"/>
                    <a:pt x="98" y="0"/>
                    <a:pt x="63" y="0"/>
                  </a:cubicBezTo>
                  <a:close/>
                  <a:moveTo>
                    <a:pt x="63" y="317"/>
                  </a:moveTo>
                  <a:cubicBezTo>
                    <a:pt x="34" y="317"/>
                    <a:pt x="10" y="253"/>
                    <a:pt x="10" y="173"/>
                  </a:cubicBezTo>
                  <a:cubicBezTo>
                    <a:pt x="10" y="93"/>
                    <a:pt x="34" y="28"/>
                    <a:pt x="63" y="28"/>
                  </a:cubicBezTo>
                  <a:cubicBezTo>
                    <a:pt x="93" y="28"/>
                    <a:pt x="117" y="93"/>
                    <a:pt x="117" y="173"/>
                  </a:cubicBezTo>
                  <a:cubicBezTo>
                    <a:pt x="117" y="253"/>
                    <a:pt x="93" y="317"/>
                    <a:pt x="63" y="317"/>
                  </a:cubicBezTo>
                  <a:close/>
                </a:path>
              </a:pathLst>
            </a:custGeom>
            <a:grpFill/>
            <a:ln w="9525">
              <a:solidFill>
                <a:schemeClr val="accent4"/>
              </a:solidFill>
              <a:round/>
            </a:ln>
          </p:spPr>
          <p:txBody>
            <a:bodyPr vert="horz" wrap="square" lIns="91440" tIns="45720" rIns="91440" bIns="45720" numCol="1" anchor="t" anchorCtr="0" compatLnSpc="1"/>
            <a:lstStyle/>
            <a:p>
              <a:endParaRPr lang="zh-CN" altLang="en-US">
                <a:solidFill>
                  <a:prstClr val="black"/>
                </a:solidFill>
              </a:endParaRPr>
            </a:p>
          </p:txBody>
        </p:sp>
        <p:sp>
          <p:nvSpPr>
            <p:cNvPr id="50" name="Freeform 274"/>
            <p:cNvSpPr>
              <a:spLocks noEditPoints="1"/>
            </p:cNvSpPr>
            <p:nvPr/>
          </p:nvSpPr>
          <p:spPr bwMode="auto">
            <a:xfrm>
              <a:off x="6475413" y="1041401"/>
              <a:ext cx="1298575" cy="476250"/>
            </a:xfrm>
            <a:custGeom>
              <a:avLst/>
              <a:gdLst>
                <a:gd name="T0" fmla="*/ 346 w 346"/>
                <a:gd name="T1" fmla="*/ 64 h 127"/>
                <a:gd name="T2" fmla="*/ 173 w 346"/>
                <a:gd name="T3" fmla="*/ 0 h 127"/>
                <a:gd name="T4" fmla="*/ 0 w 346"/>
                <a:gd name="T5" fmla="*/ 64 h 127"/>
                <a:gd name="T6" fmla="*/ 173 w 346"/>
                <a:gd name="T7" fmla="*/ 127 h 127"/>
                <a:gd name="T8" fmla="*/ 346 w 346"/>
                <a:gd name="T9" fmla="*/ 64 h 127"/>
                <a:gd name="T10" fmla="*/ 29 w 346"/>
                <a:gd name="T11" fmla="*/ 64 h 127"/>
                <a:gd name="T12" fmla="*/ 173 w 346"/>
                <a:gd name="T13" fmla="*/ 10 h 127"/>
                <a:gd name="T14" fmla="*/ 318 w 346"/>
                <a:gd name="T15" fmla="*/ 64 h 127"/>
                <a:gd name="T16" fmla="*/ 173 w 346"/>
                <a:gd name="T17" fmla="*/ 117 h 127"/>
                <a:gd name="T18" fmla="*/ 29 w 346"/>
                <a:gd name="T19" fmla="*/ 64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46" h="127">
                  <a:moveTo>
                    <a:pt x="346" y="64"/>
                  </a:moveTo>
                  <a:cubicBezTo>
                    <a:pt x="346" y="28"/>
                    <a:pt x="269" y="0"/>
                    <a:pt x="173" y="0"/>
                  </a:cubicBezTo>
                  <a:cubicBezTo>
                    <a:pt x="78" y="0"/>
                    <a:pt x="0" y="28"/>
                    <a:pt x="0" y="64"/>
                  </a:cubicBezTo>
                  <a:cubicBezTo>
                    <a:pt x="0" y="99"/>
                    <a:pt x="78" y="127"/>
                    <a:pt x="173" y="127"/>
                  </a:cubicBezTo>
                  <a:cubicBezTo>
                    <a:pt x="269" y="127"/>
                    <a:pt x="346" y="99"/>
                    <a:pt x="346" y="64"/>
                  </a:cubicBezTo>
                  <a:close/>
                  <a:moveTo>
                    <a:pt x="29" y="64"/>
                  </a:moveTo>
                  <a:cubicBezTo>
                    <a:pt x="29" y="34"/>
                    <a:pt x="93" y="10"/>
                    <a:pt x="173" y="10"/>
                  </a:cubicBezTo>
                  <a:cubicBezTo>
                    <a:pt x="253" y="10"/>
                    <a:pt x="318" y="34"/>
                    <a:pt x="318" y="64"/>
                  </a:cubicBezTo>
                  <a:cubicBezTo>
                    <a:pt x="318" y="93"/>
                    <a:pt x="253" y="117"/>
                    <a:pt x="173" y="117"/>
                  </a:cubicBezTo>
                  <a:cubicBezTo>
                    <a:pt x="93" y="117"/>
                    <a:pt x="29" y="93"/>
                    <a:pt x="29" y="64"/>
                  </a:cubicBezTo>
                  <a:close/>
                </a:path>
              </a:pathLst>
            </a:custGeom>
            <a:grpFill/>
            <a:ln w="9525">
              <a:solidFill>
                <a:schemeClr val="accent4"/>
              </a:solidFill>
              <a:round/>
            </a:ln>
          </p:spPr>
          <p:txBody>
            <a:bodyPr vert="horz" wrap="square" lIns="91440" tIns="45720" rIns="91440" bIns="45720" numCol="1" anchor="t" anchorCtr="0" compatLnSpc="1"/>
            <a:lstStyle/>
            <a:p>
              <a:endParaRPr lang="zh-CN" altLang="en-US">
                <a:solidFill>
                  <a:prstClr val="black"/>
                </a:solidFill>
              </a:endParaRPr>
            </a:p>
          </p:txBody>
        </p:sp>
        <p:sp>
          <p:nvSpPr>
            <p:cNvPr id="51" name="Freeform 275"/>
            <p:cNvSpPr>
              <a:spLocks noEditPoints="1"/>
            </p:cNvSpPr>
            <p:nvPr/>
          </p:nvSpPr>
          <p:spPr bwMode="auto">
            <a:xfrm>
              <a:off x="6573838" y="730251"/>
              <a:ext cx="1101725" cy="1101725"/>
            </a:xfrm>
            <a:custGeom>
              <a:avLst/>
              <a:gdLst>
                <a:gd name="T0" fmla="*/ 269 w 294"/>
                <a:gd name="T1" fmla="*/ 24 h 294"/>
                <a:gd name="T2" fmla="*/ 102 w 294"/>
                <a:gd name="T3" fmla="*/ 102 h 294"/>
                <a:gd name="T4" fmla="*/ 25 w 294"/>
                <a:gd name="T5" fmla="*/ 269 h 294"/>
                <a:gd name="T6" fmla="*/ 192 w 294"/>
                <a:gd name="T7" fmla="*/ 192 h 294"/>
                <a:gd name="T8" fmla="*/ 269 w 294"/>
                <a:gd name="T9" fmla="*/ 24 h 294"/>
                <a:gd name="T10" fmla="*/ 45 w 294"/>
                <a:gd name="T11" fmla="*/ 249 h 294"/>
                <a:gd name="T12" fmla="*/ 110 w 294"/>
                <a:gd name="T13" fmla="*/ 109 h 294"/>
                <a:gd name="T14" fmla="*/ 250 w 294"/>
                <a:gd name="T15" fmla="*/ 44 h 294"/>
                <a:gd name="T16" fmla="*/ 185 w 294"/>
                <a:gd name="T17" fmla="*/ 184 h 294"/>
                <a:gd name="T18" fmla="*/ 45 w 294"/>
                <a:gd name="T19" fmla="*/ 249 h 2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94" h="294">
                  <a:moveTo>
                    <a:pt x="269" y="24"/>
                  </a:moveTo>
                  <a:cubicBezTo>
                    <a:pt x="245" y="0"/>
                    <a:pt x="170" y="34"/>
                    <a:pt x="102" y="102"/>
                  </a:cubicBezTo>
                  <a:cubicBezTo>
                    <a:pt x="35" y="169"/>
                    <a:pt x="0" y="244"/>
                    <a:pt x="25" y="269"/>
                  </a:cubicBezTo>
                  <a:cubicBezTo>
                    <a:pt x="50" y="294"/>
                    <a:pt x="125" y="259"/>
                    <a:pt x="192" y="192"/>
                  </a:cubicBezTo>
                  <a:cubicBezTo>
                    <a:pt x="260" y="124"/>
                    <a:pt x="294" y="49"/>
                    <a:pt x="269" y="24"/>
                  </a:cubicBezTo>
                  <a:close/>
                  <a:moveTo>
                    <a:pt x="45" y="249"/>
                  </a:moveTo>
                  <a:cubicBezTo>
                    <a:pt x="24" y="228"/>
                    <a:pt x="53" y="165"/>
                    <a:pt x="110" y="109"/>
                  </a:cubicBezTo>
                  <a:cubicBezTo>
                    <a:pt x="166" y="52"/>
                    <a:pt x="229" y="23"/>
                    <a:pt x="250" y="44"/>
                  </a:cubicBezTo>
                  <a:cubicBezTo>
                    <a:pt x="270" y="65"/>
                    <a:pt x="241" y="128"/>
                    <a:pt x="185" y="184"/>
                  </a:cubicBezTo>
                  <a:cubicBezTo>
                    <a:pt x="128" y="241"/>
                    <a:pt x="66" y="270"/>
                    <a:pt x="45" y="249"/>
                  </a:cubicBezTo>
                  <a:close/>
                </a:path>
              </a:pathLst>
            </a:custGeom>
            <a:grpFill/>
            <a:ln w="9525">
              <a:solidFill>
                <a:schemeClr val="accent4"/>
              </a:solidFill>
              <a:round/>
            </a:ln>
          </p:spPr>
          <p:txBody>
            <a:bodyPr vert="horz" wrap="square" lIns="91440" tIns="45720" rIns="91440" bIns="45720" numCol="1" anchor="t" anchorCtr="0" compatLnSpc="1"/>
            <a:lstStyle/>
            <a:p>
              <a:endParaRPr lang="zh-CN" altLang="en-US">
                <a:solidFill>
                  <a:prstClr val="black"/>
                </a:solidFill>
              </a:endParaRPr>
            </a:p>
          </p:txBody>
        </p:sp>
        <p:sp>
          <p:nvSpPr>
            <p:cNvPr id="52" name="Freeform 276"/>
            <p:cNvSpPr>
              <a:spLocks noEditPoints="1"/>
            </p:cNvSpPr>
            <p:nvPr/>
          </p:nvSpPr>
          <p:spPr bwMode="auto">
            <a:xfrm>
              <a:off x="6573838" y="730251"/>
              <a:ext cx="1101725" cy="1101725"/>
            </a:xfrm>
            <a:custGeom>
              <a:avLst/>
              <a:gdLst>
                <a:gd name="T0" fmla="*/ 269 w 294"/>
                <a:gd name="T1" fmla="*/ 269 h 294"/>
                <a:gd name="T2" fmla="*/ 192 w 294"/>
                <a:gd name="T3" fmla="*/ 102 h 294"/>
                <a:gd name="T4" fmla="*/ 25 w 294"/>
                <a:gd name="T5" fmla="*/ 24 h 294"/>
                <a:gd name="T6" fmla="*/ 102 w 294"/>
                <a:gd name="T7" fmla="*/ 192 h 294"/>
                <a:gd name="T8" fmla="*/ 269 w 294"/>
                <a:gd name="T9" fmla="*/ 269 h 294"/>
                <a:gd name="T10" fmla="*/ 45 w 294"/>
                <a:gd name="T11" fmla="*/ 44 h 294"/>
                <a:gd name="T12" fmla="*/ 185 w 294"/>
                <a:gd name="T13" fmla="*/ 109 h 294"/>
                <a:gd name="T14" fmla="*/ 250 w 294"/>
                <a:gd name="T15" fmla="*/ 249 h 294"/>
                <a:gd name="T16" fmla="*/ 110 w 294"/>
                <a:gd name="T17" fmla="*/ 184 h 294"/>
                <a:gd name="T18" fmla="*/ 45 w 294"/>
                <a:gd name="T19" fmla="*/ 44 h 2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94" h="294">
                  <a:moveTo>
                    <a:pt x="269" y="269"/>
                  </a:moveTo>
                  <a:cubicBezTo>
                    <a:pt x="294" y="244"/>
                    <a:pt x="260" y="169"/>
                    <a:pt x="192" y="102"/>
                  </a:cubicBezTo>
                  <a:cubicBezTo>
                    <a:pt x="125" y="34"/>
                    <a:pt x="50" y="0"/>
                    <a:pt x="25" y="24"/>
                  </a:cubicBezTo>
                  <a:cubicBezTo>
                    <a:pt x="0" y="49"/>
                    <a:pt x="35" y="124"/>
                    <a:pt x="102" y="192"/>
                  </a:cubicBezTo>
                  <a:cubicBezTo>
                    <a:pt x="170" y="259"/>
                    <a:pt x="245" y="294"/>
                    <a:pt x="269" y="269"/>
                  </a:cubicBezTo>
                  <a:close/>
                  <a:moveTo>
                    <a:pt x="45" y="44"/>
                  </a:moveTo>
                  <a:cubicBezTo>
                    <a:pt x="66" y="23"/>
                    <a:pt x="128" y="52"/>
                    <a:pt x="185" y="109"/>
                  </a:cubicBezTo>
                  <a:cubicBezTo>
                    <a:pt x="241" y="165"/>
                    <a:pt x="270" y="228"/>
                    <a:pt x="250" y="249"/>
                  </a:cubicBezTo>
                  <a:cubicBezTo>
                    <a:pt x="229" y="270"/>
                    <a:pt x="166" y="241"/>
                    <a:pt x="110" y="184"/>
                  </a:cubicBezTo>
                  <a:cubicBezTo>
                    <a:pt x="53" y="128"/>
                    <a:pt x="24" y="65"/>
                    <a:pt x="45" y="44"/>
                  </a:cubicBezTo>
                  <a:close/>
                </a:path>
              </a:pathLst>
            </a:custGeom>
            <a:grpFill/>
            <a:ln w="9525">
              <a:solidFill>
                <a:schemeClr val="accent4"/>
              </a:solidFill>
              <a:round/>
            </a:ln>
          </p:spPr>
          <p:txBody>
            <a:bodyPr vert="horz" wrap="square" lIns="91440" tIns="45720" rIns="91440" bIns="45720" numCol="1" anchor="t" anchorCtr="0" compatLnSpc="1"/>
            <a:lstStyle/>
            <a:p>
              <a:endParaRPr lang="zh-CN" altLang="en-US">
                <a:solidFill>
                  <a:prstClr val="black"/>
                </a:solidFill>
              </a:endParaRPr>
            </a:p>
          </p:txBody>
        </p:sp>
        <p:sp>
          <p:nvSpPr>
            <p:cNvPr id="53" name="Oval 277"/>
            <p:cNvSpPr>
              <a:spLocks noChangeArrowheads="1"/>
            </p:cNvSpPr>
            <p:nvPr/>
          </p:nvSpPr>
          <p:spPr bwMode="auto">
            <a:xfrm>
              <a:off x="7027863" y="1179513"/>
              <a:ext cx="198438" cy="198438"/>
            </a:xfrm>
            <a:prstGeom prst="ellipse">
              <a:avLst/>
            </a:prstGeom>
            <a:grpFill/>
            <a:ln w="9525">
              <a:solidFill>
                <a:schemeClr val="accent4"/>
              </a:solidFill>
              <a:round/>
            </a:ln>
          </p:spPr>
          <p:txBody>
            <a:bodyPr vert="horz" wrap="square" lIns="91440" tIns="45720" rIns="91440" bIns="45720" numCol="1" anchor="t" anchorCtr="0" compatLnSpc="1"/>
            <a:lstStyle/>
            <a:p>
              <a:endParaRPr lang="zh-CN" altLang="en-US">
                <a:solidFill>
                  <a:prstClr val="black"/>
                </a:solidFill>
              </a:endParaRPr>
            </a:p>
          </p:txBody>
        </p:sp>
      </p:grpSp>
      <p:sp>
        <p:nvSpPr>
          <p:cNvPr id="2" name="标题 1"/>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750"/>
                                        <p:tgtEl>
                                          <p:spTgt spid="18"/>
                                        </p:tgtEl>
                                      </p:cBhvr>
                                    </p:animEffect>
                                    <p:anim calcmode="lin" valueType="num">
                                      <p:cBhvr>
                                        <p:cTn id="8" dur="750" fill="hold"/>
                                        <p:tgtEl>
                                          <p:spTgt spid="18"/>
                                        </p:tgtEl>
                                        <p:attrNameLst>
                                          <p:attrName>ppt_x</p:attrName>
                                        </p:attrNameLst>
                                      </p:cBhvr>
                                      <p:tavLst>
                                        <p:tav tm="0">
                                          <p:val>
                                            <p:strVal val="#ppt_x"/>
                                          </p:val>
                                        </p:tav>
                                        <p:tav tm="100000">
                                          <p:val>
                                            <p:strVal val="#ppt_x"/>
                                          </p:val>
                                        </p:tav>
                                      </p:tavLst>
                                    </p:anim>
                                    <p:anim calcmode="lin" valueType="num">
                                      <p:cBhvr>
                                        <p:cTn id="9" dur="750" fill="hold"/>
                                        <p:tgtEl>
                                          <p:spTgt spid="18"/>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grpId="0" nodeType="afterEffect">
                                  <p:stCondLst>
                                    <p:cond delay="0"/>
                                  </p:stCondLst>
                                  <p:childTnLst>
                                    <p:set>
                                      <p:cBhvr>
                                        <p:cTn id="12" dur="1" fill="hold">
                                          <p:stCondLst>
                                            <p:cond delay="0"/>
                                          </p:stCondLst>
                                        </p:cTn>
                                        <p:tgtEl>
                                          <p:spTgt spid="42"/>
                                        </p:tgtEl>
                                        <p:attrNameLst>
                                          <p:attrName>style.visibility</p:attrName>
                                        </p:attrNameLst>
                                      </p:cBhvr>
                                      <p:to>
                                        <p:strVal val="visible"/>
                                      </p:to>
                                    </p:set>
                                    <p:anim calcmode="lin" valueType="num">
                                      <p:cBhvr>
                                        <p:cTn id="13" dur="500" fill="hold"/>
                                        <p:tgtEl>
                                          <p:spTgt spid="42"/>
                                        </p:tgtEl>
                                        <p:attrNameLst>
                                          <p:attrName>ppt_w</p:attrName>
                                        </p:attrNameLst>
                                      </p:cBhvr>
                                      <p:tavLst>
                                        <p:tav tm="0">
                                          <p:val>
                                            <p:fltVal val="0"/>
                                          </p:val>
                                        </p:tav>
                                        <p:tav tm="100000">
                                          <p:val>
                                            <p:strVal val="#ppt_w"/>
                                          </p:val>
                                        </p:tav>
                                      </p:tavLst>
                                    </p:anim>
                                    <p:anim calcmode="lin" valueType="num">
                                      <p:cBhvr>
                                        <p:cTn id="14" dur="500" fill="hold"/>
                                        <p:tgtEl>
                                          <p:spTgt spid="42"/>
                                        </p:tgtEl>
                                        <p:attrNameLst>
                                          <p:attrName>ppt_h</p:attrName>
                                        </p:attrNameLst>
                                      </p:cBhvr>
                                      <p:tavLst>
                                        <p:tav tm="0">
                                          <p:val>
                                            <p:fltVal val="0"/>
                                          </p:val>
                                        </p:tav>
                                        <p:tav tm="100000">
                                          <p:val>
                                            <p:strVal val="#ppt_h"/>
                                          </p:val>
                                        </p:tav>
                                      </p:tavLst>
                                    </p:anim>
                                    <p:animEffect transition="in" filter="fade">
                                      <p:cBhvr>
                                        <p:cTn id="15" dur="500"/>
                                        <p:tgtEl>
                                          <p:spTgt spid="42"/>
                                        </p:tgtEl>
                                      </p:cBhvr>
                                    </p:animEffect>
                                  </p:childTnLst>
                                </p:cTn>
                              </p:par>
                            </p:childTnLst>
                          </p:cTn>
                        </p:par>
                        <p:par>
                          <p:cTn id="16" fill="hold">
                            <p:stCondLst>
                              <p:cond delay="1500"/>
                            </p:stCondLst>
                            <p:childTnLst>
                              <p:par>
                                <p:cTn id="17" presetID="47" presetClass="entr" presetSubtype="0" fill="hold" grpId="0" nodeType="afterEffect">
                                  <p:stCondLst>
                                    <p:cond delay="0"/>
                                  </p:stCondLst>
                                  <p:childTnLst>
                                    <p:set>
                                      <p:cBhvr>
                                        <p:cTn id="18" dur="1" fill="hold">
                                          <p:stCondLst>
                                            <p:cond delay="0"/>
                                          </p:stCondLst>
                                        </p:cTn>
                                        <p:tgtEl>
                                          <p:spTgt spid="19"/>
                                        </p:tgtEl>
                                        <p:attrNameLst>
                                          <p:attrName>style.visibility</p:attrName>
                                        </p:attrNameLst>
                                      </p:cBhvr>
                                      <p:to>
                                        <p:strVal val="visible"/>
                                      </p:to>
                                    </p:set>
                                    <p:animEffect transition="in" filter="fade">
                                      <p:cBhvr>
                                        <p:cTn id="19" dur="750"/>
                                        <p:tgtEl>
                                          <p:spTgt spid="19"/>
                                        </p:tgtEl>
                                      </p:cBhvr>
                                    </p:animEffect>
                                    <p:anim calcmode="lin" valueType="num">
                                      <p:cBhvr>
                                        <p:cTn id="20" dur="750" fill="hold"/>
                                        <p:tgtEl>
                                          <p:spTgt spid="19"/>
                                        </p:tgtEl>
                                        <p:attrNameLst>
                                          <p:attrName>ppt_x</p:attrName>
                                        </p:attrNameLst>
                                      </p:cBhvr>
                                      <p:tavLst>
                                        <p:tav tm="0">
                                          <p:val>
                                            <p:strVal val="#ppt_x"/>
                                          </p:val>
                                        </p:tav>
                                        <p:tav tm="100000">
                                          <p:val>
                                            <p:strVal val="#ppt_x"/>
                                          </p:val>
                                        </p:tav>
                                      </p:tavLst>
                                    </p:anim>
                                    <p:anim calcmode="lin" valueType="num">
                                      <p:cBhvr>
                                        <p:cTn id="21" dur="750" fill="hold"/>
                                        <p:tgtEl>
                                          <p:spTgt spid="19"/>
                                        </p:tgtEl>
                                        <p:attrNameLst>
                                          <p:attrName>ppt_y</p:attrName>
                                        </p:attrNameLst>
                                      </p:cBhvr>
                                      <p:tavLst>
                                        <p:tav tm="0">
                                          <p:val>
                                            <p:strVal val="#ppt_y-.1"/>
                                          </p:val>
                                        </p:tav>
                                        <p:tav tm="100000">
                                          <p:val>
                                            <p:strVal val="#ppt_y"/>
                                          </p:val>
                                        </p:tav>
                                      </p:tavLst>
                                    </p:anim>
                                  </p:childTnLst>
                                </p:cTn>
                              </p:par>
                            </p:childTnLst>
                          </p:cTn>
                        </p:par>
                        <p:par>
                          <p:cTn id="22" fill="hold">
                            <p:stCondLst>
                              <p:cond delay="2500"/>
                            </p:stCondLst>
                            <p:childTnLst>
                              <p:par>
                                <p:cTn id="23" presetID="53" presetClass="entr" presetSubtype="16" fill="hold" nodeType="afterEffect">
                                  <p:stCondLst>
                                    <p:cond delay="0"/>
                                  </p:stCondLst>
                                  <p:childTnLst>
                                    <p:set>
                                      <p:cBhvr>
                                        <p:cTn id="24" dur="1" fill="hold">
                                          <p:stCondLst>
                                            <p:cond delay="0"/>
                                          </p:stCondLst>
                                        </p:cTn>
                                        <p:tgtEl>
                                          <p:spTgt spid="43"/>
                                        </p:tgtEl>
                                        <p:attrNameLst>
                                          <p:attrName>style.visibility</p:attrName>
                                        </p:attrNameLst>
                                      </p:cBhvr>
                                      <p:to>
                                        <p:strVal val="visible"/>
                                      </p:to>
                                    </p:set>
                                    <p:anim calcmode="lin" valueType="num">
                                      <p:cBhvr>
                                        <p:cTn id="25" dur="500" fill="hold"/>
                                        <p:tgtEl>
                                          <p:spTgt spid="43"/>
                                        </p:tgtEl>
                                        <p:attrNameLst>
                                          <p:attrName>ppt_w</p:attrName>
                                        </p:attrNameLst>
                                      </p:cBhvr>
                                      <p:tavLst>
                                        <p:tav tm="0">
                                          <p:val>
                                            <p:fltVal val="0"/>
                                          </p:val>
                                        </p:tav>
                                        <p:tav tm="100000">
                                          <p:val>
                                            <p:strVal val="#ppt_w"/>
                                          </p:val>
                                        </p:tav>
                                      </p:tavLst>
                                    </p:anim>
                                    <p:anim calcmode="lin" valueType="num">
                                      <p:cBhvr>
                                        <p:cTn id="26" dur="500" fill="hold"/>
                                        <p:tgtEl>
                                          <p:spTgt spid="43"/>
                                        </p:tgtEl>
                                        <p:attrNameLst>
                                          <p:attrName>ppt_h</p:attrName>
                                        </p:attrNameLst>
                                      </p:cBhvr>
                                      <p:tavLst>
                                        <p:tav tm="0">
                                          <p:val>
                                            <p:fltVal val="0"/>
                                          </p:val>
                                        </p:tav>
                                        <p:tav tm="100000">
                                          <p:val>
                                            <p:strVal val="#ppt_h"/>
                                          </p:val>
                                        </p:tav>
                                      </p:tavLst>
                                    </p:anim>
                                    <p:animEffect transition="in" filter="fade">
                                      <p:cBhvr>
                                        <p:cTn id="27" dur="500"/>
                                        <p:tgtEl>
                                          <p:spTgt spid="43"/>
                                        </p:tgtEl>
                                      </p:cBhvr>
                                    </p:animEffect>
                                  </p:childTnLst>
                                </p:cTn>
                              </p:par>
                            </p:childTnLst>
                          </p:cTn>
                        </p:par>
                        <p:par>
                          <p:cTn id="28" fill="hold">
                            <p:stCondLst>
                              <p:cond delay="3000"/>
                            </p:stCondLst>
                            <p:childTnLst>
                              <p:par>
                                <p:cTn id="29" presetID="47" presetClass="entr" presetSubtype="0" fill="hold" grpId="0" nodeType="afterEffect">
                                  <p:stCondLst>
                                    <p:cond delay="0"/>
                                  </p:stCondLst>
                                  <p:childTnLst>
                                    <p:set>
                                      <p:cBhvr>
                                        <p:cTn id="30" dur="1" fill="hold">
                                          <p:stCondLst>
                                            <p:cond delay="0"/>
                                          </p:stCondLst>
                                        </p:cTn>
                                        <p:tgtEl>
                                          <p:spTgt spid="20"/>
                                        </p:tgtEl>
                                        <p:attrNameLst>
                                          <p:attrName>style.visibility</p:attrName>
                                        </p:attrNameLst>
                                      </p:cBhvr>
                                      <p:to>
                                        <p:strVal val="visible"/>
                                      </p:to>
                                    </p:set>
                                    <p:animEffect transition="in" filter="fade">
                                      <p:cBhvr>
                                        <p:cTn id="31" dur="750"/>
                                        <p:tgtEl>
                                          <p:spTgt spid="20"/>
                                        </p:tgtEl>
                                      </p:cBhvr>
                                    </p:animEffect>
                                    <p:anim calcmode="lin" valueType="num">
                                      <p:cBhvr>
                                        <p:cTn id="32" dur="750" fill="hold"/>
                                        <p:tgtEl>
                                          <p:spTgt spid="20"/>
                                        </p:tgtEl>
                                        <p:attrNameLst>
                                          <p:attrName>ppt_x</p:attrName>
                                        </p:attrNameLst>
                                      </p:cBhvr>
                                      <p:tavLst>
                                        <p:tav tm="0">
                                          <p:val>
                                            <p:strVal val="#ppt_x"/>
                                          </p:val>
                                        </p:tav>
                                        <p:tav tm="100000">
                                          <p:val>
                                            <p:strVal val="#ppt_x"/>
                                          </p:val>
                                        </p:tav>
                                      </p:tavLst>
                                    </p:anim>
                                    <p:anim calcmode="lin" valueType="num">
                                      <p:cBhvr>
                                        <p:cTn id="33" dur="750" fill="hold"/>
                                        <p:tgtEl>
                                          <p:spTgt spid="20"/>
                                        </p:tgtEl>
                                        <p:attrNameLst>
                                          <p:attrName>ppt_y</p:attrName>
                                        </p:attrNameLst>
                                      </p:cBhvr>
                                      <p:tavLst>
                                        <p:tav tm="0">
                                          <p:val>
                                            <p:strVal val="#ppt_y-.1"/>
                                          </p:val>
                                        </p:tav>
                                        <p:tav tm="100000">
                                          <p:val>
                                            <p:strVal val="#ppt_y"/>
                                          </p:val>
                                        </p:tav>
                                      </p:tavLst>
                                    </p:anim>
                                  </p:childTnLst>
                                </p:cTn>
                              </p:par>
                            </p:childTnLst>
                          </p:cTn>
                        </p:par>
                        <p:par>
                          <p:cTn id="34" fill="hold">
                            <p:stCondLst>
                              <p:cond delay="4000"/>
                            </p:stCondLst>
                            <p:childTnLst>
                              <p:par>
                                <p:cTn id="35" presetID="53" presetClass="entr" presetSubtype="16" fill="hold" grpId="0" nodeType="afterEffect">
                                  <p:stCondLst>
                                    <p:cond delay="0"/>
                                  </p:stCondLst>
                                  <p:childTnLst>
                                    <p:set>
                                      <p:cBhvr>
                                        <p:cTn id="36" dur="1" fill="hold">
                                          <p:stCondLst>
                                            <p:cond delay="0"/>
                                          </p:stCondLst>
                                        </p:cTn>
                                        <p:tgtEl>
                                          <p:spTgt spid="47"/>
                                        </p:tgtEl>
                                        <p:attrNameLst>
                                          <p:attrName>style.visibility</p:attrName>
                                        </p:attrNameLst>
                                      </p:cBhvr>
                                      <p:to>
                                        <p:strVal val="visible"/>
                                      </p:to>
                                    </p:set>
                                    <p:anim calcmode="lin" valueType="num">
                                      <p:cBhvr>
                                        <p:cTn id="37" dur="500" fill="hold"/>
                                        <p:tgtEl>
                                          <p:spTgt spid="47"/>
                                        </p:tgtEl>
                                        <p:attrNameLst>
                                          <p:attrName>ppt_w</p:attrName>
                                        </p:attrNameLst>
                                      </p:cBhvr>
                                      <p:tavLst>
                                        <p:tav tm="0">
                                          <p:val>
                                            <p:fltVal val="0"/>
                                          </p:val>
                                        </p:tav>
                                        <p:tav tm="100000">
                                          <p:val>
                                            <p:strVal val="#ppt_w"/>
                                          </p:val>
                                        </p:tav>
                                      </p:tavLst>
                                    </p:anim>
                                    <p:anim calcmode="lin" valueType="num">
                                      <p:cBhvr>
                                        <p:cTn id="38" dur="500" fill="hold"/>
                                        <p:tgtEl>
                                          <p:spTgt spid="47"/>
                                        </p:tgtEl>
                                        <p:attrNameLst>
                                          <p:attrName>ppt_h</p:attrName>
                                        </p:attrNameLst>
                                      </p:cBhvr>
                                      <p:tavLst>
                                        <p:tav tm="0">
                                          <p:val>
                                            <p:fltVal val="0"/>
                                          </p:val>
                                        </p:tav>
                                        <p:tav tm="100000">
                                          <p:val>
                                            <p:strVal val="#ppt_h"/>
                                          </p:val>
                                        </p:tav>
                                      </p:tavLst>
                                    </p:anim>
                                    <p:animEffect transition="in" filter="fade">
                                      <p:cBhvr>
                                        <p:cTn id="39" dur="500"/>
                                        <p:tgtEl>
                                          <p:spTgt spid="47"/>
                                        </p:tgtEl>
                                      </p:cBhvr>
                                    </p:animEffect>
                                  </p:childTnLst>
                                </p:cTn>
                              </p:par>
                            </p:childTnLst>
                          </p:cTn>
                        </p:par>
                        <p:par>
                          <p:cTn id="40" fill="hold">
                            <p:stCondLst>
                              <p:cond delay="4500"/>
                            </p:stCondLst>
                            <p:childTnLst>
                              <p:par>
                                <p:cTn id="41" presetID="47" presetClass="entr" presetSubtype="0" fill="hold" grpId="0" nodeType="afterEffect">
                                  <p:stCondLst>
                                    <p:cond delay="0"/>
                                  </p:stCondLst>
                                  <p:childTnLst>
                                    <p:set>
                                      <p:cBhvr>
                                        <p:cTn id="42" dur="1" fill="hold">
                                          <p:stCondLst>
                                            <p:cond delay="0"/>
                                          </p:stCondLst>
                                        </p:cTn>
                                        <p:tgtEl>
                                          <p:spTgt spid="21"/>
                                        </p:tgtEl>
                                        <p:attrNameLst>
                                          <p:attrName>style.visibility</p:attrName>
                                        </p:attrNameLst>
                                      </p:cBhvr>
                                      <p:to>
                                        <p:strVal val="visible"/>
                                      </p:to>
                                    </p:set>
                                    <p:animEffect transition="in" filter="fade">
                                      <p:cBhvr>
                                        <p:cTn id="43" dur="750"/>
                                        <p:tgtEl>
                                          <p:spTgt spid="21"/>
                                        </p:tgtEl>
                                      </p:cBhvr>
                                    </p:animEffect>
                                    <p:anim calcmode="lin" valueType="num">
                                      <p:cBhvr>
                                        <p:cTn id="44" dur="750" fill="hold"/>
                                        <p:tgtEl>
                                          <p:spTgt spid="21"/>
                                        </p:tgtEl>
                                        <p:attrNameLst>
                                          <p:attrName>ppt_x</p:attrName>
                                        </p:attrNameLst>
                                      </p:cBhvr>
                                      <p:tavLst>
                                        <p:tav tm="0">
                                          <p:val>
                                            <p:strVal val="#ppt_x"/>
                                          </p:val>
                                        </p:tav>
                                        <p:tav tm="100000">
                                          <p:val>
                                            <p:strVal val="#ppt_x"/>
                                          </p:val>
                                        </p:tav>
                                      </p:tavLst>
                                    </p:anim>
                                    <p:anim calcmode="lin" valueType="num">
                                      <p:cBhvr>
                                        <p:cTn id="45" dur="750" fill="hold"/>
                                        <p:tgtEl>
                                          <p:spTgt spid="21"/>
                                        </p:tgtEl>
                                        <p:attrNameLst>
                                          <p:attrName>ppt_y</p:attrName>
                                        </p:attrNameLst>
                                      </p:cBhvr>
                                      <p:tavLst>
                                        <p:tav tm="0">
                                          <p:val>
                                            <p:strVal val="#ppt_y-.1"/>
                                          </p:val>
                                        </p:tav>
                                        <p:tav tm="100000">
                                          <p:val>
                                            <p:strVal val="#ppt_y"/>
                                          </p:val>
                                        </p:tav>
                                      </p:tavLst>
                                    </p:anim>
                                  </p:childTnLst>
                                </p:cTn>
                              </p:par>
                            </p:childTnLst>
                          </p:cTn>
                        </p:par>
                        <p:par>
                          <p:cTn id="46" fill="hold">
                            <p:stCondLst>
                              <p:cond delay="5500"/>
                            </p:stCondLst>
                            <p:childTnLst>
                              <p:par>
                                <p:cTn id="47" presetID="53" presetClass="entr" presetSubtype="16" fill="hold" nodeType="afterEffect">
                                  <p:stCondLst>
                                    <p:cond delay="0"/>
                                  </p:stCondLst>
                                  <p:childTnLst>
                                    <p:set>
                                      <p:cBhvr>
                                        <p:cTn id="48" dur="1" fill="hold">
                                          <p:stCondLst>
                                            <p:cond delay="0"/>
                                          </p:stCondLst>
                                        </p:cTn>
                                        <p:tgtEl>
                                          <p:spTgt spid="48"/>
                                        </p:tgtEl>
                                        <p:attrNameLst>
                                          <p:attrName>style.visibility</p:attrName>
                                        </p:attrNameLst>
                                      </p:cBhvr>
                                      <p:to>
                                        <p:strVal val="visible"/>
                                      </p:to>
                                    </p:set>
                                    <p:anim calcmode="lin" valueType="num">
                                      <p:cBhvr>
                                        <p:cTn id="49" dur="500" fill="hold"/>
                                        <p:tgtEl>
                                          <p:spTgt spid="48"/>
                                        </p:tgtEl>
                                        <p:attrNameLst>
                                          <p:attrName>ppt_w</p:attrName>
                                        </p:attrNameLst>
                                      </p:cBhvr>
                                      <p:tavLst>
                                        <p:tav tm="0">
                                          <p:val>
                                            <p:fltVal val="0"/>
                                          </p:val>
                                        </p:tav>
                                        <p:tav tm="100000">
                                          <p:val>
                                            <p:strVal val="#ppt_w"/>
                                          </p:val>
                                        </p:tav>
                                      </p:tavLst>
                                    </p:anim>
                                    <p:anim calcmode="lin" valueType="num">
                                      <p:cBhvr>
                                        <p:cTn id="50" dur="500" fill="hold"/>
                                        <p:tgtEl>
                                          <p:spTgt spid="48"/>
                                        </p:tgtEl>
                                        <p:attrNameLst>
                                          <p:attrName>ppt_h</p:attrName>
                                        </p:attrNameLst>
                                      </p:cBhvr>
                                      <p:tavLst>
                                        <p:tav tm="0">
                                          <p:val>
                                            <p:fltVal val="0"/>
                                          </p:val>
                                        </p:tav>
                                        <p:tav tm="100000">
                                          <p:val>
                                            <p:strVal val="#ppt_h"/>
                                          </p:val>
                                        </p:tav>
                                      </p:tavLst>
                                    </p:anim>
                                    <p:animEffect transition="in" filter="fade">
                                      <p:cBhvr>
                                        <p:cTn id="51" dur="500"/>
                                        <p:tgtEl>
                                          <p:spTgt spid="48"/>
                                        </p:tgtEl>
                                      </p:cBhvr>
                                    </p:animEffect>
                                  </p:childTnLst>
                                </p:cTn>
                              </p:par>
                            </p:childTnLst>
                          </p:cTn>
                        </p:par>
                        <p:par>
                          <p:cTn id="52" fill="hold">
                            <p:stCondLst>
                              <p:cond delay="6000"/>
                            </p:stCondLst>
                            <p:childTnLst>
                              <p:par>
                                <p:cTn id="53" presetID="42" presetClass="entr" presetSubtype="0" fill="hold" nodeType="afterEffect">
                                  <p:stCondLst>
                                    <p:cond delay="0"/>
                                  </p:stCondLst>
                                  <p:childTnLst>
                                    <p:set>
                                      <p:cBhvr>
                                        <p:cTn id="54" dur="1" fill="hold">
                                          <p:stCondLst>
                                            <p:cond delay="0"/>
                                          </p:stCondLst>
                                        </p:cTn>
                                        <p:tgtEl>
                                          <p:spTgt spid="22"/>
                                        </p:tgtEl>
                                        <p:attrNameLst>
                                          <p:attrName>style.visibility</p:attrName>
                                        </p:attrNameLst>
                                      </p:cBhvr>
                                      <p:to>
                                        <p:strVal val="visible"/>
                                      </p:to>
                                    </p:set>
                                    <p:animEffect transition="in" filter="fade">
                                      <p:cBhvr>
                                        <p:cTn id="55" dur="1000"/>
                                        <p:tgtEl>
                                          <p:spTgt spid="22"/>
                                        </p:tgtEl>
                                      </p:cBhvr>
                                    </p:animEffect>
                                    <p:anim calcmode="lin" valueType="num">
                                      <p:cBhvr>
                                        <p:cTn id="56" dur="1000" fill="hold"/>
                                        <p:tgtEl>
                                          <p:spTgt spid="22"/>
                                        </p:tgtEl>
                                        <p:attrNameLst>
                                          <p:attrName>ppt_x</p:attrName>
                                        </p:attrNameLst>
                                      </p:cBhvr>
                                      <p:tavLst>
                                        <p:tav tm="0">
                                          <p:val>
                                            <p:strVal val="#ppt_x"/>
                                          </p:val>
                                        </p:tav>
                                        <p:tav tm="100000">
                                          <p:val>
                                            <p:strVal val="#ppt_x"/>
                                          </p:val>
                                        </p:tav>
                                      </p:tavLst>
                                    </p:anim>
                                    <p:anim calcmode="lin" valueType="num">
                                      <p:cBhvr>
                                        <p:cTn id="57" dur="1000" fill="hold"/>
                                        <p:tgtEl>
                                          <p:spTgt spid="22"/>
                                        </p:tgtEl>
                                        <p:attrNameLst>
                                          <p:attrName>ppt_y</p:attrName>
                                        </p:attrNameLst>
                                      </p:cBhvr>
                                      <p:tavLst>
                                        <p:tav tm="0">
                                          <p:val>
                                            <p:strVal val="#ppt_y+.1"/>
                                          </p:val>
                                        </p:tav>
                                        <p:tav tm="100000">
                                          <p:val>
                                            <p:strVal val="#ppt_y"/>
                                          </p:val>
                                        </p:tav>
                                      </p:tavLst>
                                    </p:anim>
                                  </p:childTnLst>
                                </p:cTn>
                              </p:par>
                            </p:childTnLst>
                          </p:cTn>
                        </p:par>
                        <p:par>
                          <p:cTn id="58" fill="hold">
                            <p:stCondLst>
                              <p:cond delay="7000"/>
                            </p:stCondLst>
                            <p:childTnLst>
                              <p:par>
                                <p:cTn id="59" presetID="42" presetClass="entr" presetSubtype="0" fill="hold" nodeType="afterEffect">
                                  <p:stCondLst>
                                    <p:cond delay="0"/>
                                  </p:stCondLst>
                                  <p:childTnLst>
                                    <p:set>
                                      <p:cBhvr>
                                        <p:cTn id="60" dur="1" fill="hold">
                                          <p:stCondLst>
                                            <p:cond delay="0"/>
                                          </p:stCondLst>
                                        </p:cTn>
                                        <p:tgtEl>
                                          <p:spTgt spid="27"/>
                                        </p:tgtEl>
                                        <p:attrNameLst>
                                          <p:attrName>style.visibility</p:attrName>
                                        </p:attrNameLst>
                                      </p:cBhvr>
                                      <p:to>
                                        <p:strVal val="visible"/>
                                      </p:to>
                                    </p:set>
                                    <p:animEffect transition="in" filter="fade">
                                      <p:cBhvr>
                                        <p:cTn id="61" dur="1000"/>
                                        <p:tgtEl>
                                          <p:spTgt spid="27"/>
                                        </p:tgtEl>
                                      </p:cBhvr>
                                    </p:animEffect>
                                    <p:anim calcmode="lin" valueType="num">
                                      <p:cBhvr>
                                        <p:cTn id="62" dur="1000" fill="hold"/>
                                        <p:tgtEl>
                                          <p:spTgt spid="27"/>
                                        </p:tgtEl>
                                        <p:attrNameLst>
                                          <p:attrName>ppt_x</p:attrName>
                                        </p:attrNameLst>
                                      </p:cBhvr>
                                      <p:tavLst>
                                        <p:tav tm="0">
                                          <p:val>
                                            <p:strVal val="#ppt_x"/>
                                          </p:val>
                                        </p:tav>
                                        <p:tav tm="100000">
                                          <p:val>
                                            <p:strVal val="#ppt_x"/>
                                          </p:val>
                                        </p:tav>
                                      </p:tavLst>
                                    </p:anim>
                                    <p:anim calcmode="lin" valueType="num">
                                      <p:cBhvr>
                                        <p:cTn id="63" dur="1000" fill="hold"/>
                                        <p:tgtEl>
                                          <p:spTgt spid="27"/>
                                        </p:tgtEl>
                                        <p:attrNameLst>
                                          <p:attrName>ppt_y</p:attrName>
                                        </p:attrNameLst>
                                      </p:cBhvr>
                                      <p:tavLst>
                                        <p:tav tm="0">
                                          <p:val>
                                            <p:strVal val="#ppt_y+.1"/>
                                          </p:val>
                                        </p:tav>
                                        <p:tav tm="100000">
                                          <p:val>
                                            <p:strVal val="#ppt_y"/>
                                          </p:val>
                                        </p:tav>
                                      </p:tavLst>
                                    </p:anim>
                                  </p:childTnLst>
                                </p:cTn>
                              </p:par>
                            </p:childTnLst>
                          </p:cTn>
                        </p:par>
                        <p:par>
                          <p:cTn id="64" fill="hold">
                            <p:stCondLst>
                              <p:cond delay="8000"/>
                            </p:stCondLst>
                            <p:childTnLst>
                              <p:par>
                                <p:cTn id="65" presetID="42" presetClass="entr" presetSubtype="0" fill="hold" nodeType="afterEffect">
                                  <p:stCondLst>
                                    <p:cond delay="0"/>
                                  </p:stCondLst>
                                  <p:childTnLst>
                                    <p:set>
                                      <p:cBhvr>
                                        <p:cTn id="66" dur="1" fill="hold">
                                          <p:stCondLst>
                                            <p:cond delay="0"/>
                                          </p:stCondLst>
                                        </p:cTn>
                                        <p:tgtEl>
                                          <p:spTgt spid="32"/>
                                        </p:tgtEl>
                                        <p:attrNameLst>
                                          <p:attrName>style.visibility</p:attrName>
                                        </p:attrNameLst>
                                      </p:cBhvr>
                                      <p:to>
                                        <p:strVal val="visible"/>
                                      </p:to>
                                    </p:set>
                                    <p:animEffect transition="in" filter="fade">
                                      <p:cBhvr>
                                        <p:cTn id="67" dur="1000"/>
                                        <p:tgtEl>
                                          <p:spTgt spid="32"/>
                                        </p:tgtEl>
                                      </p:cBhvr>
                                    </p:animEffect>
                                    <p:anim calcmode="lin" valueType="num">
                                      <p:cBhvr>
                                        <p:cTn id="68" dur="1000" fill="hold"/>
                                        <p:tgtEl>
                                          <p:spTgt spid="32"/>
                                        </p:tgtEl>
                                        <p:attrNameLst>
                                          <p:attrName>ppt_x</p:attrName>
                                        </p:attrNameLst>
                                      </p:cBhvr>
                                      <p:tavLst>
                                        <p:tav tm="0">
                                          <p:val>
                                            <p:strVal val="#ppt_x"/>
                                          </p:val>
                                        </p:tav>
                                        <p:tav tm="100000">
                                          <p:val>
                                            <p:strVal val="#ppt_x"/>
                                          </p:val>
                                        </p:tav>
                                      </p:tavLst>
                                    </p:anim>
                                    <p:anim calcmode="lin" valueType="num">
                                      <p:cBhvr>
                                        <p:cTn id="69" dur="1000" fill="hold"/>
                                        <p:tgtEl>
                                          <p:spTgt spid="32"/>
                                        </p:tgtEl>
                                        <p:attrNameLst>
                                          <p:attrName>ppt_y</p:attrName>
                                        </p:attrNameLst>
                                      </p:cBhvr>
                                      <p:tavLst>
                                        <p:tav tm="0">
                                          <p:val>
                                            <p:strVal val="#ppt_y+.1"/>
                                          </p:val>
                                        </p:tav>
                                        <p:tav tm="100000">
                                          <p:val>
                                            <p:strVal val="#ppt_y"/>
                                          </p:val>
                                        </p:tav>
                                      </p:tavLst>
                                    </p:anim>
                                  </p:childTnLst>
                                </p:cTn>
                              </p:par>
                            </p:childTnLst>
                          </p:cTn>
                        </p:par>
                        <p:par>
                          <p:cTn id="70" fill="hold">
                            <p:stCondLst>
                              <p:cond delay="9000"/>
                            </p:stCondLst>
                            <p:childTnLst>
                              <p:par>
                                <p:cTn id="71" presetID="42" presetClass="entr" presetSubtype="0" fill="hold" nodeType="afterEffect">
                                  <p:stCondLst>
                                    <p:cond delay="0"/>
                                  </p:stCondLst>
                                  <p:childTnLst>
                                    <p:set>
                                      <p:cBhvr>
                                        <p:cTn id="72" dur="1" fill="hold">
                                          <p:stCondLst>
                                            <p:cond delay="0"/>
                                          </p:stCondLst>
                                        </p:cTn>
                                        <p:tgtEl>
                                          <p:spTgt spid="37"/>
                                        </p:tgtEl>
                                        <p:attrNameLst>
                                          <p:attrName>style.visibility</p:attrName>
                                        </p:attrNameLst>
                                      </p:cBhvr>
                                      <p:to>
                                        <p:strVal val="visible"/>
                                      </p:to>
                                    </p:set>
                                    <p:animEffect transition="in" filter="fade">
                                      <p:cBhvr>
                                        <p:cTn id="73" dur="1000"/>
                                        <p:tgtEl>
                                          <p:spTgt spid="37"/>
                                        </p:tgtEl>
                                      </p:cBhvr>
                                    </p:animEffect>
                                    <p:anim calcmode="lin" valueType="num">
                                      <p:cBhvr>
                                        <p:cTn id="74" dur="1000" fill="hold"/>
                                        <p:tgtEl>
                                          <p:spTgt spid="37"/>
                                        </p:tgtEl>
                                        <p:attrNameLst>
                                          <p:attrName>ppt_x</p:attrName>
                                        </p:attrNameLst>
                                      </p:cBhvr>
                                      <p:tavLst>
                                        <p:tav tm="0">
                                          <p:val>
                                            <p:strVal val="#ppt_x"/>
                                          </p:val>
                                        </p:tav>
                                        <p:tav tm="100000">
                                          <p:val>
                                            <p:strVal val="#ppt_x"/>
                                          </p:val>
                                        </p:tav>
                                      </p:tavLst>
                                    </p:anim>
                                    <p:anim calcmode="lin" valueType="num">
                                      <p:cBhvr>
                                        <p:cTn id="75" dur="1000" fill="hold"/>
                                        <p:tgtEl>
                                          <p:spTgt spid="3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animBg="1"/>
      <p:bldP spid="20" grpId="0" animBg="1"/>
      <p:bldP spid="21" grpId="0" animBg="1"/>
      <p:bldP spid="42" grpId="0" animBg="1"/>
      <p:bldP spid="47"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图表 1"/>
          <p:cNvGraphicFramePr/>
          <p:nvPr/>
        </p:nvGraphicFramePr>
        <p:xfrm>
          <a:off x="1526819" y="1784707"/>
          <a:ext cx="4012678" cy="2659631"/>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3" name="图表 2"/>
          <p:cNvGraphicFramePr/>
          <p:nvPr/>
        </p:nvGraphicFramePr>
        <p:xfrm>
          <a:off x="6409897" y="1767495"/>
          <a:ext cx="4012678" cy="2659631"/>
        </p:xfrm>
        <a:graphic>
          <a:graphicData uri="http://schemas.openxmlformats.org/drawingml/2006/chart">
            <c:chart xmlns:c="http://schemas.openxmlformats.org/drawingml/2006/chart" xmlns:r="http://schemas.openxmlformats.org/officeDocument/2006/relationships" r:id="rId4"/>
          </a:graphicData>
        </a:graphic>
      </p:graphicFrame>
      <p:sp>
        <p:nvSpPr>
          <p:cNvPr id="4" name="文本框 30"/>
          <p:cNvSpPr txBox="1"/>
          <p:nvPr/>
        </p:nvSpPr>
        <p:spPr>
          <a:xfrm>
            <a:off x="2402598" y="4443630"/>
            <a:ext cx="596941" cy="261611"/>
          </a:xfrm>
          <a:prstGeom prst="rect">
            <a:avLst/>
          </a:prstGeom>
          <a:noFill/>
        </p:spPr>
        <p:txBody>
          <a:bodyPr wrap="square" lIns="91431" tIns="45715" rIns="91431" bIns="45715" rtlCol="0">
            <a:spAutoFit/>
          </a:bodyPr>
          <a:lstStyle/>
          <a:p>
            <a:r>
              <a:rPr lang="en-US" altLang="zh-CN" sz="1100" dirty="0">
                <a:solidFill>
                  <a:schemeClr val="tx1">
                    <a:lumMod val="50000"/>
                    <a:lumOff val="50000"/>
                  </a:schemeClr>
                </a:solidFill>
                <a:latin typeface="微软雅黑" panose="020B0503020204020204" pitchFamily="34" charset="-122"/>
                <a:ea typeface="微软雅黑" panose="020B0503020204020204" pitchFamily="34" charset="-122"/>
              </a:rPr>
              <a:t>2011</a:t>
            </a:r>
            <a:endPar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 name="文本框 31"/>
          <p:cNvSpPr txBox="1"/>
          <p:nvPr/>
        </p:nvSpPr>
        <p:spPr>
          <a:xfrm>
            <a:off x="3430299" y="4430726"/>
            <a:ext cx="579611" cy="261611"/>
          </a:xfrm>
          <a:prstGeom prst="rect">
            <a:avLst/>
          </a:prstGeom>
          <a:noFill/>
        </p:spPr>
        <p:txBody>
          <a:bodyPr wrap="square" lIns="91431" tIns="45715" rIns="91431" bIns="45715" rtlCol="0">
            <a:spAutoFit/>
          </a:bodyPr>
          <a:lstStyle/>
          <a:p>
            <a:r>
              <a:rPr lang="en-US" altLang="zh-CN" sz="1100" dirty="0">
                <a:solidFill>
                  <a:schemeClr val="tx1">
                    <a:lumMod val="50000"/>
                    <a:lumOff val="50000"/>
                  </a:schemeClr>
                </a:solidFill>
                <a:latin typeface="微软雅黑" panose="020B0503020204020204" pitchFamily="34" charset="-122"/>
                <a:ea typeface="微软雅黑" panose="020B0503020204020204" pitchFamily="34" charset="-122"/>
              </a:rPr>
              <a:t>2012</a:t>
            </a:r>
            <a:endPar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 name="文本框 32"/>
          <p:cNvSpPr txBox="1"/>
          <p:nvPr/>
        </p:nvSpPr>
        <p:spPr>
          <a:xfrm>
            <a:off x="4355040" y="4430726"/>
            <a:ext cx="596942" cy="261611"/>
          </a:xfrm>
          <a:prstGeom prst="rect">
            <a:avLst/>
          </a:prstGeom>
          <a:noFill/>
        </p:spPr>
        <p:txBody>
          <a:bodyPr wrap="square" lIns="91431" tIns="45715" rIns="91431" bIns="45715" rtlCol="0">
            <a:spAutoFit/>
          </a:bodyPr>
          <a:lstStyle/>
          <a:p>
            <a:r>
              <a:rPr lang="en-US" altLang="zh-CN" sz="1100" dirty="0">
                <a:solidFill>
                  <a:schemeClr val="tx1">
                    <a:lumMod val="50000"/>
                    <a:lumOff val="50000"/>
                  </a:schemeClr>
                </a:solidFill>
                <a:latin typeface="微软雅黑" panose="020B0503020204020204" pitchFamily="34" charset="-122"/>
                <a:ea typeface="微软雅黑" panose="020B0503020204020204" pitchFamily="34" charset="-122"/>
              </a:rPr>
              <a:t>2013</a:t>
            </a:r>
            <a:endPar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7" name="文本框 33"/>
          <p:cNvSpPr txBox="1"/>
          <p:nvPr/>
        </p:nvSpPr>
        <p:spPr>
          <a:xfrm>
            <a:off x="5080840" y="4406672"/>
            <a:ext cx="517083" cy="261611"/>
          </a:xfrm>
          <a:prstGeom prst="rect">
            <a:avLst/>
          </a:prstGeom>
          <a:noFill/>
        </p:spPr>
        <p:txBody>
          <a:bodyPr wrap="square" lIns="91431" tIns="45715" rIns="91431" bIns="45715" rtlCol="0">
            <a:spAutoFit/>
          </a:bodyPr>
          <a:lstStyle/>
          <a:p>
            <a:r>
              <a:rPr lang="en-US" altLang="zh-CN" sz="1100" dirty="0">
                <a:solidFill>
                  <a:schemeClr val="tx1">
                    <a:lumMod val="50000"/>
                    <a:lumOff val="50000"/>
                  </a:schemeClr>
                </a:solidFill>
                <a:latin typeface="微软雅黑" panose="020B0503020204020204" pitchFamily="34" charset="-122"/>
                <a:ea typeface="微软雅黑" panose="020B0503020204020204" pitchFamily="34" charset="-122"/>
              </a:rPr>
              <a:t>2014</a:t>
            </a:r>
            <a:endPar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8" name="文本框 34"/>
          <p:cNvSpPr txBox="1"/>
          <p:nvPr/>
        </p:nvSpPr>
        <p:spPr>
          <a:xfrm>
            <a:off x="7247718" y="4430205"/>
            <a:ext cx="596941" cy="261611"/>
          </a:xfrm>
          <a:prstGeom prst="rect">
            <a:avLst/>
          </a:prstGeom>
          <a:noFill/>
        </p:spPr>
        <p:txBody>
          <a:bodyPr wrap="square" lIns="91431" tIns="45715" rIns="91431" bIns="45715" rtlCol="0">
            <a:spAutoFit/>
          </a:bodyPr>
          <a:lstStyle/>
          <a:p>
            <a:r>
              <a:rPr lang="en-US" altLang="zh-CN" sz="1100" dirty="0">
                <a:solidFill>
                  <a:schemeClr val="tx1">
                    <a:lumMod val="50000"/>
                    <a:lumOff val="50000"/>
                  </a:schemeClr>
                </a:solidFill>
                <a:latin typeface="微软雅黑" panose="020B0503020204020204" pitchFamily="34" charset="-122"/>
                <a:ea typeface="微软雅黑" panose="020B0503020204020204" pitchFamily="34" charset="-122"/>
              </a:rPr>
              <a:t>2011</a:t>
            </a:r>
            <a:endPar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9" name="文本框 35"/>
          <p:cNvSpPr txBox="1"/>
          <p:nvPr/>
        </p:nvSpPr>
        <p:spPr>
          <a:xfrm>
            <a:off x="8275419" y="4417300"/>
            <a:ext cx="579611" cy="261611"/>
          </a:xfrm>
          <a:prstGeom prst="rect">
            <a:avLst/>
          </a:prstGeom>
          <a:noFill/>
        </p:spPr>
        <p:txBody>
          <a:bodyPr wrap="square" lIns="91431" tIns="45715" rIns="91431" bIns="45715" rtlCol="0">
            <a:spAutoFit/>
          </a:bodyPr>
          <a:lstStyle/>
          <a:p>
            <a:r>
              <a:rPr lang="en-US" altLang="zh-CN" sz="1100" dirty="0">
                <a:solidFill>
                  <a:schemeClr val="tx1">
                    <a:lumMod val="50000"/>
                    <a:lumOff val="50000"/>
                  </a:schemeClr>
                </a:solidFill>
                <a:latin typeface="微软雅黑" panose="020B0503020204020204" pitchFamily="34" charset="-122"/>
                <a:ea typeface="微软雅黑" panose="020B0503020204020204" pitchFamily="34" charset="-122"/>
              </a:rPr>
              <a:t>2012</a:t>
            </a:r>
            <a:endPar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0" name="文本框 36"/>
          <p:cNvSpPr txBox="1"/>
          <p:nvPr/>
        </p:nvSpPr>
        <p:spPr>
          <a:xfrm>
            <a:off x="9200160" y="4417300"/>
            <a:ext cx="596942" cy="261611"/>
          </a:xfrm>
          <a:prstGeom prst="rect">
            <a:avLst/>
          </a:prstGeom>
          <a:noFill/>
        </p:spPr>
        <p:txBody>
          <a:bodyPr wrap="square" lIns="91431" tIns="45715" rIns="91431" bIns="45715" rtlCol="0">
            <a:spAutoFit/>
          </a:bodyPr>
          <a:lstStyle/>
          <a:p>
            <a:r>
              <a:rPr lang="en-US" altLang="zh-CN" sz="1100" dirty="0">
                <a:solidFill>
                  <a:schemeClr val="tx1">
                    <a:lumMod val="50000"/>
                    <a:lumOff val="50000"/>
                  </a:schemeClr>
                </a:solidFill>
                <a:latin typeface="微软雅黑" panose="020B0503020204020204" pitchFamily="34" charset="-122"/>
                <a:ea typeface="微软雅黑" panose="020B0503020204020204" pitchFamily="34" charset="-122"/>
              </a:rPr>
              <a:t>2013</a:t>
            </a:r>
            <a:endPar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1" name="文本框 37"/>
          <p:cNvSpPr txBox="1"/>
          <p:nvPr/>
        </p:nvSpPr>
        <p:spPr>
          <a:xfrm>
            <a:off x="9925960" y="4393246"/>
            <a:ext cx="517083" cy="261611"/>
          </a:xfrm>
          <a:prstGeom prst="rect">
            <a:avLst/>
          </a:prstGeom>
          <a:noFill/>
        </p:spPr>
        <p:txBody>
          <a:bodyPr wrap="square" lIns="91431" tIns="45715" rIns="91431" bIns="45715" rtlCol="0">
            <a:spAutoFit/>
          </a:bodyPr>
          <a:lstStyle/>
          <a:p>
            <a:r>
              <a:rPr lang="en-US" altLang="zh-CN" sz="1100" dirty="0">
                <a:solidFill>
                  <a:schemeClr val="tx1">
                    <a:lumMod val="50000"/>
                    <a:lumOff val="50000"/>
                  </a:schemeClr>
                </a:solidFill>
                <a:latin typeface="微软雅黑" panose="020B0503020204020204" pitchFamily="34" charset="-122"/>
                <a:ea typeface="微软雅黑" panose="020B0503020204020204" pitchFamily="34" charset="-122"/>
              </a:rPr>
              <a:t>2014</a:t>
            </a:r>
            <a:endPar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4" name="TextBox 23"/>
          <p:cNvSpPr txBox="1"/>
          <p:nvPr/>
        </p:nvSpPr>
        <p:spPr>
          <a:xfrm>
            <a:off x="1988693" y="4869161"/>
            <a:ext cx="1443897" cy="400097"/>
          </a:xfrm>
          <a:prstGeom prst="rect">
            <a:avLst/>
          </a:prstGeom>
          <a:noFill/>
        </p:spPr>
        <p:txBody>
          <a:bodyPr wrap="none" lIns="121908" tIns="60954" rIns="121908" bIns="60954" rtlCol="0">
            <a:spAutoFit/>
          </a:bodyPr>
          <a:lstStyle/>
          <a:p>
            <a:pPr algn="ctr"/>
            <a:r>
              <a:rPr lang="en-US" altLang="zh-CN" dirty="0">
                <a:solidFill>
                  <a:schemeClr val="tx1">
                    <a:lumMod val="50000"/>
                    <a:lumOff val="50000"/>
                  </a:schemeClr>
                </a:solidFill>
                <a:latin typeface="微软雅黑" panose="020B0503020204020204" pitchFamily="34" charset="-122"/>
                <a:ea typeface="微软雅黑" panose="020B0503020204020204" pitchFamily="34" charset="-122"/>
              </a:rPr>
              <a:t>TEXT HERE</a:t>
            </a:r>
            <a:endParaRPr lang="zh-CN" altLang="en-US"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5" name="TextBox 24"/>
          <p:cNvSpPr txBox="1"/>
          <p:nvPr/>
        </p:nvSpPr>
        <p:spPr>
          <a:xfrm>
            <a:off x="1883132" y="5349213"/>
            <a:ext cx="1682488" cy="714030"/>
          </a:xfrm>
          <a:prstGeom prst="rect">
            <a:avLst/>
          </a:prstGeom>
          <a:noFill/>
        </p:spPr>
        <p:txBody>
          <a:bodyPr wrap="none" lIns="121908" tIns="60954" rIns="121908" bIns="60954" rtlCol="0">
            <a:spAutoFit/>
          </a:bodyPr>
          <a:lstStyle/>
          <a:p>
            <a:pPr algn="ctr">
              <a:lnSpc>
                <a:spcPct val="120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点击此处添加文</a:t>
            </a:r>
            <a:endPar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endParaRPr>
          </a:p>
          <a:p>
            <a:pPr algn="ctr">
              <a:lnSpc>
                <a:spcPct val="120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字内容点击此处</a:t>
            </a:r>
          </a:p>
        </p:txBody>
      </p:sp>
      <p:sp>
        <p:nvSpPr>
          <p:cNvPr id="28" name="TextBox 27"/>
          <p:cNvSpPr txBox="1"/>
          <p:nvPr/>
        </p:nvSpPr>
        <p:spPr>
          <a:xfrm>
            <a:off x="4092892" y="4869161"/>
            <a:ext cx="1443897" cy="400097"/>
          </a:xfrm>
          <a:prstGeom prst="rect">
            <a:avLst/>
          </a:prstGeom>
          <a:noFill/>
        </p:spPr>
        <p:txBody>
          <a:bodyPr wrap="none" lIns="121908" tIns="60954" rIns="121908" bIns="60954" rtlCol="0">
            <a:spAutoFit/>
          </a:bodyPr>
          <a:lstStyle/>
          <a:p>
            <a:pPr algn="ctr"/>
            <a:r>
              <a:rPr lang="en-US" altLang="zh-CN" dirty="0">
                <a:solidFill>
                  <a:schemeClr val="tx1">
                    <a:lumMod val="50000"/>
                    <a:lumOff val="50000"/>
                  </a:schemeClr>
                </a:solidFill>
                <a:latin typeface="微软雅黑" panose="020B0503020204020204" pitchFamily="34" charset="-122"/>
                <a:ea typeface="微软雅黑" panose="020B0503020204020204" pitchFamily="34" charset="-122"/>
              </a:rPr>
              <a:t>TEXT HERE</a:t>
            </a:r>
            <a:endParaRPr lang="zh-CN" altLang="en-US"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9" name="TextBox 28"/>
          <p:cNvSpPr txBox="1"/>
          <p:nvPr/>
        </p:nvSpPr>
        <p:spPr>
          <a:xfrm>
            <a:off x="3987332" y="5349213"/>
            <a:ext cx="1682488" cy="714030"/>
          </a:xfrm>
          <a:prstGeom prst="rect">
            <a:avLst/>
          </a:prstGeom>
          <a:noFill/>
        </p:spPr>
        <p:txBody>
          <a:bodyPr wrap="none" lIns="121908" tIns="60954" rIns="121908" bIns="60954" rtlCol="0">
            <a:spAutoFit/>
          </a:bodyPr>
          <a:lstStyle/>
          <a:p>
            <a:pPr algn="ctr">
              <a:lnSpc>
                <a:spcPct val="120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点击此处添加文</a:t>
            </a:r>
            <a:endPar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endParaRPr>
          </a:p>
          <a:p>
            <a:pPr algn="ctr">
              <a:lnSpc>
                <a:spcPct val="120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字内容点击此处</a:t>
            </a:r>
          </a:p>
        </p:txBody>
      </p:sp>
      <p:sp>
        <p:nvSpPr>
          <p:cNvPr id="30" name="TextBox 29"/>
          <p:cNvSpPr txBox="1"/>
          <p:nvPr/>
        </p:nvSpPr>
        <p:spPr>
          <a:xfrm>
            <a:off x="6671508" y="4869161"/>
            <a:ext cx="1443897" cy="400097"/>
          </a:xfrm>
          <a:prstGeom prst="rect">
            <a:avLst/>
          </a:prstGeom>
          <a:noFill/>
        </p:spPr>
        <p:txBody>
          <a:bodyPr wrap="none" lIns="121908" tIns="60954" rIns="121908" bIns="60954" rtlCol="0">
            <a:spAutoFit/>
          </a:bodyPr>
          <a:lstStyle/>
          <a:p>
            <a:pPr algn="ctr"/>
            <a:r>
              <a:rPr lang="en-US" altLang="zh-CN" dirty="0">
                <a:solidFill>
                  <a:schemeClr val="tx1">
                    <a:lumMod val="50000"/>
                    <a:lumOff val="50000"/>
                  </a:schemeClr>
                </a:solidFill>
                <a:latin typeface="微软雅黑" panose="020B0503020204020204" pitchFamily="34" charset="-122"/>
                <a:ea typeface="微软雅黑" panose="020B0503020204020204" pitchFamily="34" charset="-122"/>
              </a:rPr>
              <a:t>TEXT HERE</a:t>
            </a:r>
            <a:endParaRPr lang="zh-CN" altLang="en-US"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1" name="TextBox 30"/>
          <p:cNvSpPr txBox="1"/>
          <p:nvPr/>
        </p:nvSpPr>
        <p:spPr>
          <a:xfrm>
            <a:off x="6565948" y="5349213"/>
            <a:ext cx="1682488" cy="714030"/>
          </a:xfrm>
          <a:prstGeom prst="rect">
            <a:avLst/>
          </a:prstGeom>
          <a:noFill/>
        </p:spPr>
        <p:txBody>
          <a:bodyPr wrap="none" lIns="121908" tIns="60954" rIns="121908" bIns="60954" rtlCol="0">
            <a:spAutoFit/>
          </a:bodyPr>
          <a:lstStyle/>
          <a:p>
            <a:pPr algn="ctr">
              <a:lnSpc>
                <a:spcPct val="120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点击此处添加文</a:t>
            </a:r>
            <a:endPar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endParaRPr>
          </a:p>
          <a:p>
            <a:pPr algn="ctr">
              <a:lnSpc>
                <a:spcPct val="120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字内容点击此处</a:t>
            </a:r>
          </a:p>
        </p:txBody>
      </p:sp>
      <p:sp>
        <p:nvSpPr>
          <p:cNvPr id="32" name="TextBox 31"/>
          <p:cNvSpPr txBox="1"/>
          <p:nvPr/>
        </p:nvSpPr>
        <p:spPr>
          <a:xfrm>
            <a:off x="8775708" y="4869161"/>
            <a:ext cx="1443897" cy="400097"/>
          </a:xfrm>
          <a:prstGeom prst="rect">
            <a:avLst/>
          </a:prstGeom>
          <a:noFill/>
        </p:spPr>
        <p:txBody>
          <a:bodyPr wrap="none" lIns="121908" tIns="60954" rIns="121908" bIns="60954" rtlCol="0">
            <a:spAutoFit/>
          </a:bodyPr>
          <a:lstStyle/>
          <a:p>
            <a:pPr algn="ctr"/>
            <a:r>
              <a:rPr lang="en-US" altLang="zh-CN" dirty="0">
                <a:solidFill>
                  <a:schemeClr val="tx1">
                    <a:lumMod val="50000"/>
                    <a:lumOff val="50000"/>
                  </a:schemeClr>
                </a:solidFill>
                <a:latin typeface="微软雅黑" panose="020B0503020204020204" pitchFamily="34" charset="-122"/>
                <a:ea typeface="微软雅黑" panose="020B0503020204020204" pitchFamily="34" charset="-122"/>
              </a:rPr>
              <a:t>TEXT HERE</a:t>
            </a:r>
            <a:endParaRPr lang="zh-CN" altLang="en-US"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3" name="TextBox 32"/>
          <p:cNvSpPr txBox="1"/>
          <p:nvPr/>
        </p:nvSpPr>
        <p:spPr>
          <a:xfrm>
            <a:off x="8670147" y="5349213"/>
            <a:ext cx="1682488" cy="714030"/>
          </a:xfrm>
          <a:prstGeom prst="rect">
            <a:avLst/>
          </a:prstGeom>
          <a:noFill/>
        </p:spPr>
        <p:txBody>
          <a:bodyPr wrap="none" lIns="121908" tIns="60954" rIns="121908" bIns="60954" rtlCol="0">
            <a:spAutoFit/>
          </a:bodyPr>
          <a:lstStyle/>
          <a:p>
            <a:pPr algn="ctr">
              <a:lnSpc>
                <a:spcPct val="120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点击此处添加文</a:t>
            </a:r>
            <a:endPar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endParaRPr>
          </a:p>
          <a:p>
            <a:pPr algn="ctr">
              <a:lnSpc>
                <a:spcPct val="120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字内容点击此处</a:t>
            </a:r>
          </a:p>
        </p:txBody>
      </p:sp>
      <p:sp>
        <p:nvSpPr>
          <p:cNvPr id="12" name="标题 11"/>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animEffect transition="in" filter="fade">
                                      <p:cBhvr>
                                        <p:cTn id="14" dur="500"/>
                                        <p:tgtEl>
                                          <p:spTgt spid="3"/>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p:cTn id="17" dur="500" fill="hold"/>
                                        <p:tgtEl>
                                          <p:spTgt spid="4"/>
                                        </p:tgtEl>
                                        <p:attrNameLst>
                                          <p:attrName>ppt_w</p:attrName>
                                        </p:attrNameLst>
                                      </p:cBhvr>
                                      <p:tavLst>
                                        <p:tav tm="0">
                                          <p:val>
                                            <p:fltVal val="0"/>
                                          </p:val>
                                        </p:tav>
                                        <p:tav tm="100000">
                                          <p:val>
                                            <p:strVal val="#ppt_w"/>
                                          </p:val>
                                        </p:tav>
                                      </p:tavLst>
                                    </p:anim>
                                    <p:anim calcmode="lin" valueType="num">
                                      <p:cBhvr>
                                        <p:cTn id="18" dur="500" fill="hold"/>
                                        <p:tgtEl>
                                          <p:spTgt spid="4"/>
                                        </p:tgtEl>
                                        <p:attrNameLst>
                                          <p:attrName>ppt_h</p:attrName>
                                        </p:attrNameLst>
                                      </p:cBhvr>
                                      <p:tavLst>
                                        <p:tav tm="0">
                                          <p:val>
                                            <p:fltVal val="0"/>
                                          </p:val>
                                        </p:tav>
                                        <p:tav tm="100000">
                                          <p:val>
                                            <p:strVal val="#ppt_h"/>
                                          </p:val>
                                        </p:tav>
                                      </p:tavLst>
                                    </p:anim>
                                    <p:animEffect transition="in" filter="fade">
                                      <p:cBhvr>
                                        <p:cTn id="19" dur="500"/>
                                        <p:tgtEl>
                                          <p:spTgt spid="4"/>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cBhvr>
                                        <p:cTn id="22" dur="500" fill="hold"/>
                                        <p:tgtEl>
                                          <p:spTgt spid="5"/>
                                        </p:tgtEl>
                                        <p:attrNameLst>
                                          <p:attrName>ppt_w</p:attrName>
                                        </p:attrNameLst>
                                      </p:cBhvr>
                                      <p:tavLst>
                                        <p:tav tm="0">
                                          <p:val>
                                            <p:fltVal val="0"/>
                                          </p:val>
                                        </p:tav>
                                        <p:tav tm="100000">
                                          <p:val>
                                            <p:strVal val="#ppt_w"/>
                                          </p:val>
                                        </p:tav>
                                      </p:tavLst>
                                    </p:anim>
                                    <p:anim calcmode="lin" valueType="num">
                                      <p:cBhvr>
                                        <p:cTn id="23" dur="500" fill="hold"/>
                                        <p:tgtEl>
                                          <p:spTgt spid="5"/>
                                        </p:tgtEl>
                                        <p:attrNameLst>
                                          <p:attrName>ppt_h</p:attrName>
                                        </p:attrNameLst>
                                      </p:cBhvr>
                                      <p:tavLst>
                                        <p:tav tm="0">
                                          <p:val>
                                            <p:fltVal val="0"/>
                                          </p:val>
                                        </p:tav>
                                        <p:tav tm="100000">
                                          <p:val>
                                            <p:strVal val="#ppt_h"/>
                                          </p:val>
                                        </p:tav>
                                      </p:tavLst>
                                    </p:anim>
                                    <p:animEffect transition="in" filter="fade">
                                      <p:cBhvr>
                                        <p:cTn id="24" dur="500"/>
                                        <p:tgtEl>
                                          <p:spTgt spid="5"/>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6"/>
                                        </p:tgtEl>
                                        <p:attrNameLst>
                                          <p:attrName>style.visibility</p:attrName>
                                        </p:attrNameLst>
                                      </p:cBhvr>
                                      <p:to>
                                        <p:strVal val="visible"/>
                                      </p:to>
                                    </p:set>
                                    <p:anim calcmode="lin" valueType="num">
                                      <p:cBhvr>
                                        <p:cTn id="27" dur="500" fill="hold"/>
                                        <p:tgtEl>
                                          <p:spTgt spid="6"/>
                                        </p:tgtEl>
                                        <p:attrNameLst>
                                          <p:attrName>ppt_w</p:attrName>
                                        </p:attrNameLst>
                                      </p:cBhvr>
                                      <p:tavLst>
                                        <p:tav tm="0">
                                          <p:val>
                                            <p:fltVal val="0"/>
                                          </p:val>
                                        </p:tav>
                                        <p:tav tm="100000">
                                          <p:val>
                                            <p:strVal val="#ppt_w"/>
                                          </p:val>
                                        </p:tav>
                                      </p:tavLst>
                                    </p:anim>
                                    <p:anim calcmode="lin" valueType="num">
                                      <p:cBhvr>
                                        <p:cTn id="28" dur="500" fill="hold"/>
                                        <p:tgtEl>
                                          <p:spTgt spid="6"/>
                                        </p:tgtEl>
                                        <p:attrNameLst>
                                          <p:attrName>ppt_h</p:attrName>
                                        </p:attrNameLst>
                                      </p:cBhvr>
                                      <p:tavLst>
                                        <p:tav tm="0">
                                          <p:val>
                                            <p:fltVal val="0"/>
                                          </p:val>
                                        </p:tav>
                                        <p:tav tm="100000">
                                          <p:val>
                                            <p:strVal val="#ppt_h"/>
                                          </p:val>
                                        </p:tav>
                                      </p:tavLst>
                                    </p:anim>
                                    <p:animEffect transition="in" filter="fade">
                                      <p:cBhvr>
                                        <p:cTn id="29" dur="500"/>
                                        <p:tgtEl>
                                          <p:spTgt spid="6"/>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7"/>
                                        </p:tgtEl>
                                        <p:attrNameLst>
                                          <p:attrName>style.visibility</p:attrName>
                                        </p:attrNameLst>
                                      </p:cBhvr>
                                      <p:to>
                                        <p:strVal val="visible"/>
                                      </p:to>
                                    </p:set>
                                    <p:anim calcmode="lin" valueType="num">
                                      <p:cBhvr>
                                        <p:cTn id="32" dur="500" fill="hold"/>
                                        <p:tgtEl>
                                          <p:spTgt spid="7"/>
                                        </p:tgtEl>
                                        <p:attrNameLst>
                                          <p:attrName>ppt_w</p:attrName>
                                        </p:attrNameLst>
                                      </p:cBhvr>
                                      <p:tavLst>
                                        <p:tav tm="0">
                                          <p:val>
                                            <p:fltVal val="0"/>
                                          </p:val>
                                        </p:tav>
                                        <p:tav tm="100000">
                                          <p:val>
                                            <p:strVal val="#ppt_w"/>
                                          </p:val>
                                        </p:tav>
                                      </p:tavLst>
                                    </p:anim>
                                    <p:anim calcmode="lin" valueType="num">
                                      <p:cBhvr>
                                        <p:cTn id="33" dur="500" fill="hold"/>
                                        <p:tgtEl>
                                          <p:spTgt spid="7"/>
                                        </p:tgtEl>
                                        <p:attrNameLst>
                                          <p:attrName>ppt_h</p:attrName>
                                        </p:attrNameLst>
                                      </p:cBhvr>
                                      <p:tavLst>
                                        <p:tav tm="0">
                                          <p:val>
                                            <p:fltVal val="0"/>
                                          </p:val>
                                        </p:tav>
                                        <p:tav tm="100000">
                                          <p:val>
                                            <p:strVal val="#ppt_h"/>
                                          </p:val>
                                        </p:tav>
                                      </p:tavLst>
                                    </p:anim>
                                    <p:animEffect transition="in" filter="fade">
                                      <p:cBhvr>
                                        <p:cTn id="34" dur="500"/>
                                        <p:tgtEl>
                                          <p:spTgt spid="7"/>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8"/>
                                        </p:tgtEl>
                                        <p:attrNameLst>
                                          <p:attrName>style.visibility</p:attrName>
                                        </p:attrNameLst>
                                      </p:cBhvr>
                                      <p:to>
                                        <p:strVal val="visible"/>
                                      </p:to>
                                    </p:set>
                                    <p:anim calcmode="lin" valueType="num">
                                      <p:cBhvr>
                                        <p:cTn id="37" dur="500" fill="hold"/>
                                        <p:tgtEl>
                                          <p:spTgt spid="8"/>
                                        </p:tgtEl>
                                        <p:attrNameLst>
                                          <p:attrName>ppt_w</p:attrName>
                                        </p:attrNameLst>
                                      </p:cBhvr>
                                      <p:tavLst>
                                        <p:tav tm="0">
                                          <p:val>
                                            <p:fltVal val="0"/>
                                          </p:val>
                                        </p:tav>
                                        <p:tav tm="100000">
                                          <p:val>
                                            <p:strVal val="#ppt_w"/>
                                          </p:val>
                                        </p:tav>
                                      </p:tavLst>
                                    </p:anim>
                                    <p:anim calcmode="lin" valueType="num">
                                      <p:cBhvr>
                                        <p:cTn id="38" dur="500" fill="hold"/>
                                        <p:tgtEl>
                                          <p:spTgt spid="8"/>
                                        </p:tgtEl>
                                        <p:attrNameLst>
                                          <p:attrName>ppt_h</p:attrName>
                                        </p:attrNameLst>
                                      </p:cBhvr>
                                      <p:tavLst>
                                        <p:tav tm="0">
                                          <p:val>
                                            <p:fltVal val="0"/>
                                          </p:val>
                                        </p:tav>
                                        <p:tav tm="100000">
                                          <p:val>
                                            <p:strVal val="#ppt_h"/>
                                          </p:val>
                                        </p:tav>
                                      </p:tavLst>
                                    </p:anim>
                                    <p:animEffect transition="in" filter="fade">
                                      <p:cBhvr>
                                        <p:cTn id="39" dur="500"/>
                                        <p:tgtEl>
                                          <p:spTgt spid="8"/>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9"/>
                                        </p:tgtEl>
                                        <p:attrNameLst>
                                          <p:attrName>style.visibility</p:attrName>
                                        </p:attrNameLst>
                                      </p:cBhvr>
                                      <p:to>
                                        <p:strVal val="visible"/>
                                      </p:to>
                                    </p:set>
                                    <p:anim calcmode="lin" valueType="num">
                                      <p:cBhvr>
                                        <p:cTn id="42" dur="500" fill="hold"/>
                                        <p:tgtEl>
                                          <p:spTgt spid="9"/>
                                        </p:tgtEl>
                                        <p:attrNameLst>
                                          <p:attrName>ppt_w</p:attrName>
                                        </p:attrNameLst>
                                      </p:cBhvr>
                                      <p:tavLst>
                                        <p:tav tm="0">
                                          <p:val>
                                            <p:fltVal val="0"/>
                                          </p:val>
                                        </p:tav>
                                        <p:tav tm="100000">
                                          <p:val>
                                            <p:strVal val="#ppt_w"/>
                                          </p:val>
                                        </p:tav>
                                      </p:tavLst>
                                    </p:anim>
                                    <p:anim calcmode="lin" valueType="num">
                                      <p:cBhvr>
                                        <p:cTn id="43" dur="500" fill="hold"/>
                                        <p:tgtEl>
                                          <p:spTgt spid="9"/>
                                        </p:tgtEl>
                                        <p:attrNameLst>
                                          <p:attrName>ppt_h</p:attrName>
                                        </p:attrNameLst>
                                      </p:cBhvr>
                                      <p:tavLst>
                                        <p:tav tm="0">
                                          <p:val>
                                            <p:fltVal val="0"/>
                                          </p:val>
                                        </p:tav>
                                        <p:tav tm="100000">
                                          <p:val>
                                            <p:strVal val="#ppt_h"/>
                                          </p:val>
                                        </p:tav>
                                      </p:tavLst>
                                    </p:anim>
                                    <p:animEffect transition="in" filter="fade">
                                      <p:cBhvr>
                                        <p:cTn id="44" dur="500"/>
                                        <p:tgtEl>
                                          <p:spTgt spid="9"/>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10"/>
                                        </p:tgtEl>
                                        <p:attrNameLst>
                                          <p:attrName>style.visibility</p:attrName>
                                        </p:attrNameLst>
                                      </p:cBhvr>
                                      <p:to>
                                        <p:strVal val="visible"/>
                                      </p:to>
                                    </p:set>
                                    <p:anim calcmode="lin" valueType="num">
                                      <p:cBhvr>
                                        <p:cTn id="47" dur="500" fill="hold"/>
                                        <p:tgtEl>
                                          <p:spTgt spid="10"/>
                                        </p:tgtEl>
                                        <p:attrNameLst>
                                          <p:attrName>ppt_w</p:attrName>
                                        </p:attrNameLst>
                                      </p:cBhvr>
                                      <p:tavLst>
                                        <p:tav tm="0">
                                          <p:val>
                                            <p:fltVal val="0"/>
                                          </p:val>
                                        </p:tav>
                                        <p:tav tm="100000">
                                          <p:val>
                                            <p:strVal val="#ppt_w"/>
                                          </p:val>
                                        </p:tav>
                                      </p:tavLst>
                                    </p:anim>
                                    <p:anim calcmode="lin" valueType="num">
                                      <p:cBhvr>
                                        <p:cTn id="48" dur="500" fill="hold"/>
                                        <p:tgtEl>
                                          <p:spTgt spid="10"/>
                                        </p:tgtEl>
                                        <p:attrNameLst>
                                          <p:attrName>ppt_h</p:attrName>
                                        </p:attrNameLst>
                                      </p:cBhvr>
                                      <p:tavLst>
                                        <p:tav tm="0">
                                          <p:val>
                                            <p:fltVal val="0"/>
                                          </p:val>
                                        </p:tav>
                                        <p:tav tm="100000">
                                          <p:val>
                                            <p:strVal val="#ppt_h"/>
                                          </p:val>
                                        </p:tav>
                                      </p:tavLst>
                                    </p:anim>
                                    <p:animEffect transition="in" filter="fade">
                                      <p:cBhvr>
                                        <p:cTn id="49" dur="500"/>
                                        <p:tgtEl>
                                          <p:spTgt spid="10"/>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11"/>
                                        </p:tgtEl>
                                        <p:attrNameLst>
                                          <p:attrName>style.visibility</p:attrName>
                                        </p:attrNameLst>
                                      </p:cBhvr>
                                      <p:to>
                                        <p:strVal val="visible"/>
                                      </p:to>
                                    </p:set>
                                    <p:anim calcmode="lin" valueType="num">
                                      <p:cBhvr>
                                        <p:cTn id="52" dur="500" fill="hold"/>
                                        <p:tgtEl>
                                          <p:spTgt spid="11"/>
                                        </p:tgtEl>
                                        <p:attrNameLst>
                                          <p:attrName>ppt_w</p:attrName>
                                        </p:attrNameLst>
                                      </p:cBhvr>
                                      <p:tavLst>
                                        <p:tav tm="0">
                                          <p:val>
                                            <p:fltVal val="0"/>
                                          </p:val>
                                        </p:tav>
                                        <p:tav tm="100000">
                                          <p:val>
                                            <p:strVal val="#ppt_w"/>
                                          </p:val>
                                        </p:tav>
                                      </p:tavLst>
                                    </p:anim>
                                    <p:anim calcmode="lin" valueType="num">
                                      <p:cBhvr>
                                        <p:cTn id="53" dur="500" fill="hold"/>
                                        <p:tgtEl>
                                          <p:spTgt spid="11"/>
                                        </p:tgtEl>
                                        <p:attrNameLst>
                                          <p:attrName>ppt_h</p:attrName>
                                        </p:attrNameLst>
                                      </p:cBhvr>
                                      <p:tavLst>
                                        <p:tav tm="0">
                                          <p:val>
                                            <p:fltVal val="0"/>
                                          </p:val>
                                        </p:tav>
                                        <p:tav tm="100000">
                                          <p:val>
                                            <p:strVal val="#ppt_h"/>
                                          </p:val>
                                        </p:tav>
                                      </p:tavLst>
                                    </p:anim>
                                    <p:animEffect transition="in" filter="fade">
                                      <p:cBhvr>
                                        <p:cTn id="54" dur="500"/>
                                        <p:tgtEl>
                                          <p:spTgt spid="11"/>
                                        </p:tgtEl>
                                      </p:cBhvr>
                                    </p:animEffect>
                                  </p:childTnLst>
                                </p:cTn>
                              </p:par>
                            </p:childTnLst>
                          </p:cTn>
                        </p:par>
                        <p:par>
                          <p:cTn id="55" fill="hold">
                            <p:stCondLst>
                              <p:cond delay="500"/>
                            </p:stCondLst>
                            <p:childTnLst>
                              <p:par>
                                <p:cTn id="56" presetID="22" presetClass="entr" presetSubtype="4" fill="hold" grpId="0" nodeType="afterEffect">
                                  <p:stCondLst>
                                    <p:cond delay="0"/>
                                  </p:stCondLst>
                                  <p:childTnLst>
                                    <p:set>
                                      <p:cBhvr>
                                        <p:cTn id="57" dur="1" fill="hold">
                                          <p:stCondLst>
                                            <p:cond delay="0"/>
                                          </p:stCondLst>
                                        </p:cTn>
                                        <p:tgtEl>
                                          <p:spTgt spid="24"/>
                                        </p:tgtEl>
                                        <p:attrNameLst>
                                          <p:attrName>style.visibility</p:attrName>
                                        </p:attrNameLst>
                                      </p:cBhvr>
                                      <p:to>
                                        <p:strVal val="visible"/>
                                      </p:to>
                                    </p:set>
                                    <p:animEffect transition="in" filter="wipe(down)">
                                      <p:cBhvr>
                                        <p:cTn id="58" dur="500"/>
                                        <p:tgtEl>
                                          <p:spTgt spid="24"/>
                                        </p:tgtEl>
                                      </p:cBhvr>
                                    </p:animEffect>
                                  </p:childTnLst>
                                </p:cTn>
                              </p:par>
                              <p:par>
                                <p:cTn id="59" presetID="22" presetClass="entr" presetSubtype="4" fill="hold" grpId="0" nodeType="withEffect">
                                  <p:stCondLst>
                                    <p:cond delay="0"/>
                                  </p:stCondLst>
                                  <p:childTnLst>
                                    <p:set>
                                      <p:cBhvr>
                                        <p:cTn id="60" dur="1" fill="hold">
                                          <p:stCondLst>
                                            <p:cond delay="0"/>
                                          </p:stCondLst>
                                        </p:cTn>
                                        <p:tgtEl>
                                          <p:spTgt spid="28"/>
                                        </p:tgtEl>
                                        <p:attrNameLst>
                                          <p:attrName>style.visibility</p:attrName>
                                        </p:attrNameLst>
                                      </p:cBhvr>
                                      <p:to>
                                        <p:strVal val="visible"/>
                                      </p:to>
                                    </p:set>
                                    <p:animEffect transition="in" filter="wipe(down)">
                                      <p:cBhvr>
                                        <p:cTn id="61" dur="500"/>
                                        <p:tgtEl>
                                          <p:spTgt spid="28"/>
                                        </p:tgtEl>
                                      </p:cBhvr>
                                    </p:animEffect>
                                  </p:childTnLst>
                                </p:cTn>
                              </p:par>
                              <p:par>
                                <p:cTn id="62" presetID="22" presetClass="entr" presetSubtype="4" fill="hold" grpId="0" nodeType="withEffect">
                                  <p:stCondLst>
                                    <p:cond delay="0"/>
                                  </p:stCondLst>
                                  <p:childTnLst>
                                    <p:set>
                                      <p:cBhvr>
                                        <p:cTn id="63" dur="1" fill="hold">
                                          <p:stCondLst>
                                            <p:cond delay="0"/>
                                          </p:stCondLst>
                                        </p:cTn>
                                        <p:tgtEl>
                                          <p:spTgt spid="30"/>
                                        </p:tgtEl>
                                        <p:attrNameLst>
                                          <p:attrName>style.visibility</p:attrName>
                                        </p:attrNameLst>
                                      </p:cBhvr>
                                      <p:to>
                                        <p:strVal val="visible"/>
                                      </p:to>
                                    </p:set>
                                    <p:animEffect transition="in" filter="wipe(down)">
                                      <p:cBhvr>
                                        <p:cTn id="64" dur="500"/>
                                        <p:tgtEl>
                                          <p:spTgt spid="30"/>
                                        </p:tgtEl>
                                      </p:cBhvr>
                                    </p:animEffect>
                                  </p:childTnLst>
                                </p:cTn>
                              </p:par>
                              <p:par>
                                <p:cTn id="65" presetID="22" presetClass="entr" presetSubtype="4" fill="hold" grpId="0" nodeType="withEffect">
                                  <p:stCondLst>
                                    <p:cond delay="0"/>
                                  </p:stCondLst>
                                  <p:childTnLst>
                                    <p:set>
                                      <p:cBhvr>
                                        <p:cTn id="66" dur="1" fill="hold">
                                          <p:stCondLst>
                                            <p:cond delay="0"/>
                                          </p:stCondLst>
                                        </p:cTn>
                                        <p:tgtEl>
                                          <p:spTgt spid="32"/>
                                        </p:tgtEl>
                                        <p:attrNameLst>
                                          <p:attrName>style.visibility</p:attrName>
                                        </p:attrNameLst>
                                      </p:cBhvr>
                                      <p:to>
                                        <p:strVal val="visible"/>
                                      </p:to>
                                    </p:set>
                                    <p:animEffect transition="in" filter="wipe(down)">
                                      <p:cBhvr>
                                        <p:cTn id="67" dur="500"/>
                                        <p:tgtEl>
                                          <p:spTgt spid="32"/>
                                        </p:tgtEl>
                                      </p:cBhvr>
                                    </p:animEffect>
                                  </p:childTnLst>
                                </p:cTn>
                              </p:par>
                              <p:par>
                                <p:cTn id="68" presetID="42" presetClass="entr" presetSubtype="0" fill="hold" grpId="0" nodeType="withEffect">
                                  <p:stCondLst>
                                    <p:cond delay="0"/>
                                  </p:stCondLst>
                                  <p:childTnLst>
                                    <p:set>
                                      <p:cBhvr>
                                        <p:cTn id="69" dur="1" fill="hold">
                                          <p:stCondLst>
                                            <p:cond delay="0"/>
                                          </p:stCondLst>
                                        </p:cTn>
                                        <p:tgtEl>
                                          <p:spTgt spid="29"/>
                                        </p:tgtEl>
                                        <p:attrNameLst>
                                          <p:attrName>style.visibility</p:attrName>
                                        </p:attrNameLst>
                                      </p:cBhvr>
                                      <p:to>
                                        <p:strVal val="visible"/>
                                      </p:to>
                                    </p:set>
                                    <p:animEffect transition="in" filter="fade">
                                      <p:cBhvr>
                                        <p:cTn id="70" dur="1000"/>
                                        <p:tgtEl>
                                          <p:spTgt spid="29"/>
                                        </p:tgtEl>
                                      </p:cBhvr>
                                    </p:animEffect>
                                    <p:anim calcmode="lin" valueType="num">
                                      <p:cBhvr>
                                        <p:cTn id="71" dur="1000" fill="hold"/>
                                        <p:tgtEl>
                                          <p:spTgt spid="29"/>
                                        </p:tgtEl>
                                        <p:attrNameLst>
                                          <p:attrName>ppt_x</p:attrName>
                                        </p:attrNameLst>
                                      </p:cBhvr>
                                      <p:tavLst>
                                        <p:tav tm="0">
                                          <p:val>
                                            <p:strVal val="#ppt_x"/>
                                          </p:val>
                                        </p:tav>
                                        <p:tav tm="100000">
                                          <p:val>
                                            <p:strVal val="#ppt_x"/>
                                          </p:val>
                                        </p:tav>
                                      </p:tavLst>
                                    </p:anim>
                                    <p:anim calcmode="lin" valueType="num">
                                      <p:cBhvr>
                                        <p:cTn id="72" dur="1000" fill="hold"/>
                                        <p:tgtEl>
                                          <p:spTgt spid="29"/>
                                        </p:tgtEl>
                                        <p:attrNameLst>
                                          <p:attrName>ppt_y</p:attrName>
                                        </p:attrNameLst>
                                      </p:cBhvr>
                                      <p:tavLst>
                                        <p:tav tm="0">
                                          <p:val>
                                            <p:strVal val="#ppt_y+.1"/>
                                          </p:val>
                                        </p:tav>
                                        <p:tav tm="100000">
                                          <p:val>
                                            <p:strVal val="#ppt_y"/>
                                          </p:val>
                                        </p:tav>
                                      </p:tavLst>
                                    </p:anim>
                                  </p:childTnLst>
                                </p:cTn>
                              </p:par>
                              <p:par>
                                <p:cTn id="73" presetID="42" presetClass="entr" presetSubtype="0" fill="hold" grpId="0" nodeType="withEffect">
                                  <p:stCondLst>
                                    <p:cond delay="0"/>
                                  </p:stCondLst>
                                  <p:childTnLst>
                                    <p:set>
                                      <p:cBhvr>
                                        <p:cTn id="74" dur="1" fill="hold">
                                          <p:stCondLst>
                                            <p:cond delay="0"/>
                                          </p:stCondLst>
                                        </p:cTn>
                                        <p:tgtEl>
                                          <p:spTgt spid="25"/>
                                        </p:tgtEl>
                                        <p:attrNameLst>
                                          <p:attrName>style.visibility</p:attrName>
                                        </p:attrNameLst>
                                      </p:cBhvr>
                                      <p:to>
                                        <p:strVal val="visible"/>
                                      </p:to>
                                    </p:set>
                                    <p:animEffect transition="in" filter="fade">
                                      <p:cBhvr>
                                        <p:cTn id="75" dur="1000"/>
                                        <p:tgtEl>
                                          <p:spTgt spid="25"/>
                                        </p:tgtEl>
                                      </p:cBhvr>
                                    </p:animEffect>
                                    <p:anim calcmode="lin" valueType="num">
                                      <p:cBhvr>
                                        <p:cTn id="76" dur="1000" fill="hold"/>
                                        <p:tgtEl>
                                          <p:spTgt spid="25"/>
                                        </p:tgtEl>
                                        <p:attrNameLst>
                                          <p:attrName>ppt_x</p:attrName>
                                        </p:attrNameLst>
                                      </p:cBhvr>
                                      <p:tavLst>
                                        <p:tav tm="0">
                                          <p:val>
                                            <p:strVal val="#ppt_x"/>
                                          </p:val>
                                        </p:tav>
                                        <p:tav tm="100000">
                                          <p:val>
                                            <p:strVal val="#ppt_x"/>
                                          </p:val>
                                        </p:tav>
                                      </p:tavLst>
                                    </p:anim>
                                    <p:anim calcmode="lin" valueType="num">
                                      <p:cBhvr>
                                        <p:cTn id="77" dur="1000" fill="hold"/>
                                        <p:tgtEl>
                                          <p:spTgt spid="25"/>
                                        </p:tgtEl>
                                        <p:attrNameLst>
                                          <p:attrName>ppt_y</p:attrName>
                                        </p:attrNameLst>
                                      </p:cBhvr>
                                      <p:tavLst>
                                        <p:tav tm="0">
                                          <p:val>
                                            <p:strVal val="#ppt_y+.1"/>
                                          </p:val>
                                        </p:tav>
                                        <p:tav tm="100000">
                                          <p:val>
                                            <p:strVal val="#ppt_y"/>
                                          </p:val>
                                        </p:tav>
                                      </p:tavLst>
                                    </p:anim>
                                  </p:childTnLst>
                                </p:cTn>
                              </p:par>
                              <p:par>
                                <p:cTn id="78" presetID="42" presetClass="entr" presetSubtype="0" fill="hold" grpId="0" nodeType="withEffect">
                                  <p:stCondLst>
                                    <p:cond delay="0"/>
                                  </p:stCondLst>
                                  <p:childTnLst>
                                    <p:set>
                                      <p:cBhvr>
                                        <p:cTn id="79" dur="1" fill="hold">
                                          <p:stCondLst>
                                            <p:cond delay="0"/>
                                          </p:stCondLst>
                                        </p:cTn>
                                        <p:tgtEl>
                                          <p:spTgt spid="33"/>
                                        </p:tgtEl>
                                        <p:attrNameLst>
                                          <p:attrName>style.visibility</p:attrName>
                                        </p:attrNameLst>
                                      </p:cBhvr>
                                      <p:to>
                                        <p:strVal val="visible"/>
                                      </p:to>
                                    </p:set>
                                    <p:animEffect transition="in" filter="fade">
                                      <p:cBhvr>
                                        <p:cTn id="80" dur="1000"/>
                                        <p:tgtEl>
                                          <p:spTgt spid="33"/>
                                        </p:tgtEl>
                                      </p:cBhvr>
                                    </p:animEffect>
                                    <p:anim calcmode="lin" valueType="num">
                                      <p:cBhvr>
                                        <p:cTn id="81" dur="1000" fill="hold"/>
                                        <p:tgtEl>
                                          <p:spTgt spid="33"/>
                                        </p:tgtEl>
                                        <p:attrNameLst>
                                          <p:attrName>ppt_x</p:attrName>
                                        </p:attrNameLst>
                                      </p:cBhvr>
                                      <p:tavLst>
                                        <p:tav tm="0">
                                          <p:val>
                                            <p:strVal val="#ppt_x"/>
                                          </p:val>
                                        </p:tav>
                                        <p:tav tm="100000">
                                          <p:val>
                                            <p:strVal val="#ppt_x"/>
                                          </p:val>
                                        </p:tav>
                                      </p:tavLst>
                                    </p:anim>
                                    <p:anim calcmode="lin" valueType="num">
                                      <p:cBhvr>
                                        <p:cTn id="82" dur="1000" fill="hold"/>
                                        <p:tgtEl>
                                          <p:spTgt spid="33"/>
                                        </p:tgtEl>
                                        <p:attrNameLst>
                                          <p:attrName>ppt_y</p:attrName>
                                        </p:attrNameLst>
                                      </p:cBhvr>
                                      <p:tavLst>
                                        <p:tav tm="0">
                                          <p:val>
                                            <p:strVal val="#ppt_y+.1"/>
                                          </p:val>
                                        </p:tav>
                                        <p:tav tm="100000">
                                          <p:val>
                                            <p:strVal val="#ppt_y"/>
                                          </p:val>
                                        </p:tav>
                                      </p:tavLst>
                                    </p:anim>
                                  </p:childTnLst>
                                </p:cTn>
                              </p:par>
                              <p:par>
                                <p:cTn id="83" presetID="42" presetClass="entr" presetSubtype="0" fill="hold" grpId="0" nodeType="withEffect">
                                  <p:stCondLst>
                                    <p:cond delay="0"/>
                                  </p:stCondLst>
                                  <p:childTnLst>
                                    <p:set>
                                      <p:cBhvr>
                                        <p:cTn id="84" dur="1" fill="hold">
                                          <p:stCondLst>
                                            <p:cond delay="0"/>
                                          </p:stCondLst>
                                        </p:cTn>
                                        <p:tgtEl>
                                          <p:spTgt spid="31"/>
                                        </p:tgtEl>
                                        <p:attrNameLst>
                                          <p:attrName>style.visibility</p:attrName>
                                        </p:attrNameLst>
                                      </p:cBhvr>
                                      <p:to>
                                        <p:strVal val="visible"/>
                                      </p:to>
                                    </p:set>
                                    <p:animEffect transition="in" filter="fade">
                                      <p:cBhvr>
                                        <p:cTn id="85" dur="1000"/>
                                        <p:tgtEl>
                                          <p:spTgt spid="31"/>
                                        </p:tgtEl>
                                      </p:cBhvr>
                                    </p:animEffect>
                                    <p:anim calcmode="lin" valueType="num">
                                      <p:cBhvr>
                                        <p:cTn id="86" dur="1000" fill="hold"/>
                                        <p:tgtEl>
                                          <p:spTgt spid="31"/>
                                        </p:tgtEl>
                                        <p:attrNameLst>
                                          <p:attrName>ppt_x</p:attrName>
                                        </p:attrNameLst>
                                      </p:cBhvr>
                                      <p:tavLst>
                                        <p:tav tm="0">
                                          <p:val>
                                            <p:strVal val="#ppt_x"/>
                                          </p:val>
                                        </p:tav>
                                        <p:tav tm="100000">
                                          <p:val>
                                            <p:strVal val="#ppt_x"/>
                                          </p:val>
                                        </p:tav>
                                      </p:tavLst>
                                    </p:anim>
                                    <p:anim calcmode="lin" valueType="num">
                                      <p:cBhvr>
                                        <p:cTn id="87" dur="1000" fill="hold"/>
                                        <p:tgtEl>
                                          <p:spTgt spid="3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p:bldAsOne/>
      </p:bldGraphic>
      <p:bldGraphic spid="3" grpId="0">
        <p:bldAsOne/>
      </p:bldGraphic>
      <p:bldP spid="4" grpId="0"/>
      <p:bldP spid="5" grpId="0"/>
      <p:bldP spid="6" grpId="0"/>
      <p:bldP spid="7" grpId="0"/>
      <p:bldP spid="8" grpId="0"/>
      <p:bldP spid="9" grpId="0"/>
      <p:bldP spid="10" grpId="0"/>
      <p:bldP spid="11" grpId="0"/>
      <p:bldP spid="24" grpId="0"/>
      <p:bldP spid="25" grpId="0"/>
      <p:bldP spid="28" grpId="0"/>
      <p:bldP spid="29" grpId="0"/>
      <p:bldP spid="30" grpId="0"/>
      <p:bldP spid="31" grpId="0"/>
      <p:bldP spid="32" grpId="0"/>
      <p:bldP spid="33"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图表 5"/>
          <p:cNvGraphicFramePr/>
          <p:nvPr/>
        </p:nvGraphicFramePr>
        <p:xfrm>
          <a:off x="686505" y="1855259"/>
          <a:ext cx="7275730" cy="4347029"/>
        </p:xfrm>
        <a:graphic>
          <a:graphicData uri="http://schemas.openxmlformats.org/drawingml/2006/chart">
            <c:chart xmlns:c="http://schemas.openxmlformats.org/drawingml/2006/chart" xmlns:r="http://schemas.openxmlformats.org/officeDocument/2006/relationships" r:id="rId3"/>
          </a:graphicData>
        </a:graphic>
      </p:graphicFrame>
      <p:grpSp>
        <p:nvGrpSpPr>
          <p:cNvPr id="7" name="组合 6"/>
          <p:cNvGrpSpPr/>
          <p:nvPr/>
        </p:nvGrpSpPr>
        <p:grpSpPr>
          <a:xfrm>
            <a:off x="8074532" y="1893670"/>
            <a:ext cx="3554086" cy="1828641"/>
            <a:chOff x="8154946" y="1486991"/>
            <a:chExt cx="3554549" cy="1828641"/>
          </a:xfrm>
        </p:grpSpPr>
        <p:sp>
          <p:nvSpPr>
            <p:cNvPr id="8" name="平行四边形 7"/>
            <p:cNvSpPr/>
            <p:nvPr/>
          </p:nvSpPr>
          <p:spPr>
            <a:xfrm>
              <a:off x="8154946" y="1486991"/>
              <a:ext cx="3554549" cy="1828641"/>
            </a:xfrm>
            <a:prstGeom prst="parallelogram">
              <a:avLst>
                <a:gd name="adj" fmla="val 15278"/>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tx1">
                    <a:lumMod val="50000"/>
                    <a:lumOff val="50000"/>
                  </a:schemeClr>
                </a:solidFill>
              </a:endParaRPr>
            </a:p>
          </p:txBody>
        </p:sp>
        <p:sp>
          <p:nvSpPr>
            <p:cNvPr id="9" name="矩形 8"/>
            <p:cNvSpPr/>
            <p:nvPr/>
          </p:nvSpPr>
          <p:spPr>
            <a:xfrm>
              <a:off x="8666823" y="1735823"/>
              <a:ext cx="1210588" cy="400110"/>
            </a:xfrm>
            <a:prstGeom prst="rect">
              <a:avLst/>
            </a:prstGeom>
          </p:spPr>
          <p:txBody>
            <a:bodyPr wrap="none">
              <a:spAutoFit/>
            </a:bodyPr>
            <a:lstStyle/>
            <a:p>
              <a:r>
                <a:rPr lang="zh-CN" altLang="en-US" sz="2000" b="1" dirty="0">
                  <a:solidFill>
                    <a:schemeClr val="tx1">
                      <a:lumMod val="50000"/>
                      <a:lumOff val="50000"/>
                    </a:schemeClr>
                  </a:solidFill>
                  <a:latin typeface="微软雅黑" panose="020B0503020204020204" pitchFamily="34" charset="-122"/>
                  <a:ea typeface="微软雅黑" panose="020B0503020204020204" pitchFamily="34" charset="-122"/>
                </a:rPr>
                <a:t>输入标题</a:t>
              </a:r>
            </a:p>
          </p:txBody>
        </p:sp>
        <p:sp>
          <p:nvSpPr>
            <p:cNvPr id="10" name="矩形 9"/>
            <p:cNvSpPr/>
            <p:nvPr/>
          </p:nvSpPr>
          <p:spPr>
            <a:xfrm>
              <a:off x="8666823" y="2110301"/>
              <a:ext cx="2924512" cy="1052596"/>
            </a:xfrm>
            <a:prstGeom prst="rect">
              <a:avLst/>
            </a:prstGeom>
          </p:spPr>
          <p:txBody>
            <a:bodyPr wrap="square">
              <a:spAutoFit/>
            </a:bodyPr>
            <a:lstStyle/>
            <a:p>
              <a:pPr>
                <a:lnSpc>
                  <a:spcPct val="130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点击在此输入简要文字介绍文字内容尽量概括精炼，不用多余的修饰文字，言简意赅说明</a:t>
              </a:r>
              <a:endParaRPr lang="zh-CN" altLang="en-US" sz="1600" dirty="0">
                <a:solidFill>
                  <a:schemeClr val="tx1">
                    <a:lumMod val="50000"/>
                    <a:lumOff val="50000"/>
                  </a:schemeClr>
                </a:solidFill>
              </a:endParaRPr>
            </a:p>
          </p:txBody>
        </p:sp>
      </p:grpSp>
      <p:grpSp>
        <p:nvGrpSpPr>
          <p:cNvPr id="11" name="组合 10"/>
          <p:cNvGrpSpPr/>
          <p:nvPr/>
        </p:nvGrpSpPr>
        <p:grpSpPr>
          <a:xfrm>
            <a:off x="8019729" y="4051593"/>
            <a:ext cx="3554086" cy="1828641"/>
            <a:chOff x="8154946" y="1486991"/>
            <a:chExt cx="3554549" cy="1828641"/>
          </a:xfrm>
        </p:grpSpPr>
        <p:sp>
          <p:nvSpPr>
            <p:cNvPr id="12" name="平行四边形 11"/>
            <p:cNvSpPr/>
            <p:nvPr/>
          </p:nvSpPr>
          <p:spPr>
            <a:xfrm>
              <a:off x="8154946" y="1486991"/>
              <a:ext cx="3554549" cy="1828641"/>
            </a:xfrm>
            <a:prstGeom prst="parallelogram">
              <a:avLst>
                <a:gd name="adj" fmla="val 15278"/>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tx1">
                    <a:lumMod val="50000"/>
                    <a:lumOff val="50000"/>
                  </a:schemeClr>
                </a:solidFill>
              </a:endParaRPr>
            </a:p>
          </p:txBody>
        </p:sp>
        <p:sp>
          <p:nvSpPr>
            <p:cNvPr id="13" name="矩形 12"/>
            <p:cNvSpPr/>
            <p:nvPr/>
          </p:nvSpPr>
          <p:spPr>
            <a:xfrm>
              <a:off x="8666823" y="1735823"/>
              <a:ext cx="1210588" cy="400110"/>
            </a:xfrm>
            <a:prstGeom prst="rect">
              <a:avLst/>
            </a:prstGeom>
          </p:spPr>
          <p:txBody>
            <a:bodyPr wrap="none">
              <a:spAutoFit/>
            </a:bodyPr>
            <a:lstStyle/>
            <a:p>
              <a:r>
                <a:rPr lang="zh-CN" altLang="en-US" sz="2000" b="1" dirty="0">
                  <a:solidFill>
                    <a:schemeClr val="tx1">
                      <a:lumMod val="50000"/>
                      <a:lumOff val="50000"/>
                    </a:schemeClr>
                  </a:solidFill>
                  <a:latin typeface="微软雅黑" panose="020B0503020204020204" pitchFamily="34" charset="-122"/>
                  <a:ea typeface="微软雅黑" panose="020B0503020204020204" pitchFamily="34" charset="-122"/>
                </a:rPr>
                <a:t>输入标题</a:t>
              </a:r>
            </a:p>
          </p:txBody>
        </p:sp>
        <p:sp>
          <p:nvSpPr>
            <p:cNvPr id="14" name="矩形 13"/>
            <p:cNvSpPr/>
            <p:nvPr/>
          </p:nvSpPr>
          <p:spPr>
            <a:xfrm>
              <a:off x="8666823" y="2110301"/>
              <a:ext cx="2924512" cy="1052596"/>
            </a:xfrm>
            <a:prstGeom prst="rect">
              <a:avLst/>
            </a:prstGeom>
          </p:spPr>
          <p:txBody>
            <a:bodyPr wrap="square">
              <a:spAutoFit/>
            </a:bodyPr>
            <a:lstStyle/>
            <a:p>
              <a:pPr>
                <a:lnSpc>
                  <a:spcPct val="130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点击在此输入简要文字介绍文字内容尽量概括精炼，不用多余的修饰文字，言简意赅说明</a:t>
              </a:r>
              <a:endParaRPr lang="zh-CN" altLang="en-US" sz="1600" dirty="0">
                <a:solidFill>
                  <a:schemeClr val="tx1">
                    <a:lumMod val="50000"/>
                    <a:lumOff val="50000"/>
                  </a:schemeClr>
                </a:solidFill>
              </a:endParaRPr>
            </a:p>
          </p:txBody>
        </p:sp>
      </p:grpSp>
      <p:sp>
        <p:nvSpPr>
          <p:cNvPr id="2" name="标题 1"/>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6">
                                            <p:graphicEl>
                                              <a:chart seriesIdx="-3" categoryIdx="-3" bldStep="gridLegend"/>
                                            </p:graphicEl>
                                          </p:spTgt>
                                        </p:tgtEl>
                                        <p:attrNameLst>
                                          <p:attrName>style.visibility</p:attrName>
                                        </p:attrNameLst>
                                      </p:cBhvr>
                                      <p:to>
                                        <p:strVal val="visible"/>
                                      </p:to>
                                    </p:set>
                                    <p:animEffect transition="in" filter="wipe(down)">
                                      <p:cBhvr>
                                        <p:cTn id="7" dur="500"/>
                                        <p:tgtEl>
                                          <p:spTgt spid="6">
                                            <p:graphicEl>
                                              <a:chart seriesIdx="-3" categoryIdx="-3" bldStep="gridLegend"/>
                                            </p:graphicEl>
                                          </p:spTgt>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6">
                                            <p:graphicEl>
                                              <a:chart seriesIdx="0" categoryIdx="-4" bldStep="series"/>
                                            </p:graphicEl>
                                          </p:spTgt>
                                        </p:tgtEl>
                                        <p:attrNameLst>
                                          <p:attrName>style.visibility</p:attrName>
                                        </p:attrNameLst>
                                      </p:cBhvr>
                                      <p:to>
                                        <p:strVal val="visible"/>
                                      </p:to>
                                    </p:set>
                                    <p:animEffect transition="in" filter="wipe(down)">
                                      <p:cBhvr>
                                        <p:cTn id="11" dur="500"/>
                                        <p:tgtEl>
                                          <p:spTgt spid="6">
                                            <p:graphicEl>
                                              <a:chart seriesIdx="0" categoryIdx="-4" bldStep="series"/>
                                            </p:graphicEl>
                                          </p:spTgt>
                                        </p:tgtEl>
                                      </p:cBhvr>
                                    </p:animEffect>
                                  </p:childTnLst>
                                </p:cTn>
                              </p:par>
                            </p:childTnLst>
                          </p:cTn>
                        </p:par>
                        <p:par>
                          <p:cTn id="12" fill="hold">
                            <p:stCondLst>
                              <p:cond delay="1000"/>
                            </p:stCondLst>
                            <p:childTnLst>
                              <p:par>
                                <p:cTn id="13" presetID="22" presetClass="entr" presetSubtype="4" fill="hold" grpId="0" nodeType="afterEffect">
                                  <p:stCondLst>
                                    <p:cond delay="0"/>
                                  </p:stCondLst>
                                  <p:childTnLst>
                                    <p:set>
                                      <p:cBhvr>
                                        <p:cTn id="14" dur="1" fill="hold">
                                          <p:stCondLst>
                                            <p:cond delay="0"/>
                                          </p:stCondLst>
                                        </p:cTn>
                                        <p:tgtEl>
                                          <p:spTgt spid="6">
                                            <p:graphicEl>
                                              <a:chart seriesIdx="1" categoryIdx="-4" bldStep="series"/>
                                            </p:graphicEl>
                                          </p:spTgt>
                                        </p:tgtEl>
                                        <p:attrNameLst>
                                          <p:attrName>style.visibility</p:attrName>
                                        </p:attrNameLst>
                                      </p:cBhvr>
                                      <p:to>
                                        <p:strVal val="visible"/>
                                      </p:to>
                                    </p:set>
                                    <p:animEffect transition="in" filter="wipe(down)">
                                      <p:cBhvr>
                                        <p:cTn id="15" dur="500"/>
                                        <p:tgtEl>
                                          <p:spTgt spid="6">
                                            <p:graphicEl>
                                              <a:chart seriesIdx="1" categoryIdx="-4" bldStep="series"/>
                                            </p:graphicEl>
                                          </p:spTgt>
                                        </p:tgtEl>
                                      </p:cBhvr>
                                    </p:animEffect>
                                  </p:childTnLst>
                                </p:cTn>
                              </p:par>
                              <p:par>
                                <p:cTn id="16" presetID="2" presetClass="entr" presetSubtype="1" fill="hold" nodeType="withEffect">
                                  <p:stCondLst>
                                    <p:cond delay="0"/>
                                  </p:stCondLst>
                                  <p:childTnLst>
                                    <p:set>
                                      <p:cBhvr>
                                        <p:cTn id="17" dur="1" fill="hold">
                                          <p:stCondLst>
                                            <p:cond delay="0"/>
                                          </p:stCondLst>
                                        </p:cTn>
                                        <p:tgtEl>
                                          <p:spTgt spid="7"/>
                                        </p:tgtEl>
                                        <p:attrNameLst>
                                          <p:attrName>style.visibility</p:attrName>
                                        </p:attrNameLst>
                                      </p:cBhvr>
                                      <p:to>
                                        <p:strVal val="visible"/>
                                      </p:to>
                                    </p:set>
                                    <p:anim calcmode="lin" valueType="num">
                                      <p:cBhvr additive="base">
                                        <p:cTn id="18" dur="500" fill="hold"/>
                                        <p:tgtEl>
                                          <p:spTgt spid="7"/>
                                        </p:tgtEl>
                                        <p:attrNameLst>
                                          <p:attrName>ppt_x</p:attrName>
                                        </p:attrNameLst>
                                      </p:cBhvr>
                                      <p:tavLst>
                                        <p:tav tm="0">
                                          <p:val>
                                            <p:strVal val="#ppt_x"/>
                                          </p:val>
                                        </p:tav>
                                        <p:tav tm="100000">
                                          <p:val>
                                            <p:strVal val="#ppt_x"/>
                                          </p:val>
                                        </p:tav>
                                      </p:tavLst>
                                    </p:anim>
                                    <p:anim calcmode="lin" valueType="num">
                                      <p:cBhvr additive="base">
                                        <p:cTn id="19" dur="500" fill="hold"/>
                                        <p:tgtEl>
                                          <p:spTgt spid="7"/>
                                        </p:tgtEl>
                                        <p:attrNameLst>
                                          <p:attrName>ppt_y</p:attrName>
                                        </p:attrNameLst>
                                      </p:cBhvr>
                                      <p:tavLst>
                                        <p:tav tm="0">
                                          <p:val>
                                            <p:strVal val="0-#ppt_h/2"/>
                                          </p:val>
                                        </p:tav>
                                        <p:tav tm="100000">
                                          <p:val>
                                            <p:strVal val="#ppt_y"/>
                                          </p:val>
                                        </p:tav>
                                      </p:tavLst>
                                    </p:anim>
                                  </p:childTnLst>
                                </p:cTn>
                              </p:par>
                              <p:par>
                                <p:cTn id="20" presetID="2" presetClass="entr" presetSubtype="1" fill="hold" nodeType="withEffect">
                                  <p:stCondLst>
                                    <p:cond delay="0"/>
                                  </p:stCondLst>
                                  <p:childTnLst>
                                    <p:set>
                                      <p:cBhvr>
                                        <p:cTn id="21" dur="1" fill="hold">
                                          <p:stCondLst>
                                            <p:cond delay="0"/>
                                          </p:stCondLst>
                                        </p:cTn>
                                        <p:tgtEl>
                                          <p:spTgt spid="11"/>
                                        </p:tgtEl>
                                        <p:attrNameLst>
                                          <p:attrName>style.visibility</p:attrName>
                                        </p:attrNameLst>
                                      </p:cBhvr>
                                      <p:to>
                                        <p:strVal val="visible"/>
                                      </p:to>
                                    </p:set>
                                    <p:anim calcmode="lin" valueType="num">
                                      <p:cBhvr additive="base">
                                        <p:cTn id="22" dur="500" fill="hold"/>
                                        <p:tgtEl>
                                          <p:spTgt spid="11"/>
                                        </p:tgtEl>
                                        <p:attrNameLst>
                                          <p:attrName>ppt_x</p:attrName>
                                        </p:attrNameLst>
                                      </p:cBhvr>
                                      <p:tavLst>
                                        <p:tav tm="0">
                                          <p:val>
                                            <p:strVal val="#ppt_x"/>
                                          </p:val>
                                        </p:tav>
                                        <p:tav tm="100000">
                                          <p:val>
                                            <p:strVal val="#ppt_x"/>
                                          </p:val>
                                        </p:tav>
                                      </p:tavLst>
                                    </p:anim>
                                    <p:anim calcmode="lin" valueType="num">
                                      <p:cBhvr additive="base">
                                        <p:cTn id="23" dur="500" fill="hold"/>
                                        <p:tgtEl>
                                          <p:spTgt spid="11"/>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Sub>
          <a:bldChart bld="series"/>
        </p:bldSub>
      </p:bldGraphic>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1207142" y="1981997"/>
            <a:ext cx="1615955" cy="646465"/>
            <a:chOff x="1206504" y="1981995"/>
            <a:chExt cx="1616165" cy="646465"/>
          </a:xfrm>
        </p:grpSpPr>
        <p:sp>
          <p:nvSpPr>
            <p:cNvPr id="48" name="任意多边形 47"/>
            <p:cNvSpPr/>
            <p:nvPr/>
          </p:nvSpPr>
          <p:spPr>
            <a:xfrm>
              <a:off x="1206504" y="1981995"/>
              <a:ext cx="1616165" cy="646465"/>
            </a:xfrm>
            <a:custGeom>
              <a:avLst/>
              <a:gdLst>
                <a:gd name="connsiteX0" fmla="*/ 0 w 2477353"/>
                <a:gd name="connsiteY0" fmla="*/ 0 h 990941"/>
                <a:gd name="connsiteX1" fmla="*/ 1981883 w 2477353"/>
                <a:gd name="connsiteY1" fmla="*/ 0 h 990941"/>
                <a:gd name="connsiteX2" fmla="*/ 2477353 w 2477353"/>
                <a:gd name="connsiteY2" fmla="*/ 495471 h 990941"/>
                <a:gd name="connsiteX3" fmla="*/ 1981883 w 2477353"/>
                <a:gd name="connsiteY3" fmla="*/ 990941 h 990941"/>
                <a:gd name="connsiteX4" fmla="*/ 0 w 2477353"/>
                <a:gd name="connsiteY4" fmla="*/ 990941 h 990941"/>
                <a:gd name="connsiteX5" fmla="*/ 495471 w 2477353"/>
                <a:gd name="connsiteY5" fmla="*/ 495471 h 990941"/>
                <a:gd name="connsiteX6" fmla="*/ 0 w 2477353"/>
                <a:gd name="connsiteY6" fmla="*/ 0 h 9909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77353" h="990941">
                  <a:moveTo>
                    <a:pt x="0" y="0"/>
                  </a:moveTo>
                  <a:lnTo>
                    <a:pt x="1981883" y="0"/>
                  </a:lnTo>
                  <a:lnTo>
                    <a:pt x="2477353" y="495471"/>
                  </a:lnTo>
                  <a:lnTo>
                    <a:pt x="1981883" y="990941"/>
                  </a:lnTo>
                  <a:lnTo>
                    <a:pt x="0" y="990941"/>
                  </a:lnTo>
                  <a:lnTo>
                    <a:pt x="495471" y="495471"/>
                  </a:lnTo>
                  <a:lnTo>
                    <a:pt x="0" y="0"/>
                  </a:lnTo>
                  <a:close/>
                </a:path>
              </a:pathLst>
            </a:custGeom>
            <a:solidFill>
              <a:schemeClr val="accent4"/>
            </a:solidFill>
            <a:ln>
              <a:noFill/>
            </a:ln>
          </p:spPr>
          <p:style>
            <a:lnRef idx="2">
              <a:schemeClr val="lt1">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txBody>
            <a:bodyPr spcFirstLastPara="0" vert="horz" wrap="square" lIns="663492" tIns="56007" rIns="551477" bIns="56007" numCol="1" spcCol="1270" anchor="ctr" anchorCtr="0">
              <a:noAutofit/>
            </a:bodyPr>
            <a:lstStyle/>
            <a:p>
              <a:pPr algn="ctr" defTabSz="1866900">
                <a:lnSpc>
                  <a:spcPct val="90000"/>
                </a:lnSpc>
                <a:spcBef>
                  <a:spcPct val="0"/>
                </a:spcBef>
                <a:spcAft>
                  <a:spcPct val="35000"/>
                </a:spcAft>
              </a:pPr>
              <a:endParaRPr lang="zh-CN" altLang="en-US" sz="4200">
                <a:solidFill>
                  <a:prstClr val="white"/>
                </a:solidFill>
              </a:endParaRPr>
            </a:p>
          </p:txBody>
        </p:sp>
        <p:sp>
          <p:nvSpPr>
            <p:cNvPr id="52" name="矩形 51"/>
            <p:cNvSpPr/>
            <p:nvPr/>
          </p:nvSpPr>
          <p:spPr>
            <a:xfrm>
              <a:off x="1563180" y="2047218"/>
              <a:ext cx="902811" cy="523220"/>
            </a:xfrm>
            <a:prstGeom prst="rect">
              <a:avLst/>
            </a:prstGeom>
          </p:spPr>
          <p:txBody>
            <a:bodyPr wrap="none">
              <a:spAutoFit/>
            </a:bodyPr>
            <a:lstStyle/>
            <a:p>
              <a:r>
                <a:rPr lang="zh-CN" altLang="en-US" sz="2800" dirty="0">
                  <a:solidFill>
                    <a:prstClr val="white"/>
                  </a:solidFill>
                  <a:latin typeface="微软雅黑" panose="020B0503020204020204" pitchFamily="34" charset="-122"/>
                  <a:ea typeface="微软雅黑" panose="020B0503020204020204" pitchFamily="34" charset="-122"/>
                </a:rPr>
                <a:t>标题</a:t>
              </a:r>
              <a:endParaRPr lang="zh-CN" altLang="en-US" sz="1200" dirty="0">
                <a:solidFill>
                  <a:prstClr val="white"/>
                </a:solidFill>
              </a:endParaRPr>
            </a:p>
          </p:txBody>
        </p:sp>
      </p:grpSp>
      <p:grpSp>
        <p:nvGrpSpPr>
          <p:cNvPr id="8" name="组合 7"/>
          <p:cNvGrpSpPr/>
          <p:nvPr/>
        </p:nvGrpSpPr>
        <p:grpSpPr>
          <a:xfrm>
            <a:off x="3891314" y="1981997"/>
            <a:ext cx="1615955" cy="646465"/>
            <a:chOff x="3891025" y="1981995"/>
            <a:chExt cx="1616165" cy="646465"/>
          </a:xfrm>
        </p:grpSpPr>
        <p:sp>
          <p:nvSpPr>
            <p:cNvPr id="49" name="任意多边形 48"/>
            <p:cNvSpPr/>
            <p:nvPr/>
          </p:nvSpPr>
          <p:spPr>
            <a:xfrm>
              <a:off x="3891025" y="1981995"/>
              <a:ext cx="1616165" cy="646465"/>
            </a:xfrm>
            <a:custGeom>
              <a:avLst/>
              <a:gdLst>
                <a:gd name="connsiteX0" fmla="*/ 0 w 2477353"/>
                <a:gd name="connsiteY0" fmla="*/ 0 h 990941"/>
                <a:gd name="connsiteX1" fmla="*/ 1981883 w 2477353"/>
                <a:gd name="connsiteY1" fmla="*/ 0 h 990941"/>
                <a:gd name="connsiteX2" fmla="*/ 2477353 w 2477353"/>
                <a:gd name="connsiteY2" fmla="*/ 495471 h 990941"/>
                <a:gd name="connsiteX3" fmla="*/ 1981883 w 2477353"/>
                <a:gd name="connsiteY3" fmla="*/ 990941 h 990941"/>
                <a:gd name="connsiteX4" fmla="*/ 0 w 2477353"/>
                <a:gd name="connsiteY4" fmla="*/ 990941 h 990941"/>
                <a:gd name="connsiteX5" fmla="*/ 495471 w 2477353"/>
                <a:gd name="connsiteY5" fmla="*/ 495471 h 990941"/>
                <a:gd name="connsiteX6" fmla="*/ 0 w 2477353"/>
                <a:gd name="connsiteY6" fmla="*/ 0 h 9909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77353" h="990941">
                  <a:moveTo>
                    <a:pt x="0" y="0"/>
                  </a:moveTo>
                  <a:lnTo>
                    <a:pt x="1981883" y="0"/>
                  </a:lnTo>
                  <a:lnTo>
                    <a:pt x="2477353" y="495471"/>
                  </a:lnTo>
                  <a:lnTo>
                    <a:pt x="1981883" y="990941"/>
                  </a:lnTo>
                  <a:lnTo>
                    <a:pt x="0" y="990941"/>
                  </a:lnTo>
                  <a:lnTo>
                    <a:pt x="495471" y="495471"/>
                  </a:lnTo>
                  <a:lnTo>
                    <a:pt x="0" y="0"/>
                  </a:lnTo>
                  <a:close/>
                </a:path>
              </a:pathLst>
            </a:custGeom>
            <a:solidFill>
              <a:schemeClr val="accent3"/>
            </a:solidFill>
            <a:ln>
              <a:noFill/>
            </a:ln>
          </p:spPr>
          <p:style>
            <a:lnRef idx="2">
              <a:schemeClr val="lt1">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txBody>
            <a:bodyPr spcFirstLastPara="0" vert="horz" wrap="square" lIns="663492" tIns="56007" rIns="551477" bIns="56007" numCol="1" spcCol="1270" anchor="ctr" anchorCtr="0">
              <a:noAutofit/>
            </a:bodyPr>
            <a:lstStyle/>
            <a:p>
              <a:pPr algn="ctr" defTabSz="1866900">
                <a:lnSpc>
                  <a:spcPct val="90000"/>
                </a:lnSpc>
                <a:spcBef>
                  <a:spcPct val="0"/>
                </a:spcBef>
                <a:spcAft>
                  <a:spcPct val="35000"/>
                </a:spcAft>
              </a:pPr>
              <a:endParaRPr lang="zh-CN" altLang="en-US" sz="4200">
                <a:solidFill>
                  <a:prstClr val="white"/>
                </a:solidFill>
              </a:endParaRPr>
            </a:p>
          </p:txBody>
        </p:sp>
        <p:sp>
          <p:nvSpPr>
            <p:cNvPr id="53" name="矩形 52"/>
            <p:cNvSpPr/>
            <p:nvPr/>
          </p:nvSpPr>
          <p:spPr>
            <a:xfrm>
              <a:off x="4236818" y="2036032"/>
              <a:ext cx="902811" cy="523220"/>
            </a:xfrm>
            <a:prstGeom prst="rect">
              <a:avLst/>
            </a:prstGeom>
          </p:spPr>
          <p:txBody>
            <a:bodyPr wrap="none">
              <a:spAutoFit/>
            </a:bodyPr>
            <a:lstStyle/>
            <a:p>
              <a:r>
                <a:rPr lang="zh-CN" altLang="en-US" sz="2800" dirty="0">
                  <a:solidFill>
                    <a:prstClr val="white"/>
                  </a:solidFill>
                  <a:latin typeface="微软雅黑" panose="020B0503020204020204" pitchFamily="34" charset="-122"/>
                  <a:ea typeface="微软雅黑" panose="020B0503020204020204" pitchFamily="34" charset="-122"/>
                </a:rPr>
                <a:t>标题</a:t>
              </a:r>
              <a:endParaRPr lang="zh-CN" altLang="en-US" sz="1200" dirty="0">
                <a:solidFill>
                  <a:prstClr val="white"/>
                </a:solidFill>
              </a:endParaRPr>
            </a:p>
          </p:txBody>
        </p:sp>
      </p:grpSp>
      <p:grpSp>
        <p:nvGrpSpPr>
          <p:cNvPr id="9" name="组合 8"/>
          <p:cNvGrpSpPr/>
          <p:nvPr/>
        </p:nvGrpSpPr>
        <p:grpSpPr>
          <a:xfrm>
            <a:off x="6575485" y="1981997"/>
            <a:ext cx="1615955" cy="646465"/>
            <a:chOff x="6575546" y="1981995"/>
            <a:chExt cx="1616165" cy="646465"/>
          </a:xfrm>
        </p:grpSpPr>
        <p:sp>
          <p:nvSpPr>
            <p:cNvPr id="51" name="任意多边形 50"/>
            <p:cNvSpPr/>
            <p:nvPr/>
          </p:nvSpPr>
          <p:spPr>
            <a:xfrm>
              <a:off x="6575546" y="1981995"/>
              <a:ext cx="1616165" cy="646465"/>
            </a:xfrm>
            <a:custGeom>
              <a:avLst/>
              <a:gdLst>
                <a:gd name="connsiteX0" fmla="*/ 0 w 2477353"/>
                <a:gd name="connsiteY0" fmla="*/ 0 h 990941"/>
                <a:gd name="connsiteX1" fmla="*/ 1981883 w 2477353"/>
                <a:gd name="connsiteY1" fmla="*/ 0 h 990941"/>
                <a:gd name="connsiteX2" fmla="*/ 2477353 w 2477353"/>
                <a:gd name="connsiteY2" fmla="*/ 495471 h 990941"/>
                <a:gd name="connsiteX3" fmla="*/ 1981883 w 2477353"/>
                <a:gd name="connsiteY3" fmla="*/ 990941 h 990941"/>
                <a:gd name="connsiteX4" fmla="*/ 0 w 2477353"/>
                <a:gd name="connsiteY4" fmla="*/ 990941 h 990941"/>
                <a:gd name="connsiteX5" fmla="*/ 495471 w 2477353"/>
                <a:gd name="connsiteY5" fmla="*/ 495471 h 990941"/>
                <a:gd name="connsiteX6" fmla="*/ 0 w 2477353"/>
                <a:gd name="connsiteY6" fmla="*/ 0 h 9909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77353" h="990941">
                  <a:moveTo>
                    <a:pt x="0" y="0"/>
                  </a:moveTo>
                  <a:lnTo>
                    <a:pt x="1981883" y="0"/>
                  </a:lnTo>
                  <a:lnTo>
                    <a:pt x="2477353" y="495471"/>
                  </a:lnTo>
                  <a:lnTo>
                    <a:pt x="1981883" y="990941"/>
                  </a:lnTo>
                  <a:lnTo>
                    <a:pt x="0" y="990941"/>
                  </a:lnTo>
                  <a:lnTo>
                    <a:pt x="495471" y="495471"/>
                  </a:lnTo>
                  <a:lnTo>
                    <a:pt x="0" y="0"/>
                  </a:lnTo>
                  <a:close/>
                </a:path>
              </a:pathLst>
            </a:custGeom>
            <a:solidFill>
              <a:schemeClr val="accent2"/>
            </a:solidFill>
            <a:ln>
              <a:noFill/>
            </a:ln>
          </p:spPr>
          <p:style>
            <a:lnRef idx="2">
              <a:schemeClr val="lt1">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txBody>
            <a:bodyPr spcFirstLastPara="0" vert="horz" wrap="square" lIns="663492" tIns="56007" rIns="551477" bIns="56007" numCol="1" spcCol="1270" anchor="ctr" anchorCtr="0">
              <a:noAutofit/>
            </a:bodyPr>
            <a:lstStyle/>
            <a:p>
              <a:pPr algn="ctr" defTabSz="1866900">
                <a:lnSpc>
                  <a:spcPct val="90000"/>
                </a:lnSpc>
                <a:spcBef>
                  <a:spcPct val="0"/>
                </a:spcBef>
                <a:spcAft>
                  <a:spcPct val="35000"/>
                </a:spcAft>
              </a:pPr>
              <a:endParaRPr lang="zh-CN" altLang="en-US" sz="4200">
                <a:solidFill>
                  <a:prstClr val="white"/>
                </a:solidFill>
              </a:endParaRPr>
            </a:p>
          </p:txBody>
        </p:sp>
        <p:sp>
          <p:nvSpPr>
            <p:cNvPr id="54" name="矩形 53"/>
            <p:cNvSpPr/>
            <p:nvPr/>
          </p:nvSpPr>
          <p:spPr>
            <a:xfrm>
              <a:off x="6921886" y="2024846"/>
              <a:ext cx="902811" cy="523220"/>
            </a:xfrm>
            <a:prstGeom prst="rect">
              <a:avLst/>
            </a:prstGeom>
          </p:spPr>
          <p:txBody>
            <a:bodyPr wrap="none">
              <a:spAutoFit/>
            </a:bodyPr>
            <a:lstStyle/>
            <a:p>
              <a:r>
                <a:rPr lang="zh-CN" altLang="en-US" sz="2800" dirty="0">
                  <a:solidFill>
                    <a:prstClr val="white"/>
                  </a:solidFill>
                  <a:latin typeface="微软雅黑" panose="020B0503020204020204" pitchFamily="34" charset="-122"/>
                  <a:ea typeface="微软雅黑" panose="020B0503020204020204" pitchFamily="34" charset="-122"/>
                </a:rPr>
                <a:t>标题</a:t>
              </a:r>
              <a:endParaRPr lang="zh-CN" altLang="en-US" sz="1200" dirty="0">
                <a:solidFill>
                  <a:prstClr val="white"/>
                </a:solidFill>
              </a:endParaRPr>
            </a:p>
          </p:txBody>
        </p:sp>
      </p:grpSp>
      <p:grpSp>
        <p:nvGrpSpPr>
          <p:cNvPr id="10" name="组合 9"/>
          <p:cNvGrpSpPr/>
          <p:nvPr/>
        </p:nvGrpSpPr>
        <p:grpSpPr>
          <a:xfrm>
            <a:off x="9259656" y="1981997"/>
            <a:ext cx="1615955" cy="646465"/>
            <a:chOff x="9260066" y="1981995"/>
            <a:chExt cx="1616165" cy="646465"/>
          </a:xfrm>
        </p:grpSpPr>
        <p:sp>
          <p:nvSpPr>
            <p:cNvPr id="50" name="任意多边形 49"/>
            <p:cNvSpPr/>
            <p:nvPr/>
          </p:nvSpPr>
          <p:spPr>
            <a:xfrm>
              <a:off x="9260066" y="1981995"/>
              <a:ext cx="1616165" cy="646465"/>
            </a:xfrm>
            <a:custGeom>
              <a:avLst/>
              <a:gdLst>
                <a:gd name="connsiteX0" fmla="*/ 0 w 2477353"/>
                <a:gd name="connsiteY0" fmla="*/ 0 h 990941"/>
                <a:gd name="connsiteX1" fmla="*/ 1981883 w 2477353"/>
                <a:gd name="connsiteY1" fmla="*/ 0 h 990941"/>
                <a:gd name="connsiteX2" fmla="*/ 2477353 w 2477353"/>
                <a:gd name="connsiteY2" fmla="*/ 495471 h 990941"/>
                <a:gd name="connsiteX3" fmla="*/ 1981883 w 2477353"/>
                <a:gd name="connsiteY3" fmla="*/ 990941 h 990941"/>
                <a:gd name="connsiteX4" fmla="*/ 0 w 2477353"/>
                <a:gd name="connsiteY4" fmla="*/ 990941 h 990941"/>
                <a:gd name="connsiteX5" fmla="*/ 495471 w 2477353"/>
                <a:gd name="connsiteY5" fmla="*/ 495471 h 990941"/>
                <a:gd name="connsiteX6" fmla="*/ 0 w 2477353"/>
                <a:gd name="connsiteY6" fmla="*/ 0 h 9909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77353" h="990941">
                  <a:moveTo>
                    <a:pt x="0" y="0"/>
                  </a:moveTo>
                  <a:lnTo>
                    <a:pt x="1981883" y="0"/>
                  </a:lnTo>
                  <a:lnTo>
                    <a:pt x="2477353" y="495471"/>
                  </a:lnTo>
                  <a:lnTo>
                    <a:pt x="1981883" y="990941"/>
                  </a:lnTo>
                  <a:lnTo>
                    <a:pt x="0" y="990941"/>
                  </a:lnTo>
                  <a:lnTo>
                    <a:pt x="495471" y="495471"/>
                  </a:lnTo>
                  <a:lnTo>
                    <a:pt x="0" y="0"/>
                  </a:lnTo>
                  <a:close/>
                </a:path>
              </a:pathLst>
            </a:custGeom>
            <a:solidFill>
              <a:schemeClr val="accent1"/>
            </a:solidFill>
            <a:ln>
              <a:noFill/>
            </a:ln>
          </p:spPr>
          <p:style>
            <a:lnRef idx="2">
              <a:schemeClr val="lt1">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txBody>
            <a:bodyPr spcFirstLastPara="0" vert="horz" wrap="square" lIns="663492" tIns="56007" rIns="551477" bIns="56007" numCol="1" spcCol="1270" anchor="ctr" anchorCtr="0">
              <a:noAutofit/>
            </a:bodyPr>
            <a:lstStyle/>
            <a:p>
              <a:pPr algn="ctr" defTabSz="1866900">
                <a:lnSpc>
                  <a:spcPct val="90000"/>
                </a:lnSpc>
                <a:spcBef>
                  <a:spcPct val="0"/>
                </a:spcBef>
                <a:spcAft>
                  <a:spcPct val="35000"/>
                </a:spcAft>
              </a:pPr>
              <a:endParaRPr lang="zh-CN" altLang="en-US" sz="4200">
                <a:solidFill>
                  <a:prstClr val="white"/>
                </a:solidFill>
              </a:endParaRPr>
            </a:p>
          </p:txBody>
        </p:sp>
        <p:sp>
          <p:nvSpPr>
            <p:cNvPr id="55" name="矩形 54"/>
            <p:cNvSpPr/>
            <p:nvPr/>
          </p:nvSpPr>
          <p:spPr>
            <a:xfrm>
              <a:off x="9652674" y="2013660"/>
              <a:ext cx="902811" cy="523220"/>
            </a:xfrm>
            <a:prstGeom prst="rect">
              <a:avLst/>
            </a:prstGeom>
          </p:spPr>
          <p:txBody>
            <a:bodyPr wrap="none">
              <a:spAutoFit/>
            </a:bodyPr>
            <a:lstStyle/>
            <a:p>
              <a:r>
                <a:rPr lang="zh-CN" altLang="en-US" sz="2800" dirty="0">
                  <a:solidFill>
                    <a:prstClr val="white"/>
                  </a:solidFill>
                  <a:latin typeface="微软雅黑" panose="020B0503020204020204" pitchFamily="34" charset="-122"/>
                  <a:ea typeface="微软雅黑" panose="020B0503020204020204" pitchFamily="34" charset="-122"/>
                </a:rPr>
                <a:t>标题</a:t>
              </a:r>
              <a:endParaRPr lang="zh-CN" altLang="en-US" sz="1200" dirty="0">
                <a:solidFill>
                  <a:prstClr val="white"/>
                </a:solidFill>
              </a:endParaRPr>
            </a:p>
          </p:txBody>
        </p:sp>
      </p:grpSp>
      <p:sp>
        <p:nvSpPr>
          <p:cNvPr id="59" name="矩形 58"/>
          <p:cNvSpPr/>
          <p:nvPr/>
        </p:nvSpPr>
        <p:spPr>
          <a:xfrm>
            <a:off x="876670" y="5016499"/>
            <a:ext cx="2118751" cy="978729"/>
          </a:xfrm>
          <a:prstGeom prst="rect">
            <a:avLst/>
          </a:prstGeom>
        </p:spPr>
        <p:txBody>
          <a:bodyPr wrap="square">
            <a:spAutoFit/>
          </a:bodyPr>
          <a:lstStyle/>
          <a:p>
            <a:pPr>
              <a:lnSpc>
                <a:spcPct val="120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此处添加详细文本描述，建议与标题相关并符合整体语言风格</a:t>
            </a:r>
            <a:endParaRPr lang="zh-CN" altLang="en-US" sz="5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9" name="矩形 68"/>
          <p:cNvSpPr/>
          <p:nvPr/>
        </p:nvSpPr>
        <p:spPr>
          <a:xfrm>
            <a:off x="3672676" y="5010901"/>
            <a:ext cx="2118751" cy="978729"/>
          </a:xfrm>
          <a:prstGeom prst="rect">
            <a:avLst/>
          </a:prstGeom>
        </p:spPr>
        <p:txBody>
          <a:bodyPr wrap="square">
            <a:spAutoFit/>
          </a:bodyPr>
          <a:lstStyle/>
          <a:p>
            <a:pPr>
              <a:lnSpc>
                <a:spcPct val="120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此处添加详细文本描述，建议与标题相关并符合整体语言风格</a:t>
            </a:r>
            <a:endParaRPr lang="zh-CN" altLang="en-US" sz="5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70" name="矩形 69"/>
          <p:cNvSpPr/>
          <p:nvPr/>
        </p:nvSpPr>
        <p:spPr>
          <a:xfrm>
            <a:off x="6339783" y="5049678"/>
            <a:ext cx="2118751" cy="978729"/>
          </a:xfrm>
          <a:prstGeom prst="rect">
            <a:avLst/>
          </a:prstGeom>
        </p:spPr>
        <p:txBody>
          <a:bodyPr wrap="square">
            <a:spAutoFit/>
          </a:bodyPr>
          <a:lstStyle/>
          <a:p>
            <a:pPr>
              <a:lnSpc>
                <a:spcPct val="120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此处添加详细文本描述，建议与标题相关并符合整体语言风格</a:t>
            </a:r>
            <a:endParaRPr lang="zh-CN" altLang="en-US" sz="5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71" name="矩形 70"/>
          <p:cNvSpPr/>
          <p:nvPr/>
        </p:nvSpPr>
        <p:spPr>
          <a:xfrm>
            <a:off x="9058588" y="5049678"/>
            <a:ext cx="2118751" cy="978729"/>
          </a:xfrm>
          <a:prstGeom prst="rect">
            <a:avLst/>
          </a:prstGeom>
        </p:spPr>
        <p:txBody>
          <a:bodyPr wrap="square">
            <a:spAutoFit/>
          </a:bodyPr>
          <a:lstStyle/>
          <a:p>
            <a:pPr>
              <a:lnSpc>
                <a:spcPct val="120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此处添加详细文本描述，建议与标题相关并符合整体语言风格</a:t>
            </a:r>
            <a:endParaRPr lang="zh-CN" altLang="en-US" sz="5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3" name="组合 2"/>
          <p:cNvGrpSpPr/>
          <p:nvPr/>
        </p:nvGrpSpPr>
        <p:grpSpPr>
          <a:xfrm>
            <a:off x="6352652" y="2628420"/>
            <a:ext cx="2040946" cy="2175738"/>
            <a:chOff x="6352685" y="2628420"/>
            <a:chExt cx="2041212" cy="2175738"/>
          </a:xfrm>
          <a:solidFill>
            <a:schemeClr val="accent2"/>
          </a:solidFill>
        </p:grpSpPr>
        <p:grpSp>
          <p:nvGrpSpPr>
            <p:cNvPr id="60" name="组合 59"/>
            <p:cNvGrpSpPr/>
            <p:nvPr/>
          </p:nvGrpSpPr>
          <p:grpSpPr>
            <a:xfrm>
              <a:off x="6352685" y="2628420"/>
              <a:ext cx="2041212" cy="2175738"/>
              <a:chOff x="9248849" y="2510971"/>
              <a:chExt cx="2041212" cy="2175738"/>
            </a:xfrm>
            <a:grpFill/>
          </p:grpSpPr>
          <p:sp>
            <p:nvSpPr>
              <p:cNvPr id="61" name="等腰三角形 60"/>
              <p:cNvSpPr/>
              <p:nvPr/>
            </p:nvSpPr>
            <p:spPr>
              <a:xfrm>
                <a:off x="9248849" y="2927053"/>
                <a:ext cx="2041212" cy="1759656"/>
              </a:xfrm>
              <a:prstGeom prst="triangl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cxnSp>
            <p:nvCxnSpPr>
              <p:cNvPr id="62" name="直接连接符 61"/>
              <p:cNvCxnSpPr/>
              <p:nvPr/>
            </p:nvCxnSpPr>
            <p:spPr>
              <a:xfrm>
                <a:off x="10264874" y="2510971"/>
                <a:ext cx="0" cy="411002"/>
              </a:xfrm>
              <a:prstGeom prst="line">
                <a:avLst/>
              </a:prstGeom>
              <a:grpFill/>
              <a:ln w="12700">
                <a:solidFill>
                  <a:schemeClr val="accent2"/>
                </a:solidFill>
              </a:ln>
            </p:spPr>
            <p:style>
              <a:lnRef idx="1">
                <a:schemeClr val="accent1"/>
              </a:lnRef>
              <a:fillRef idx="0">
                <a:schemeClr val="accent1"/>
              </a:fillRef>
              <a:effectRef idx="0">
                <a:schemeClr val="accent1"/>
              </a:effectRef>
              <a:fontRef idx="minor">
                <a:schemeClr val="tx1"/>
              </a:fontRef>
            </p:style>
          </p:cxnSp>
        </p:grpSp>
        <p:sp>
          <p:nvSpPr>
            <p:cNvPr id="72" name="Freeform 250"/>
            <p:cNvSpPr>
              <a:spLocks noEditPoints="1"/>
            </p:cNvSpPr>
            <p:nvPr/>
          </p:nvSpPr>
          <p:spPr bwMode="auto">
            <a:xfrm>
              <a:off x="7143529" y="3833331"/>
              <a:ext cx="480198" cy="599942"/>
            </a:xfrm>
            <a:custGeom>
              <a:avLst/>
              <a:gdLst>
                <a:gd name="T0" fmla="*/ 44 w 196"/>
                <a:gd name="T1" fmla="*/ 17 h 245"/>
                <a:gd name="T2" fmla="*/ 47 w 196"/>
                <a:gd name="T3" fmla="*/ 16 h 245"/>
                <a:gd name="T4" fmla="*/ 85 w 196"/>
                <a:gd name="T5" fmla="*/ 49 h 245"/>
                <a:gd name="T6" fmla="*/ 67 w 196"/>
                <a:gd name="T7" fmla="*/ 65 h 245"/>
                <a:gd name="T8" fmla="*/ 128 w 196"/>
                <a:gd name="T9" fmla="*/ 65 h 245"/>
                <a:gd name="T10" fmla="*/ 110 w 196"/>
                <a:gd name="T11" fmla="*/ 49 h 245"/>
                <a:gd name="T12" fmla="*/ 132 w 196"/>
                <a:gd name="T13" fmla="*/ 29 h 245"/>
                <a:gd name="T14" fmla="*/ 135 w 196"/>
                <a:gd name="T15" fmla="*/ 30 h 245"/>
                <a:gd name="T16" fmla="*/ 143 w 196"/>
                <a:gd name="T17" fmla="*/ 22 h 245"/>
                <a:gd name="T18" fmla="*/ 135 w 196"/>
                <a:gd name="T19" fmla="*/ 14 h 245"/>
                <a:gd name="T20" fmla="*/ 127 w 196"/>
                <a:gd name="T21" fmla="*/ 22 h 245"/>
                <a:gd name="T22" fmla="*/ 128 w 196"/>
                <a:gd name="T23" fmla="*/ 26 h 245"/>
                <a:gd name="T24" fmla="*/ 104 w 196"/>
                <a:gd name="T25" fmla="*/ 48 h 245"/>
                <a:gd name="T26" fmla="*/ 98 w 196"/>
                <a:gd name="T27" fmla="*/ 47 h 245"/>
                <a:gd name="T28" fmla="*/ 91 w 196"/>
                <a:gd name="T29" fmla="*/ 48 h 245"/>
                <a:gd name="T30" fmla="*/ 51 w 196"/>
                <a:gd name="T31" fmla="*/ 12 h 245"/>
                <a:gd name="T32" fmla="*/ 52 w 196"/>
                <a:gd name="T33" fmla="*/ 9 h 245"/>
                <a:gd name="T34" fmla="*/ 44 w 196"/>
                <a:gd name="T35" fmla="*/ 0 h 245"/>
                <a:gd name="T36" fmla="*/ 36 w 196"/>
                <a:gd name="T37" fmla="*/ 9 h 245"/>
                <a:gd name="T38" fmla="*/ 44 w 196"/>
                <a:gd name="T39" fmla="*/ 17 h 245"/>
                <a:gd name="T40" fmla="*/ 177 w 196"/>
                <a:gd name="T41" fmla="*/ 70 h 245"/>
                <a:gd name="T42" fmla="*/ 18 w 196"/>
                <a:gd name="T43" fmla="*/ 70 h 245"/>
                <a:gd name="T44" fmla="*/ 0 w 196"/>
                <a:gd name="T45" fmla="*/ 89 h 245"/>
                <a:gd name="T46" fmla="*/ 0 w 196"/>
                <a:gd name="T47" fmla="*/ 207 h 245"/>
                <a:gd name="T48" fmla="*/ 18 w 196"/>
                <a:gd name="T49" fmla="*/ 226 h 245"/>
                <a:gd name="T50" fmla="*/ 29 w 196"/>
                <a:gd name="T51" fmla="*/ 226 h 245"/>
                <a:gd name="T52" fmla="*/ 27 w 196"/>
                <a:gd name="T53" fmla="*/ 237 h 245"/>
                <a:gd name="T54" fmla="*/ 33 w 196"/>
                <a:gd name="T55" fmla="*/ 244 h 245"/>
                <a:gd name="T56" fmla="*/ 40 w 196"/>
                <a:gd name="T57" fmla="*/ 239 h 245"/>
                <a:gd name="T58" fmla="*/ 42 w 196"/>
                <a:gd name="T59" fmla="*/ 226 h 245"/>
                <a:gd name="T60" fmla="*/ 149 w 196"/>
                <a:gd name="T61" fmla="*/ 226 h 245"/>
                <a:gd name="T62" fmla="*/ 151 w 196"/>
                <a:gd name="T63" fmla="*/ 239 h 245"/>
                <a:gd name="T64" fmla="*/ 158 w 196"/>
                <a:gd name="T65" fmla="*/ 244 h 245"/>
                <a:gd name="T66" fmla="*/ 164 w 196"/>
                <a:gd name="T67" fmla="*/ 237 h 245"/>
                <a:gd name="T68" fmla="*/ 162 w 196"/>
                <a:gd name="T69" fmla="*/ 226 h 245"/>
                <a:gd name="T70" fmla="*/ 177 w 196"/>
                <a:gd name="T71" fmla="*/ 226 h 245"/>
                <a:gd name="T72" fmla="*/ 196 w 196"/>
                <a:gd name="T73" fmla="*/ 207 h 245"/>
                <a:gd name="T74" fmla="*/ 196 w 196"/>
                <a:gd name="T75" fmla="*/ 89 h 245"/>
                <a:gd name="T76" fmla="*/ 177 w 196"/>
                <a:gd name="T77" fmla="*/ 70 h 245"/>
                <a:gd name="T78" fmla="*/ 179 w 196"/>
                <a:gd name="T79" fmla="*/ 201 h 245"/>
                <a:gd name="T80" fmla="*/ 170 w 196"/>
                <a:gd name="T81" fmla="*/ 211 h 245"/>
                <a:gd name="T82" fmla="*/ 26 w 196"/>
                <a:gd name="T83" fmla="*/ 211 h 245"/>
                <a:gd name="T84" fmla="*/ 16 w 196"/>
                <a:gd name="T85" fmla="*/ 201 h 245"/>
                <a:gd name="T86" fmla="*/ 16 w 196"/>
                <a:gd name="T87" fmla="*/ 94 h 245"/>
                <a:gd name="T88" fmla="*/ 26 w 196"/>
                <a:gd name="T89" fmla="*/ 85 h 245"/>
                <a:gd name="T90" fmla="*/ 170 w 196"/>
                <a:gd name="T91" fmla="*/ 85 h 245"/>
                <a:gd name="T92" fmla="*/ 179 w 196"/>
                <a:gd name="T93" fmla="*/ 94 h 245"/>
                <a:gd name="T94" fmla="*/ 179 w 196"/>
                <a:gd name="T95" fmla="*/ 201 h 245"/>
                <a:gd name="T96" fmla="*/ 78 w 196"/>
                <a:gd name="T97" fmla="*/ 111 h 245"/>
                <a:gd name="T98" fmla="*/ 73 w 196"/>
                <a:gd name="T99" fmla="*/ 111 h 245"/>
                <a:gd name="T100" fmla="*/ 73 w 196"/>
                <a:gd name="T101" fmla="*/ 111 h 245"/>
                <a:gd name="T102" fmla="*/ 73 w 196"/>
                <a:gd name="T103" fmla="*/ 188 h 245"/>
                <a:gd name="T104" fmla="*/ 73 w 196"/>
                <a:gd name="T105" fmla="*/ 189 h 245"/>
                <a:gd name="T106" fmla="*/ 78 w 196"/>
                <a:gd name="T107" fmla="*/ 189 h 245"/>
                <a:gd name="T108" fmla="*/ 132 w 196"/>
                <a:gd name="T109" fmla="*/ 152 h 245"/>
                <a:gd name="T110" fmla="*/ 132 w 196"/>
                <a:gd name="T111" fmla="*/ 147 h 245"/>
                <a:gd name="T112" fmla="*/ 78 w 196"/>
                <a:gd name="T113" fmla="*/ 111 h 2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96" h="245">
                  <a:moveTo>
                    <a:pt x="44" y="17"/>
                  </a:moveTo>
                  <a:cubicBezTo>
                    <a:pt x="45" y="17"/>
                    <a:pt x="46" y="16"/>
                    <a:pt x="47" y="16"/>
                  </a:cubicBezTo>
                  <a:cubicBezTo>
                    <a:pt x="85" y="49"/>
                    <a:pt x="85" y="49"/>
                    <a:pt x="85" y="49"/>
                  </a:cubicBezTo>
                  <a:cubicBezTo>
                    <a:pt x="77" y="52"/>
                    <a:pt x="70" y="58"/>
                    <a:pt x="67" y="65"/>
                  </a:cubicBezTo>
                  <a:cubicBezTo>
                    <a:pt x="128" y="65"/>
                    <a:pt x="128" y="65"/>
                    <a:pt x="128" y="65"/>
                  </a:cubicBezTo>
                  <a:cubicBezTo>
                    <a:pt x="125" y="58"/>
                    <a:pt x="118" y="52"/>
                    <a:pt x="110" y="49"/>
                  </a:cubicBezTo>
                  <a:cubicBezTo>
                    <a:pt x="132" y="29"/>
                    <a:pt x="132" y="29"/>
                    <a:pt x="132" y="29"/>
                  </a:cubicBezTo>
                  <a:cubicBezTo>
                    <a:pt x="133" y="30"/>
                    <a:pt x="134" y="30"/>
                    <a:pt x="135" y="30"/>
                  </a:cubicBezTo>
                  <a:cubicBezTo>
                    <a:pt x="140" y="30"/>
                    <a:pt x="143" y="26"/>
                    <a:pt x="143" y="22"/>
                  </a:cubicBezTo>
                  <a:cubicBezTo>
                    <a:pt x="143" y="17"/>
                    <a:pt x="140" y="14"/>
                    <a:pt x="135" y="14"/>
                  </a:cubicBezTo>
                  <a:cubicBezTo>
                    <a:pt x="131" y="14"/>
                    <a:pt x="127" y="17"/>
                    <a:pt x="127" y="22"/>
                  </a:cubicBezTo>
                  <a:cubicBezTo>
                    <a:pt x="127" y="23"/>
                    <a:pt x="127" y="25"/>
                    <a:pt x="128" y="26"/>
                  </a:cubicBezTo>
                  <a:cubicBezTo>
                    <a:pt x="104" y="48"/>
                    <a:pt x="104" y="48"/>
                    <a:pt x="104" y="48"/>
                  </a:cubicBezTo>
                  <a:cubicBezTo>
                    <a:pt x="102" y="47"/>
                    <a:pt x="100" y="47"/>
                    <a:pt x="98" y="47"/>
                  </a:cubicBezTo>
                  <a:cubicBezTo>
                    <a:pt x="95" y="47"/>
                    <a:pt x="93" y="47"/>
                    <a:pt x="91" y="48"/>
                  </a:cubicBezTo>
                  <a:cubicBezTo>
                    <a:pt x="51" y="12"/>
                    <a:pt x="51" y="12"/>
                    <a:pt x="51" y="12"/>
                  </a:cubicBezTo>
                  <a:cubicBezTo>
                    <a:pt x="52" y="11"/>
                    <a:pt x="52" y="10"/>
                    <a:pt x="52" y="9"/>
                  </a:cubicBezTo>
                  <a:cubicBezTo>
                    <a:pt x="52" y="4"/>
                    <a:pt x="48" y="0"/>
                    <a:pt x="44" y="0"/>
                  </a:cubicBezTo>
                  <a:cubicBezTo>
                    <a:pt x="39" y="0"/>
                    <a:pt x="36" y="4"/>
                    <a:pt x="36" y="9"/>
                  </a:cubicBezTo>
                  <a:cubicBezTo>
                    <a:pt x="36" y="13"/>
                    <a:pt x="39" y="17"/>
                    <a:pt x="44" y="17"/>
                  </a:cubicBezTo>
                  <a:close/>
                  <a:moveTo>
                    <a:pt x="177" y="70"/>
                  </a:moveTo>
                  <a:cubicBezTo>
                    <a:pt x="18" y="70"/>
                    <a:pt x="18" y="70"/>
                    <a:pt x="18" y="70"/>
                  </a:cubicBezTo>
                  <a:cubicBezTo>
                    <a:pt x="8" y="70"/>
                    <a:pt x="0" y="78"/>
                    <a:pt x="0" y="89"/>
                  </a:cubicBezTo>
                  <a:cubicBezTo>
                    <a:pt x="0" y="207"/>
                    <a:pt x="0" y="207"/>
                    <a:pt x="0" y="207"/>
                  </a:cubicBezTo>
                  <a:cubicBezTo>
                    <a:pt x="0" y="217"/>
                    <a:pt x="8" y="226"/>
                    <a:pt x="18" y="226"/>
                  </a:cubicBezTo>
                  <a:cubicBezTo>
                    <a:pt x="29" y="226"/>
                    <a:pt x="29" y="226"/>
                    <a:pt x="29" y="226"/>
                  </a:cubicBezTo>
                  <a:cubicBezTo>
                    <a:pt x="27" y="237"/>
                    <a:pt x="27" y="237"/>
                    <a:pt x="27" y="237"/>
                  </a:cubicBezTo>
                  <a:cubicBezTo>
                    <a:pt x="27" y="241"/>
                    <a:pt x="29" y="244"/>
                    <a:pt x="33" y="244"/>
                  </a:cubicBezTo>
                  <a:cubicBezTo>
                    <a:pt x="36" y="245"/>
                    <a:pt x="40" y="243"/>
                    <a:pt x="40" y="239"/>
                  </a:cubicBezTo>
                  <a:cubicBezTo>
                    <a:pt x="42" y="226"/>
                    <a:pt x="42" y="226"/>
                    <a:pt x="42" y="226"/>
                  </a:cubicBezTo>
                  <a:cubicBezTo>
                    <a:pt x="149" y="226"/>
                    <a:pt x="149" y="226"/>
                    <a:pt x="149" y="226"/>
                  </a:cubicBezTo>
                  <a:cubicBezTo>
                    <a:pt x="151" y="239"/>
                    <a:pt x="151" y="239"/>
                    <a:pt x="151" y="239"/>
                  </a:cubicBezTo>
                  <a:cubicBezTo>
                    <a:pt x="151" y="243"/>
                    <a:pt x="155" y="245"/>
                    <a:pt x="158" y="244"/>
                  </a:cubicBezTo>
                  <a:cubicBezTo>
                    <a:pt x="162" y="244"/>
                    <a:pt x="164" y="241"/>
                    <a:pt x="164" y="237"/>
                  </a:cubicBezTo>
                  <a:cubicBezTo>
                    <a:pt x="162" y="226"/>
                    <a:pt x="162" y="226"/>
                    <a:pt x="162" y="226"/>
                  </a:cubicBezTo>
                  <a:cubicBezTo>
                    <a:pt x="177" y="226"/>
                    <a:pt x="177" y="226"/>
                    <a:pt x="177" y="226"/>
                  </a:cubicBezTo>
                  <a:cubicBezTo>
                    <a:pt x="187" y="226"/>
                    <a:pt x="196" y="217"/>
                    <a:pt x="196" y="207"/>
                  </a:cubicBezTo>
                  <a:cubicBezTo>
                    <a:pt x="196" y="89"/>
                    <a:pt x="196" y="89"/>
                    <a:pt x="196" y="89"/>
                  </a:cubicBezTo>
                  <a:cubicBezTo>
                    <a:pt x="196" y="78"/>
                    <a:pt x="187" y="70"/>
                    <a:pt x="177" y="70"/>
                  </a:cubicBezTo>
                  <a:close/>
                  <a:moveTo>
                    <a:pt x="179" y="201"/>
                  </a:moveTo>
                  <a:cubicBezTo>
                    <a:pt x="179" y="207"/>
                    <a:pt x="175" y="211"/>
                    <a:pt x="170" y="211"/>
                  </a:cubicBezTo>
                  <a:cubicBezTo>
                    <a:pt x="26" y="211"/>
                    <a:pt x="26" y="211"/>
                    <a:pt x="26" y="211"/>
                  </a:cubicBezTo>
                  <a:cubicBezTo>
                    <a:pt x="21" y="211"/>
                    <a:pt x="16" y="207"/>
                    <a:pt x="16" y="201"/>
                  </a:cubicBezTo>
                  <a:cubicBezTo>
                    <a:pt x="16" y="94"/>
                    <a:pt x="16" y="94"/>
                    <a:pt x="16" y="94"/>
                  </a:cubicBezTo>
                  <a:cubicBezTo>
                    <a:pt x="16" y="89"/>
                    <a:pt x="21" y="85"/>
                    <a:pt x="26" y="85"/>
                  </a:cubicBezTo>
                  <a:cubicBezTo>
                    <a:pt x="170" y="85"/>
                    <a:pt x="170" y="85"/>
                    <a:pt x="170" y="85"/>
                  </a:cubicBezTo>
                  <a:cubicBezTo>
                    <a:pt x="175" y="85"/>
                    <a:pt x="179" y="89"/>
                    <a:pt x="179" y="94"/>
                  </a:cubicBezTo>
                  <a:lnTo>
                    <a:pt x="179" y="201"/>
                  </a:lnTo>
                  <a:close/>
                  <a:moveTo>
                    <a:pt x="78" y="111"/>
                  </a:moveTo>
                  <a:cubicBezTo>
                    <a:pt x="77" y="109"/>
                    <a:pt x="75" y="109"/>
                    <a:pt x="73" y="111"/>
                  </a:cubicBezTo>
                  <a:cubicBezTo>
                    <a:pt x="73" y="111"/>
                    <a:pt x="73" y="111"/>
                    <a:pt x="73" y="111"/>
                  </a:cubicBezTo>
                  <a:cubicBezTo>
                    <a:pt x="73" y="188"/>
                    <a:pt x="73" y="188"/>
                    <a:pt x="73" y="188"/>
                  </a:cubicBezTo>
                  <a:cubicBezTo>
                    <a:pt x="73" y="189"/>
                    <a:pt x="73" y="189"/>
                    <a:pt x="73" y="189"/>
                  </a:cubicBezTo>
                  <a:cubicBezTo>
                    <a:pt x="75" y="190"/>
                    <a:pt x="77" y="190"/>
                    <a:pt x="78" y="189"/>
                  </a:cubicBezTo>
                  <a:cubicBezTo>
                    <a:pt x="132" y="152"/>
                    <a:pt x="132" y="152"/>
                    <a:pt x="132" y="152"/>
                  </a:cubicBezTo>
                  <a:cubicBezTo>
                    <a:pt x="133" y="151"/>
                    <a:pt x="133" y="149"/>
                    <a:pt x="132" y="147"/>
                  </a:cubicBezTo>
                  <a:lnTo>
                    <a:pt x="78" y="111"/>
                  </a:lnTo>
                  <a:close/>
                </a:path>
              </a:pathLst>
            </a:custGeom>
            <a:grpFill/>
            <a:ln>
              <a:solidFill>
                <a:schemeClr val="accent2"/>
              </a:solidFill>
            </a:ln>
          </p:spPr>
          <p:txBody>
            <a:bodyPr vert="horz" wrap="square" lIns="91440" tIns="45720" rIns="91440" bIns="45720" numCol="1" anchor="t" anchorCtr="0" compatLnSpc="1"/>
            <a:lstStyle/>
            <a:p>
              <a:endParaRPr lang="zh-CN" altLang="en-US">
                <a:solidFill>
                  <a:prstClr val="black"/>
                </a:solidFill>
              </a:endParaRPr>
            </a:p>
          </p:txBody>
        </p:sp>
      </p:grpSp>
      <p:grpSp>
        <p:nvGrpSpPr>
          <p:cNvPr id="4" name="组合 3"/>
          <p:cNvGrpSpPr/>
          <p:nvPr/>
        </p:nvGrpSpPr>
        <p:grpSpPr>
          <a:xfrm>
            <a:off x="3603229" y="2613289"/>
            <a:ext cx="2040946" cy="2175738"/>
            <a:chOff x="3602904" y="2613289"/>
            <a:chExt cx="2041212" cy="2175738"/>
          </a:xfrm>
          <a:solidFill>
            <a:schemeClr val="accent3"/>
          </a:solidFill>
        </p:grpSpPr>
        <p:grpSp>
          <p:nvGrpSpPr>
            <p:cNvPr id="63" name="组合 62"/>
            <p:cNvGrpSpPr/>
            <p:nvPr/>
          </p:nvGrpSpPr>
          <p:grpSpPr>
            <a:xfrm>
              <a:off x="3602904" y="2613289"/>
              <a:ext cx="2041212" cy="2175738"/>
              <a:chOff x="9248849" y="2510971"/>
              <a:chExt cx="2041212" cy="2175738"/>
            </a:xfrm>
            <a:grpFill/>
          </p:grpSpPr>
          <p:sp>
            <p:nvSpPr>
              <p:cNvPr id="64" name="等腰三角形 63"/>
              <p:cNvSpPr/>
              <p:nvPr/>
            </p:nvSpPr>
            <p:spPr>
              <a:xfrm>
                <a:off x="9248849" y="2927053"/>
                <a:ext cx="2041212" cy="1759656"/>
              </a:xfrm>
              <a:prstGeom prst="triangle">
                <a:avLst/>
              </a:prstGeom>
              <a:no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cxnSp>
            <p:nvCxnSpPr>
              <p:cNvPr id="65" name="直接连接符 64"/>
              <p:cNvCxnSpPr/>
              <p:nvPr/>
            </p:nvCxnSpPr>
            <p:spPr>
              <a:xfrm>
                <a:off x="10264874" y="2510971"/>
                <a:ext cx="0" cy="411002"/>
              </a:xfrm>
              <a:prstGeom prst="line">
                <a:avLst/>
              </a:prstGeom>
              <a:grpFill/>
              <a:ln w="12700">
                <a:solidFill>
                  <a:schemeClr val="accent3"/>
                </a:solidFill>
              </a:ln>
            </p:spPr>
            <p:style>
              <a:lnRef idx="1">
                <a:schemeClr val="accent1"/>
              </a:lnRef>
              <a:fillRef idx="0">
                <a:schemeClr val="accent1"/>
              </a:fillRef>
              <a:effectRef idx="0">
                <a:schemeClr val="accent1"/>
              </a:effectRef>
              <a:fontRef idx="minor">
                <a:schemeClr val="tx1"/>
              </a:fontRef>
            </p:style>
          </p:cxnSp>
        </p:grpSp>
        <p:grpSp>
          <p:nvGrpSpPr>
            <p:cNvPr id="73" name="组合 72"/>
            <p:cNvGrpSpPr/>
            <p:nvPr/>
          </p:nvGrpSpPr>
          <p:grpSpPr>
            <a:xfrm>
              <a:off x="4300582" y="3820791"/>
              <a:ext cx="614362" cy="615950"/>
              <a:chOff x="5332413" y="2111201"/>
              <a:chExt cx="614362" cy="615950"/>
            </a:xfrm>
            <a:grpFill/>
          </p:grpSpPr>
          <p:sp>
            <p:nvSpPr>
              <p:cNvPr id="74" name="Freeform 31"/>
              <p:cNvSpPr>
                <a:spLocks noEditPoints="1"/>
              </p:cNvSpPr>
              <p:nvPr/>
            </p:nvSpPr>
            <p:spPr bwMode="auto">
              <a:xfrm>
                <a:off x="5332413" y="2111201"/>
                <a:ext cx="614362" cy="615950"/>
              </a:xfrm>
              <a:custGeom>
                <a:avLst/>
                <a:gdLst>
                  <a:gd name="T0" fmla="*/ 109 w 128"/>
                  <a:gd name="T1" fmla="*/ 48 h 128"/>
                  <a:gd name="T2" fmla="*/ 114 w 128"/>
                  <a:gd name="T3" fmla="*/ 33 h 128"/>
                  <a:gd name="T4" fmla="*/ 105 w 128"/>
                  <a:gd name="T5" fmla="*/ 15 h 128"/>
                  <a:gd name="T6" fmla="*/ 95 w 128"/>
                  <a:gd name="T7" fmla="*/ 14 h 128"/>
                  <a:gd name="T8" fmla="*/ 80 w 128"/>
                  <a:gd name="T9" fmla="*/ 19 h 128"/>
                  <a:gd name="T10" fmla="*/ 69 w 128"/>
                  <a:gd name="T11" fmla="*/ 0 h 128"/>
                  <a:gd name="T12" fmla="*/ 51 w 128"/>
                  <a:gd name="T13" fmla="*/ 6 h 128"/>
                  <a:gd name="T14" fmla="*/ 43 w 128"/>
                  <a:gd name="T15" fmla="*/ 21 h 128"/>
                  <a:gd name="T16" fmla="*/ 28 w 128"/>
                  <a:gd name="T17" fmla="*/ 13 h 128"/>
                  <a:gd name="T18" fmla="*/ 15 w 128"/>
                  <a:gd name="T19" fmla="*/ 23 h 128"/>
                  <a:gd name="T20" fmla="*/ 21 w 128"/>
                  <a:gd name="T21" fmla="*/ 43 h 128"/>
                  <a:gd name="T22" fmla="*/ 6 w 128"/>
                  <a:gd name="T23" fmla="*/ 51 h 128"/>
                  <a:gd name="T24" fmla="*/ 0 w 128"/>
                  <a:gd name="T25" fmla="*/ 69 h 128"/>
                  <a:gd name="T26" fmla="*/ 19 w 128"/>
                  <a:gd name="T27" fmla="*/ 80 h 128"/>
                  <a:gd name="T28" fmla="*/ 14 w 128"/>
                  <a:gd name="T29" fmla="*/ 95 h 128"/>
                  <a:gd name="T30" fmla="*/ 23 w 128"/>
                  <a:gd name="T31" fmla="*/ 113 h 128"/>
                  <a:gd name="T32" fmla="*/ 33 w 128"/>
                  <a:gd name="T33" fmla="*/ 114 h 128"/>
                  <a:gd name="T34" fmla="*/ 48 w 128"/>
                  <a:gd name="T35" fmla="*/ 109 h 128"/>
                  <a:gd name="T36" fmla="*/ 59 w 128"/>
                  <a:gd name="T37" fmla="*/ 128 h 128"/>
                  <a:gd name="T38" fmla="*/ 77 w 128"/>
                  <a:gd name="T39" fmla="*/ 122 h 128"/>
                  <a:gd name="T40" fmla="*/ 85 w 128"/>
                  <a:gd name="T41" fmla="*/ 107 h 128"/>
                  <a:gd name="T42" fmla="*/ 100 w 128"/>
                  <a:gd name="T43" fmla="*/ 115 h 128"/>
                  <a:gd name="T44" fmla="*/ 113 w 128"/>
                  <a:gd name="T45" fmla="*/ 105 h 128"/>
                  <a:gd name="T46" fmla="*/ 107 w 128"/>
                  <a:gd name="T47" fmla="*/ 85 h 128"/>
                  <a:gd name="T48" fmla="*/ 122 w 128"/>
                  <a:gd name="T49" fmla="*/ 77 h 128"/>
                  <a:gd name="T50" fmla="*/ 128 w 128"/>
                  <a:gd name="T51" fmla="*/ 59 h 128"/>
                  <a:gd name="T52" fmla="*/ 108 w 128"/>
                  <a:gd name="T53" fmla="*/ 72 h 128"/>
                  <a:gd name="T54" fmla="*/ 100 w 128"/>
                  <a:gd name="T55" fmla="*/ 81 h 128"/>
                  <a:gd name="T56" fmla="*/ 107 w 128"/>
                  <a:gd name="T57" fmla="*/ 100 h 128"/>
                  <a:gd name="T58" fmla="*/ 89 w 128"/>
                  <a:gd name="T59" fmla="*/ 101 h 128"/>
                  <a:gd name="T60" fmla="*/ 81 w 128"/>
                  <a:gd name="T61" fmla="*/ 100 h 128"/>
                  <a:gd name="T62" fmla="*/ 72 w 128"/>
                  <a:gd name="T63" fmla="*/ 108 h 128"/>
                  <a:gd name="T64" fmla="*/ 59 w 128"/>
                  <a:gd name="T65" fmla="*/ 120 h 128"/>
                  <a:gd name="T66" fmla="*/ 51 w 128"/>
                  <a:gd name="T67" fmla="*/ 102 h 128"/>
                  <a:gd name="T68" fmla="*/ 43 w 128"/>
                  <a:gd name="T69" fmla="*/ 99 h 128"/>
                  <a:gd name="T70" fmla="*/ 28 w 128"/>
                  <a:gd name="T71" fmla="*/ 107 h 128"/>
                  <a:gd name="T72" fmla="*/ 27 w 128"/>
                  <a:gd name="T73" fmla="*/ 89 h 128"/>
                  <a:gd name="T74" fmla="*/ 26 w 128"/>
                  <a:gd name="T75" fmla="*/ 77 h 128"/>
                  <a:gd name="T76" fmla="*/ 8 w 128"/>
                  <a:gd name="T77" fmla="*/ 69 h 128"/>
                  <a:gd name="T78" fmla="*/ 20 w 128"/>
                  <a:gd name="T79" fmla="*/ 56 h 128"/>
                  <a:gd name="T80" fmla="*/ 28 w 128"/>
                  <a:gd name="T81" fmla="*/ 47 h 128"/>
                  <a:gd name="T82" fmla="*/ 21 w 128"/>
                  <a:gd name="T83" fmla="*/ 28 h 128"/>
                  <a:gd name="T84" fmla="*/ 39 w 128"/>
                  <a:gd name="T85" fmla="*/ 27 h 128"/>
                  <a:gd name="T86" fmla="*/ 47 w 128"/>
                  <a:gd name="T87" fmla="*/ 28 h 128"/>
                  <a:gd name="T88" fmla="*/ 56 w 128"/>
                  <a:gd name="T89" fmla="*/ 20 h 128"/>
                  <a:gd name="T90" fmla="*/ 69 w 128"/>
                  <a:gd name="T91" fmla="*/ 8 h 128"/>
                  <a:gd name="T92" fmla="*/ 77 w 128"/>
                  <a:gd name="T93" fmla="*/ 26 h 128"/>
                  <a:gd name="T94" fmla="*/ 85 w 128"/>
                  <a:gd name="T95" fmla="*/ 29 h 128"/>
                  <a:gd name="T96" fmla="*/ 100 w 128"/>
                  <a:gd name="T97" fmla="*/ 21 h 128"/>
                  <a:gd name="T98" fmla="*/ 101 w 128"/>
                  <a:gd name="T99" fmla="*/ 39 h 128"/>
                  <a:gd name="T100" fmla="*/ 102 w 128"/>
                  <a:gd name="T101" fmla="*/ 51 h 128"/>
                  <a:gd name="T102" fmla="*/ 120 w 128"/>
                  <a:gd name="T103" fmla="*/ 59 h 128"/>
                  <a:gd name="T104" fmla="*/ 108 w 128"/>
                  <a:gd name="T105" fmla="*/ 7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28" h="128">
                    <a:moveTo>
                      <a:pt x="122" y="51"/>
                    </a:moveTo>
                    <a:cubicBezTo>
                      <a:pt x="109" y="48"/>
                      <a:pt x="109" y="48"/>
                      <a:pt x="109" y="48"/>
                    </a:cubicBezTo>
                    <a:cubicBezTo>
                      <a:pt x="109" y="46"/>
                      <a:pt x="108" y="45"/>
                      <a:pt x="107" y="43"/>
                    </a:cubicBezTo>
                    <a:cubicBezTo>
                      <a:pt x="114" y="33"/>
                      <a:pt x="114" y="33"/>
                      <a:pt x="114" y="33"/>
                    </a:cubicBezTo>
                    <a:cubicBezTo>
                      <a:pt x="116" y="30"/>
                      <a:pt x="116" y="25"/>
                      <a:pt x="113" y="23"/>
                    </a:cubicBezTo>
                    <a:cubicBezTo>
                      <a:pt x="105" y="15"/>
                      <a:pt x="105" y="15"/>
                      <a:pt x="105" y="15"/>
                    </a:cubicBezTo>
                    <a:cubicBezTo>
                      <a:pt x="104" y="13"/>
                      <a:pt x="102" y="13"/>
                      <a:pt x="100" y="13"/>
                    </a:cubicBezTo>
                    <a:cubicBezTo>
                      <a:pt x="98" y="13"/>
                      <a:pt x="97" y="13"/>
                      <a:pt x="95" y="14"/>
                    </a:cubicBezTo>
                    <a:cubicBezTo>
                      <a:pt x="85" y="21"/>
                      <a:pt x="85" y="21"/>
                      <a:pt x="85" y="21"/>
                    </a:cubicBezTo>
                    <a:cubicBezTo>
                      <a:pt x="83" y="20"/>
                      <a:pt x="82" y="19"/>
                      <a:pt x="80" y="19"/>
                    </a:cubicBezTo>
                    <a:cubicBezTo>
                      <a:pt x="77" y="6"/>
                      <a:pt x="77" y="6"/>
                      <a:pt x="77" y="6"/>
                    </a:cubicBezTo>
                    <a:cubicBezTo>
                      <a:pt x="77" y="3"/>
                      <a:pt x="73" y="0"/>
                      <a:pt x="69" y="0"/>
                    </a:cubicBezTo>
                    <a:cubicBezTo>
                      <a:pt x="59" y="0"/>
                      <a:pt x="59" y="0"/>
                      <a:pt x="59" y="0"/>
                    </a:cubicBezTo>
                    <a:cubicBezTo>
                      <a:pt x="55" y="0"/>
                      <a:pt x="51" y="3"/>
                      <a:pt x="51" y="6"/>
                    </a:cubicBezTo>
                    <a:cubicBezTo>
                      <a:pt x="48" y="19"/>
                      <a:pt x="48" y="19"/>
                      <a:pt x="48" y="19"/>
                    </a:cubicBezTo>
                    <a:cubicBezTo>
                      <a:pt x="46" y="19"/>
                      <a:pt x="45" y="20"/>
                      <a:pt x="43" y="21"/>
                    </a:cubicBezTo>
                    <a:cubicBezTo>
                      <a:pt x="33" y="14"/>
                      <a:pt x="33" y="14"/>
                      <a:pt x="33" y="14"/>
                    </a:cubicBezTo>
                    <a:cubicBezTo>
                      <a:pt x="31" y="13"/>
                      <a:pt x="30" y="13"/>
                      <a:pt x="28" y="13"/>
                    </a:cubicBezTo>
                    <a:cubicBezTo>
                      <a:pt x="26" y="13"/>
                      <a:pt x="24" y="13"/>
                      <a:pt x="23" y="15"/>
                    </a:cubicBezTo>
                    <a:cubicBezTo>
                      <a:pt x="15" y="23"/>
                      <a:pt x="15" y="23"/>
                      <a:pt x="15" y="23"/>
                    </a:cubicBezTo>
                    <a:cubicBezTo>
                      <a:pt x="12" y="25"/>
                      <a:pt x="12" y="30"/>
                      <a:pt x="14" y="33"/>
                    </a:cubicBezTo>
                    <a:cubicBezTo>
                      <a:pt x="21" y="43"/>
                      <a:pt x="21" y="43"/>
                      <a:pt x="21" y="43"/>
                    </a:cubicBezTo>
                    <a:cubicBezTo>
                      <a:pt x="20" y="45"/>
                      <a:pt x="19" y="46"/>
                      <a:pt x="19" y="48"/>
                    </a:cubicBezTo>
                    <a:cubicBezTo>
                      <a:pt x="6" y="51"/>
                      <a:pt x="6" y="51"/>
                      <a:pt x="6" y="51"/>
                    </a:cubicBezTo>
                    <a:cubicBezTo>
                      <a:pt x="3" y="51"/>
                      <a:pt x="0" y="55"/>
                      <a:pt x="0" y="59"/>
                    </a:cubicBezTo>
                    <a:cubicBezTo>
                      <a:pt x="0" y="69"/>
                      <a:pt x="0" y="69"/>
                      <a:pt x="0" y="69"/>
                    </a:cubicBezTo>
                    <a:cubicBezTo>
                      <a:pt x="0" y="73"/>
                      <a:pt x="3" y="77"/>
                      <a:pt x="6" y="77"/>
                    </a:cubicBezTo>
                    <a:cubicBezTo>
                      <a:pt x="19" y="80"/>
                      <a:pt x="19" y="80"/>
                      <a:pt x="19" y="80"/>
                    </a:cubicBezTo>
                    <a:cubicBezTo>
                      <a:pt x="19" y="82"/>
                      <a:pt x="20" y="83"/>
                      <a:pt x="21" y="85"/>
                    </a:cubicBezTo>
                    <a:cubicBezTo>
                      <a:pt x="14" y="95"/>
                      <a:pt x="14" y="95"/>
                      <a:pt x="14" y="95"/>
                    </a:cubicBezTo>
                    <a:cubicBezTo>
                      <a:pt x="12" y="98"/>
                      <a:pt x="12" y="103"/>
                      <a:pt x="15" y="105"/>
                    </a:cubicBezTo>
                    <a:cubicBezTo>
                      <a:pt x="23" y="113"/>
                      <a:pt x="23" y="113"/>
                      <a:pt x="23" y="113"/>
                    </a:cubicBezTo>
                    <a:cubicBezTo>
                      <a:pt x="24" y="115"/>
                      <a:pt x="26" y="115"/>
                      <a:pt x="28" y="115"/>
                    </a:cubicBezTo>
                    <a:cubicBezTo>
                      <a:pt x="30" y="115"/>
                      <a:pt x="31" y="115"/>
                      <a:pt x="33" y="114"/>
                    </a:cubicBezTo>
                    <a:cubicBezTo>
                      <a:pt x="43" y="107"/>
                      <a:pt x="43" y="107"/>
                      <a:pt x="43" y="107"/>
                    </a:cubicBezTo>
                    <a:cubicBezTo>
                      <a:pt x="45" y="108"/>
                      <a:pt x="46" y="109"/>
                      <a:pt x="48" y="109"/>
                    </a:cubicBezTo>
                    <a:cubicBezTo>
                      <a:pt x="51" y="122"/>
                      <a:pt x="51" y="122"/>
                      <a:pt x="51" y="122"/>
                    </a:cubicBezTo>
                    <a:cubicBezTo>
                      <a:pt x="51" y="125"/>
                      <a:pt x="55" y="128"/>
                      <a:pt x="59" y="128"/>
                    </a:cubicBezTo>
                    <a:cubicBezTo>
                      <a:pt x="69" y="128"/>
                      <a:pt x="69" y="128"/>
                      <a:pt x="69" y="128"/>
                    </a:cubicBezTo>
                    <a:cubicBezTo>
                      <a:pt x="73" y="128"/>
                      <a:pt x="77" y="125"/>
                      <a:pt x="77" y="122"/>
                    </a:cubicBezTo>
                    <a:cubicBezTo>
                      <a:pt x="80" y="109"/>
                      <a:pt x="80" y="109"/>
                      <a:pt x="80" y="109"/>
                    </a:cubicBezTo>
                    <a:cubicBezTo>
                      <a:pt x="82" y="109"/>
                      <a:pt x="83" y="108"/>
                      <a:pt x="85" y="107"/>
                    </a:cubicBezTo>
                    <a:cubicBezTo>
                      <a:pt x="95" y="114"/>
                      <a:pt x="95" y="114"/>
                      <a:pt x="95" y="114"/>
                    </a:cubicBezTo>
                    <a:cubicBezTo>
                      <a:pt x="97" y="115"/>
                      <a:pt x="98" y="115"/>
                      <a:pt x="100" y="115"/>
                    </a:cubicBezTo>
                    <a:cubicBezTo>
                      <a:pt x="102" y="115"/>
                      <a:pt x="104" y="115"/>
                      <a:pt x="105" y="113"/>
                    </a:cubicBezTo>
                    <a:cubicBezTo>
                      <a:pt x="113" y="105"/>
                      <a:pt x="113" y="105"/>
                      <a:pt x="113" y="105"/>
                    </a:cubicBezTo>
                    <a:cubicBezTo>
                      <a:pt x="116" y="103"/>
                      <a:pt x="116" y="98"/>
                      <a:pt x="114" y="95"/>
                    </a:cubicBezTo>
                    <a:cubicBezTo>
                      <a:pt x="107" y="85"/>
                      <a:pt x="107" y="85"/>
                      <a:pt x="107" y="85"/>
                    </a:cubicBezTo>
                    <a:cubicBezTo>
                      <a:pt x="108" y="83"/>
                      <a:pt x="109" y="82"/>
                      <a:pt x="109" y="80"/>
                    </a:cubicBezTo>
                    <a:cubicBezTo>
                      <a:pt x="122" y="77"/>
                      <a:pt x="122" y="77"/>
                      <a:pt x="122" y="77"/>
                    </a:cubicBezTo>
                    <a:cubicBezTo>
                      <a:pt x="125" y="77"/>
                      <a:pt x="128" y="73"/>
                      <a:pt x="128" y="69"/>
                    </a:cubicBezTo>
                    <a:cubicBezTo>
                      <a:pt x="128" y="59"/>
                      <a:pt x="128" y="59"/>
                      <a:pt x="128" y="59"/>
                    </a:cubicBezTo>
                    <a:cubicBezTo>
                      <a:pt x="128" y="55"/>
                      <a:pt x="125" y="51"/>
                      <a:pt x="122" y="51"/>
                    </a:cubicBezTo>
                    <a:moveTo>
                      <a:pt x="108" y="72"/>
                    </a:moveTo>
                    <a:cubicBezTo>
                      <a:pt x="105" y="72"/>
                      <a:pt x="103" y="74"/>
                      <a:pt x="102" y="77"/>
                    </a:cubicBezTo>
                    <a:cubicBezTo>
                      <a:pt x="101" y="79"/>
                      <a:pt x="101" y="80"/>
                      <a:pt x="100" y="81"/>
                    </a:cubicBezTo>
                    <a:cubicBezTo>
                      <a:pt x="99" y="84"/>
                      <a:pt x="99" y="87"/>
                      <a:pt x="101" y="89"/>
                    </a:cubicBezTo>
                    <a:cubicBezTo>
                      <a:pt x="107" y="100"/>
                      <a:pt x="107" y="100"/>
                      <a:pt x="107" y="100"/>
                    </a:cubicBezTo>
                    <a:cubicBezTo>
                      <a:pt x="100" y="107"/>
                      <a:pt x="100" y="107"/>
                      <a:pt x="100" y="107"/>
                    </a:cubicBezTo>
                    <a:cubicBezTo>
                      <a:pt x="89" y="101"/>
                      <a:pt x="89" y="101"/>
                      <a:pt x="89" y="101"/>
                    </a:cubicBezTo>
                    <a:cubicBezTo>
                      <a:pt x="88" y="100"/>
                      <a:pt x="86" y="99"/>
                      <a:pt x="85" y="99"/>
                    </a:cubicBezTo>
                    <a:cubicBezTo>
                      <a:pt x="84" y="99"/>
                      <a:pt x="83" y="99"/>
                      <a:pt x="81" y="100"/>
                    </a:cubicBezTo>
                    <a:cubicBezTo>
                      <a:pt x="80" y="101"/>
                      <a:pt x="79" y="101"/>
                      <a:pt x="77" y="102"/>
                    </a:cubicBezTo>
                    <a:cubicBezTo>
                      <a:pt x="74" y="103"/>
                      <a:pt x="72" y="105"/>
                      <a:pt x="72" y="108"/>
                    </a:cubicBezTo>
                    <a:cubicBezTo>
                      <a:pt x="69" y="120"/>
                      <a:pt x="69" y="120"/>
                      <a:pt x="69" y="120"/>
                    </a:cubicBezTo>
                    <a:cubicBezTo>
                      <a:pt x="59" y="120"/>
                      <a:pt x="59" y="120"/>
                      <a:pt x="59" y="120"/>
                    </a:cubicBezTo>
                    <a:cubicBezTo>
                      <a:pt x="56" y="108"/>
                      <a:pt x="56" y="108"/>
                      <a:pt x="56" y="108"/>
                    </a:cubicBezTo>
                    <a:cubicBezTo>
                      <a:pt x="56" y="105"/>
                      <a:pt x="54" y="103"/>
                      <a:pt x="51" y="102"/>
                    </a:cubicBezTo>
                    <a:cubicBezTo>
                      <a:pt x="49" y="101"/>
                      <a:pt x="48" y="101"/>
                      <a:pt x="47" y="100"/>
                    </a:cubicBezTo>
                    <a:cubicBezTo>
                      <a:pt x="45" y="99"/>
                      <a:pt x="44" y="99"/>
                      <a:pt x="43" y="99"/>
                    </a:cubicBezTo>
                    <a:cubicBezTo>
                      <a:pt x="42" y="99"/>
                      <a:pt x="40" y="100"/>
                      <a:pt x="39" y="101"/>
                    </a:cubicBezTo>
                    <a:cubicBezTo>
                      <a:pt x="28" y="107"/>
                      <a:pt x="28" y="107"/>
                      <a:pt x="28" y="107"/>
                    </a:cubicBezTo>
                    <a:cubicBezTo>
                      <a:pt x="21" y="100"/>
                      <a:pt x="21" y="100"/>
                      <a:pt x="21" y="100"/>
                    </a:cubicBezTo>
                    <a:cubicBezTo>
                      <a:pt x="27" y="89"/>
                      <a:pt x="27" y="89"/>
                      <a:pt x="27" y="89"/>
                    </a:cubicBezTo>
                    <a:cubicBezTo>
                      <a:pt x="29" y="87"/>
                      <a:pt x="29" y="84"/>
                      <a:pt x="28" y="81"/>
                    </a:cubicBezTo>
                    <a:cubicBezTo>
                      <a:pt x="27" y="80"/>
                      <a:pt x="27" y="79"/>
                      <a:pt x="26" y="77"/>
                    </a:cubicBezTo>
                    <a:cubicBezTo>
                      <a:pt x="25" y="74"/>
                      <a:pt x="23" y="72"/>
                      <a:pt x="20" y="72"/>
                    </a:cubicBezTo>
                    <a:cubicBezTo>
                      <a:pt x="8" y="69"/>
                      <a:pt x="8" y="69"/>
                      <a:pt x="8" y="69"/>
                    </a:cubicBezTo>
                    <a:cubicBezTo>
                      <a:pt x="8" y="59"/>
                      <a:pt x="8" y="59"/>
                      <a:pt x="8" y="59"/>
                    </a:cubicBezTo>
                    <a:cubicBezTo>
                      <a:pt x="20" y="56"/>
                      <a:pt x="20" y="56"/>
                      <a:pt x="20" y="56"/>
                    </a:cubicBezTo>
                    <a:cubicBezTo>
                      <a:pt x="23" y="56"/>
                      <a:pt x="25" y="54"/>
                      <a:pt x="26" y="51"/>
                    </a:cubicBezTo>
                    <a:cubicBezTo>
                      <a:pt x="27" y="49"/>
                      <a:pt x="27" y="48"/>
                      <a:pt x="28" y="47"/>
                    </a:cubicBezTo>
                    <a:cubicBezTo>
                      <a:pt x="29" y="44"/>
                      <a:pt x="29" y="41"/>
                      <a:pt x="27" y="39"/>
                    </a:cubicBezTo>
                    <a:cubicBezTo>
                      <a:pt x="21" y="28"/>
                      <a:pt x="21" y="28"/>
                      <a:pt x="21" y="28"/>
                    </a:cubicBezTo>
                    <a:cubicBezTo>
                      <a:pt x="28" y="21"/>
                      <a:pt x="28" y="21"/>
                      <a:pt x="28" y="21"/>
                    </a:cubicBezTo>
                    <a:cubicBezTo>
                      <a:pt x="39" y="27"/>
                      <a:pt x="39" y="27"/>
                      <a:pt x="39" y="27"/>
                    </a:cubicBezTo>
                    <a:cubicBezTo>
                      <a:pt x="40" y="28"/>
                      <a:pt x="42" y="29"/>
                      <a:pt x="43" y="29"/>
                    </a:cubicBezTo>
                    <a:cubicBezTo>
                      <a:pt x="44" y="29"/>
                      <a:pt x="45" y="29"/>
                      <a:pt x="47" y="28"/>
                    </a:cubicBezTo>
                    <a:cubicBezTo>
                      <a:pt x="48" y="27"/>
                      <a:pt x="49" y="27"/>
                      <a:pt x="51" y="26"/>
                    </a:cubicBezTo>
                    <a:cubicBezTo>
                      <a:pt x="54" y="25"/>
                      <a:pt x="56" y="23"/>
                      <a:pt x="56" y="20"/>
                    </a:cubicBezTo>
                    <a:cubicBezTo>
                      <a:pt x="59" y="8"/>
                      <a:pt x="59" y="8"/>
                      <a:pt x="59" y="8"/>
                    </a:cubicBezTo>
                    <a:cubicBezTo>
                      <a:pt x="69" y="8"/>
                      <a:pt x="69" y="8"/>
                      <a:pt x="69" y="8"/>
                    </a:cubicBezTo>
                    <a:cubicBezTo>
                      <a:pt x="72" y="20"/>
                      <a:pt x="72" y="20"/>
                      <a:pt x="72" y="20"/>
                    </a:cubicBezTo>
                    <a:cubicBezTo>
                      <a:pt x="72" y="23"/>
                      <a:pt x="74" y="25"/>
                      <a:pt x="77" y="26"/>
                    </a:cubicBezTo>
                    <a:cubicBezTo>
                      <a:pt x="79" y="27"/>
                      <a:pt x="80" y="27"/>
                      <a:pt x="81" y="28"/>
                    </a:cubicBezTo>
                    <a:cubicBezTo>
                      <a:pt x="83" y="29"/>
                      <a:pt x="84" y="29"/>
                      <a:pt x="85" y="29"/>
                    </a:cubicBezTo>
                    <a:cubicBezTo>
                      <a:pt x="86" y="29"/>
                      <a:pt x="88" y="28"/>
                      <a:pt x="89" y="27"/>
                    </a:cubicBezTo>
                    <a:cubicBezTo>
                      <a:pt x="100" y="21"/>
                      <a:pt x="100" y="21"/>
                      <a:pt x="100" y="21"/>
                    </a:cubicBezTo>
                    <a:cubicBezTo>
                      <a:pt x="107" y="28"/>
                      <a:pt x="107" y="28"/>
                      <a:pt x="107" y="28"/>
                    </a:cubicBezTo>
                    <a:cubicBezTo>
                      <a:pt x="101" y="39"/>
                      <a:pt x="101" y="39"/>
                      <a:pt x="101" y="39"/>
                    </a:cubicBezTo>
                    <a:cubicBezTo>
                      <a:pt x="99" y="41"/>
                      <a:pt x="99" y="44"/>
                      <a:pt x="100" y="47"/>
                    </a:cubicBezTo>
                    <a:cubicBezTo>
                      <a:pt x="101" y="48"/>
                      <a:pt x="101" y="49"/>
                      <a:pt x="102" y="51"/>
                    </a:cubicBezTo>
                    <a:cubicBezTo>
                      <a:pt x="103" y="54"/>
                      <a:pt x="105" y="56"/>
                      <a:pt x="108" y="56"/>
                    </a:cubicBezTo>
                    <a:cubicBezTo>
                      <a:pt x="120" y="59"/>
                      <a:pt x="120" y="59"/>
                      <a:pt x="120" y="59"/>
                    </a:cubicBezTo>
                    <a:cubicBezTo>
                      <a:pt x="120" y="69"/>
                      <a:pt x="120" y="69"/>
                      <a:pt x="120" y="69"/>
                    </a:cubicBezTo>
                    <a:lnTo>
                      <a:pt x="108" y="72"/>
                    </a:lnTo>
                    <a:close/>
                  </a:path>
                </a:pathLst>
              </a:custGeom>
              <a:grpFill/>
              <a:ln w="9525">
                <a:solidFill>
                  <a:schemeClr val="accent3"/>
                </a:solidFill>
                <a:round/>
              </a:ln>
            </p:spPr>
            <p:txBody>
              <a:bodyPr vert="horz" wrap="square" lIns="91440" tIns="45720" rIns="91440" bIns="45720" numCol="1" anchor="t" anchorCtr="0" compatLnSpc="1"/>
              <a:lstStyle/>
              <a:p>
                <a:endParaRPr lang="zh-CN" altLang="en-US">
                  <a:solidFill>
                    <a:prstClr val="black"/>
                  </a:solidFill>
                </a:endParaRPr>
              </a:p>
            </p:txBody>
          </p:sp>
          <p:sp>
            <p:nvSpPr>
              <p:cNvPr id="75" name="Freeform 32"/>
              <p:cNvSpPr>
                <a:spLocks noEditPoints="1"/>
              </p:cNvSpPr>
              <p:nvPr/>
            </p:nvSpPr>
            <p:spPr bwMode="auto">
              <a:xfrm>
                <a:off x="5505450" y="2284239"/>
                <a:ext cx="268287" cy="269875"/>
              </a:xfrm>
              <a:custGeom>
                <a:avLst/>
                <a:gdLst>
                  <a:gd name="T0" fmla="*/ 28 w 56"/>
                  <a:gd name="T1" fmla="*/ 0 h 56"/>
                  <a:gd name="T2" fmla="*/ 0 w 56"/>
                  <a:gd name="T3" fmla="*/ 28 h 56"/>
                  <a:gd name="T4" fmla="*/ 28 w 56"/>
                  <a:gd name="T5" fmla="*/ 56 h 56"/>
                  <a:gd name="T6" fmla="*/ 56 w 56"/>
                  <a:gd name="T7" fmla="*/ 28 h 56"/>
                  <a:gd name="T8" fmla="*/ 28 w 56"/>
                  <a:gd name="T9" fmla="*/ 0 h 56"/>
                  <a:gd name="T10" fmla="*/ 28 w 56"/>
                  <a:gd name="T11" fmla="*/ 53 h 56"/>
                  <a:gd name="T12" fmla="*/ 4 w 56"/>
                  <a:gd name="T13" fmla="*/ 28 h 56"/>
                  <a:gd name="T14" fmla="*/ 28 w 56"/>
                  <a:gd name="T15" fmla="*/ 4 h 56"/>
                  <a:gd name="T16" fmla="*/ 53 w 56"/>
                  <a:gd name="T17" fmla="*/ 28 h 56"/>
                  <a:gd name="T18" fmla="*/ 28 w 56"/>
                  <a:gd name="T19" fmla="*/ 53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6" h="56">
                    <a:moveTo>
                      <a:pt x="28" y="0"/>
                    </a:moveTo>
                    <a:cubicBezTo>
                      <a:pt x="13" y="0"/>
                      <a:pt x="0" y="13"/>
                      <a:pt x="0" y="28"/>
                    </a:cubicBezTo>
                    <a:cubicBezTo>
                      <a:pt x="0" y="43"/>
                      <a:pt x="13" y="56"/>
                      <a:pt x="28" y="56"/>
                    </a:cubicBezTo>
                    <a:cubicBezTo>
                      <a:pt x="43" y="56"/>
                      <a:pt x="56" y="43"/>
                      <a:pt x="56" y="28"/>
                    </a:cubicBezTo>
                    <a:cubicBezTo>
                      <a:pt x="56" y="13"/>
                      <a:pt x="43" y="0"/>
                      <a:pt x="28" y="0"/>
                    </a:cubicBezTo>
                    <a:moveTo>
                      <a:pt x="28" y="53"/>
                    </a:moveTo>
                    <a:cubicBezTo>
                      <a:pt x="14" y="53"/>
                      <a:pt x="4" y="42"/>
                      <a:pt x="4" y="28"/>
                    </a:cubicBezTo>
                    <a:cubicBezTo>
                      <a:pt x="4" y="14"/>
                      <a:pt x="14" y="4"/>
                      <a:pt x="28" y="4"/>
                    </a:cubicBezTo>
                    <a:cubicBezTo>
                      <a:pt x="42" y="4"/>
                      <a:pt x="53" y="14"/>
                      <a:pt x="53" y="28"/>
                    </a:cubicBezTo>
                    <a:cubicBezTo>
                      <a:pt x="53" y="42"/>
                      <a:pt x="42" y="53"/>
                      <a:pt x="28" y="53"/>
                    </a:cubicBezTo>
                  </a:path>
                </a:pathLst>
              </a:custGeom>
              <a:grpFill/>
              <a:ln w="9525">
                <a:solidFill>
                  <a:schemeClr val="accent3"/>
                </a:solidFill>
                <a:round/>
              </a:ln>
            </p:spPr>
            <p:txBody>
              <a:bodyPr vert="horz" wrap="square" lIns="91440" tIns="45720" rIns="91440" bIns="45720" numCol="1" anchor="t" anchorCtr="0" compatLnSpc="1"/>
              <a:lstStyle/>
              <a:p>
                <a:endParaRPr lang="zh-CN" altLang="en-US">
                  <a:solidFill>
                    <a:prstClr val="black"/>
                  </a:solidFill>
                </a:endParaRPr>
              </a:p>
            </p:txBody>
          </p:sp>
          <p:sp>
            <p:nvSpPr>
              <p:cNvPr id="76" name="Freeform 33"/>
              <p:cNvSpPr>
                <a:spLocks noEditPoints="1"/>
              </p:cNvSpPr>
              <p:nvPr/>
            </p:nvSpPr>
            <p:spPr bwMode="auto">
              <a:xfrm>
                <a:off x="5562600" y="2341389"/>
                <a:ext cx="153987" cy="153987"/>
              </a:xfrm>
              <a:custGeom>
                <a:avLst/>
                <a:gdLst>
                  <a:gd name="T0" fmla="*/ 16 w 32"/>
                  <a:gd name="T1" fmla="*/ 0 h 32"/>
                  <a:gd name="T2" fmla="*/ 0 w 32"/>
                  <a:gd name="T3" fmla="*/ 16 h 32"/>
                  <a:gd name="T4" fmla="*/ 16 w 32"/>
                  <a:gd name="T5" fmla="*/ 32 h 32"/>
                  <a:gd name="T6" fmla="*/ 32 w 32"/>
                  <a:gd name="T7" fmla="*/ 16 h 32"/>
                  <a:gd name="T8" fmla="*/ 16 w 32"/>
                  <a:gd name="T9" fmla="*/ 0 h 32"/>
                  <a:gd name="T10" fmla="*/ 16 w 32"/>
                  <a:gd name="T11" fmla="*/ 28 h 32"/>
                  <a:gd name="T12" fmla="*/ 4 w 32"/>
                  <a:gd name="T13" fmla="*/ 16 h 32"/>
                  <a:gd name="T14" fmla="*/ 16 w 32"/>
                  <a:gd name="T15" fmla="*/ 4 h 32"/>
                  <a:gd name="T16" fmla="*/ 28 w 32"/>
                  <a:gd name="T17" fmla="*/ 16 h 32"/>
                  <a:gd name="T18" fmla="*/ 16 w 32"/>
                  <a:gd name="T19" fmla="*/ 28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 h="32">
                    <a:moveTo>
                      <a:pt x="16" y="0"/>
                    </a:moveTo>
                    <a:cubicBezTo>
                      <a:pt x="7" y="0"/>
                      <a:pt x="0" y="7"/>
                      <a:pt x="0" y="16"/>
                    </a:cubicBezTo>
                    <a:cubicBezTo>
                      <a:pt x="0" y="25"/>
                      <a:pt x="7" y="32"/>
                      <a:pt x="16" y="32"/>
                    </a:cubicBezTo>
                    <a:cubicBezTo>
                      <a:pt x="25" y="32"/>
                      <a:pt x="32" y="25"/>
                      <a:pt x="32" y="16"/>
                    </a:cubicBezTo>
                    <a:cubicBezTo>
                      <a:pt x="32" y="7"/>
                      <a:pt x="25" y="0"/>
                      <a:pt x="16" y="0"/>
                    </a:cubicBezTo>
                    <a:moveTo>
                      <a:pt x="16" y="28"/>
                    </a:moveTo>
                    <a:cubicBezTo>
                      <a:pt x="9" y="28"/>
                      <a:pt x="4" y="23"/>
                      <a:pt x="4" y="16"/>
                    </a:cubicBezTo>
                    <a:cubicBezTo>
                      <a:pt x="4" y="9"/>
                      <a:pt x="9" y="4"/>
                      <a:pt x="16" y="4"/>
                    </a:cubicBezTo>
                    <a:cubicBezTo>
                      <a:pt x="23" y="4"/>
                      <a:pt x="28" y="9"/>
                      <a:pt x="28" y="16"/>
                    </a:cubicBezTo>
                    <a:cubicBezTo>
                      <a:pt x="28" y="23"/>
                      <a:pt x="23" y="28"/>
                      <a:pt x="16" y="28"/>
                    </a:cubicBezTo>
                  </a:path>
                </a:pathLst>
              </a:custGeom>
              <a:grpFill/>
              <a:ln w="9525">
                <a:solidFill>
                  <a:schemeClr val="accent3"/>
                </a:solidFill>
                <a:round/>
              </a:ln>
            </p:spPr>
            <p:txBody>
              <a:bodyPr vert="horz" wrap="square" lIns="91440" tIns="45720" rIns="91440" bIns="45720" numCol="1" anchor="t" anchorCtr="0" compatLnSpc="1"/>
              <a:lstStyle/>
              <a:p>
                <a:endParaRPr lang="zh-CN" altLang="en-US">
                  <a:solidFill>
                    <a:prstClr val="black"/>
                  </a:solidFill>
                </a:endParaRPr>
              </a:p>
            </p:txBody>
          </p:sp>
        </p:grpSp>
      </p:grpSp>
      <p:grpSp>
        <p:nvGrpSpPr>
          <p:cNvPr id="2" name="组合 1"/>
          <p:cNvGrpSpPr/>
          <p:nvPr/>
        </p:nvGrpSpPr>
        <p:grpSpPr>
          <a:xfrm>
            <a:off x="9047158" y="2632886"/>
            <a:ext cx="2040946" cy="2175738"/>
            <a:chOff x="9047542" y="2632886"/>
            <a:chExt cx="2041212" cy="2175738"/>
          </a:xfrm>
          <a:solidFill>
            <a:schemeClr val="accent1"/>
          </a:solidFill>
        </p:grpSpPr>
        <p:grpSp>
          <p:nvGrpSpPr>
            <p:cNvPr id="56" name="组合 55"/>
            <p:cNvGrpSpPr/>
            <p:nvPr/>
          </p:nvGrpSpPr>
          <p:grpSpPr>
            <a:xfrm>
              <a:off x="9047542" y="2632886"/>
              <a:ext cx="2041212" cy="2175738"/>
              <a:chOff x="9248849" y="2510971"/>
              <a:chExt cx="2041212" cy="2175738"/>
            </a:xfrm>
            <a:grpFill/>
          </p:grpSpPr>
          <p:sp>
            <p:nvSpPr>
              <p:cNvPr id="57" name="等腰三角形 56"/>
              <p:cNvSpPr/>
              <p:nvPr/>
            </p:nvSpPr>
            <p:spPr>
              <a:xfrm>
                <a:off x="9248849" y="2927053"/>
                <a:ext cx="2041212" cy="1759656"/>
              </a:xfrm>
              <a:prstGeom prst="triangle">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cxnSp>
            <p:nvCxnSpPr>
              <p:cNvPr id="58" name="直接连接符 57"/>
              <p:cNvCxnSpPr/>
              <p:nvPr/>
            </p:nvCxnSpPr>
            <p:spPr>
              <a:xfrm>
                <a:off x="10264874" y="2510971"/>
                <a:ext cx="0" cy="411002"/>
              </a:xfrm>
              <a:prstGeom prst="line">
                <a:avLst/>
              </a:prstGeom>
              <a:grpFill/>
              <a:ln w="12700">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77" name="Freeform 26"/>
            <p:cNvSpPr>
              <a:spLocks noEditPoints="1"/>
            </p:cNvSpPr>
            <p:nvPr/>
          </p:nvSpPr>
          <p:spPr bwMode="auto">
            <a:xfrm>
              <a:off x="9777586" y="3979113"/>
              <a:ext cx="573088" cy="495300"/>
            </a:xfrm>
            <a:custGeom>
              <a:avLst/>
              <a:gdLst>
                <a:gd name="T0" fmla="*/ 117 w 153"/>
                <a:gd name="T1" fmla="*/ 58 h 132"/>
                <a:gd name="T2" fmla="*/ 111 w 153"/>
                <a:gd name="T3" fmla="*/ 58 h 132"/>
                <a:gd name="T4" fmla="*/ 103 w 153"/>
                <a:gd name="T5" fmla="*/ 66 h 132"/>
                <a:gd name="T6" fmla="*/ 103 w 153"/>
                <a:gd name="T7" fmla="*/ 124 h 132"/>
                <a:gd name="T8" fmla="*/ 111 w 153"/>
                <a:gd name="T9" fmla="*/ 132 h 132"/>
                <a:gd name="T10" fmla="*/ 117 w 153"/>
                <a:gd name="T11" fmla="*/ 132 h 132"/>
                <a:gd name="T12" fmla="*/ 125 w 153"/>
                <a:gd name="T13" fmla="*/ 124 h 132"/>
                <a:gd name="T14" fmla="*/ 125 w 153"/>
                <a:gd name="T15" fmla="*/ 66 h 132"/>
                <a:gd name="T16" fmla="*/ 117 w 153"/>
                <a:gd name="T17" fmla="*/ 58 h 132"/>
                <a:gd name="T18" fmla="*/ 151 w 153"/>
                <a:gd name="T19" fmla="*/ 90 h 132"/>
                <a:gd name="T20" fmla="*/ 134 w 153"/>
                <a:gd name="T21" fmla="*/ 23 h 132"/>
                <a:gd name="T22" fmla="*/ 133 w 153"/>
                <a:gd name="T23" fmla="*/ 18 h 132"/>
                <a:gd name="T24" fmla="*/ 76 w 153"/>
                <a:gd name="T25" fmla="*/ 0 h 132"/>
                <a:gd name="T26" fmla="*/ 19 w 153"/>
                <a:gd name="T27" fmla="*/ 18 h 132"/>
                <a:gd name="T28" fmla="*/ 19 w 153"/>
                <a:gd name="T29" fmla="*/ 23 h 132"/>
                <a:gd name="T30" fmla="*/ 1 w 153"/>
                <a:gd name="T31" fmla="*/ 90 h 132"/>
                <a:gd name="T32" fmla="*/ 0 w 153"/>
                <a:gd name="T33" fmla="*/ 94 h 132"/>
                <a:gd name="T34" fmla="*/ 4 w 153"/>
                <a:gd name="T35" fmla="*/ 99 h 132"/>
                <a:gd name="T36" fmla="*/ 5 w 153"/>
                <a:gd name="T37" fmla="*/ 99 h 132"/>
                <a:gd name="T38" fmla="*/ 22 w 153"/>
                <a:gd name="T39" fmla="*/ 126 h 132"/>
                <a:gd name="T40" fmla="*/ 25 w 153"/>
                <a:gd name="T41" fmla="*/ 120 h 132"/>
                <a:gd name="T42" fmla="*/ 25 w 153"/>
                <a:gd name="T43" fmla="*/ 69 h 132"/>
                <a:gd name="T44" fmla="*/ 22 w 153"/>
                <a:gd name="T45" fmla="*/ 64 h 132"/>
                <a:gd name="T46" fmla="*/ 5 w 153"/>
                <a:gd name="T47" fmla="*/ 90 h 132"/>
                <a:gd name="T48" fmla="*/ 4 w 153"/>
                <a:gd name="T49" fmla="*/ 89 h 132"/>
                <a:gd name="T50" fmla="*/ 22 w 153"/>
                <a:gd name="T51" fmla="*/ 29 h 132"/>
                <a:gd name="T52" fmla="*/ 25 w 153"/>
                <a:gd name="T53" fmla="*/ 31 h 132"/>
                <a:gd name="T54" fmla="*/ 75 w 153"/>
                <a:gd name="T55" fmla="*/ 17 h 132"/>
                <a:gd name="T56" fmla="*/ 75 w 153"/>
                <a:gd name="T57" fmla="*/ 17 h 132"/>
                <a:gd name="T58" fmla="*/ 76 w 153"/>
                <a:gd name="T59" fmla="*/ 17 h 132"/>
                <a:gd name="T60" fmla="*/ 78 w 153"/>
                <a:gd name="T61" fmla="*/ 17 h 132"/>
                <a:gd name="T62" fmla="*/ 78 w 153"/>
                <a:gd name="T63" fmla="*/ 17 h 132"/>
                <a:gd name="T64" fmla="*/ 128 w 153"/>
                <a:gd name="T65" fmla="*/ 31 h 132"/>
                <a:gd name="T66" fmla="*/ 131 w 153"/>
                <a:gd name="T67" fmla="*/ 29 h 132"/>
                <a:gd name="T68" fmla="*/ 148 w 153"/>
                <a:gd name="T69" fmla="*/ 89 h 132"/>
                <a:gd name="T70" fmla="*/ 147 w 153"/>
                <a:gd name="T71" fmla="*/ 90 h 132"/>
                <a:gd name="T72" fmla="*/ 131 w 153"/>
                <a:gd name="T73" fmla="*/ 64 h 132"/>
                <a:gd name="T74" fmla="*/ 128 w 153"/>
                <a:gd name="T75" fmla="*/ 69 h 132"/>
                <a:gd name="T76" fmla="*/ 128 w 153"/>
                <a:gd name="T77" fmla="*/ 120 h 132"/>
                <a:gd name="T78" fmla="*/ 131 w 153"/>
                <a:gd name="T79" fmla="*/ 126 h 132"/>
                <a:gd name="T80" fmla="*/ 147 w 153"/>
                <a:gd name="T81" fmla="*/ 99 h 132"/>
                <a:gd name="T82" fmla="*/ 148 w 153"/>
                <a:gd name="T83" fmla="*/ 99 h 132"/>
                <a:gd name="T84" fmla="*/ 153 w 153"/>
                <a:gd name="T85" fmla="*/ 94 h 132"/>
                <a:gd name="T86" fmla="*/ 151 w 153"/>
                <a:gd name="T87" fmla="*/ 90 h 132"/>
                <a:gd name="T88" fmla="*/ 41 w 153"/>
                <a:gd name="T89" fmla="*/ 58 h 132"/>
                <a:gd name="T90" fmla="*/ 36 w 153"/>
                <a:gd name="T91" fmla="*/ 58 h 132"/>
                <a:gd name="T92" fmla="*/ 28 w 153"/>
                <a:gd name="T93" fmla="*/ 66 h 132"/>
                <a:gd name="T94" fmla="*/ 28 w 153"/>
                <a:gd name="T95" fmla="*/ 124 h 132"/>
                <a:gd name="T96" fmla="*/ 36 w 153"/>
                <a:gd name="T97" fmla="*/ 132 h 132"/>
                <a:gd name="T98" fmla="*/ 41 w 153"/>
                <a:gd name="T99" fmla="*/ 132 h 132"/>
                <a:gd name="T100" fmla="*/ 49 w 153"/>
                <a:gd name="T101" fmla="*/ 124 h 132"/>
                <a:gd name="T102" fmla="*/ 49 w 153"/>
                <a:gd name="T103" fmla="*/ 66 h 132"/>
                <a:gd name="T104" fmla="*/ 41 w 153"/>
                <a:gd name="T105" fmla="*/ 58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53" h="132">
                  <a:moveTo>
                    <a:pt x="117" y="58"/>
                  </a:moveTo>
                  <a:cubicBezTo>
                    <a:pt x="111" y="58"/>
                    <a:pt x="111" y="58"/>
                    <a:pt x="111" y="58"/>
                  </a:cubicBezTo>
                  <a:cubicBezTo>
                    <a:pt x="107" y="58"/>
                    <a:pt x="103" y="62"/>
                    <a:pt x="103" y="66"/>
                  </a:cubicBezTo>
                  <a:cubicBezTo>
                    <a:pt x="103" y="124"/>
                    <a:pt x="103" y="124"/>
                    <a:pt x="103" y="124"/>
                  </a:cubicBezTo>
                  <a:cubicBezTo>
                    <a:pt x="103" y="129"/>
                    <a:pt x="107" y="132"/>
                    <a:pt x="111" y="132"/>
                  </a:cubicBezTo>
                  <a:cubicBezTo>
                    <a:pt x="117" y="132"/>
                    <a:pt x="117" y="132"/>
                    <a:pt x="117" y="132"/>
                  </a:cubicBezTo>
                  <a:cubicBezTo>
                    <a:pt x="121" y="132"/>
                    <a:pt x="125" y="129"/>
                    <a:pt x="125" y="124"/>
                  </a:cubicBezTo>
                  <a:cubicBezTo>
                    <a:pt x="125" y="66"/>
                    <a:pt x="125" y="66"/>
                    <a:pt x="125" y="66"/>
                  </a:cubicBezTo>
                  <a:cubicBezTo>
                    <a:pt x="125" y="62"/>
                    <a:pt x="121" y="58"/>
                    <a:pt x="117" y="58"/>
                  </a:cubicBezTo>
                  <a:close/>
                  <a:moveTo>
                    <a:pt x="151" y="90"/>
                  </a:moveTo>
                  <a:cubicBezTo>
                    <a:pt x="152" y="40"/>
                    <a:pt x="134" y="23"/>
                    <a:pt x="134" y="23"/>
                  </a:cubicBezTo>
                  <a:cubicBezTo>
                    <a:pt x="135" y="20"/>
                    <a:pt x="133" y="18"/>
                    <a:pt x="133" y="18"/>
                  </a:cubicBezTo>
                  <a:cubicBezTo>
                    <a:pt x="110" y="0"/>
                    <a:pt x="83" y="0"/>
                    <a:pt x="76" y="0"/>
                  </a:cubicBezTo>
                  <a:cubicBezTo>
                    <a:pt x="70" y="0"/>
                    <a:pt x="43" y="0"/>
                    <a:pt x="19" y="18"/>
                  </a:cubicBezTo>
                  <a:cubicBezTo>
                    <a:pt x="19" y="18"/>
                    <a:pt x="18" y="20"/>
                    <a:pt x="19" y="23"/>
                  </a:cubicBezTo>
                  <a:cubicBezTo>
                    <a:pt x="19" y="23"/>
                    <a:pt x="1" y="40"/>
                    <a:pt x="1" y="90"/>
                  </a:cubicBezTo>
                  <a:cubicBezTo>
                    <a:pt x="0" y="91"/>
                    <a:pt x="0" y="93"/>
                    <a:pt x="0" y="94"/>
                  </a:cubicBezTo>
                  <a:cubicBezTo>
                    <a:pt x="0" y="97"/>
                    <a:pt x="2" y="99"/>
                    <a:pt x="4" y="99"/>
                  </a:cubicBezTo>
                  <a:cubicBezTo>
                    <a:pt x="5" y="99"/>
                    <a:pt x="5" y="99"/>
                    <a:pt x="5" y="99"/>
                  </a:cubicBezTo>
                  <a:cubicBezTo>
                    <a:pt x="6" y="114"/>
                    <a:pt x="13" y="126"/>
                    <a:pt x="22" y="126"/>
                  </a:cubicBezTo>
                  <a:cubicBezTo>
                    <a:pt x="25" y="126"/>
                    <a:pt x="25" y="120"/>
                    <a:pt x="25" y="120"/>
                  </a:cubicBezTo>
                  <a:cubicBezTo>
                    <a:pt x="25" y="69"/>
                    <a:pt x="25" y="69"/>
                    <a:pt x="25" y="69"/>
                  </a:cubicBezTo>
                  <a:cubicBezTo>
                    <a:pt x="25" y="69"/>
                    <a:pt x="25" y="64"/>
                    <a:pt x="22" y="64"/>
                  </a:cubicBezTo>
                  <a:cubicBezTo>
                    <a:pt x="14" y="64"/>
                    <a:pt x="7" y="75"/>
                    <a:pt x="5" y="90"/>
                  </a:cubicBezTo>
                  <a:cubicBezTo>
                    <a:pt x="5" y="89"/>
                    <a:pt x="5" y="89"/>
                    <a:pt x="4" y="89"/>
                  </a:cubicBezTo>
                  <a:cubicBezTo>
                    <a:pt x="5" y="78"/>
                    <a:pt x="8" y="43"/>
                    <a:pt x="22" y="29"/>
                  </a:cubicBezTo>
                  <a:cubicBezTo>
                    <a:pt x="22" y="29"/>
                    <a:pt x="22" y="32"/>
                    <a:pt x="25" y="31"/>
                  </a:cubicBezTo>
                  <a:cubicBezTo>
                    <a:pt x="27" y="30"/>
                    <a:pt x="41" y="17"/>
                    <a:pt x="75" y="17"/>
                  </a:cubicBezTo>
                  <a:cubicBezTo>
                    <a:pt x="75" y="17"/>
                    <a:pt x="75" y="17"/>
                    <a:pt x="75" y="17"/>
                  </a:cubicBezTo>
                  <a:cubicBezTo>
                    <a:pt x="75" y="17"/>
                    <a:pt x="76" y="17"/>
                    <a:pt x="76" y="17"/>
                  </a:cubicBezTo>
                  <a:cubicBezTo>
                    <a:pt x="77" y="17"/>
                    <a:pt x="77" y="17"/>
                    <a:pt x="78" y="17"/>
                  </a:cubicBezTo>
                  <a:cubicBezTo>
                    <a:pt x="78" y="17"/>
                    <a:pt x="78" y="17"/>
                    <a:pt x="78" y="17"/>
                  </a:cubicBezTo>
                  <a:cubicBezTo>
                    <a:pt x="112" y="17"/>
                    <a:pt x="125" y="30"/>
                    <a:pt x="128" y="31"/>
                  </a:cubicBezTo>
                  <a:cubicBezTo>
                    <a:pt x="130" y="32"/>
                    <a:pt x="131" y="29"/>
                    <a:pt x="131" y="29"/>
                  </a:cubicBezTo>
                  <a:cubicBezTo>
                    <a:pt x="144" y="43"/>
                    <a:pt x="148" y="78"/>
                    <a:pt x="148" y="89"/>
                  </a:cubicBezTo>
                  <a:cubicBezTo>
                    <a:pt x="148" y="89"/>
                    <a:pt x="147" y="89"/>
                    <a:pt x="147" y="90"/>
                  </a:cubicBezTo>
                  <a:cubicBezTo>
                    <a:pt x="146" y="75"/>
                    <a:pt x="139" y="64"/>
                    <a:pt x="131" y="64"/>
                  </a:cubicBezTo>
                  <a:cubicBezTo>
                    <a:pt x="128" y="64"/>
                    <a:pt x="128" y="69"/>
                    <a:pt x="128" y="69"/>
                  </a:cubicBezTo>
                  <a:cubicBezTo>
                    <a:pt x="128" y="120"/>
                    <a:pt x="128" y="120"/>
                    <a:pt x="128" y="120"/>
                  </a:cubicBezTo>
                  <a:cubicBezTo>
                    <a:pt x="128" y="120"/>
                    <a:pt x="127" y="126"/>
                    <a:pt x="131" y="126"/>
                  </a:cubicBezTo>
                  <a:cubicBezTo>
                    <a:pt x="139" y="126"/>
                    <a:pt x="146" y="114"/>
                    <a:pt x="147" y="99"/>
                  </a:cubicBezTo>
                  <a:cubicBezTo>
                    <a:pt x="148" y="99"/>
                    <a:pt x="148" y="99"/>
                    <a:pt x="148" y="99"/>
                  </a:cubicBezTo>
                  <a:cubicBezTo>
                    <a:pt x="151" y="99"/>
                    <a:pt x="153" y="97"/>
                    <a:pt x="153" y="94"/>
                  </a:cubicBezTo>
                  <a:cubicBezTo>
                    <a:pt x="153" y="93"/>
                    <a:pt x="152" y="91"/>
                    <a:pt x="151" y="90"/>
                  </a:cubicBezTo>
                  <a:close/>
                  <a:moveTo>
                    <a:pt x="41" y="58"/>
                  </a:moveTo>
                  <a:cubicBezTo>
                    <a:pt x="36" y="58"/>
                    <a:pt x="36" y="58"/>
                    <a:pt x="36" y="58"/>
                  </a:cubicBezTo>
                  <a:cubicBezTo>
                    <a:pt x="32" y="58"/>
                    <a:pt x="28" y="62"/>
                    <a:pt x="28" y="66"/>
                  </a:cubicBezTo>
                  <a:cubicBezTo>
                    <a:pt x="28" y="124"/>
                    <a:pt x="28" y="124"/>
                    <a:pt x="28" y="124"/>
                  </a:cubicBezTo>
                  <a:cubicBezTo>
                    <a:pt x="28" y="129"/>
                    <a:pt x="32" y="132"/>
                    <a:pt x="36" y="132"/>
                  </a:cubicBezTo>
                  <a:cubicBezTo>
                    <a:pt x="41" y="132"/>
                    <a:pt x="41" y="132"/>
                    <a:pt x="41" y="132"/>
                  </a:cubicBezTo>
                  <a:cubicBezTo>
                    <a:pt x="46" y="132"/>
                    <a:pt x="49" y="129"/>
                    <a:pt x="49" y="124"/>
                  </a:cubicBezTo>
                  <a:cubicBezTo>
                    <a:pt x="49" y="66"/>
                    <a:pt x="49" y="66"/>
                    <a:pt x="49" y="66"/>
                  </a:cubicBezTo>
                  <a:cubicBezTo>
                    <a:pt x="49" y="62"/>
                    <a:pt x="46" y="58"/>
                    <a:pt x="41" y="58"/>
                  </a:cubicBezTo>
                  <a:close/>
                </a:path>
              </a:pathLst>
            </a:custGeom>
            <a:grpFill/>
            <a:ln w="9525">
              <a:solidFill>
                <a:schemeClr val="accent1"/>
              </a:solidFill>
              <a:round/>
            </a:ln>
          </p:spPr>
          <p:txBody>
            <a:bodyPr vert="horz" wrap="square" lIns="91440" tIns="45720" rIns="91440" bIns="45720" numCol="1" anchor="t" anchorCtr="0" compatLnSpc="1"/>
            <a:lstStyle/>
            <a:p>
              <a:endParaRPr lang="zh-CN" altLang="en-US">
                <a:solidFill>
                  <a:prstClr val="black"/>
                </a:solidFill>
              </a:endParaRPr>
            </a:p>
          </p:txBody>
        </p:sp>
      </p:grpSp>
      <p:grpSp>
        <p:nvGrpSpPr>
          <p:cNvPr id="6" name="组合 5"/>
          <p:cNvGrpSpPr/>
          <p:nvPr/>
        </p:nvGrpSpPr>
        <p:grpSpPr>
          <a:xfrm>
            <a:off x="908723" y="2608823"/>
            <a:ext cx="2040946" cy="2175738"/>
            <a:chOff x="908047" y="2608823"/>
            <a:chExt cx="2041212" cy="2175738"/>
          </a:xfrm>
          <a:solidFill>
            <a:schemeClr val="accent4"/>
          </a:solidFill>
        </p:grpSpPr>
        <p:grpSp>
          <p:nvGrpSpPr>
            <p:cNvPr id="66" name="组合 65"/>
            <p:cNvGrpSpPr/>
            <p:nvPr/>
          </p:nvGrpSpPr>
          <p:grpSpPr>
            <a:xfrm>
              <a:off x="908047" y="2608823"/>
              <a:ext cx="2041212" cy="2175738"/>
              <a:chOff x="9248849" y="2510971"/>
              <a:chExt cx="2041212" cy="2175738"/>
            </a:xfrm>
            <a:grpFill/>
          </p:grpSpPr>
          <p:sp>
            <p:nvSpPr>
              <p:cNvPr id="67" name="等腰三角形 66"/>
              <p:cNvSpPr/>
              <p:nvPr/>
            </p:nvSpPr>
            <p:spPr>
              <a:xfrm>
                <a:off x="9248849" y="2927053"/>
                <a:ext cx="2041212" cy="1759656"/>
              </a:xfrm>
              <a:prstGeom prst="triangle">
                <a:avLst/>
              </a:prstGeom>
              <a:no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cxnSp>
            <p:nvCxnSpPr>
              <p:cNvPr id="68" name="直接连接符 67"/>
              <p:cNvCxnSpPr/>
              <p:nvPr/>
            </p:nvCxnSpPr>
            <p:spPr>
              <a:xfrm>
                <a:off x="10264874" y="2510971"/>
                <a:ext cx="0" cy="411002"/>
              </a:xfrm>
              <a:prstGeom prst="line">
                <a:avLst/>
              </a:prstGeom>
              <a:grpFill/>
              <a:ln w="12700">
                <a:solidFill>
                  <a:schemeClr val="accent4"/>
                </a:solidFill>
              </a:ln>
            </p:spPr>
            <p:style>
              <a:lnRef idx="1">
                <a:schemeClr val="accent1"/>
              </a:lnRef>
              <a:fillRef idx="0">
                <a:schemeClr val="accent1"/>
              </a:fillRef>
              <a:effectRef idx="0">
                <a:schemeClr val="accent1"/>
              </a:effectRef>
              <a:fontRef idx="minor">
                <a:schemeClr val="tx1"/>
              </a:fontRef>
            </p:style>
          </p:cxnSp>
        </p:grpSp>
        <p:grpSp>
          <p:nvGrpSpPr>
            <p:cNvPr id="78" name="组合 77"/>
            <p:cNvGrpSpPr/>
            <p:nvPr/>
          </p:nvGrpSpPr>
          <p:grpSpPr>
            <a:xfrm>
              <a:off x="1599048" y="3703167"/>
              <a:ext cx="622301" cy="803275"/>
              <a:chOff x="6161087" y="2424113"/>
              <a:chExt cx="622301" cy="803275"/>
            </a:xfrm>
            <a:grpFill/>
          </p:grpSpPr>
          <p:sp>
            <p:nvSpPr>
              <p:cNvPr id="79" name="Freeform 280"/>
              <p:cNvSpPr/>
              <p:nvPr/>
            </p:nvSpPr>
            <p:spPr bwMode="auto">
              <a:xfrm>
                <a:off x="6172200" y="2424113"/>
                <a:ext cx="611188" cy="619125"/>
              </a:xfrm>
              <a:custGeom>
                <a:avLst/>
                <a:gdLst>
                  <a:gd name="T0" fmla="*/ 120 w 163"/>
                  <a:gd name="T1" fmla="*/ 9 h 165"/>
                  <a:gd name="T2" fmla="*/ 153 w 163"/>
                  <a:gd name="T3" fmla="*/ 74 h 165"/>
                  <a:gd name="T4" fmla="*/ 72 w 163"/>
                  <a:gd name="T5" fmla="*/ 155 h 165"/>
                  <a:gd name="T6" fmla="*/ 8 w 163"/>
                  <a:gd name="T7" fmla="*/ 123 h 165"/>
                  <a:gd name="T8" fmla="*/ 0 w 163"/>
                  <a:gd name="T9" fmla="*/ 129 h 165"/>
                  <a:gd name="T10" fmla="*/ 72 w 163"/>
                  <a:gd name="T11" fmla="*/ 165 h 165"/>
                  <a:gd name="T12" fmla="*/ 163 w 163"/>
                  <a:gd name="T13" fmla="*/ 74 h 165"/>
                  <a:gd name="T14" fmla="*/ 126 w 163"/>
                  <a:gd name="T15" fmla="*/ 0 h 165"/>
                  <a:gd name="T16" fmla="*/ 120 w 163"/>
                  <a:gd name="T17" fmla="*/ 9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3" h="165">
                    <a:moveTo>
                      <a:pt x="120" y="9"/>
                    </a:moveTo>
                    <a:cubicBezTo>
                      <a:pt x="140" y="24"/>
                      <a:pt x="153" y="47"/>
                      <a:pt x="153" y="74"/>
                    </a:cubicBezTo>
                    <a:cubicBezTo>
                      <a:pt x="153" y="119"/>
                      <a:pt x="117" y="155"/>
                      <a:pt x="72" y="155"/>
                    </a:cubicBezTo>
                    <a:cubicBezTo>
                      <a:pt x="46" y="155"/>
                      <a:pt x="23" y="142"/>
                      <a:pt x="8" y="123"/>
                    </a:cubicBezTo>
                    <a:cubicBezTo>
                      <a:pt x="0" y="129"/>
                      <a:pt x="0" y="129"/>
                      <a:pt x="0" y="129"/>
                    </a:cubicBezTo>
                    <a:cubicBezTo>
                      <a:pt x="16" y="151"/>
                      <a:pt x="43" y="165"/>
                      <a:pt x="72" y="165"/>
                    </a:cubicBezTo>
                    <a:cubicBezTo>
                      <a:pt x="122" y="165"/>
                      <a:pt x="163" y="124"/>
                      <a:pt x="163" y="74"/>
                    </a:cubicBezTo>
                    <a:cubicBezTo>
                      <a:pt x="163" y="44"/>
                      <a:pt x="149" y="17"/>
                      <a:pt x="126" y="0"/>
                    </a:cubicBezTo>
                    <a:lnTo>
                      <a:pt x="120" y="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80" name="Freeform 281"/>
              <p:cNvSpPr>
                <a:spLocks noEditPoints="1"/>
              </p:cNvSpPr>
              <p:nvPr/>
            </p:nvSpPr>
            <p:spPr bwMode="auto">
              <a:xfrm>
                <a:off x="6175375" y="2436813"/>
                <a:ext cx="544513" cy="542925"/>
              </a:xfrm>
              <a:custGeom>
                <a:avLst/>
                <a:gdLst>
                  <a:gd name="T0" fmla="*/ 72 w 145"/>
                  <a:gd name="T1" fmla="*/ 0 h 145"/>
                  <a:gd name="T2" fmla="*/ 0 w 145"/>
                  <a:gd name="T3" fmla="*/ 73 h 145"/>
                  <a:gd name="T4" fmla="*/ 72 w 145"/>
                  <a:gd name="T5" fmla="*/ 145 h 145"/>
                  <a:gd name="T6" fmla="*/ 145 w 145"/>
                  <a:gd name="T7" fmla="*/ 73 h 145"/>
                  <a:gd name="T8" fmla="*/ 72 w 145"/>
                  <a:gd name="T9" fmla="*/ 0 h 145"/>
                  <a:gd name="T10" fmla="*/ 72 w 145"/>
                  <a:gd name="T11" fmla="*/ 142 h 145"/>
                  <a:gd name="T12" fmla="*/ 3 w 145"/>
                  <a:gd name="T13" fmla="*/ 73 h 145"/>
                  <a:gd name="T14" fmla="*/ 72 w 145"/>
                  <a:gd name="T15" fmla="*/ 4 h 145"/>
                  <a:gd name="T16" fmla="*/ 141 w 145"/>
                  <a:gd name="T17" fmla="*/ 73 h 145"/>
                  <a:gd name="T18" fmla="*/ 72 w 145"/>
                  <a:gd name="T19" fmla="*/ 142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5" h="145">
                    <a:moveTo>
                      <a:pt x="72" y="0"/>
                    </a:moveTo>
                    <a:cubicBezTo>
                      <a:pt x="32" y="0"/>
                      <a:pt x="0" y="33"/>
                      <a:pt x="0" y="73"/>
                    </a:cubicBezTo>
                    <a:cubicBezTo>
                      <a:pt x="0" y="113"/>
                      <a:pt x="32" y="145"/>
                      <a:pt x="72" y="145"/>
                    </a:cubicBezTo>
                    <a:cubicBezTo>
                      <a:pt x="112" y="145"/>
                      <a:pt x="145" y="113"/>
                      <a:pt x="145" y="73"/>
                    </a:cubicBezTo>
                    <a:cubicBezTo>
                      <a:pt x="145" y="33"/>
                      <a:pt x="112" y="0"/>
                      <a:pt x="72" y="0"/>
                    </a:cubicBezTo>
                    <a:close/>
                    <a:moveTo>
                      <a:pt x="72" y="142"/>
                    </a:moveTo>
                    <a:cubicBezTo>
                      <a:pt x="34" y="142"/>
                      <a:pt x="3" y="111"/>
                      <a:pt x="3" y="73"/>
                    </a:cubicBezTo>
                    <a:cubicBezTo>
                      <a:pt x="3" y="35"/>
                      <a:pt x="34" y="4"/>
                      <a:pt x="72" y="4"/>
                    </a:cubicBezTo>
                    <a:cubicBezTo>
                      <a:pt x="110" y="4"/>
                      <a:pt x="141" y="35"/>
                      <a:pt x="141" y="73"/>
                    </a:cubicBezTo>
                    <a:cubicBezTo>
                      <a:pt x="141" y="111"/>
                      <a:pt x="110" y="142"/>
                      <a:pt x="72" y="14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81" name="Freeform 282"/>
              <p:cNvSpPr/>
              <p:nvPr/>
            </p:nvSpPr>
            <p:spPr bwMode="auto">
              <a:xfrm>
                <a:off x="6161087" y="2447926"/>
                <a:ext cx="608013" cy="531813"/>
              </a:xfrm>
              <a:custGeom>
                <a:avLst/>
                <a:gdLst>
                  <a:gd name="T0" fmla="*/ 47 w 162"/>
                  <a:gd name="T1" fmla="*/ 11 h 142"/>
                  <a:gd name="T2" fmla="*/ 44 w 162"/>
                  <a:gd name="T3" fmla="*/ 17 h 142"/>
                  <a:gd name="T4" fmla="*/ 41 w 162"/>
                  <a:gd name="T5" fmla="*/ 21 h 142"/>
                  <a:gd name="T6" fmla="*/ 38 w 162"/>
                  <a:gd name="T7" fmla="*/ 19 h 142"/>
                  <a:gd name="T8" fmla="*/ 37 w 162"/>
                  <a:gd name="T9" fmla="*/ 23 h 142"/>
                  <a:gd name="T10" fmla="*/ 30 w 162"/>
                  <a:gd name="T11" fmla="*/ 25 h 142"/>
                  <a:gd name="T12" fmla="*/ 26 w 162"/>
                  <a:gd name="T13" fmla="*/ 30 h 142"/>
                  <a:gd name="T14" fmla="*/ 19 w 162"/>
                  <a:gd name="T15" fmla="*/ 38 h 142"/>
                  <a:gd name="T16" fmla="*/ 15 w 162"/>
                  <a:gd name="T17" fmla="*/ 44 h 142"/>
                  <a:gd name="T18" fmla="*/ 19 w 162"/>
                  <a:gd name="T19" fmla="*/ 48 h 142"/>
                  <a:gd name="T20" fmla="*/ 19 w 162"/>
                  <a:gd name="T21" fmla="*/ 50 h 142"/>
                  <a:gd name="T22" fmla="*/ 16 w 162"/>
                  <a:gd name="T23" fmla="*/ 47 h 142"/>
                  <a:gd name="T24" fmla="*/ 13 w 162"/>
                  <a:gd name="T25" fmla="*/ 43 h 142"/>
                  <a:gd name="T26" fmla="*/ 12 w 162"/>
                  <a:gd name="T27" fmla="*/ 49 h 142"/>
                  <a:gd name="T28" fmla="*/ 13 w 162"/>
                  <a:gd name="T29" fmla="*/ 60 h 142"/>
                  <a:gd name="T30" fmla="*/ 17 w 162"/>
                  <a:gd name="T31" fmla="*/ 57 h 142"/>
                  <a:gd name="T32" fmla="*/ 23 w 162"/>
                  <a:gd name="T33" fmla="*/ 63 h 142"/>
                  <a:gd name="T34" fmla="*/ 29 w 162"/>
                  <a:gd name="T35" fmla="*/ 70 h 142"/>
                  <a:gd name="T36" fmla="*/ 36 w 162"/>
                  <a:gd name="T37" fmla="*/ 75 h 142"/>
                  <a:gd name="T38" fmla="*/ 44 w 162"/>
                  <a:gd name="T39" fmla="*/ 84 h 142"/>
                  <a:gd name="T40" fmla="*/ 41 w 162"/>
                  <a:gd name="T41" fmla="*/ 96 h 142"/>
                  <a:gd name="T42" fmla="*/ 35 w 162"/>
                  <a:gd name="T43" fmla="*/ 111 h 142"/>
                  <a:gd name="T44" fmla="*/ 37 w 162"/>
                  <a:gd name="T45" fmla="*/ 121 h 142"/>
                  <a:gd name="T46" fmla="*/ 33 w 162"/>
                  <a:gd name="T47" fmla="*/ 122 h 142"/>
                  <a:gd name="T48" fmla="*/ 23 w 162"/>
                  <a:gd name="T49" fmla="*/ 106 h 142"/>
                  <a:gd name="T50" fmla="*/ 12 w 162"/>
                  <a:gd name="T51" fmla="*/ 81 h 142"/>
                  <a:gd name="T52" fmla="*/ 8 w 162"/>
                  <a:gd name="T53" fmla="*/ 62 h 142"/>
                  <a:gd name="T54" fmla="*/ 53 w 162"/>
                  <a:gd name="T55" fmla="*/ 131 h 142"/>
                  <a:gd name="T56" fmla="*/ 64 w 162"/>
                  <a:gd name="T57" fmla="*/ 129 h 142"/>
                  <a:gd name="T58" fmla="*/ 79 w 162"/>
                  <a:gd name="T59" fmla="*/ 127 h 142"/>
                  <a:gd name="T60" fmla="*/ 77 w 162"/>
                  <a:gd name="T61" fmla="*/ 134 h 142"/>
                  <a:gd name="T62" fmla="*/ 86 w 162"/>
                  <a:gd name="T63" fmla="*/ 133 h 142"/>
                  <a:gd name="T64" fmla="*/ 99 w 162"/>
                  <a:gd name="T65" fmla="*/ 131 h 142"/>
                  <a:gd name="T66" fmla="*/ 98 w 162"/>
                  <a:gd name="T67" fmla="*/ 2 h 142"/>
                  <a:gd name="T68" fmla="*/ 140 w 162"/>
                  <a:gd name="T69" fmla="*/ 46 h 142"/>
                  <a:gd name="T70" fmla="*/ 135 w 162"/>
                  <a:gd name="T71" fmla="*/ 42 h 142"/>
                  <a:gd name="T72" fmla="*/ 129 w 162"/>
                  <a:gd name="T73" fmla="*/ 53 h 142"/>
                  <a:gd name="T74" fmla="*/ 121 w 162"/>
                  <a:gd name="T75" fmla="*/ 43 h 142"/>
                  <a:gd name="T76" fmla="*/ 124 w 162"/>
                  <a:gd name="T77" fmla="*/ 53 h 142"/>
                  <a:gd name="T78" fmla="*/ 133 w 162"/>
                  <a:gd name="T79" fmla="*/ 56 h 142"/>
                  <a:gd name="T80" fmla="*/ 129 w 162"/>
                  <a:gd name="T81" fmla="*/ 72 h 142"/>
                  <a:gd name="T82" fmla="*/ 125 w 162"/>
                  <a:gd name="T83" fmla="*/ 88 h 142"/>
                  <a:gd name="T84" fmla="*/ 120 w 162"/>
                  <a:gd name="T85" fmla="*/ 98 h 142"/>
                  <a:gd name="T86" fmla="*/ 105 w 162"/>
                  <a:gd name="T87" fmla="*/ 110 h 142"/>
                  <a:gd name="T88" fmla="*/ 101 w 162"/>
                  <a:gd name="T89" fmla="*/ 99 h 142"/>
                  <a:gd name="T90" fmla="*/ 102 w 162"/>
                  <a:gd name="T91" fmla="*/ 86 h 142"/>
                  <a:gd name="T92" fmla="*/ 96 w 162"/>
                  <a:gd name="T93" fmla="*/ 72 h 142"/>
                  <a:gd name="T94" fmla="*/ 89 w 162"/>
                  <a:gd name="T95" fmla="*/ 64 h 142"/>
                  <a:gd name="T96" fmla="*/ 71 w 162"/>
                  <a:gd name="T97" fmla="*/ 65 h 142"/>
                  <a:gd name="T98" fmla="*/ 64 w 162"/>
                  <a:gd name="T99" fmla="*/ 55 h 142"/>
                  <a:gd name="T100" fmla="*/ 71 w 162"/>
                  <a:gd name="T101" fmla="*/ 35 h 142"/>
                  <a:gd name="T102" fmla="*/ 85 w 162"/>
                  <a:gd name="T103" fmla="*/ 30 h 142"/>
                  <a:gd name="T104" fmla="*/ 93 w 162"/>
                  <a:gd name="T105" fmla="*/ 33 h 142"/>
                  <a:gd name="T106" fmla="*/ 104 w 162"/>
                  <a:gd name="T107" fmla="*/ 33 h 142"/>
                  <a:gd name="T108" fmla="*/ 116 w 162"/>
                  <a:gd name="T109" fmla="*/ 32 h 142"/>
                  <a:gd name="T110" fmla="*/ 105 w 162"/>
                  <a:gd name="T111" fmla="*/ 27 h 142"/>
                  <a:gd name="T112" fmla="*/ 104 w 162"/>
                  <a:gd name="T113" fmla="*/ 23 h 142"/>
                  <a:gd name="T114" fmla="*/ 91 w 162"/>
                  <a:gd name="T115" fmla="*/ 23 h 142"/>
                  <a:gd name="T116" fmla="*/ 79 w 162"/>
                  <a:gd name="T117" fmla="*/ 27 h 142"/>
                  <a:gd name="T118" fmla="*/ 77 w 162"/>
                  <a:gd name="T119" fmla="*/ 15 h 142"/>
                  <a:gd name="T120" fmla="*/ 68 w 162"/>
                  <a:gd name="T121" fmla="*/ 8 h 142"/>
                  <a:gd name="T122" fmla="*/ 78 w 162"/>
                  <a:gd name="T123" fmla="*/ 2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62" h="142">
                    <a:moveTo>
                      <a:pt x="66" y="1"/>
                    </a:moveTo>
                    <a:cubicBezTo>
                      <a:pt x="66" y="1"/>
                      <a:pt x="42" y="4"/>
                      <a:pt x="25" y="23"/>
                    </a:cubicBezTo>
                    <a:cubicBezTo>
                      <a:pt x="25" y="23"/>
                      <a:pt x="38" y="10"/>
                      <a:pt x="46" y="10"/>
                    </a:cubicBezTo>
                    <a:cubicBezTo>
                      <a:pt x="47" y="10"/>
                      <a:pt x="47" y="10"/>
                      <a:pt x="47" y="10"/>
                    </a:cubicBezTo>
                    <a:cubicBezTo>
                      <a:pt x="47" y="10"/>
                      <a:pt x="47" y="11"/>
                      <a:pt x="47" y="11"/>
                    </a:cubicBezTo>
                    <a:cubicBezTo>
                      <a:pt x="47" y="11"/>
                      <a:pt x="46" y="13"/>
                      <a:pt x="46" y="13"/>
                    </a:cubicBezTo>
                    <a:cubicBezTo>
                      <a:pt x="46" y="13"/>
                      <a:pt x="46" y="15"/>
                      <a:pt x="46" y="15"/>
                    </a:cubicBezTo>
                    <a:cubicBezTo>
                      <a:pt x="45" y="15"/>
                      <a:pt x="45" y="15"/>
                      <a:pt x="45" y="15"/>
                    </a:cubicBezTo>
                    <a:cubicBezTo>
                      <a:pt x="45" y="15"/>
                      <a:pt x="44" y="16"/>
                      <a:pt x="44" y="16"/>
                    </a:cubicBezTo>
                    <a:cubicBezTo>
                      <a:pt x="44" y="16"/>
                      <a:pt x="44" y="16"/>
                      <a:pt x="44" y="17"/>
                    </a:cubicBezTo>
                    <a:cubicBezTo>
                      <a:pt x="44" y="17"/>
                      <a:pt x="44" y="18"/>
                      <a:pt x="44" y="18"/>
                    </a:cubicBezTo>
                    <a:cubicBezTo>
                      <a:pt x="44" y="19"/>
                      <a:pt x="44" y="19"/>
                      <a:pt x="44" y="19"/>
                    </a:cubicBezTo>
                    <a:cubicBezTo>
                      <a:pt x="44" y="20"/>
                      <a:pt x="44" y="20"/>
                      <a:pt x="44" y="20"/>
                    </a:cubicBezTo>
                    <a:cubicBezTo>
                      <a:pt x="43" y="21"/>
                      <a:pt x="43" y="21"/>
                      <a:pt x="43" y="21"/>
                    </a:cubicBezTo>
                    <a:cubicBezTo>
                      <a:pt x="43" y="21"/>
                      <a:pt x="41" y="21"/>
                      <a:pt x="41" y="21"/>
                    </a:cubicBezTo>
                    <a:cubicBezTo>
                      <a:pt x="40" y="21"/>
                      <a:pt x="40" y="20"/>
                      <a:pt x="40" y="20"/>
                    </a:cubicBezTo>
                    <a:cubicBezTo>
                      <a:pt x="42" y="19"/>
                      <a:pt x="42" y="19"/>
                      <a:pt x="42" y="19"/>
                    </a:cubicBezTo>
                    <a:cubicBezTo>
                      <a:pt x="42" y="19"/>
                      <a:pt x="42" y="19"/>
                      <a:pt x="41" y="18"/>
                    </a:cubicBezTo>
                    <a:cubicBezTo>
                      <a:pt x="41" y="18"/>
                      <a:pt x="41" y="17"/>
                      <a:pt x="40" y="17"/>
                    </a:cubicBezTo>
                    <a:cubicBezTo>
                      <a:pt x="40" y="18"/>
                      <a:pt x="38" y="19"/>
                      <a:pt x="38" y="19"/>
                    </a:cubicBezTo>
                    <a:cubicBezTo>
                      <a:pt x="37" y="19"/>
                      <a:pt x="37" y="19"/>
                      <a:pt x="37" y="19"/>
                    </a:cubicBezTo>
                    <a:cubicBezTo>
                      <a:pt x="37" y="19"/>
                      <a:pt x="37" y="21"/>
                      <a:pt x="37" y="21"/>
                    </a:cubicBezTo>
                    <a:cubicBezTo>
                      <a:pt x="37" y="21"/>
                      <a:pt x="38" y="21"/>
                      <a:pt x="38" y="21"/>
                    </a:cubicBezTo>
                    <a:cubicBezTo>
                      <a:pt x="38" y="21"/>
                      <a:pt x="38" y="22"/>
                      <a:pt x="38" y="22"/>
                    </a:cubicBezTo>
                    <a:cubicBezTo>
                      <a:pt x="38" y="23"/>
                      <a:pt x="37" y="23"/>
                      <a:pt x="37" y="23"/>
                    </a:cubicBezTo>
                    <a:cubicBezTo>
                      <a:pt x="37" y="23"/>
                      <a:pt x="37" y="24"/>
                      <a:pt x="36" y="24"/>
                    </a:cubicBezTo>
                    <a:cubicBezTo>
                      <a:pt x="36" y="23"/>
                      <a:pt x="35" y="23"/>
                      <a:pt x="34" y="23"/>
                    </a:cubicBezTo>
                    <a:cubicBezTo>
                      <a:pt x="34" y="23"/>
                      <a:pt x="33" y="23"/>
                      <a:pt x="33" y="23"/>
                    </a:cubicBezTo>
                    <a:cubicBezTo>
                      <a:pt x="32" y="23"/>
                      <a:pt x="32" y="23"/>
                      <a:pt x="32" y="23"/>
                    </a:cubicBezTo>
                    <a:cubicBezTo>
                      <a:pt x="32" y="24"/>
                      <a:pt x="30" y="25"/>
                      <a:pt x="30" y="25"/>
                    </a:cubicBezTo>
                    <a:cubicBezTo>
                      <a:pt x="30" y="25"/>
                      <a:pt x="30" y="25"/>
                      <a:pt x="30" y="25"/>
                    </a:cubicBezTo>
                    <a:cubicBezTo>
                      <a:pt x="30" y="26"/>
                      <a:pt x="29" y="27"/>
                      <a:pt x="29" y="27"/>
                    </a:cubicBezTo>
                    <a:cubicBezTo>
                      <a:pt x="29" y="27"/>
                      <a:pt x="29" y="27"/>
                      <a:pt x="27" y="28"/>
                    </a:cubicBezTo>
                    <a:cubicBezTo>
                      <a:pt x="26" y="28"/>
                      <a:pt x="26" y="28"/>
                      <a:pt x="26" y="28"/>
                    </a:cubicBezTo>
                    <a:cubicBezTo>
                      <a:pt x="26" y="30"/>
                      <a:pt x="26" y="30"/>
                      <a:pt x="26" y="30"/>
                    </a:cubicBezTo>
                    <a:cubicBezTo>
                      <a:pt x="26" y="30"/>
                      <a:pt x="25" y="30"/>
                      <a:pt x="24" y="31"/>
                    </a:cubicBezTo>
                    <a:cubicBezTo>
                      <a:pt x="24" y="32"/>
                      <a:pt x="22" y="33"/>
                      <a:pt x="22" y="33"/>
                    </a:cubicBezTo>
                    <a:cubicBezTo>
                      <a:pt x="21" y="33"/>
                      <a:pt x="21" y="34"/>
                      <a:pt x="20" y="34"/>
                    </a:cubicBezTo>
                    <a:cubicBezTo>
                      <a:pt x="20" y="35"/>
                      <a:pt x="20" y="36"/>
                      <a:pt x="20" y="36"/>
                    </a:cubicBezTo>
                    <a:cubicBezTo>
                      <a:pt x="20" y="37"/>
                      <a:pt x="19" y="38"/>
                      <a:pt x="19" y="38"/>
                    </a:cubicBezTo>
                    <a:cubicBezTo>
                      <a:pt x="19" y="39"/>
                      <a:pt x="19" y="40"/>
                      <a:pt x="19" y="40"/>
                    </a:cubicBezTo>
                    <a:cubicBezTo>
                      <a:pt x="18" y="40"/>
                      <a:pt x="18" y="41"/>
                      <a:pt x="17" y="41"/>
                    </a:cubicBezTo>
                    <a:cubicBezTo>
                      <a:pt x="17" y="41"/>
                      <a:pt x="16" y="41"/>
                      <a:pt x="15" y="42"/>
                    </a:cubicBezTo>
                    <a:cubicBezTo>
                      <a:pt x="15" y="42"/>
                      <a:pt x="14" y="43"/>
                      <a:pt x="14" y="43"/>
                    </a:cubicBezTo>
                    <a:cubicBezTo>
                      <a:pt x="14" y="43"/>
                      <a:pt x="15" y="44"/>
                      <a:pt x="15" y="44"/>
                    </a:cubicBezTo>
                    <a:cubicBezTo>
                      <a:pt x="16" y="44"/>
                      <a:pt x="16" y="44"/>
                      <a:pt x="16" y="44"/>
                    </a:cubicBezTo>
                    <a:cubicBezTo>
                      <a:pt x="16" y="44"/>
                      <a:pt x="17" y="46"/>
                      <a:pt x="17" y="46"/>
                    </a:cubicBezTo>
                    <a:cubicBezTo>
                      <a:pt x="17" y="46"/>
                      <a:pt x="16" y="47"/>
                      <a:pt x="17" y="47"/>
                    </a:cubicBezTo>
                    <a:cubicBezTo>
                      <a:pt x="17" y="47"/>
                      <a:pt x="18" y="47"/>
                      <a:pt x="18" y="47"/>
                    </a:cubicBezTo>
                    <a:cubicBezTo>
                      <a:pt x="19" y="48"/>
                      <a:pt x="19" y="48"/>
                      <a:pt x="19" y="48"/>
                    </a:cubicBezTo>
                    <a:cubicBezTo>
                      <a:pt x="20" y="49"/>
                      <a:pt x="20" y="49"/>
                      <a:pt x="20" y="49"/>
                    </a:cubicBezTo>
                    <a:cubicBezTo>
                      <a:pt x="21" y="49"/>
                      <a:pt x="21" y="49"/>
                      <a:pt x="21" y="49"/>
                    </a:cubicBezTo>
                    <a:cubicBezTo>
                      <a:pt x="21" y="49"/>
                      <a:pt x="21" y="50"/>
                      <a:pt x="21" y="50"/>
                    </a:cubicBezTo>
                    <a:cubicBezTo>
                      <a:pt x="20" y="50"/>
                      <a:pt x="20" y="51"/>
                      <a:pt x="20" y="51"/>
                    </a:cubicBezTo>
                    <a:cubicBezTo>
                      <a:pt x="20" y="51"/>
                      <a:pt x="20" y="51"/>
                      <a:pt x="19" y="50"/>
                    </a:cubicBezTo>
                    <a:cubicBezTo>
                      <a:pt x="19" y="50"/>
                      <a:pt x="19" y="49"/>
                      <a:pt x="19" y="49"/>
                    </a:cubicBezTo>
                    <a:cubicBezTo>
                      <a:pt x="18" y="49"/>
                      <a:pt x="18" y="50"/>
                      <a:pt x="17" y="49"/>
                    </a:cubicBezTo>
                    <a:cubicBezTo>
                      <a:pt x="17" y="49"/>
                      <a:pt x="17" y="49"/>
                      <a:pt x="16" y="49"/>
                    </a:cubicBezTo>
                    <a:cubicBezTo>
                      <a:pt x="16" y="48"/>
                      <a:pt x="16" y="49"/>
                      <a:pt x="16" y="48"/>
                    </a:cubicBezTo>
                    <a:cubicBezTo>
                      <a:pt x="16" y="48"/>
                      <a:pt x="16" y="47"/>
                      <a:pt x="16" y="47"/>
                    </a:cubicBezTo>
                    <a:cubicBezTo>
                      <a:pt x="16" y="47"/>
                      <a:pt x="15" y="46"/>
                      <a:pt x="15" y="46"/>
                    </a:cubicBezTo>
                    <a:cubicBezTo>
                      <a:pt x="15" y="46"/>
                      <a:pt x="15" y="47"/>
                      <a:pt x="15" y="46"/>
                    </a:cubicBezTo>
                    <a:cubicBezTo>
                      <a:pt x="14" y="45"/>
                      <a:pt x="14" y="45"/>
                      <a:pt x="14" y="45"/>
                    </a:cubicBezTo>
                    <a:cubicBezTo>
                      <a:pt x="13" y="45"/>
                      <a:pt x="13" y="45"/>
                      <a:pt x="13" y="45"/>
                    </a:cubicBezTo>
                    <a:cubicBezTo>
                      <a:pt x="13" y="44"/>
                      <a:pt x="13" y="44"/>
                      <a:pt x="13" y="43"/>
                    </a:cubicBezTo>
                    <a:cubicBezTo>
                      <a:pt x="13" y="43"/>
                      <a:pt x="14" y="42"/>
                      <a:pt x="14" y="42"/>
                    </a:cubicBezTo>
                    <a:cubicBezTo>
                      <a:pt x="14" y="41"/>
                      <a:pt x="14" y="39"/>
                      <a:pt x="14" y="39"/>
                    </a:cubicBezTo>
                    <a:cubicBezTo>
                      <a:pt x="14" y="39"/>
                      <a:pt x="12" y="44"/>
                      <a:pt x="11" y="47"/>
                    </a:cubicBezTo>
                    <a:cubicBezTo>
                      <a:pt x="11" y="47"/>
                      <a:pt x="12" y="47"/>
                      <a:pt x="12" y="48"/>
                    </a:cubicBezTo>
                    <a:cubicBezTo>
                      <a:pt x="12" y="48"/>
                      <a:pt x="12" y="49"/>
                      <a:pt x="12" y="49"/>
                    </a:cubicBezTo>
                    <a:cubicBezTo>
                      <a:pt x="12" y="50"/>
                      <a:pt x="12" y="50"/>
                      <a:pt x="12" y="51"/>
                    </a:cubicBezTo>
                    <a:cubicBezTo>
                      <a:pt x="12" y="53"/>
                      <a:pt x="12" y="54"/>
                      <a:pt x="12" y="54"/>
                    </a:cubicBezTo>
                    <a:cubicBezTo>
                      <a:pt x="12" y="55"/>
                      <a:pt x="11" y="56"/>
                      <a:pt x="11" y="56"/>
                    </a:cubicBezTo>
                    <a:cubicBezTo>
                      <a:pt x="11" y="57"/>
                      <a:pt x="12" y="58"/>
                      <a:pt x="12" y="59"/>
                    </a:cubicBezTo>
                    <a:cubicBezTo>
                      <a:pt x="12" y="59"/>
                      <a:pt x="12" y="59"/>
                      <a:pt x="13" y="60"/>
                    </a:cubicBezTo>
                    <a:cubicBezTo>
                      <a:pt x="13" y="60"/>
                      <a:pt x="12" y="61"/>
                      <a:pt x="13" y="60"/>
                    </a:cubicBezTo>
                    <a:cubicBezTo>
                      <a:pt x="14" y="59"/>
                      <a:pt x="14" y="58"/>
                      <a:pt x="14" y="58"/>
                    </a:cubicBezTo>
                    <a:cubicBezTo>
                      <a:pt x="15" y="57"/>
                      <a:pt x="15" y="57"/>
                      <a:pt x="15" y="57"/>
                    </a:cubicBezTo>
                    <a:cubicBezTo>
                      <a:pt x="15" y="57"/>
                      <a:pt x="15" y="57"/>
                      <a:pt x="16" y="57"/>
                    </a:cubicBezTo>
                    <a:cubicBezTo>
                      <a:pt x="17" y="57"/>
                      <a:pt x="17" y="57"/>
                      <a:pt x="17" y="57"/>
                    </a:cubicBezTo>
                    <a:cubicBezTo>
                      <a:pt x="18" y="58"/>
                      <a:pt x="17" y="59"/>
                      <a:pt x="17" y="59"/>
                    </a:cubicBezTo>
                    <a:cubicBezTo>
                      <a:pt x="18" y="59"/>
                      <a:pt x="20" y="58"/>
                      <a:pt x="20" y="58"/>
                    </a:cubicBezTo>
                    <a:cubicBezTo>
                      <a:pt x="21" y="58"/>
                      <a:pt x="21" y="58"/>
                      <a:pt x="21" y="59"/>
                    </a:cubicBezTo>
                    <a:cubicBezTo>
                      <a:pt x="22" y="60"/>
                      <a:pt x="22" y="61"/>
                      <a:pt x="22" y="61"/>
                    </a:cubicBezTo>
                    <a:cubicBezTo>
                      <a:pt x="23" y="62"/>
                      <a:pt x="23" y="63"/>
                      <a:pt x="23" y="63"/>
                    </a:cubicBezTo>
                    <a:cubicBezTo>
                      <a:pt x="23" y="64"/>
                      <a:pt x="25" y="64"/>
                      <a:pt x="25" y="64"/>
                    </a:cubicBezTo>
                    <a:cubicBezTo>
                      <a:pt x="25" y="64"/>
                      <a:pt x="27" y="65"/>
                      <a:pt x="27" y="65"/>
                    </a:cubicBezTo>
                    <a:cubicBezTo>
                      <a:pt x="28" y="65"/>
                      <a:pt x="27" y="66"/>
                      <a:pt x="28" y="66"/>
                    </a:cubicBezTo>
                    <a:cubicBezTo>
                      <a:pt x="29" y="66"/>
                      <a:pt x="29" y="68"/>
                      <a:pt x="29" y="68"/>
                    </a:cubicBezTo>
                    <a:cubicBezTo>
                      <a:pt x="29" y="68"/>
                      <a:pt x="30" y="70"/>
                      <a:pt x="29" y="70"/>
                    </a:cubicBezTo>
                    <a:cubicBezTo>
                      <a:pt x="29" y="70"/>
                      <a:pt x="29" y="71"/>
                      <a:pt x="30" y="71"/>
                    </a:cubicBezTo>
                    <a:cubicBezTo>
                      <a:pt x="30" y="71"/>
                      <a:pt x="32" y="72"/>
                      <a:pt x="32" y="72"/>
                    </a:cubicBezTo>
                    <a:cubicBezTo>
                      <a:pt x="32" y="72"/>
                      <a:pt x="31" y="73"/>
                      <a:pt x="32" y="73"/>
                    </a:cubicBezTo>
                    <a:cubicBezTo>
                      <a:pt x="33" y="74"/>
                      <a:pt x="35" y="74"/>
                      <a:pt x="35" y="74"/>
                    </a:cubicBezTo>
                    <a:cubicBezTo>
                      <a:pt x="35" y="75"/>
                      <a:pt x="34" y="76"/>
                      <a:pt x="36" y="75"/>
                    </a:cubicBezTo>
                    <a:cubicBezTo>
                      <a:pt x="37" y="75"/>
                      <a:pt x="38" y="75"/>
                      <a:pt x="39" y="76"/>
                    </a:cubicBezTo>
                    <a:cubicBezTo>
                      <a:pt x="40" y="76"/>
                      <a:pt x="39" y="77"/>
                      <a:pt x="41" y="78"/>
                    </a:cubicBezTo>
                    <a:cubicBezTo>
                      <a:pt x="43" y="79"/>
                      <a:pt x="43" y="79"/>
                      <a:pt x="44" y="79"/>
                    </a:cubicBezTo>
                    <a:cubicBezTo>
                      <a:pt x="44" y="80"/>
                      <a:pt x="45" y="80"/>
                      <a:pt x="45" y="81"/>
                    </a:cubicBezTo>
                    <a:cubicBezTo>
                      <a:pt x="45" y="82"/>
                      <a:pt x="44" y="83"/>
                      <a:pt x="44" y="84"/>
                    </a:cubicBezTo>
                    <a:cubicBezTo>
                      <a:pt x="43" y="84"/>
                      <a:pt x="42" y="86"/>
                      <a:pt x="42" y="87"/>
                    </a:cubicBezTo>
                    <a:cubicBezTo>
                      <a:pt x="41" y="87"/>
                      <a:pt x="41" y="88"/>
                      <a:pt x="41" y="89"/>
                    </a:cubicBezTo>
                    <a:cubicBezTo>
                      <a:pt x="42" y="90"/>
                      <a:pt x="42" y="91"/>
                      <a:pt x="42" y="91"/>
                    </a:cubicBezTo>
                    <a:cubicBezTo>
                      <a:pt x="42" y="92"/>
                      <a:pt x="43" y="94"/>
                      <a:pt x="42" y="94"/>
                    </a:cubicBezTo>
                    <a:cubicBezTo>
                      <a:pt x="42" y="95"/>
                      <a:pt x="41" y="96"/>
                      <a:pt x="41" y="96"/>
                    </a:cubicBezTo>
                    <a:cubicBezTo>
                      <a:pt x="41" y="96"/>
                      <a:pt x="42" y="97"/>
                      <a:pt x="42" y="98"/>
                    </a:cubicBezTo>
                    <a:cubicBezTo>
                      <a:pt x="41" y="99"/>
                      <a:pt x="39" y="100"/>
                      <a:pt x="39" y="100"/>
                    </a:cubicBezTo>
                    <a:cubicBezTo>
                      <a:pt x="38" y="100"/>
                      <a:pt x="37" y="102"/>
                      <a:pt x="37" y="102"/>
                    </a:cubicBezTo>
                    <a:cubicBezTo>
                      <a:pt x="37" y="102"/>
                      <a:pt x="37" y="104"/>
                      <a:pt x="37" y="105"/>
                    </a:cubicBezTo>
                    <a:cubicBezTo>
                      <a:pt x="37" y="105"/>
                      <a:pt x="34" y="110"/>
                      <a:pt x="35" y="111"/>
                    </a:cubicBezTo>
                    <a:cubicBezTo>
                      <a:pt x="36" y="112"/>
                      <a:pt x="36" y="113"/>
                      <a:pt x="36" y="114"/>
                    </a:cubicBezTo>
                    <a:cubicBezTo>
                      <a:pt x="35" y="114"/>
                      <a:pt x="35" y="114"/>
                      <a:pt x="35" y="115"/>
                    </a:cubicBezTo>
                    <a:cubicBezTo>
                      <a:pt x="35" y="115"/>
                      <a:pt x="33" y="115"/>
                      <a:pt x="34" y="116"/>
                    </a:cubicBezTo>
                    <a:cubicBezTo>
                      <a:pt x="35" y="118"/>
                      <a:pt x="36" y="118"/>
                      <a:pt x="36" y="119"/>
                    </a:cubicBezTo>
                    <a:cubicBezTo>
                      <a:pt x="36" y="120"/>
                      <a:pt x="36" y="120"/>
                      <a:pt x="37" y="121"/>
                    </a:cubicBezTo>
                    <a:cubicBezTo>
                      <a:pt x="38" y="122"/>
                      <a:pt x="38" y="123"/>
                      <a:pt x="39" y="124"/>
                    </a:cubicBezTo>
                    <a:cubicBezTo>
                      <a:pt x="40" y="124"/>
                      <a:pt x="40" y="125"/>
                      <a:pt x="40" y="126"/>
                    </a:cubicBezTo>
                    <a:cubicBezTo>
                      <a:pt x="40" y="126"/>
                      <a:pt x="42" y="128"/>
                      <a:pt x="40" y="127"/>
                    </a:cubicBezTo>
                    <a:cubicBezTo>
                      <a:pt x="38" y="125"/>
                      <a:pt x="40" y="127"/>
                      <a:pt x="37" y="125"/>
                    </a:cubicBezTo>
                    <a:cubicBezTo>
                      <a:pt x="35" y="122"/>
                      <a:pt x="34" y="123"/>
                      <a:pt x="33" y="122"/>
                    </a:cubicBezTo>
                    <a:cubicBezTo>
                      <a:pt x="32" y="121"/>
                      <a:pt x="34" y="125"/>
                      <a:pt x="31" y="120"/>
                    </a:cubicBezTo>
                    <a:cubicBezTo>
                      <a:pt x="29" y="114"/>
                      <a:pt x="29" y="115"/>
                      <a:pt x="28" y="114"/>
                    </a:cubicBezTo>
                    <a:cubicBezTo>
                      <a:pt x="28" y="113"/>
                      <a:pt x="28" y="114"/>
                      <a:pt x="27" y="111"/>
                    </a:cubicBezTo>
                    <a:cubicBezTo>
                      <a:pt x="25" y="108"/>
                      <a:pt x="26" y="110"/>
                      <a:pt x="25" y="108"/>
                    </a:cubicBezTo>
                    <a:cubicBezTo>
                      <a:pt x="24" y="107"/>
                      <a:pt x="24" y="109"/>
                      <a:pt x="23" y="106"/>
                    </a:cubicBezTo>
                    <a:cubicBezTo>
                      <a:pt x="22" y="103"/>
                      <a:pt x="22" y="105"/>
                      <a:pt x="21" y="101"/>
                    </a:cubicBezTo>
                    <a:cubicBezTo>
                      <a:pt x="20" y="97"/>
                      <a:pt x="22" y="97"/>
                      <a:pt x="20" y="96"/>
                    </a:cubicBezTo>
                    <a:cubicBezTo>
                      <a:pt x="18" y="94"/>
                      <a:pt x="18" y="95"/>
                      <a:pt x="17" y="93"/>
                    </a:cubicBezTo>
                    <a:cubicBezTo>
                      <a:pt x="17" y="92"/>
                      <a:pt x="18" y="93"/>
                      <a:pt x="16" y="90"/>
                    </a:cubicBezTo>
                    <a:cubicBezTo>
                      <a:pt x="14" y="87"/>
                      <a:pt x="12" y="86"/>
                      <a:pt x="12" y="81"/>
                    </a:cubicBezTo>
                    <a:cubicBezTo>
                      <a:pt x="12" y="75"/>
                      <a:pt x="12" y="74"/>
                      <a:pt x="12" y="74"/>
                    </a:cubicBezTo>
                    <a:cubicBezTo>
                      <a:pt x="12" y="74"/>
                      <a:pt x="9" y="72"/>
                      <a:pt x="10" y="69"/>
                    </a:cubicBezTo>
                    <a:cubicBezTo>
                      <a:pt x="11" y="66"/>
                      <a:pt x="11" y="67"/>
                      <a:pt x="11" y="66"/>
                    </a:cubicBezTo>
                    <a:cubicBezTo>
                      <a:pt x="11" y="65"/>
                      <a:pt x="10" y="65"/>
                      <a:pt x="9" y="64"/>
                    </a:cubicBezTo>
                    <a:cubicBezTo>
                      <a:pt x="9" y="63"/>
                      <a:pt x="8" y="63"/>
                      <a:pt x="8" y="62"/>
                    </a:cubicBezTo>
                    <a:cubicBezTo>
                      <a:pt x="8" y="61"/>
                      <a:pt x="8" y="60"/>
                      <a:pt x="8" y="60"/>
                    </a:cubicBezTo>
                    <a:cubicBezTo>
                      <a:pt x="7" y="60"/>
                      <a:pt x="7" y="60"/>
                      <a:pt x="7" y="60"/>
                    </a:cubicBezTo>
                    <a:cubicBezTo>
                      <a:pt x="7" y="60"/>
                      <a:pt x="0" y="130"/>
                      <a:pt x="70" y="140"/>
                    </a:cubicBezTo>
                    <a:cubicBezTo>
                      <a:pt x="70" y="140"/>
                      <a:pt x="54" y="137"/>
                      <a:pt x="52" y="134"/>
                    </a:cubicBezTo>
                    <a:cubicBezTo>
                      <a:pt x="52" y="134"/>
                      <a:pt x="52" y="131"/>
                      <a:pt x="53" y="131"/>
                    </a:cubicBezTo>
                    <a:cubicBezTo>
                      <a:pt x="53" y="131"/>
                      <a:pt x="54" y="131"/>
                      <a:pt x="55" y="131"/>
                    </a:cubicBezTo>
                    <a:cubicBezTo>
                      <a:pt x="56" y="130"/>
                      <a:pt x="57" y="129"/>
                      <a:pt x="57" y="129"/>
                    </a:cubicBezTo>
                    <a:cubicBezTo>
                      <a:pt x="57" y="130"/>
                      <a:pt x="57" y="130"/>
                      <a:pt x="57" y="130"/>
                    </a:cubicBezTo>
                    <a:cubicBezTo>
                      <a:pt x="57" y="130"/>
                      <a:pt x="57" y="130"/>
                      <a:pt x="60" y="130"/>
                    </a:cubicBezTo>
                    <a:cubicBezTo>
                      <a:pt x="63" y="129"/>
                      <a:pt x="63" y="130"/>
                      <a:pt x="64" y="129"/>
                    </a:cubicBezTo>
                    <a:cubicBezTo>
                      <a:pt x="65" y="129"/>
                      <a:pt x="66" y="126"/>
                      <a:pt x="67" y="128"/>
                    </a:cubicBezTo>
                    <a:cubicBezTo>
                      <a:pt x="68" y="129"/>
                      <a:pt x="66" y="128"/>
                      <a:pt x="68" y="129"/>
                    </a:cubicBezTo>
                    <a:cubicBezTo>
                      <a:pt x="69" y="130"/>
                      <a:pt x="72" y="129"/>
                      <a:pt x="72" y="129"/>
                    </a:cubicBezTo>
                    <a:cubicBezTo>
                      <a:pt x="72" y="129"/>
                      <a:pt x="77" y="129"/>
                      <a:pt x="77" y="129"/>
                    </a:cubicBezTo>
                    <a:cubicBezTo>
                      <a:pt x="78" y="128"/>
                      <a:pt x="78" y="127"/>
                      <a:pt x="79" y="127"/>
                    </a:cubicBezTo>
                    <a:cubicBezTo>
                      <a:pt x="80" y="128"/>
                      <a:pt x="80" y="129"/>
                      <a:pt x="80" y="129"/>
                    </a:cubicBezTo>
                    <a:cubicBezTo>
                      <a:pt x="77" y="130"/>
                      <a:pt x="77" y="130"/>
                      <a:pt x="77" y="130"/>
                    </a:cubicBezTo>
                    <a:cubicBezTo>
                      <a:pt x="75" y="132"/>
                      <a:pt x="75" y="132"/>
                      <a:pt x="75" y="132"/>
                    </a:cubicBezTo>
                    <a:cubicBezTo>
                      <a:pt x="75" y="132"/>
                      <a:pt x="74" y="133"/>
                      <a:pt x="75" y="133"/>
                    </a:cubicBezTo>
                    <a:cubicBezTo>
                      <a:pt x="76" y="134"/>
                      <a:pt x="76" y="133"/>
                      <a:pt x="77" y="134"/>
                    </a:cubicBezTo>
                    <a:cubicBezTo>
                      <a:pt x="79" y="134"/>
                      <a:pt x="81" y="136"/>
                      <a:pt x="82" y="135"/>
                    </a:cubicBezTo>
                    <a:cubicBezTo>
                      <a:pt x="83" y="133"/>
                      <a:pt x="83" y="133"/>
                      <a:pt x="83" y="132"/>
                    </a:cubicBezTo>
                    <a:cubicBezTo>
                      <a:pt x="84" y="131"/>
                      <a:pt x="84" y="130"/>
                      <a:pt x="85" y="130"/>
                    </a:cubicBezTo>
                    <a:cubicBezTo>
                      <a:pt x="86" y="130"/>
                      <a:pt x="87" y="131"/>
                      <a:pt x="87" y="131"/>
                    </a:cubicBezTo>
                    <a:cubicBezTo>
                      <a:pt x="86" y="133"/>
                      <a:pt x="86" y="133"/>
                      <a:pt x="86" y="133"/>
                    </a:cubicBezTo>
                    <a:cubicBezTo>
                      <a:pt x="86" y="133"/>
                      <a:pt x="88" y="133"/>
                      <a:pt x="89" y="133"/>
                    </a:cubicBezTo>
                    <a:cubicBezTo>
                      <a:pt x="90" y="133"/>
                      <a:pt x="90" y="134"/>
                      <a:pt x="91" y="133"/>
                    </a:cubicBezTo>
                    <a:cubicBezTo>
                      <a:pt x="92" y="132"/>
                      <a:pt x="92" y="132"/>
                      <a:pt x="94" y="132"/>
                    </a:cubicBezTo>
                    <a:cubicBezTo>
                      <a:pt x="95" y="131"/>
                      <a:pt x="96" y="131"/>
                      <a:pt x="97" y="131"/>
                    </a:cubicBezTo>
                    <a:cubicBezTo>
                      <a:pt x="97" y="131"/>
                      <a:pt x="98" y="131"/>
                      <a:pt x="99" y="131"/>
                    </a:cubicBezTo>
                    <a:cubicBezTo>
                      <a:pt x="99" y="131"/>
                      <a:pt x="102" y="133"/>
                      <a:pt x="102" y="133"/>
                    </a:cubicBezTo>
                    <a:cubicBezTo>
                      <a:pt x="103" y="133"/>
                      <a:pt x="106" y="133"/>
                      <a:pt x="106" y="133"/>
                    </a:cubicBezTo>
                    <a:cubicBezTo>
                      <a:pt x="106" y="133"/>
                      <a:pt x="98" y="140"/>
                      <a:pt x="81" y="140"/>
                    </a:cubicBezTo>
                    <a:cubicBezTo>
                      <a:pt x="81" y="140"/>
                      <a:pt x="119" y="142"/>
                      <a:pt x="141" y="105"/>
                    </a:cubicBezTo>
                    <a:cubicBezTo>
                      <a:pt x="162" y="67"/>
                      <a:pt x="147" y="19"/>
                      <a:pt x="98" y="2"/>
                    </a:cubicBezTo>
                    <a:cubicBezTo>
                      <a:pt x="98" y="2"/>
                      <a:pt x="135" y="16"/>
                      <a:pt x="145" y="51"/>
                    </a:cubicBezTo>
                    <a:cubicBezTo>
                      <a:pt x="144" y="52"/>
                      <a:pt x="144" y="52"/>
                      <a:pt x="144" y="52"/>
                    </a:cubicBezTo>
                    <a:cubicBezTo>
                      <a:pt x="143" y="51"/>
                      <a:pt x="143" y="51"/>
                      <a:pt x="143" y="50"/>
                    </a:cubicBezTo>
                    <a:cubicBezTo>
                      <a:pt x="142" y="48"/>
                      <a:pt x="142" y="48"/>
                      <a:pt x="142" y="47"/>
                    </a:cubicBezTo>
                    <a:cubicBezTo>
                      <a:pt x="141" y="46"/>
                      <a:pt x="141" y="47"/>
                      <a:pt x="140" y="46"/>
                    </a:cubicBezTo>
                    <a:cubicBezTo>
                      <a:pt x="140" y="45"/>
                      <a:pt x="139" y="45"/>
                      <a:pt x="139" y="44"/>
                    </a:cubicBezTo>
                    <a:cubicBezTo>
                      <a:pt x="138" y="44"/>
                      <a:pt x="137" y="41"/>
                      <a:pt x="137" y="41"/>
                    </a:cubicBezTo>
                    <a:cubicBezTo>
                      <a:pt x="136" y="40"/>
                      <a:pt x="135" y="40"/>
                      <a:pt x="134" y="40"/>
                    </a:cubicBezTo>
                    <a:cubicBezTo>
                      <a:pt x="134" y="40"/>
                      <a:pt x="134" y="39"/>
                      <a:pt x="134" y="40"/>
                    </a:cubicBezTo>
                    <a:cubicBezTo>
                      <a:pt x="133" y="40"/>
                      <a:pt x="135" y="42"/>
                      <a:pt x="135" y="42"/>
                    </a:cubicBezTo>
                    <a:cubicBezTo>
                      <a:pt x="135" y="44"/>
                      <a:pt x="135" y="44"/>
                      <a:pt x="135" y="44"/>
                    </a:cubicBezTo>
                    <a:cubicBezTo>
                      <a:pt x="135" y="44"/>
                      <a:pt x="136" y="47"/>
                      <a:pt x="136" y="47"/>
                    </a:cubicBezTo>
                    <a:cubicBezTo>
                      <a:pt x="136" y="48"/>
                      <a:pt x="135" y="50"/>
                      <a:pt x="135" y="50"/>
                    </a:cubicBezTo>
                    <a:cubicBezTo>
                      <a:pt x="135" y="50"/>
                      <a:pt x="134" y="52"/>
                      <a:pt x="134" y="52"/>
                    </a:cubicBezTo>
                    <a:cubicBezTo>
                      <a:pt x="133" y="53"/>
                      <a:pt x="129" y="53"/>
                      <a:pt x="129" y="53"/>
                    </a:cubicBezTo>
                    <a:cubicBezTo>
                      <a:pt x="129" y="53"/>
                      <a:pt x="128" y="52"/>
                      <a:pt x="127" y="51"/>
                    </a:cubicBezTo>
                    <a:cubicBezTo>
                      <a:pt x="127" y="50"/>
                      <a:pt x="125" y="49"/>
                      <a:pt x="124" y="49"/>
                    </a:cubicBezTo>
                    <a:cubicBezTo>
                      <a:pt x="124" y="48"/>
                      <a:pt x="125" y="47"/>
                      <a:pt x="124" y="46"/>
                    </a:cubicBezTo>
                    <a:cubicBezTo>
                      <a:pt x="123" y="45"/>
                      <a:pt x="124" y="45"/>
                      <a:pt x="122" y="44"/>
                    </a:cubicBezTo>
                    <a:cubicBezTo>
                      <a:pt x="121" y="43"/>
                      <a:pt x="121" y="43"/>
                      <a:pt x="121" y="43"/>
                    </a:cubicBezTo>
                    <a:cubicBezTo>
                      <a:pt x="121" y="43"/>
                      <a:pt x="118" y="42"/>
                      <a:pt x="119" y="43"/>
                    </a:cubicBezTo>
                    <a:cubicBezTo>
                      <a:pt x="120" y="45"/>
                      <a:pt x="119" y="47"/>
                      <a:pt x="120" y="47"/>
                    </a:cubicBezTo>
                    <a:cubicBezTo>
                      <a:pt x="121" y="47"/>
                      <a:pt x="121" y="47"/>
                      <a:pt x="122" y="48"/>
                    </a:cubicBezTo>
                    <a:cubicBezTo>
                      <a:pt x="122" y="49"/>
                      <a:pt x="123" y="50"/>
                      <a:pt x="123" y="51"/>
                    </a:cubicBezTo>
                    <a:cubicBezTo>
                      <a:pt x="124" y="51"/>
                      <a:pt x="124" y="53"/>
                      <a:pt x="124" y="53"/>
                    </a:cubicBezTo>
                    <a:cubicBezTo>
                      <a:pt x="125" y="54"/>
                      <a:pt x="127" y="53"/>
                      <a:pt x="127" y="54"/>
                    </a:cubicBezTo>
                    <a:cubicBezTo>
                      <a:pt x="127" y="55"/>
                      <a:pt x="126" y="56"/>
                      <a:pt x="127" y="57"/>
                    </a:cubicBezTo>
                    <a:cubicBezTo>
                      <a:pt x="128" y="57"/>
                      <a:pt x="128" y="57"/>
                      <a:pt x="129" y="57"/>
                    </a:cubicBezTo>
                    <a:cubicBezTo>
                      <a:pt x="129" y="57"/>
                      <a:pt x="129" y="57"/>
                      <a:pt x="130" y="57"/>
                    </a:cubicBezTo>
                    <a:cubicBezTo>
                      <a:pt x="131" y="56"/>
                      <a:pt x="133" y="56"/>
                      <a:pt x="133" y="56"/>
                    </a:cubicBezTo>
                    <a:cubicBezTo>
                      <a:pt x="133" y="56"/>
                      <a:pt x="134" y="58"/>
                      <a:pt x="134" y="58"/>
                    </a:cubicBezTo>
                    <a:cubicBezTo>
                      <a:pt x="134" y="59"/>
                      <a:pt x="134" y="61"/>
                      <a:pt x="134" y="61"/>
                    </a:cubicBezTo>
                    <a:cubicBezTo>
                      <a:pt x="132" y="64"/>
                      <a:pt x="132" y="64"/>
                      <a:pt x="132" y="64"/>
                    </a:cubicBezTo>
                    <a:cubicBezTo>
                      <a:pt x="132" y="64"/>
                      <a:pt x="132" y="69"/>
                      <a:pt x="132" y="69"/>
                    </a:cubicBezTo>
                    <a:cubicBezTo>
                      <a:pt x="131" y="69"/>
                      <a:pt x="130" y="71"/>
                      <a:pt x="129" y="72"/>
                    </a:cubicBezTo>
                    <a:cubicBezTo>
                      <a:pt x="129" y="72"/>
                      <a:pt x="129" y="75"/>
                      <a:pt x="129" y="75"/>
                    </a:cubicBezTo>
                    <a:cubicBezTo>
                      <a:pt x="127" y="77"/>
                      <a:pt x="127" y="77"/>
                      <a:pt x="127" y="77"/>
                    </a:cubicBezTo>
                    <a:cubicBezTo>
                      <a:pt x="127" y="77"/>
                      <a:pt x="127" y="80"/>
                      <a:pt x="127" y="80"/>
                    </a:cubicBezTo>
                    <a:cubicBezTo>
                      <a:pt x="127" y="81"/>
                      <a:pt x="128" y="84"/>
                      <a:pt x="127" y="85"/>
                    </a:cubicBezTo>
                    <a:cubicBezTo>
                      <a:pt x="127" y="86"/>
                      <a:pt x="125" y="88"/>
                      <a:pt x="125" y="88"/>
                    </a:cubicBezTo>
                    <a:cubicBezTo>
                      <a:pt x="125" y="88"/>
                      <a:pt x="128" y="90"/>
                      <a:pt x="126" y="90"/>
                    </a:cubicBezTo>
                    <a:cubicBezTo>
                      <a:pt x="125" y="91"/>
                      <a:pt x="124" y="93"/>
                      <a:pt x="123" y="93"/>
                    </a:cubicBezTo>
                    <a:cubicBezTo>
                      <a:pt x="123" y="94"/>
                      <a:pt x="123" y="95"/>
                      <a:pt x="122" y="95"/>
                    </a:cubicBezTo>
                    <a:cubicBezTo>
                      <a:pt x="121" y="95"/>
                      <a:pt x="120" y="95"/>
                      <a:pt x="120" y="96"/>
                    </a:cubicBezTo>
                    <a:cubicBezTo>
                      <a:pt x="120" y="96"/>
                      <a:pt x="120" y="98"/>
                      <a:pt x="120" y="98"/>
                    </a:cubicBezTo>
                    <a:cubicBezTo>
                      <a:pt x="117" y="102"/>
                      <a:pt x="117" y="102"/>
                      <a:pt x="117" y="102"/>
                    </a:cubicBezTo>
                    <a:cubicBezTo>
                      <a:pt x="114" y="105"/>
                      <a:pt x="114" y="105"/>
                      <a:pt x="114" y="105"/>
                    </a:cubicBezTo>
                    <a:cubicBezTo>
                      <a:pt x="114" y="105"/>
                      <a:pt x="115" y="106"/>
                      <a:pt x="114" y="106"/>
                    </a:cubicBezTo>
                    <a:cubicBezTo>
                      <a:pt x="113" y="107"/>
                      <a:pt x="109" y="108"/>
                      <a:pt x="109" y="108"/>
                    </a:cubicBezTo>
                    <a:cubicBezTo>
                      <a:pt x="108" y="109"/>
                      <a:pt x="106" y="110"/>
                      <a:pt x="105" y="110"/>
                    </a:cubicBezTo>
                    <a:cubicBezTo>
                      <a:pt x="104" y="110"/>
                      <a:pt x="105" y="112"/>
                      <a:pt x="104" y="110"/>
                    </a:cubicBezTo>
                    <a:cubicBezTo>
                      <a:pt x="103" y="108"/>
                      <a:pt x="104" y="109"/>
                      <a:pt x="103" y="107"/>
                    </a:cubicBezTo>
                    <a:cubicBezTo>
                      <a:pt x="101" y="104"/>
                      <a:pt x="101" y="106"/>
                      <a:pt x="101" y="104"/>
                    </a:cubicBezTo>
                    <a:cubicBezTo>
                      <a:pt x="101" y="102"/>
                      <a:pt x="102" y="104"/>
                      <a:pt x="101" y="102"/>
                    </a:cubicBezTo>
                    <a:cubicBezTo>
                      <a:pt x="101" y="100"/>
                      <a:pt x="102" y="102"/>
                      <a:pt x="101" y="99"/>
                    </a:cubicBezTo>
                    <a:cubicBezTo>
                      <a:pt x="100" y="97"/>
                      <a:pt x="100" y="98"/>
                      <a:pt x="99" y="97"/>
                    </a:cubicBezTo>
                    <a:cubicBezTo>
                      <a:pt x="97" y="95"/>
                      <a:pt x="96" y="97"/>
                      <a:pt x="97" y="94"/>
                    </a:cubicBezTo>
                    <a:cubicBezTo>
                      <a:pt x="98" y="92"/>
                      <a:pt x="98" y="94"/>
                      <a:pt x="98" y="92"/>
                    </a:cubicBezTo>
                    <a:cubicBezTo>
                      <a:pt x="99" y="90"/>
                      <a:pt x="98" y="90"/>
                      <a:pt x="99" y="89"/>
                    </a:cubicBezTo>
                    <a:cubicBezTo>
                      <a:pt x="101" y="88"/>
                      <a:pt x="102" y="88"/>
                      <a:pt x="102" y="86"/>
                    </a:cubicBezTo>
                    <a:cubicBezTo>
                      <a:pt x="101" y="85"/>
                      <a:pt x="101" y="84"/>
                      <a:pt x="101" y="84"/>
                    </a:cubicBezTo>
                    <a:cubicBezTo>
                      <a:pt x="101" y="83"/>
                      <a:pt x="99" y="81"/>
                      <a:pt x="99" y="81"/>
                    </a:cubicBezTo>
                    <a:cubicBezTo>
                      <a:pt x="99" y="80"/>
                      <a:pt x="99" y="81"/>
                      <a:pt x="98" y="79"/>
                    </a:cubicBezTo>
                    <a:cubicBezTo>
                      <a:pt x="97" y="78"/>
                      <a:pt x="96" y="77"/>
                      <a:pt x="96" y="77"/>
                    </a:cubicBezTo>
                    <a:cubicBezTo>
                      <a:pt x="96" y="77"/>
                      <a:pt x="96" y="74"/>
                      <a:pt x="96" y="72"/>
                    </a:cubicBezTo>
                    <a:cubicBezTo>
                      <a:pt x="96" y="71"/>
                      <a:pt x="96" y="73"/>
                      <a:pt x="96" y="71"/>
                    </a:cubicBezTo>
                    <a:cubicBezTo>
                      <a:pt x="97" y="69"/>
                      <a:pt x="97" y="67"/>
                      <a:pt x="97" y="67"/>
                    </a:cubicBezTo>
                    <a:cubicBezTo>
                      <a:pt x="97" y="67"/>
                      <a:pt x="94" y="66"/>
                      <a:pt x="93" y="66"/>
                    </a:cubicBezTo>
                    <a:cubicBezTo>
                      <a:pt x="92" y="66"/>
                      <a:pt x="92" y="68"/>
                      <a:pt x="91" y="66"/>
                    </a:cubicBezTo>
                    <a:cubicBezTo>
                      <a:pt x="89" y="65"/>
                      <a:pt x="90" y="64"/>
                      <a:pt x="89" y="64"/>
                    </a:cubicBezTo>
                    <a:cubicBezTo>
                      <a:pt x="89" y="64"/>
                      <a:pt x="88" y="64"/>
                      <a:pt x="87" y="64"/>
                    </a:cubicBezTo>
                    <a:cubicBezTo>
                      <a:pt x="86" y="65"/>
                      <a:pt x="84" y="65"/>
                      <a:pt x="83" y="66"/>
                    </a:cubicBezTo>
                    <a:cubicBezTo>
                      <a:pt x="81" y="66"/>
                      <a:pt x="81" y="66"/>
                      <a:pt x="79" y="66"/>
                    </a:cubicBezTo>
                    <a:cubicBezTo>
                      <a:pt x="77" y="66"/>
                      <a:pt x="75" y="67"/>
                      <a:pt x="73" y="66"/>
                    </a:cubicBezTo>
                    <a:cubicBezTo>
                      <a:pt x="72" y="65"/>
                      <a:pt x="71" y="66"/>
                      <a:pt x="71" y="65"/>
                    </a:cubicBezTo>
                    <a:cubicBezTo>
                      <a:pt x="70" y="63"/>
                      <a:pt x="71" y="63"/>
                      <a:pt x="69" y="62"/>
                    </a:cubicBezTo>
                    <a:cubicBezTo>
                      <a:pt x="68" y="61"/>
                      <a:pt x="67" y="62"/>
                      <a:pt x="67" y="61"/>
                    </a:cubicBezTo>
                    <a:cubicBezTo>
                      <a:pt x="67" y="59"/>
                      <a:pt x="68" y="59"/>
                      <a:pt x="67" y="58"/>
                    </a:cubicBezTo>
                    <a:cubicBezTo>
                      <a:pt x="66" y="57"/>
                      <a:pt x="67" y="59"/>
                      <a:pt x="66" y="57"/>
                    </a:cubicBezTo>
                    <a:cubicBezTo>
                      <a:pt x="64" y="55"/>
                      <a:pt x="63" y="56"/>
                      <a:pt x="64" y="55"/>
                    </a:cubicBezTo>
                    <a:cubicBezTo>
                      <a:pt x="64" y="53"/>
                      <a:pt x="65" y="54"/>
                      <a:pt x="65" y="52"/>
                    </a:cubicBezTo>
                    <a:cubicBezTo>
                      <a:pt x="65" y="50"/>
                      <a:pt x="68" y="53"/>
                      <a:pt x="66" y="49"/>
                    </a:cubicBezTo>
                    <a:cubicBezTo>
                      <a:pt x="64" y="45"/>
                      <a:pt x="64" y="46"/>
                      <a:pt x="66" y="43"/>
                    </a:cubicBezTo>
                    <a:cubicBezTo>
                      <a:pt x="67" y="40"/>
                      <a:pt x="69" y="39"/>
                      <a:pt x="70" y="38"/>
                    </a:cubicBezTo>
                    <a:cubicBezTo>
                      <a:pt x="70" y="38"/>
                      <a:pt x="71" y="36"/>
                      <a:pt x="71" y="35"/>
                    </a:cubicBezTo>
                    <a:cubicBezTo>
                      <a:pt x="72" y="35"/>
                      <a:pt x="72" y="34"/>
                      <a:pt x="73" y="35"/>
                    </a:cubicBezTo>
                    <a:cubicBezTo>
                      <a:pt x="75" y="35"/>
                      <a:pt x="76" y="34"/>
                      <a:pt x="77" y="33"/>
                    </a:cubicBezTo>
                    <a:cubicBezTo>
                      <a:pt x="78" y="32"/>
                      <a:pt x="80" y="31"/>
                      <a:pt x="80" y="30"/>
                    </a:cubicBezTo>
                    <a:cubicBezTo>
                      <a:pt x="81" y="30"/>
                      <a:pt x="81" y="31"/>
                      <a:pt x="82" y="30"/>
                    </a:cubicBezTo>
                    <a:cubicBezTo>
                      <a:pt x="84" y="30"/>
                      <a:pt x="84" y="30"/>
                      <a:pt x="85" y="30"/>
                    </a:cubicBezTo>
                    <a:cubicBezTo>
                      <a:pt x="86" y="30"/>
                      <a:pt x="84" y="30"/>
                      <a:pt x="87" y="30"/>
                    </a:cubicBezTo>
                    <a:cubicBezTo>
                      <a:pt x="89" y="29"/>
                      <a:pt x="89" y="29"/>
                      <a:pt x="89" y="29"/>
                    </a:cubicBezTo>
                    <a:cubicBezTo>
                      <a:pt x="90" y="29"/>
                      <a:pt x="90" y="29"/>
                      <a:pt x="91" y="29"/>
                    </a:cubicBezTo>
                    <a:cubicBezTo>
                      <a:pt x="92" y="30"/>
                      <a:pt x="92" y="27"/>
                      <a:pt x="92" y="30"/>
                    </a:cubicBezTo>
                    <a:cubicBezTo>
                      <a:pt x="92" y="32"/>
                      <a:pt x="91" y="33"/>
                      <a:pt x="93" y="33"/>
                    </a:cubicBezTo>
                    <a:cubicBezTo>
                      <a:pt x="95" y="34"/>
                      <a:pt x="93" y="34"/>
                      <a:pt x="95" y="34"/>
                    </a:cubicBezTo>
                    <a:cubicBezTo>
                      <a:pt x="97" y="34"/>
                      <a:pt x="97" y="34"/>
                      <a:pt x="98" y="34"/>
                    </a:cubicBezTo>
                    <a:cubicBezTo>
                      <a:pt x="99" y="35"/>
                      <a:pt x="99" y="36"/>
                      <a:pt x="101" y="36"/>
                    </a:cubicBezTo>
                    <a:cubicBezTo>
                      <a:pt x="102" y="36"/>
                      <a:pt x="100" y="38"/>
                      <a:pt x="102" y="36"/>
                    </a:cubicBezTo>
                    <a:cubicBezTo>
                      <a:pt x="104" y="33"/>
                      <a:pt x="100" y="33"/>
                      <a:pt x="104" y="33"/>
                    </a:cubicBezTo>
                    <a:cubicBezTo>
                      <a:pt x="108" y="34"/>
                      <a:pt x="109" y="35"/>
                      <a:pt x="109" y="34"/>
                    </a:cubicBezTo>
                    <a:cubicBezTo>
                      <a:pt x="110" y="34"/>
                      <a:pt x="110" y="35"/>
                      <a:pt x="112" y="34"/>
                    </a:cubicBezTo>
                    <a:cubicBezTo>
                      <a:pt x="113" y="33"/>
                      <a:pt x="114" y="33"/>
                      <a:pt x="114" y="33"/>
                    </a:cubicBezTo>
                    <a:cubicBezTo>
                      <a:pt x="115" y="34"/>
                      <a:pt x="115" y="35"/>
                      <a:pt x="116" y="34"/>
                    </a:cubicBezTo>
                    <a:cubicBezTo>
                      <a:pt x="116" y="32"/>
                      <a:pt x="117" y="33"/>
                      <a:pt x="116" y="32"/>
                    </a:cubicBezTo>
                    <a:cubicBezTo>
                      <a:pt x="114" y="31"/>
                      <a:pt x="113" y="32"/>
                      <a:pt x="113" y="30"/>
                    </a:cubicBezTo>
                    <a:cubicBezTo>
                      <a:pt x="112" y="29"/>
                      <a:pt x="114" y="29"/>
                      <a:pt x="112" y="29"/>
                    </a:cubicBezTo>
                    <a:cubicBezTo>
                      <a:pt x="110" y="29"/>
                      <a:pt x="111" y="29"/>
                      <a:pt x="109" y="28"/>
                    </a:cubicBezTo>
                    <a:cubicBezTo>
                      <a:pt x="108" y="28"/>
                      <a:pt x="106" y="30"/>
                      <a:pt x="106" y="28"/>
                    </a:cubicBezTo>
                    <a:cubicBezTo>
                      <a:pt x="105" y="27"/>
                      <a:pt x="102" y="29"/>
                      <a:pt x="105" y="27"/>
                    </a:cubicBezTo>
                    <a:cubicBezTo>
                      <a:pt x="108" y="24"/>
                      <a:pt x="107" y="23"/>
                      <a:pt x="109" y="24"/>
                    </a:cubicBezTo>
                    <a:cubicBezTo>
                      <a:pt x="110" y="24"/>
                      <a:pt x="110" y="26"/>
                      <a:pt x="111" y="25"/>
                    </a:cubicBezTo>
                    <a:cubicBezTo>
                      <a:pt x="112" y="24"/>
                      <a:pt x="114" y="23"/>
                      <a:pt x="112" y="22"/>
                    </a:cubicBezTo>
                    <a:cubicBezTo>
                      <a:pt x="110" y="20"/>
                      <a:pt x="112" y="21"/>
                      <a:pt x="109" y="20"/>
                    </a:cubicBezTo>
                    <a:cubicBezTo>
                      <a:pt x="107" y="19"/>
                      <a:pt x="105" y="24"/>
                      <a:pt x="104" y="23"/>
                    </a:cubicBezTo>
                    <a:cubicBezTo>
                      <a:pt x="103" y="22"/>
                      <a:pt x="103" y="22"/>
                      <a:pt x="102" y="22"/>
                    </a:cubicBezTo>
                    <a:cubicBezTo>
                      <a:pt x="101" y="23"/>
                      <a:pt x="101" y="24"/>
                      <a:pt x="101" y="26"/>
                    </a:cubicBezTo>
                    <a:cubicBezTo>
                      <a:pt x="101" y="27"/>
                      <a:pt x="102" y="27"/>
                      <a:pt x="100" y="26"/>
                    </a:cubicBezTo>
                    <a:cubicBezTo>
                      <a:pt x="98" y="25"/>
                      <a:pt x="103" y="26"/>
                      <a:pt x="98" y="24"/>
                    </a:cubicBezTo>
                    <a:cubicBezTo>
                      <a:pt x="93" y="22"/>
                      <a:pt x="91" y="23"/>
                      <a:pt x="91" y="23"/>
                    </a:cubicBezTo>
                    <a:cubicBezTo>
                      <a:pt x="90" y="24"/>
                      <a:pt x="89" y="24"/>
                      <a:pt x="88" y="24"/>
                    </a:cubicBezTo>
                    <a:cubicBezTo>
                      <a:pt x="88" y="25"/>
                      <a:pt x="90" y="26"/>
                      <a:pt x="88" y="25"/>
                    </a:cubicBezTo>
                    <a:cubicBezTo>
                      <a:pt x="86" y="24"/>
                      <a:pt x="84" y="26"/>
                      <a:pt x="84" y="26"/>
                    </a:cubicBezTo>
                    <a:cubicBezTo>
                      <a:pt x="84" y="26"/>
                      <a:pt x="83" y="25"/>
                      <a:pt x="83" y="26"/>
                    </a:cubicBezTo>
                    <a:cubicBezTo>
                      <a:pt x="82" y="27"/>
                      <a:pt x="80" y="27"/>
                      <a:pt x="79" y="27"/>
                    </a:cubicBezTo>
                    <a:cubicBezTo>
                      <a:pt x="78" y="26"/>
                      <a:pt x="76" y="27"/>
                      <a:pt x="78" y="25"/>
                    </a:cubicBezTo>
                    <a:cubicBezTo>
                      <a:pt x="80" y="22"/>
                      <a:pt x="78" y="24"/>
                      <a:pt x="81" y="23"/>
                    </a:cubicBezTo>
                    <a:cubicBezTo>
                      <a:pt x="84" y="21"/>
                      <a:pt x="88" y="21"/>
                      <a:pt x="84" y="20"/>
                    </a:cubicBezTo>
                    <a:cubicBezTo>
                      <a:pt x="81" y="20"/>
                      <a:pt x="86" y="20"/>
                      <a:pt x="82" y="17"/>
                    </a:cubicBezTo>
                    <a:cubicBezTo>
                      <a:pt x="77" y="15"/>
                      <a:pt x="77" y="18"/>
                      <a:pt x="77" y="15"/>
                    </a:cubicBezTo>
                    <a:cubicBezTo>
                      <a:pt x="77" y="12"/>
                      <a:pt x="76" y="12"/>
                      <a:pt x="75" y="12"/>
                    </a:cubicBezTo>
                    <a:cubicBezTo>
                      <a:pt x="74" y="12"/>
                      <a:pt x="71" y="13"/>
                      <a:pt x="70" y="13"/>
                    </a:cubicBezTo>
                    <a:cubicBezTo>
                      <a:pt x="69" y="13"/>
                      <a:pt x="70" y="14"/>
                      <a:pt x="68" y="13"/>
                    </a:cubicBezTo>
                    <a:cubicBezTo>
                      <a:pt x="66" y="11"/>
                      <a:pt x="65" y="13"/>
                      <a:pt x="66" y="11"/>
                    </a:cubicBezTo>
                    <a:cubicBezTo>
                      <a:pt x="67" y="9"/>
                      <a:pt x="67" y="9"/>
                      <a:pt x="68" y="8"/>
                    </a:cubicBezTo>
                    <a:cubicBezTo>
                      <a:pt x="70" y="7"/>
                      <a:pt x="69" y="2"/>
                      <a:pt x="73" y="4"/>
                    </a:cubicBezTo>
                    <a:cubicBezTo>
                      <a:pt x="76" y="6"/>
                      <a:pt x="75" y="5"/>
                      <a:pt x="77" y="5"/>
                    </a:cubicBezTo>
                    <a:cubicBezTo>
                      <a:pt x="80" y="6"/>
                      <a:pt x="81" y="5"/>
                      <a:pt x="81" y="5"/>
                    </a:cubicBezTo>
                    <a:cubicBezTo>
                      <a:pt x="81" y="4"/>
                      <a:pt x="78" y="3"/>
                      <a:pt x="78" y="3"/>
                    </a:cubicBezTo>
                    <a:cubicBezTo>
                      <a:pt x="78" y="3"/>
                      <a:pt x="77" y="3"/>
                      <a:pt x="78" y="2"/>
                    </a:cubicBezTo>
                    <a:cubicBezTo>
                      <a:pt x="78" y="2"/>
                      <a:pt x="79" y="1"/>
                      <a:pt x="79" y="1"/>
                    </a:cubicBezTo>
                    <a:cubicBezTo>
                      <a:pt x="78" y="0"/>
                      <a:pt x="78" y="0"/>
                      <a:pt x="78" y="0"/>
                    </a:cubicBezTo>
                    <a:cubicBezTo>
                      <a:pt x="78" y="0"/>
                      <a:pt x="68" y="0"/>
                      <a:pt x="66"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82" name="Freeform 283"/>
              <p:cNvSpPr/>
              <p:nvPr/>
            </p:nvSpPr>
            <p:spPr bwMode="auto">
              <a:xfrm>
                <a:off x="6307138" y="3024188"/>
                <a:ext cx="173038" cy="203200"/>
              </a:xfrm>
              <a:custGeom>
                <a:avLst/>
                <a:gdLst>
                  <a:gd name="T0" fmla="*/ 33 w 46"/>
                  <a:gd name="T1" fmla="*/ 3 h 54"/>
                  <a:gd name="T2" fmla="*/ 33 w 46"/>
                  <a:gd name="T3" fmla="*/ 20 h 54"/>
                  <a:gd name="T4" fmla="*/ 18 w 46"/>
                  <a:gd name="T5" fmla="*/ 31 h 54"/>
                  <a:gd name="T6" fmla="*/ 0 w 46"/>
                  <a:gd name="T7" fmla="*/ 45 h 54"/>
                  <a:gd name="T8" fmla="*/ 46 w 46"/>
                  <a:gd name="T9" fmla="*/ 54 h 54"/>
                  <a:gd name="T10" fmla="*/ 46 w 46"/>
                  <a:gd name="T11" fmla="*/ 0 h 54"/>
                  <a:gd name="T12" fmla="*/ 33 w 46"/>
                  <a:gd name="T13" fmla="*/ 3 h 54"/>
                </a:gdLst>
                <a:ahLst/>
                <a:cxnLst>
                  <a:cxn ang="0">
                    <a:pos x="T0" y="T1"/>
                  </a:cxn>
                  <a:cxn ang="0">
                    <a:pos x="T2" y="T3"/>
                  </a:cxn>
                  <a:cxn ang="0">
                    <a:pos x="T4" y="T5"/>
                  </a:cxn>
                  <a:cxn ang="0">
                    <a:pos x="T6" y="T7"/>
                  </a:cxn>
                  <a:cxn ang="0">
                    <a:pos x="T8" y="T9"/>
                  </a:cxn>
                  <a:cxn ang="0">
                    <a:pos x="T10" y="T11"/>
                  </a:cxn>
                  <a:cxn ang="0">
                    <a:pos x="T12" y="T13"/>
                  </a:cxn>
                </a:cxnLst>
                <a:rect l="0" t="0" r="r" b="b"/>
                <a:pathLst>
                  <a:path w="46" h="54">
                    <a:moveTo>
                      <a:pt x="33" y="3"/>
                    </a:moveTo>
                    <a:cubicBezTo>
                      <a:pt x="33" y="20"/>
                      <a:pt x="33" y="20"/>
                      <a:pt x="33" y="20"/>
                    </a:cubicBezTo>
                    <a:cubicBezTo>
                      <a:pt x="33" y="20"/>
                      <a:pt x="28" y="28"/>
                      <a:pt x="18" y="31"/>
                    </a:cubicBezTo>
                    <a:cubicBezTo>
                      <a:pt x="9" y="35"/>
                      <a:pt x="0" y="40"/>
                      <a:pt x="0" y="45"/>
                    </a:cubicBezTo>
                    <a:cubicBezTo>
                      <a:pt x="1" y="50"/>
                      <a:pt x="14" y="54"/>
                      <a:pt x="46" y="54"/>
                    </a:cubicBezTo>
                    <a:cubicBezTo>
                      <a:pt x="46" y="0"/>
                      <a:pt x="46" y="0"/>
                      <a:pt x="46" y="0"/>
                    </a:cubicBezTo>
                    <a:lnTo>
                      <a:pt x="33" y="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83" name="Freeform 284"/>
              <p:cNvSpPr/>
              <p:nvPr/>
            </p:nvSpPr>
            <p:spPr bwMode="auto">
              <a:xfrm>
                <a:off x="6456363" y="3024188"/>
                <a:ext cx="169863" cy="203200"/>
              </a:xfrm>
              <a:custGeom>
                <a:avLst/>
                <a:gdLst>
                  <a:gd name="T0" fmla="*/ 12 w 45"/>
                  <a:gd name="T1" fmla="*/ 3 h 54"/>
                  <a:gd name="T2" fmla="*/ 12 w 45"/>
                  <a:gd name="T3" fmla="*/ 20 h 54"/>
                  <a:gd name="T4" fmla="*/ 25 w 45"/>
                  <a:gd name="T5" fmla="*/ 31 h 54"/>
                  <a:gd name="T6" fmla="*/ 44 w 45"/>
                  <a:gd name="T7" fmla="*/ 45 h 54"/>
                  <a:gd name="T8" fmla="*/ 0 w 45"/>
                  <a:gd name="T9" fmla="*/ 54 h 54"/>
                  <a:gd name="T10" fmla="*/ 0 w 45"/>
                  <a:gd name="T11" fmla="*/ 0 h 54"/>
                  <a:gd name="T12" fmla="*/ 12 w 45"/>
                  <a:gd name="T13" fmla="*/ 3 h 54"/>
                </a:gdLst>
                <a:ahLst/>
                <a:cxnLst>
                  <a:cxn ang="0">
                    <a:pos x="T0" y="T1"/>
                  </a:cxn>
                  <a:cxn ang="0">
                    <a:pos x="T2" y="T3"/>
                  </a:cxn>
                  <a:cxn ang="0">
                    <a:pos x="T4" y="T5"/>
                  </a:cxn>
                  <a:cxn ang="0">
                    <a:pos x="T6" y="T7"/>
                  </a:cxn>
                  <a:cxn ang="0">
                    <a:pos x="T8" y="T9"/>
                  </a:cxn>
                  <a:cxn ang="0">
                    <a:pos x="T10" y="T11"/>
                  </a:cxn>
                  <a:cxn ang="0">
                    <a:pos x="T12" y="T13"/>
                  </a:cxn>
                </a:cxnLst>
                <a:rect l="0" t="0" r="r" b="b"/>
                <a:pathLst>
                  <a:path w="45" h="54">
                    <a:moveTo>
                      <a:pt x="12" y="3"/>
                    </a:moveTo>
                    <a:cubicBezTo>
                      <a:pt x="12" y="20"/>
                      <a:pt x="12" y="20"/>
                      <a:pt x="12" y="20"/>
                    </a:cubicBezTo>
                    <a:cubicBezTo>
                      <a:pt x="12" y="20"/>
                      <a:pt x="15" y="28"/>
                      <a:pt x="25" y="31"/>
                    </a:cubicBezTo>
                    <a:cubicBezTo>
                      <a:pt x="34" y="35"/>
                      <a:pt x="45" y="40"/>
                      <a:pt x="44" y="45"/>
                    </a:cubicBezTo>
                    <a:cubicBezTo>
                      <a:pt x="43" y="50"/>
                      <a:pt x="25" y="54"/>
                      <a:pt x="0" y="54"/>
                    </a:cubicBezTo>
                    <a:cubicBezTo>
                      <a:pt x="0" y="0"/>
                      <a:pt x="0" y="0"/>
                      <a:pt x="0" y="0"/>
                    </a:cubicBezTo>
                    <a:lnTo>
                      <a:pt x="12" y="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84" name="Freeform 285"/>
              <p:cNvSpPr/>
              <p:nvPr/>
            </p:nvSpPr>
            <p:spPr bwMode="auto">
              <a:xfrm>
                <a:off x="6172200" y="2424113"/>
                <a:ext cx="611188" cy="619125"/>
              </a:xfrm>
              <a:custGeom>
                <a:avLst/>
                <a:gdLst>
                  <a:gd name="T0" fmla="*/ 120 w 163"/>
                  <a:gd name="T1" fmla="*/ 9 h 165"/>
                  <a:gd name="T2" fmla="*/ 153 w 163"/>
                  <a:gd name="T3" fmla="*/ 74 h 165"/>
                  <a:gd name="T4" fmla="*/ 72 w 163"/>
                  <a:gd name="T5" fmla="*/ 155 h 165"/>
                  <a:gd name="T6" fmla="*/ 8 w 163"/>
                  <a:gd name="T7" fmla="*/ 123 h 165"/>
                  <a:gd name="T8" fmla="*/ 0 w 163"/>
                  <a:gd name="T9" fmla="*/ 129 h 165"/>
                  <a:gd name="T10" fmla="*/ 72 w 163"/>
                  <a:gd name="T11" fmla="*/ 165 h 165"/>
                  <a:gd name="T12" fmla="*/ 163 w 163"/>
                  <a:gd name="T13" fmla="*/ 74 h 165"/>
                  <a:gd name="T14" fmla="*/ 126 w 163"/>
                  <a:gd name="T15" fmla="*/ 0 h 165"/>
                  <a:gd name="T16" fmla="*/ 120 w 163"/>
                  <a:gd name="T17" fmla="*/ 9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3" h="165">
                    <a:moveTo>
                      <a:pt x="120" y="9"/>
                    </a:moveTo>
                    <a:cubicBezTo>
                      <a:pt x="140" y="24"/>
                      <a:pt x="153" y="47"/>
                      <a:pt x="153" y="74"/>
                    </a:cubicBezTo>
                    <a:cubicBezTo>
                      <a:pt x="153" y="119"/>
                      <a:pt x="117" y="155"/>
                      <a:pt x="72" y="155"/>
                    </a:cubicBezTo>
                    <a:cubicBezTo>
                      <a:pt x="46" y="155"/>
                      <a:pt x="23" y="142"/>
                      <a:pt x="8" y="123"/>
                    </a:cubicBezTo>
                    <a:cubicBezTo>
                      <a:pt x="0" y="129"/>
                      <a:pt x="0" y="129"/>
                      <a:pt x="0" y="129"/>
                    </a:cubicBezTo>
                    <a:cubicBezTo>
                      <a:pt x="16" y="151"/>
                      <a:pt x="43" y="165"/>
                      <a:pt x="72" y="165"/>
                    </a:cubicBezTo>
                    <a:cubicBezTo>
                      <a:pt x="122" y="165"/>
                      <a:pt x="163" y="124"/>
                      <a:pt x="163" y="74"/>
                    </a:cubicBezTo>
                    <a:cubicBezTo>
                      <a:pt x="163" y="44"/>
                      <a:pt x="149" y="17"/>
                      <a:pt x="126" y="0"/>
                    </a:cubicBezTo>
                    <a:lnTo>
                      <a:pt x="120" y="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85" name="Freeform 286"/>
              <p:cNvSpPr>
                <a:spLocks noEditPoints="1"/>
              </p:cNvSpPr>
              <p:nvPr/>
            </p:nvSpPr>
            <p:spPr bwMode="auto">
              <a:xfrm>
                <a:off x="6175375" y="2436813"/>
                <a:ext cx="544513" cy="542925"/>
              </a:xfrm>
              <a:custGeom>
                <a:avLst/>
                <a:gdLst>
                  <a:gd name="T0" fmla="*/ 72 w 145"/>
                  <a:gd name="T1" fmla="*/ 0 h 145"/>
                  <a:gd name="T2" fmla="*/ 0 w 145"/>
                  <a:gd name="T3" fmla="*/ 73 h 145"/>
                  <a:gd name="T4" fmla="*/ 72 w 145"/>
                  <a:gd name="T5" fmla="*/ 145 h 145"/>
                  <a:gd name="T6" fmla="*/ 145 w 145"/>
                  <a:gd name="T7" fmla="*/ 73 h 145"/>
                  <a:gd name="T8" fmla="*/ 72 w 145"/>
                  <a:gd name="T9" fmla="*/ 0 h 145"/>
                  <a:gd name="T10" fmla="*/ 72 w 145"/>
                  <a:gd name="T11" fmla="*/ 142 h 145"/>
                  <a:gd name="T12" fmla="*/ 3 w 145"/>
                  <a:gd name="T13" fmla="*/ 73 h 145"/>
                  <a:gd name="T14" fmla="*/ 72 w 145"/>
                  <a:gd name="T15" fmla="*/ 4 h 145"/>
                  <a:gd name="T16" fmla="*/ 141 w 145"/>
                  <a:gd name="T17" fmla="*/ 73 h 145"/>
                  <a:gd name="T18" fmla="*/ 72 w 145"/>
                  <a:gd name="T19" fmla="*/ 142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5" h="145">
                    <a:moveTo>
                      <a:pt x="72" y="0"/>
                    </a:moveTo>
                    <a:cubicBezTo>
                      <a:pt x="32" y="0"/>
                      <a:pt x="0" y="33"/>
                      <a:pt x="0" y="73"/>
                    </a:cubicBezTo>
                    <a:cubicBezTo>
                      <a:pt x="0" y="113"/>
                      <a:pt x="32" y="145"/>
                      <a:pt x="72" y="145"/>
                    </a:cubicBezTo>
                    <a:cubicBezTo>
                      <a:pt x="112" y="145"/>
                      <a:pt x="145" y="113"/>
                      <a:pt x="145" y="73"/>
                    </a:cubicBezTo>
                    <a:cubicBezTo>
                      <a:pt x="145" y="33"/>
                      <a:pt x="112" y="0"/>
                      <a:pt x="72" y="0"/>
                    </a:cubicBezTo>
                    <a:close/>
                    <a:moveTo>
                      <a:pt x="72" y="142"/>
                    </a:moveTo>
                    <a:cubicBezTo>
                      <a:pt x="34" y="142"/>
                      <a:pt x="3" y="111"/>
                      <a:pt x="3" y="73"/>
                    </a:cubicBezTo>
                    <a:cubicBezTo>
                      <a:pt x="3" y="35"/>
                      <a:pt x="34" y="4"/>
                      <a:pt x="72" y="4"/>
                    </a:cubicBezTo>
                    <a:cubicBezTo>
                      <a:pt x="110" y="4"/>
                      <a:pt x="141" y="35"/>
                      <a:pt x="141" y="73"/>
                    </a:cubicBezTo>
                    <a:cubicBezTo>
                      <a:pt x="141" y="111"/>
                      <a:pt x="110" y="142"/>
                      <a:pt x="72" y="14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86" name="Freeform 287"/>
              <p:cNvSpPr/>
              <p:nvPr/>
            </p:nvSpPr>
            <p:spPr bwMode="auto">
              <a:xfrm>
                <a:off x="6161087" y="2447926"/>
                <a:ext cx="608013" cy="531813"/>
              </a:xfrm>
              <a:custGeom>
                <a:avLst/>
                <a:gdLst>
                  <a:gd name="T0" fmla="*/ 47 w 162"/>
                  <a:gd name="T1" fmla="*/ 11 h 142"/>
                  <a:gd name="T2" fmla="*/ 44 w 162"/>
                  <a:gd name="T3" fmla="*/ 17 h 142"/>
                  <a:gd name="T4" fmla="*/ 41 w 162"/>
                  <a:gd name="T5" fmla="*/ 21 h 142"/>
                  <a:gd name="T6" fmla="*/ 38 w 162"/>
                  <a:gd name="T7" fmla="*/ 19 h 142"/>
                  <a:gd name="T8" fmla="*/ 37 w 162"/>
                  <a:gd name="T9" fmla="*/ 23 h 142"/>
                  <a:gd name="T10" fmla="*/ 30 w 162"/>
                  <a:gd name="T11" fmla="*/ 25 h 142"/>
                  <a:gd name="T12" fmla="*/ 26 w 162"/>
                  <a:gd name="T13" fmla="*/ 30 h 142"/>
                  <a:gd name="T14" fmla="*/ 19 w 162"/>
                  <a:gd name="T15" fmla="*/ 38 h 142"/>
                  <a:gd name="T16" fmla="*/ 15 w 162"/>
                  <a:gd name="T17" fmla="*/ 44 h 142"/>
                  <a:gd name="T18" fmla="*/ 19 w 162"/>
                  <a:gd name="T19" fmla="*/ 48 h 142"/>
                  <a:gd name="T20" fmla="*/ 19 w 162"/>
                  <a:gd name="T21" fmla="*/ 50 h 142"/>
                  <a:gd name="T22" fmla="*/ 16 w 162"/>
                  <a:gd name="T23" fmla="*/ 47 h 142"/>
                  <a:gd name="T24" fmla="*/ 13 w 162"/>
                  <a:gd name="T25" fmla="*/ 43 h 142"/>
                  <a:gd name="T26" fmla="*/ 12 w 162"/>
                  <a:gd name="T27" fmla="*/ 49 h 142"/>
                  <a:gd name="T28" fmla="*/ 13 w 162"/>
                  <a:gd name="T29" fmla="*/ 60 h 142"/>
                  <a:gd name="T30" fmla="*/ 17 w 162"/>
                  <a:gd name="T31" fmla="*/ 57 h 142"/>
                  <a:gd name="T32" fmla="*/ 23 w 162"/>
                  <a:gd name="T33" fmla="*/ 63 h 142"/>
                  <a:gd name="T34" fmla="*/ 29 w 162"/>
                  <a:gd name="T35" fmla="*/ 70 h 142"/>
                  <a:gd name="T36" fmla="*/ 36 w 162"/>
                  <a:gd name="T37" fmla="*/ 75 h 142"/>
                  <a:gd name="T38" fmla="*/ 44 w 162"/>
                  <a:gd name="T39" fmla="*/ 84 h 142"/>
                  <a:gd name="T40" fmla="*/ 41 w 162"/>
                  <a:gd name="T41" fmla="*/ 96 h 142"/>
                  <a:gd name="T42" fmla="*/ 35 w 162"/>
                  <a:gd name="T43" fmla="*/ 111 h 142"/>
                  <a:gd name="T44" fmla="*/ 37 w 162"/>
                  <a:gd name="T45" fmla="*/ 121 h 142"/>
                  <a:gd name="T46" fmla="*/ 33 w 162"/>
                  <a:gd name="T47" fmla="*/ 122 h 142"/>
                  <a:gd name="T48" fmla="*/ 23 w 162"/>
                  <a:gd name="T49" fmla="*/ 106 h 142"/>
                  <a:gd name="T50" fmla="*/ 12 w 162"/>
                  <a:gd name="T51" fmla="*/ 81 h 142"/>
                  <a:gd name="T52" fmla="*/ 8 w 162"/>
                  <a:gd name="T53" fmla="*/ 62 h 142"/>
                  <a:gd name="T54" fmla="*/ 53 w 162"/>
                  <a:gd name="T55" fmla="*/ 131 h 142"/>
                  <a:gd name="T56" fmla="*/ 64 w 162"/>
                  <a:gd name="T57" fmla="*/ 129 h 142"/>
                  <a:gd name="T58" fmla="*/ 79 w 162"/>
                  <a:gd name="T59" fmla="*/ 127 h 142"/>
                  <a:gd name="T60" fmla="*/ 77 w 162"/>
                  <a:gd name="T61" fmla="*/ 134 h 142"/>
                  <a:gd name="T62" fmla="*/ 86 w 162"/>
                  <a:gd name="T63" fmla="*/ 133 h 142"/>
                  <a:gd name="T64" fmla="*/ 99 w 162"/>
                  <a:gd name="T65" fmla="*/ 131 h 142"/>
                  <a:gd name="T66" fmla="*/ 98 w 162"/>
                  <a:gd name="T67" fmla="*/ 2 h 142"/>
                  <a:gd name="T68" fmla="*/ 140 w 162"/>
                  <a:gd name="T69" fmla="*/ 46 h 142"/>
                  <a:gd name="T70" fmla="*/ 135 w 162"/>
                  <a:gd name="T71" fmla="*/ 42 h 142"/>
                  <a:gd name="T72" fmla="*/ 129 w 162"/>
                  <a:gd name="T73" fmla="*/ 53 h 142"/>
                  <a:gd name="T74" fmla="*/ 121 w 162"/>
                  <a:gd name="T75" fmla="*/ 43 h 142"/>
                  <a:gd name="T76" fmla="*/ 124 w 162"/>
                  <a:gd name="T77" fmla="*/ 53 h 142"/>
                  <a:gd name="T78" fmla="*/ 133 w 162"/>
                  <a:gd name="T79" fmla="*/ 56 h 142"/>
                  <a:gd name="T80" fmla="*/ 129 w 162"/>
                  <a:gd name="T81" fmla="*/ 72 h 142"/>
                  <a:gd name="T82" fmla="*/ 125 w 162"/>
                  <a:gd name="T83" fmla="*/ 88 h 142"/>
                  <a:gd name="T84" fmla="*/ 120 w 162"/>
                  <a:gd name="T85" fmla="*/ 98 h 142"/>
                  <a:gd name="T86" fmla="*/ 105 w 162"/>
                  <a:gd name="T87" fmla="*/ 110 h 142"/>
                  <a:gd name="T88" fmla="*/ 101 w 162"/>
                  <a:gd name="T89" fmla="*/ 99 h 142"/>
                  <a:gd name="T90" fmla="*/ 102 w 162"/>
                  <a:gd name="T91" fmla="*/ 86 h 142"/>
                  <a:gd name="T92" fmla="*/ 96 w 162"/>
                  <a:gd name="T93" fmla="*/ 72 h 142"/>
                  <a:gd name="T94" fmla="*/ 89 w 162"/>
                  <a:gd name="T95" fmla="*/ 64 h 142"/>
                  <a:gd name="T96" fmla="*/ 71 w 162"/>
                  <a:gd name="T97" fmla="*/ 65 h 142"/>
                  <a:gd name="T98" fmla="*/ 64 w 162"/>
                  <a:gd name="T99" fmla="*/ 55 h 142"/>
                  <a:gd name="T100" fmla="*/ 71 w 162"/>
                  <a:gd name="T101" fmla="*/ 35 h 142"/>
                  <a:gd name="T102" fmla="*/ 85 w 162"/>
                  <a:gd name="T103" fmla="*/ 30 h 142"/>
                  <a:gd name="T104" fmla="*/ 93 w 162"/>
                  <a:gd name="T105" fmla="*/ 33 h 142"/>
                  <a:gd name="T106" fmla="*/ 104 w 162"/>
                  <a:gd name="T107" fmla="*/ 33 h 142"/>
                  <a:gd name="T108" fmla="*/ 116 w 162"/>
                  <a:gd name="T109" fmla="*/ 32 h 142"/>
                  <a:gd name="T110" fmla="*/ 105 w 162"/>
                  <a:gd name="T111" fmla="*/ 27 h 142"/>
                  <a:gd name="T112" fmla="*/ 104 w 162"/>
                  <a:gd name="T113" fmla="*/ 23 h 142"/>
                  <a:gd name="T114" fmla="*/ 91 w 162"/>
                  <a:gd name="T115" fmla="*/ 23 h 142"/>
                  <a:gd name="T116" fmla="*/ 79 w 162"/>
                  <a:gd name="T117" fmla="*/ 27 h 142"/>
                  <a:gd name="T118" fmla="*/ 77 w 162"/>
                  <a:gd name="T119" fmla="*/ 15 h 142"/>
                  <a:gd name="T120" fmla="*/ 68 w 162"/>
                  <a:gd name="T121" fmla="*/ 8 h 142"/>
                  <a:gd name="T122" fmla="*/ 78 w 162"/>
                  <a:gd name="T123" fmla="*/ 2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62" h="142">
                    <a:moveTo>
                      <a:pt x="66" y="1"/>
                    </a:moveTo>
                    <a:cubicBezTo>
                      <a:pt x="66" y="1"/>
                      <a:pt x="42" y="4"/>
                      <a:pt x="25" y="23"/>
                    </a:cubicBezTo>
                    <a:cubicBezTo>
                      <a:pt x="25" y="23"/>
                      <a:pt x="38" y="10"/>
                      <a:pt x="46" y="10"/>
                    </a:cubicBezTo>
                    <a:cubicBezTo>
                      <a:pt x="47" y="10"/>
                      <a:pt x="47" y="10"/>
                      <a:pt x="47" y="10"/>
                    </a:cubicBezTo>
                    <a:cubicBezTo>
                      <a:pt x="47" y="10"/>
                      <a:pt x="47" y="11"/>
                      <a:pt x="47" y="11"/>
                    </a:cubicBezTo>
                    <a:cubicBezTo>
                      <a:pt x="47" y="11"/>
                      <a:pt x="46" y="13"/>
                      <a:pt x="46" y="13"/>
                    </a:cubicBezTo>
                    <a:cubicBezTo>
                      <a:pt x="46" y="13"/>
                      <a:pt x="46" y="15"/>
                      <a:pt x="46" y="15"/>
                    </a:cubicBezTo>
                    <a:cubicBezTo>
                      <a:pt x="45" y="15"/>
                      <a:pt x="45" y="15"/>
                      <a:pt x="45" y="15"/>
                    </a:cubicBezTo>
                    <a:cubicBezTo>
                      <a:pt x="45" y="15"/>
                      <a:pt x="44" y="16"/>
                      <a:pt x="44" y="16"/>
                    </a:cubicBezTo>
                    <a:cubicBezTo>
                      <a:pt x="44" y="16"/>
                      <a:pt x="44" y="16"/>
                      <a:pt x="44" y="17"/>
                    </a:cubicBezTo>
                    <a:cubicBezTo>
                      <a:pt x="44" y="17"/>
                      <a:pt x="44" y="18"/>
                      <a:pt x="44" y="18"/>
                    </a:cubicBezTo>
                    <a:cubicBezTo>
                      <a:pt x="44" y="19"/>
                      <a:pt x="44" y="19"/>
                      <a:pt x="44" y="19"/>
                    </a:cubicBezTo>
                    <a:cubicBezTo>
                      <a:pt x="44" y="20"/>
                      <a:pt x="44" y="20"/>
                      <a:pt x="44" y="20"/>
                    </a:cubicBezTo>
                    <a:cubicBezTo>
                      <a:pt x="43" y="21"/>
                      <a:pt x="43" y="21"/>
                      <a:pt x="43" y="21"/>
                    </a:cubicBezTo>
                    <a:cubicBezTo>
                      <a:pt x="43" y="21"/>
                      <a:pt x="41" y="21"/>
                      <a:pt x="41" y="21"/>
                    </a:cubicBezTo>
                    <a:cubicBezTo>
                      <a:pt x="40" y="21"/>
                      <a:pt x="40" y="20"/>
                      <a:pt x="40" y="20"/>
                    </a:cubicBezTo>
                    <a:cubicBezTo>
                      <a:pt x="42" y="19"/>
                      <a:pt x="42" y="19"/>
                      <a:pt x="42" y="19"/>
                    </a:cubicBezTo>
                    <a:cubicBezTo>
                      <a:pt x="42" y="19"/>
                      <a:pt x="42" y="19"/>
                      <a:pt x="41" y="18"/>
                    </a:cubicBezTo>
                    <a:cubicBezTo>
                      <a:pt x="41" y="18"/>
                      <a:pt x="41" y="17"/>
                      <a:pt x="40" y="17"/>
                    </a:cubicBezTo>
                    <a:cubicBezTo>
                      <a:pt x="40" y="18"/>
                      <a:pt x="38" y="19"/>
                      <a:pt x="38" y="19"/>
                    </a:cubicBezTo>
                    <a:cubicBezTo>
                      <a:pt x="37" y="19"/>
                      <a:pt x="37" y="19"/>
                      <a:pt x="37" y="19"/>
                    </a:cubicBezTo>
                    <a:cubicBezTo>
                      <a:pt x="37" y="19"/>
                      <a:pt x="37" y="21"/>
                      <a:pt x="37" y="21"/>
                    </a:cubicBezTo>
                    <a:cubicBezTo>
                      <a:pt x="37" y="21"/>
                      <a:pt x="38" y="21"/>
                      <a:pt x="38" y="21"/>
                    </a:cubicBezTo>
                    <a:cubicBezTo>
                      <a:pt x="38" y="21"/>
                      <a:pt x="38" y="22"/>
                      <a:pt x="38" y="22"/>
                    </a:cubicBezTo>
                    <a:cubicBezTo>
                      <a:pt x="38" y="23"/>
                      <a:pt x="37" y="23"/>
                      <a:pt x="37" y="23"/>
                    </a:cubicBezTo>
                    <a:cubicBezTo>
                      <a:pt x="37" y="23"/>
                      <a:pt x="37" y="24"/>
                      <a:pt x="36" y="24"/>
                    </a:cubicBezTo>
                    <a:cubicBezTo>
                      <a:pt x="36" y="23"/>
                      <a:pt x="35" y="23"/>
                      <a:pt x="34" y="23"/>
                    </a:cubicBezTo>
                    <a:cubicBezTo>
                      <a:pt x="34" y="23"/>
                      <a:pt x="33" y="23"/>
                      <a:pt x="33" y="23"/>
                    </a:cubicBezTo>
                    <a:cubicBezTo>
                      <a:pt x="32" y="23"/>
                      <a:pt x="32" y="23"/>
                      <a:pt x="32" y="23"/>
                    </a:cubicBezTo>
                    <a:cubicBezTo>
                      <a:pt x="32" y="24"/>
                      <a:pt x="30" y="25"/>
                      <a:pt x="30" y="25"/>
                    </a:cubicBezTo>
                    <a:cubicBezTo>
                      <a:pt x="30" y="25"/>
                      <a:pt x="30" y="25"/>
                      <a:pt x="30" y="25"/>
                    </a:cubicBezTo>
                    <a:cubicBezTo>
                      <a:pt x="30" y="26"/>
                      <a:pt x="29" y="27"/>
                      <a:pt x="29" y="27"/>
                    </a:cubicBezTo>
                    <a:cubicBezTo>
                      <a:pt x="29" y="27"/>
                      <a:pt x="29" y="27"/>
                      <a:pt x="27" y="28"/>
                    </a:cubicBezTo>
                    <a:cubicBezTo>
                      <a:pt x="26" y="28"/>
                      <a:pt x="26" y="28"/>
                      <a:pt x="26" y="28"/>
                    </a:cubicBezTo>
                    <a:cubicBezTo>
                      <a:pt x="26" y="30"/>
                      <a:pt x="26" y="30"/>
                      <a:pt x="26" y="30"/>
                    </a:cubicBezTo>
                    <a:cubicBezTo>
                      <a:pt x="26" y="30"/>
                      <a:pt x="25" y="30"/>
                      <a:pt x="24" y="31"/>
                    </a:cubicBezTo>
                    <a:cubicBezTo>
                      <a:pt x="24" y="32"/>
                      <a:pt x="22" y="33"/>
                      <a:pt x="22" y="33"/>
                    </a:cubicBezTo>
                    <a:cubicBezTo>
                      <a:pt x="21" y="33"/>
                      <a:pt x="21" y="34"/>
                      <a:pt x="20" y="34"/>
                    </a:cubicBezTo>
                    <a:cubicBezTo>
                      <a:pt x="20" y="35"/>
                      <a:pt x="20" y="36"/>
                      <a:pt x="20" y="36"/>
                    </a:cubicBezTo>
                    <a:cubicBezTo>
                      <a:pt x="20" y="37"/>
                      <a:pt x="19" y="38"/>
                      <a:pt x="19" y="38"/>
                    </a:cubicBezTo>
                    <a:cubicBezTo>
                      <a:pt x="19" y="39"/>
                      <a:pt x="19" y="40"/>
                      <a:pt x="19" y="40"/>
                    </a:cubicBezTo>
                    <a:cubicBezTo>
                      <a:pt x="18" y="40"/>
                      <a:pt x="18" y="41"/>
                      <a:pt x="17" y="41"/>
                    </a:cubicBezTo>
                    <a:cubicBezTo>
                      <a:pt x="17" y="41"/>
                      <a:pt x="16" y="41"/>
                      <a:pt x="15" y="42"/>
                    </a:cubicBezTo>
                    <a:cubicBezTo>
                      <a:pt x="15" y="42"/>
                      <a:pt x="14" y="43"/>
                      <a:pt x="14" y="43"/>
                    </a:cubicBezTo>
                    <a:cubicBezTo>
                      <a:pt x="14" y="43"/>
                      <a:pt x="15" y="44"/>
                      <a:pt x="15" y="44"/>
                    </a:cubicBezTo>
                    <a:cubicBezTo>
                      <a:pt x="16" y="44"/>
                      <a:pt x="16" y="44"/>
                      <a:pt x="16" y="44"/>
                    </a:cubicBezTo>
                    <a:cubicBezTo>
                      <a:pt x="16" y="44"/>
                      <a:pt x="17" y="46"/>
                      <a:pt x="17" y="46"/>
                    </a:cubicBezTo>
                    <a:cubicBezTo>
                      <a:pt x="17" y="46"/>
                      <a:pt x="16" y="47"/>
                      <a:pt x="17" y="47"/>
                    </a:cubicBezTo>
                    <a:cubicBezTo>
                      <a:pt x="17" y="47"/>
                      <a:pt x="18" y="47"/>
                      <a:pt x="18" y="47"/>
                    </a:cubicBezTo>
                    <a:cubicBezTo>
                      <a:pt x="19" y="48"/>
                      <a:pt x="19" y="48"/>
                      <a:pt x="19" y="48"/>
                    </a:cubicBezTo>
                    <a:cubicBezTo>
                      <a:pt x="20" y="49"/>
                      <a:pt x="20" y="49"/>
                      <a:pt x="20" y="49"/>
                    </a:cubicBezTo>
                    <a:cubicBezTo>
                      <a:pt x="21" y="49"/>
                      <a:pt x="21" y="49"/>
                      <a:pt x="21" y="49"/>
                    </a:cubicBezTo>
                    <a:cubicBezTo>
                      <a:pt x="21" y="49"/>
                      <a:pt x="21" y="50"/>
                      <a:pt x="21" y="50"/>
                    </a:cubicBezTo>
                    <a:cubicBezTo>
                      <a:pt x="20" y="50"/>
                      <a:pt x="20" y="51"/>
                      <a:pt x="20" y="51"/>
                    </a:cubicBezTo>
                    <a:cubicBezTo>
                      <a:pt x="20" y="51"/>
                      <a:pt x="20" y="51"/>
                      <a:pt x="19" y="50"/>
                    </a:cubicBezTo>
                    <a:cubicBezTo>
                      <a:pt x="19" y="50"/>
                      <a:pt x="19" y="49"/>
                      <a:pt x="19" y="49"/>
                    </a:cubicBezTo>
                    <a:cubicBezTo>
                      <a:pt x="18" y="49"/>
                      <a:pt x="18" y="50"/>
                      <a:pt x="17" y="49"/>
                    </a:cubicBezTo>
                    <a:cubicBezTo>
                      <a:pt x="17" y="49"/>
                      <a:pt x="17" y="49"/>
                      <a:pt x="16" y="49"/>
                    </a:cubicBezTo>
                    <a:cubicBezTo>
                      <a:pt x="16" y="48"/>
                      <a:pt x="16" y="49"/>
                      <a:pt x="16" y="48"/>
                    </a:cubicBezTo>
                    <a:cubicBezTo>
                      <a:pt x="16" y="48"/>
                      <a:pt x="16" y="47"/>
                      <a:pt x="16" y="47"/>
                    </a:cubicBezTo>
                    <a:cubicBezTo>
                      <a:pt x="16" y="47"/>
                      <a:pt x="15" y="46"/>
                      <a:pt x="15" y="46"/>
                    </a:cubicBezTo>
                    <a:cubicBezTo>
                      <a:pt x="15" y="46"/>
                      <a:pt x="15" y="47"/>
                      <a:pt x="15" y="46"/>
                    </a:cubicBezTo>
                    <a:cubicBezTo>
                      <a:pt x="14" y="45"/>
                      <a:pt x="14" y="45"/>
                      <a:pt x="14" y="45"/>
                    </a:cubicBezTo>
                    <a:cubicBezTo>
                      <a:pt x="13" y="45"/>
                      <a:pt x="13" y="45"/>
                      <a:pt x="13" y="45"/>
                    </a:cubicBezTo>
                    <a:cubicBezTo>
                      <a:pt x="13" y="44"/>
                      <a:pt x="13" y="44"/>
                      <a:pt x="13" y="43"/>
                    </a:cubicBezTo>
                    <a:cubicBezTo>
                      <a:pt x="13" y="43"/>
                      <a:pt x="14" y="42"/>
                      <a:pt x="14" y="42"/>
                    </a:cubicBezTo>
                    <a:cubicBezTo>
                      <a:pt x="14" y="41"/>
                      <a:pt x="14" y="39"/>
                      <a:pt x="14" y="39"/>
                    </a:cubicBezTo>
                    <a:cubicBezTo>
                      <a:pt x="14" y="39"/>
                      <a:pt x="12" y="44"/>
                      <a:pt x="11" y="47"/>
                    </a:cubicBezTo>
                    <a:cubicBezTo>
                      <a:pt x="11" y="47"/>
                      <a:pt x="12" y="47"/>
                      <a:pt x="12" y="48"/>
                    </a:cubicBezTo>
                    <a:cubicBezTo>
                      <a:pt x="12" y="48"/>
                      <a:pt x="12" y="49"/>
                      <a:pt x="12" y="49"/>
                    </a:cubicBezTo>
                    <a:cubicBezTo>
                      <a:pt x="12" y="50"/>
                      <a:pt x="12" y="50"/>
                      <a:pt x="12" y="51"/>
                    </a:cubicBezTo>
                    <a:cubicBezTo>
                      <a:pt x="12" y="53"/>
                      <a:pt x="12" y="54"/>
                      <a:pt x="12" y="54"/>
                    </a:cubicBezTo>
                    <a:cubicBezTo>
                      <a:pt x="12" y="55"/>
                      <a:pt x="11" y="56"/>
                      <a:pt x="11" y="56"/>
                    </a:cubicBezTo>
                    <a:cubicBezTo>
                      <a:pt x="11" y="57"/>
                      <a:pt x="12" y="58"/>
                      <a:pt x="12" y="59"/>
                    </a:cubicBezTo>
                    <a:cubicBezTo>
                      <a:pt x="12" y="59"/>
                      <a:pt x="12" y="59"/>
                      <a:pt x="13" y="60"/>
                    </a:cubicBezTo>
                    <a:cubicBezTo>
                      <a:pt x="13" y="60"/>
                      <a:pt x="12" y="61"/>
                      <a:pt x="13" y="60"/>
                    </a:cubicBezTo>
                    <a:cubicBezTo>
                      <a:pt x="14" y="59"/>
                      <a:pt x="14" y="58"/>
                      <a:pt x="14" y="58"/>
                    </a:cubicBezTo>
                    <a:cubicBezTo>
                      <a:pt x="15" y="57"/>
                      <a:pt x="15" y="57"/>
                      <a:pt x="15" y="57"/>
                    </a:cubicBezTo>
                    <a:cubicBezTo>
                      <a:pt x="15" y="57"/>
                      <a:pt x="15" y="57"/>
                      <a:pt x="16" y="57"/>
                    </a:cubicBezTo>
                    <a:cubicBezTo>
                      <a:pt x="17" y="57"/>
                      <a:pt x="17" y="57"/>
                      <a:pt x="17" y="57"/>
                    </a:cubicBezTo>
                    <a:cubicBezTo>
                      <a:pt x="18" y="58"/>
                      <a:pt x="17" y="59"/>
                      <a:pt x="17" y="59"/>
                    </a:cubicBezTo>
                    <a:cubicBezTo>
                      <a:pt x="18" y="59"/>
                      <a:pt x="20" y="58"/>
                      <a:pt x="20" y="58"/>
                    </a:cubicBezTo>
                    <a:cubicBezTo>
                      <a:pt x="21" y="58"/>
                      <a:pt x="21" y="58"/>
                      <a:pt x="21" y="59"/>
                    </a:cubicBezTo>
                    <a:cubicBezTo>
                      <a:pt x="22" y="60"/>
                      <a:pt x="22" y="61"/>
                      <a:pt x="22" y="61"/>
                    </a:cubicBezTo>
                    <a:cubicBezTo>
                      <a:pt x="23" y="62"/>
                      <a:pt x="23" y="63"/>
                      <a:pt x="23" y="63"/>
                    </a:cubicBezTo>
                    <a:cubicBezTo>
                      <a:pt x="23" y="64"/>
                      <a:pt x="25" y="64"/>
                      <a:pt x="25" y="64"/>
                    </a:cubicBezTo>
                    <a:cubicBezTo>
                      <a:pt x="25" y="64"/>
                      <a:pt x="27" y="65"/>
                      <a:pt x="27" y="65"/>
                    </a:cubicBezTo>
                    <a:cubicBezTo>
                      <a:pt x="28" y="65"/>
                      <a:pt x="27" y="66"/>
                      <a:pt x="28" y="66"/>
                    </a:cubicBezTo>
                    <a:cubicBezTo>
                      <a:pt x="29" y="66"/>
                      <a:pt x="29" y="68"/>
                      <a:pt x="29" y="68"/>
                    </a:cubicBezTo>
                    <a:cubicBezTo>
                      <a:pt x="29" y="68"/>
                      <a:pt x="30" y="70"/>
                      <a:pt x="29" y="70"/>
                    </a:cubicBezTo>
                    <a:cubicBezTo>
                      <a:pt x="29" y="70"/>
                      <a:pt x="29" y="71"/>
                      <a:pt x="30" y="71"/>
                    </a:cubicBezTo>
                    <a:cubicBezTo>
                      <a:pt x="30" y="71"/>
                      <a:pt x="32" y="72"/>
                      <a:pt x="32" y="72"/>
                    </a:cubicBezTo>
                    <a:cubicBezTo>
                      <a:pt x="32" y="72"/>
                      <a:pt x="31" y="73"/>
                      <a:pt x="32" y="73"/>
                    </a:cubicBezTo>
                    <a:cubicBezTo>
                      <a:pt x="33" y="74"/>
                      <a:pt x="35" y="74"/>
                      <a:pt x="35" y="74"/>
                    </a:cubicBezTo>
                    <a:cubicBezTo>
                      <a:pt x="35" y="75"/>
                      <a:pt x="34" y="76"/>
                      <a:pt x="36" y="75"/>
                    </a:cubicBezTo>
                    <a:cubicBezTo>
                      <a:pt x="37" y="75"/>
                      <a:pt x="38" y="75"/>
                      <a:pt x="39" y="76"/>
                    </a:cubicBezTo>
                    <a:cubicBezTo>
                      <a:pt x="40" y="76"/>
                      <a:pt x="39" y="77"/>
                      <a:pt x="41" y="78"/>
                    </a:cubicBezTo>
                    <a:cubicBezTo>
                      <a:pt x="43" y="79"/>
                      <a:pt x="43" y="79"/>
                      <a:pt x="44" y="79"/>
                    </a:cubicBezTo>
                    <a:cubicBezTo>
                      <a:pt x="44" y="80"/>
                      <a:pt x="45" y="80"/>
                      <a:pt x="45" y="81"/>
                    </a:cubicBezTo>
                    <a:cubicBezTo>
                      <a:pt x="45" y="82"/>
                      <a:pt x="44" y="83"/>
                      <a:pt x="44" y="84"/>
                    </a:cubicBezTo>
                    <a:cubicBezTo>
                      <a:pt x="43" y="84"/>
                      <a:pt x="42" y="86"/>
                      <a:pt x="42" y="87"/>
                    </a:cubicBezTo>
                    <a:cubicBezTo>
                      <a:pt x="41" y="87"/>
                      <a:pt x="41" y="88"/>
                      <a:pt x="41" y="89"/>
                    </a:cubicBezTo>
                    <a:cubicBezTo>
                      <a:pt x="42" y="90"/>
                      <a:pt x="42" y="91"/>
                      <a:pt x="42" y="91"/>
                    </a:cubicBezTo>
                    <a:cubicBezTo>
                      <a:pt x="42" y="92"/>
                      <a:pt x="43" y="94"/>
                      <a:pt x="42" y="94"/>
                    </a:cubicBezTo>
                    <a:cubicBezTo>
                      <a:pt x="42" y="95"/>
                      <a:pt x="41" y="96"/>
                      <a:pt x="41" y="96"/>
                    </a:cubicBezTo>
                    <a:cubicBezTo>
                      <a:pt x="41" y="96"/>
                      <a:pt x="42" y="97"/>
                      <a:pt x="42" y="98"/>
                    </a:cubicBezTo>
                    <a:cubicBezTo>
                      <a:pt x="41" y="99"/>
                      <a:pt x="39" y="100"/>
                      <a:pt x="39" y="100"/>
                    </a:cubicBezTo>
                    <a:cubicBezTo>
                      <a:pt x="38" y="100"/>
                      <a:pt x="37" y="102"/>
                      <a:pt x="37" y="102"/>
                    </a:cubicBezTo>
                    <a:cubicBezTo>
                      <a:pt x="37" y="102"/>
                      <a:pt x="37" y="104"/>
                      <a:pt x="37" y="105"/>
                    </a:cubicBezTo>
                    <a:cubicBezTo>
                      <a:pt x="37" y="105"/>
                      <a:pt x="34" y="110"/>
                      <a:pt x="35" y="111"/>
                    </a:cubicBezTo>
                    <a:cubicBezTo>
                      <a:pt x="36" y="112"/>
                      <a:pt x="36" y="113"/>
                      <a:pt x="36" y="114"/>
                    </a:cubicBezTo>
                    <a:cubicBezTo>
                      <a:pt x="35" y="114"/>
                      <a:pt x="35" y="114"/>
                      <a:pt x="35" y="115"/>
                    </a:cubicBezTo>
                    <a:cubicBezTo>
                      <a:pt x="35" y="115"/>
                      <a:pt x="33" y="115"/>
                      <a:pt x="34" y="116"/>
                    </a:cubicBezTo>
                    <a:cubicBezTo>
                      <a:pt x="35" y="118"/>
                      <a:pt x="36" y="118"/>
                      <a:pt x="36" y="119"/>
                    </a:cubicBezTo>
                    <a:cubicBezTo>
                      <a:pt x="36" y="120"/>
                      <a:pt x="36" y="120"/>
                      <a:pt x="37" y="121"/>
                    </a:cubicBezTo>
                    <a:cubicBezTo>
                      <a:pt x="38" y="122"/>
                      <a:pt x="38" y="123"/>
                      <a:pt x="39" y="124"/>
                    </a:cubicBezTo>
                    <a:cubicBezTo>
                      <a:pt x="40" y="124"/>
                      <a:pt x="40" y="125"/>
                      <a:pt x="40" y="126"/>
                    </a:cubicBezTo>
                    <a:cubicBezTo>
                      <a:pt x="40" y="126"/>
                      <a:pt x="42" y="128"/>
                      <a:pt x="40" y="127"/>
                    </a:cubicBezTo>
                    <a:cubicBezTo>
                      <a:pt x="38" y="125"/>
                      <a:pt x="40" y="127"/>
                      <a:pt x="37" y="125"/>
                    </a:cubicBezTo>
                    <a:cubicBezTo>
                      <a:pt x="35" y="122"/>
                      <a:pt x="34" y="123"/>
                      <a:pt x="33" y="122"/>
                    </a:cubicBezTo>
                    <a:cubicBezTo>
                      <a:pt x="32" y="121"/>
                      <a:pt x="34" y="125"/>
                      <a:pt x="31" y="120"/>
                    </a:cubicBezTo>
                    <a:cubicBezTo>
                      <a:pt x="29" y="114"/>
                      <a:pt x="29" y="115"/>
                      <a:pt x="28" y="114"/>
                    </a:cubicBezTo>
                    <a:cubicBezTo>
                      <a:pt x="28" y="113"/>
                      <a:pt x="28" y="114"/>
                      <a:pt x="27" y="111"/>
                    </a:cubicBezTo>
                    <a:cubicBezTo>
                      <a:pt x="25" y="108"/>
                      <a:pt x="26" y="110"/>
                      <a:pt x="25" y="108"/>
                    </a:cubicBezTo>
                    <a:cubicBezTo>
                      <a:pt x="24" y="107"/>
                      <a:pt x="24" y="109"/>
                      <a:pt x="23" y="106"/>
                    </a:cubicBezTo>
                    <a:cubicBezTo>
                      <a:pt x="22" y="103"/>
                      <a:pt x="22" y="105"/>
                      <a:pt x="21" y="101"/>
                    </a:cubicBezTo>
                    <a:cubicBezTo>
                      <a:pt x="20" y="97"/>
                      <a:pt x="22" y="97"/>
                      <a:pt x="20" y="96"/>
                    </a:cubicBezTo>
                    <a:cubicBezTo>
                      <a:pt x="18" y="94"/>
                      <a:pt x="18" y="95"/>
                      <a:pt x="17" y="93"/>
                    </a:cubicBezTo>
                    <a:cubicBezTo>
                      <a:pt x="17" y="92"/>
                      <a:pt x="18" y="93"/>
                      <a:pt x="16" y="90"/>
                    </a:cubicBezTo>
                    <a:cubicBezTo>
                      <a:pt x="14" y="87"/>
                      <a:pt x="12" y="86"/>
                      <a:pt x="12" y="81"/>
                    </a:cubicBezTo>
                    <a:cubicBezTo>
                      <a:pt x="12" y="75"/>
                      <a:pt x="12" y="74"/>
                      <a:pt x="12" y="74"/>
                    </a:cubicBezTo>
                    <a:cubicBezTo>
                      <a:pt x="12" y="74"/>
                      <a:pt x="9" y="72"/>
                      <a:pt x="10" y="69"/>
                    </a:cubicBezTo>
                    <a:cubicBezTo>
                      <a:pt x="11" y="66"/>
                      <a:pt x="11" y="67"/>
                      <a:pt x="11" y="66"/>
                    </a:cubicBezTo>
                    <a:cubicBezTo>
                      <a:pt x="11" y="65"/>
                      <a:pt x="10" y="65"/>
                      <a:pt x="9" y="64"/>
                    </a:cubicBezTo>
                    <a:cubicBezTo>
                      <a:pt x="9" y="63"/>
                      <a:pt x="8" y="63"/>
                      <a:pt x="8" y="62"/>
                    </a:cubicBezTo>
                    <a:cubicBezTo>
                      <a:pt x="8" y="61"/>
                      <a:pt x="8" y="60"/>
                      <a:pt x="8" y="60"/>
                    </a:cubicBezTo>
                    <a:cubicBezTo>
                      <a:pt x="7" y="60"/>
                      <a:pt x="7" y="60"/>
                      <a:pt x="7" y="60"/>
                    </a:cubicBezTo>
                    <a:cubicBezTo>
                      <a:pt x="7" y="60"/>
                      <a:pt x="0" y="130"/>
                      <a:pt x="70" y="140"/>
                    </a:cubicBezTo>
                    <a:cubicBezTo>
                      <a:pt x="70" y="140"/>
                      <a:pt x="54" y="137"/>
                      <a:pt x="52" y="134"/>
                    </a:cubicBezTo>
                    <a:cubicBezTo>
                      <a:pt x="52" y="134"/>
                      <a:pt x="52" y="131"/>
                      <a:pt x="53" y="131"/>
                    </a:cubicBezTo>
                    <a:cubicBezTo>
                      <a:pt x="53" y="131"/>
                      <a:pt x="54" y="131"/>
                      <a:pt x="55" y="131"/>
                    </a:cubicBezTo>
                    <a:cubicBezTo>
                      <a:pt x="56" y="130"/>
                      <a:pt x="57" y="129"/>
                      <a:pt x="57" y="129"/>
                    </a:cubicBezTo>
                    <a:cubicBezTo>
                      <a:pt x="57" y="130"/>
                      <a:pt x="57" y="130"/>
                      <a:pt x="57" y="130"/>
                    </a:cubicBezTo>
                    <a:cubicBezTo>
                      <a:pt x="57" y="130"/>
                      <a:pt x="57" y="130"/>
                      <a:pt x="60" y="130"/>
                    </a:cubicBezTo>
                    <a:cubicBezTo>
                      <a:pt x="63" y="129"/>
                      <a:pt x="63" y="130"/>
                      <a:pt x="64" y="129"/>
                    </a:cubicBezTo>
                    <a:cubicBezTo>
                      <a:pt x="65" y="129"/>
                      <a:pt x="66" y="126"/>
                      <a:pt x="67" y="128"/>
                    </a:cubicBezTo>
                    <a:cubicBezTo>
                      <a:pt x="68" y="129"/>
                      <a:pt x="66" y="128"/>
                      <a:pt x="68" y="129"/>
                    </a:cubicBezTo>
                    <a:cubicBezTo>
                      <a:pt x="69" y="130"/>
                      <a:pt x="72" y="129"/>
                      <a:pt x="72" y="129"/>
                    </a:cubicBezTo>
                    <a:cubicBezTo>
                      <a:pt x="72" y="129"/>
                      <a:pt x="77" y="129"/>
                      <a:pt x="77" y="129"/>
                    </a:cubicBezTo>
                    <a:cubicBezTo>
                      <a:pt x="78" y="128"/>
                      <a:pt x="78" y="127"/>
                      <a:pt x="79" y="127"/>
                    </a:cubicBezTo>
                    <a:cubicBezTo>
                      <a:pt x="80" y="128"/>
                      <a:pt x="80" y="129"/>
                      <a:pt x="80" y="129"/>
                    </a:cubicBezTo>
                    <a:cubicBezTo>
                      <a:pt x="77" y="130"/>
                      <a:pt x="77" y="130"/>
                      <a:pt x="77" y="130"/>
                    </a:cubicBezTo>
                    <a:cubicBezTo>
                      <a:pt x="75" y="132"/>
                      <a:pt x="75" y="132"/>
                      <a:pt x="75" y="132"/>
                    </a:cubicBezTo>
                    <a:cubicBezTo>
                      <a:pt x="75" y="132"/>
                      <a:pt x="74" y="133"/>
                      <a:pt x="75" y="133"/>
                    </a:cubicBezTo>
                    <a:cubicBezTo>
                      <a:pt x="76" y="134"/>
                      <a:pt x="76" y="133"/>
                      <a:pt x="77" y="134"/>
                    </a:cubicBezTo>
                    <a:cubicBezTo>
                      <a:pt x="79" y="134"/>
                      <a:pt x="81" y="136"/>
                      <a:pt x="82" y="135"/>
                    </a:cubicBezTo>
                    <a:cubicBezTo>
                      <a:pt x="83" y="133"/>
                      <a:pt x="83" y="133"/>
                      <a:pt x="83" y="132"/>
                    </a:cubicBezTo>
                    <a:cubicBezTo>
                      <a:pt x="84" y="131"/>
                      <a:pt x="84" y="130"/>
                      <a:pt x="85" y="130"/>
                    </a:cubicBezTo>
                    <a:cubicBezTo>
                      <a:pt x="86" y="130"/>
                      <a:pt x="87" y="131"/>
                      <a:pt x="87" y="131"/>
                    </a:cubicBezTo>
                    <a:cubicBezTo>
                      <a:pt x="86" y="133"/>
                      <a:pt x="86" y="133"/>
                      <a:pt x="86" y="133"/>
                    </a:cubicBezTo>
                    <a:cubicBezTo>
                      <a:pt x="86" y="133"/>
                      <a:pt x="88" y="133"/>
                      <a:pt x="89" y="133"/>
                    </a:cubicBezTo>
                    <a:cubicBezTo>
                      <a:pt x="90" y="133"/>
                      <a:pt x="90" y="134"/>
                      <a:pt x="91" y="133"/>
                    </a:cubicBezTo>
                    <a:cubicBezTo>
                      <a:pt x="92" y="132"/>
                      <a:pt x="92" y="132"/>
                      <a:pt x="94" y="132"/>
                    </a:cubicBezTo>
                    <a:cubicBezTo>
                      <a:pt x="95" y="131"/>
                      <a:pt x="96" y="131"/>
                      <a:pt x="97" y="131"/>
                    </a:cubicBezTo>
                    <a:cubicBezTo>
                      <a:pt x="97" y="131"/>
                      <a:pt x="98" y="131"/>
                      <a:pt x="99" y="131"/>
                    </a:cubicBezTo>
                    <a:cubicBezTo>
                      <a:pt x="99" y="131"/>
                      <a:pt x="102" y="133"/>
                      <a:pt x="102" y="133"/>
                    </a:cubicBezTo>
                    <a:cubicBezTo>
                      <a:pt x="103" y="133"/>
                      <a:pt x="106" y="133"/>
                      <a:pt x="106" y="133"/>
                    </a:cubicBezTo>
                    <a:cubicBezTo>
                      <a:pt x="106" y="133"/>
                      <a:pt x="98" y="140"/>
                      <a:pt x="81" y="140"/>
                    </a:cubicBezTo>
                    <a:cubicBezTo>
                      <a:pt x="81" y="140"/>
                      <a:pt x="119" y="142"/>
                      <a:pt x="141" y="105"/>
                    </a:cubicBezTo>
                    <a:cubicBezTo>
                      <a:pt x="162" y="67"/>
                      <a:pt x="147" y="19"/>
                      <a:pt x="98" y="2"/>
                    </a:cubicBezTo>
                    <a:cubicBezTo>
                      <a:pt x="98" y="2"/>
                      <a:pt x="135" y="16"/>
                      <a:pt x="145" y="51"/>
                    </a:cubicBezTo>
                    <a:cubicBezTo>
                      <a:pt x="144" y="52"/>
                      <a:pt x="144" y="52"/>
                      <a:pt x="144" y="52"/>
                    </a:cubicBezTo>
                    <a:cubicBezTo>
                      <a:pt x="143" y="51"/>
                      <a:pt x="143" y="51"/>
                      <a:pt x="143" y="50"/>
                    </a:cubicBezTo>
                    <a:cubicBezTo>
                      <a:pt x="142" y="48"/>
                      <a:pt x="142" y="48"/>
                      <a:pt x="142" y="47"/>
                    </a:cubicBezTo>
                    <a:cubicBezTo>
                      <a:pt x="141" y="46"/>
                      <a:pt x="141" y="47"/>
                      <a:pt x="140" y="46"/>
                    </a:cubicBezTo>
                    <a:cubicBezTo>
                      <a:pt x="140" y="45"/>
                      <a:pt x="139" y="45"/>
                      <a:pt x="139" y="44"/>
                    </a:cubicBezTo>
                    <a:cubicBezTo>
                      <a:pt x="138" y="44"/>
                      <a:pt x="137" y="41"/>
                      <a:pt x="137" y="41"/>
                    </a:cubicBezTo>
                    <a:cubicBezTo>
                      <a:pt x="136" y="40"/>
                      <a:pt x="135" y="40"/>
                      <a:pt x="134" y="40"/>
                    </a:cubicBezTo>
                    <a:cubicBezTo>
                      <a:pt x="134" y="40"/>
                      <a:pt x="134" y="39"/>
                      <a:pt x="134" y="40"/>
                    </a:cubicBezTo>
                    <a:cubicBezTo>
                      <a:pt x="133" y="40"/>
                      <a:pt x="135" y="42"/>
                      <a:pt x="135" y="42"/>
                    </a:cubicBezTo>
                    <a:cubicBezTo>
                      <a:pt x="135" y="44"/>
                      <a:pt x="135" y="44"/>
                      <a:pt x="135" y="44"/>
                    </a:cubicBezTo>
                    <a:cubicBezTo>
                      <a:pt x="135" y="44"/>
                      <a:pt x="136" y="47"/>
                      <a:pt x="136" y="47"/>
                    </a:cubicBezTo>
                    <a:cubicBezTo>
                      <a:pt x="136" y="48"/>
                      <a:pt x="135" y="50"/>
                      <a:pt x="135" y="50"/>
                    </a:cubicBezTo>
                    <a:cubicBezTo>
                      <a:pt x="135" y="50"/>
                      <a:pt x="134" y="52"/>
                      <a:pt x="134" y="52"/>
                    </a:cubicBezTo>
                    <a:cubicBezTo>
                      <a:pt x="133" y="53"/>
                      <a:pt x="129" y="53"/>
                      <a:pt x="129" y="53"/>
                    </a:cubicBezTo>
                    <a:cubicBezTo>
                      <a:pt x="129" y="53"/>
                      <a:pt x="128" y="52"/>
                      <a:pt x="127" y="51"/>
                    </a:cubicBezTo>
                    <a:cubicBezTo>
                      <a:pt x="127" y="50"/>
                      <a:pt x="125" y="49"/>
                      <a:pt x="124" y="49"/>
                    </a:cubicBezTo>
                    <a:cubicBezTo>
                      <a:pt x="124" y="48"/>
                      <a:pt x="125" y="47"/>
                      <a:pt x="124" y="46"/>
                    </a:cubicBezTo>
                    <a:cubicBezTo>
                      <a:pt x="123" y="45"/>
                      <a:pt x="124" y="45"/>
                      <a:pt x="122" y="44"/>
                    </a:cubicBezTo>
                    <a:cubicBezTo>
                      <a:pt x="121" y="43"/>
                      <a:pt x="121" y="43"/>
                      <a:pt x="121" y="43"/>
                    </a:cubicBezTo>
                    <a:cubicBezTo>
                      <a:pt x="121" y="43"/>
                      <a:pt x="118" y="42"/>
                      <a:pt x="119" y="43"/>
                    </a:cubicBezTo>
                    <a:cubicBezTo>
                      <a:pt x="120" y="45"/>
                      <a:pt x="119" y="47"/>
                      <a:pt x="120" y="47"/>
                    </a:cubicBezTo>
                    <a:cubicBezTo>
                      <a:pt x="121" y="47"/>
                      <a:pt x="121" y="47"/>
                      <a:pt x="122" y="48"/>
                    </a:cubicBezTo>
                    <a:cubicBezTo>
                      <a:pt x="122" y="49"/>
                      <a:pt x="123" y="50"/>
                      <a:pt x="123" y="51"/>
                    </a:cubicBezTo>
                    <a:cubicBezTo>
                      <a:pt x="124" y="51"/>
                      <a:pt x="124" y="53"/>
                      <a:pt x="124" y="53"/>
                    </a:cubicBezTo>
                    <a:cubicBezTo>
                      <a:pt x="125" y="54"/>
                      <a:pt x="127" y="53"/>
                      <a:pt x="127" y="54"/>
                    </a:cubicBezTo>
                    <a:cubicBezTo>
                      <a:pt x="127" y="55"/>
                      <a:pt x="126" y="56"/>
                      <a:pt x="127" y="57"/>
                    </a:cubicBezTo>
                    <a:cubicBezTo>
                      <a:pt x="128" y="57"/>
                      <a:pt x="128" y="57"/>
                      <a:pt x="129" y="57"/>
                    </a:cubicBezTo>
                    <a:cubicBezTo>
                      <a:pt x="129" y="57"/>
                      <a:pt x="129" y="57"/>
                      <a:pt x="130" y="57"/>
                    </a:cubicBezTo>
                    <a:cubicBezTo>
                      <a:pt x="131" y="56"/>
                      <a:pt x="133" y="56"/>
                      <a:pt x="133" y="56"/>
                    </a:cubicBezTo>
                    <a:cubicBezTo>
                      <a:pt x="133" y="56"/>
                      <a:pt x="134" y="58"/>
                      <a:pt x="134" y="58"/>
                    </a:cubicBezTo>
                    <a:cubicBezTo>
                      <a:pt x="134" y="59"/>
                      <a:pt x="134" y="61"/>
                      <a:pt x="134" y="61"/>
                    </a:cubicBezTo>
                    <a:cubicBezTo>
                      <a:pt x="132" y="64"/>
                      <a:pt x="132" y="64"/>
                      <a:pt x="132" y="64"/>
                    </a:cubicBezTo>
                    <a:cubicBezTo>
                      <a:pt x="132" y="64"/>
                      <a:pt x="132" y="69"/>
                      <a:pt x="132" y="69"/>
                    </a:cubicBezTo>
                    <a:cubicBezTo>
                      <a:pt x="131" y="69"/>
                      <a:pt x="130" y="71"/>
                      <a:pt x="129" y="72"/>
                    </a:cubicBezTo>
                    <a:cubicBezTo>
                      <a:pt x="129" y="72"/>
                      <a:pt x="129" y="75"/>
                      <a:pt x="129" y="75"/>
                    </a:cubicBezTo>
                    <a:cubicBezTo>
                      <a:pt x="127" y="77"/>
                      <a:pt x="127" y="77"/>
                      <a:pt x="127" y="77"/>
                    </a:cubicBezTo>
                    <a:cubicBezTo>
                      <a:pt x="127" y="77"/>
                      <a:pt x="127" y="80"/>
                      <a:pt x="127" y="80"/>
                    </a:cubicBezTo>
                    <a:cubicBezTo>
                      <a:pt x="127" y="81"/>
                      <a:pt x="128" y="84"/>
                      <a:pt x="127" y="85"/>
                    </a:cubicBezTo>
                    <a:cubicBezTo>
                      <a:pt x="127" y="86"/>
                      <a:pt x="125" y="88"/>
                      <a:pt x="125" y="88"/>
                    </a:cubicBezTo>
                    <a:cubicBezTo>
                      <a:pt x="125" y="88"/>
                      <a:pt x="128" y="90"/>
                      <a:pt x="126" y="90"/>
                    </a:cubicBezTo>
                    <a:cubicBezTo>
                      <a:pt x="125" y="91"/>
                      <a:pt x="124" y="93"/>
                      <a:pt x="123" y="93"/>
                    </a:cubicBezTo>
                    <a:cubicBezTo>
                      <a:pt x="123" y="94"/>
                      <a:pt x="123" y="95"/>
                      <a:pt x="122" y="95"/>
                    </a:cubicBezTo>
                    <a:cubicBezTo>
                      <a:pt x="121" y="95"/>
                      <a:pt x="120" y="95"/>
                      <a:pt x="120" y="96"/>
                    </a:cubicBezTo>
                    <a:cubicBezTo>
                      <a:pt x="120" y="96"/>
                      <a:pt x="120" y="98"/>
                      <a:pt x="120" y="98"/>
                    </a:cubicBezTo>
                    <a:cubicBezTo>
                      <a:pt x="117" y="102"/>
                      <a:pt x="117" y="102"/>
                      <a:pt x="117" y="102"/>
                    </a:cubicBezTo>
                    <a:cubicBezTo>
                      <a:pt x="114" y="105"/>
                      <a:pt x="114" y="105"/>
                      <a:pt x="114" y="105"/>
                    </a:cubicBezTo>
                    <a:cubicBezTo>
                      <a:pt x="114" y="105"/>
                      <a:pt x="115" y="106"/>
                      <a:pt x="114" y="106"/>
                    </a:cubicBezTo>
                    <a:cubicBezTo>
                      <a:pt x="113" y="107"/>
                      <a:pt x="109" y="108"/>
                      <a:pt x="109" y="108"/>
                    </a:cubicBezTo>
                    <a:cubicBezTo>
                      <a:pt x="108" y="109"/>
                      <a:pt x="106" y="110"/>
                      <a:pt x="105" y="110"/>
                    </a:cubicBezTo>
                    <a:cubicBezTo>
                      <a:pt x="104" y="110"/>
                      <a:pt x="105" y="112"/>
                      <a:pt x="104" y="110"/>
                    </a:cubicBezTo>
                    <a:cubicBezTo>
                      <a:pt x="103" y="108"/>
                      <a:pt x="104" y="109"/>
                      <a:pt x="103" y="107"/>
                    </a:cubicBezTo>
                    <a:cubicBezTo>
                      <a:pt x="101" y="104"/>
                      <a:pt x="101" y="106"/>
                      <a:pt x="101" y="104"/>
                    </a:cubicBezTo>
                    <a:cubicBezTo>
                      <a:pt x="101" y="102"/>
                      <a:pt x="102" y="104"/>
                      <a:pt x="101" y="102"/>
                    </a:cubicBezTo>
                    <a:cubicBezTo>
                      <a:pt x="101" y="100"/>
                      <a:pt x="102" y="102"/>
                      <a:pt x="101" y="99"/>
                    </a:cubicBezTo>
                    <a:cubicBezTo>
                      <a:pt x="100" y="97"/>
                      <a:pt x="100" y="98"/>
                      <a:pt x="99" y="97"/>
                    </a:cubicBezTo>
                    <a:cubicBezTo>
                      <a:pt x="97" y="95"/>
                      <a:pt x="96" y="97"/>
                      <a:pt x="97" y="94"/>
                    </a:cubicBezTo>
                    <a:cubicBezTo>
                      <a:pt x="98" y="92"/>
                      <a:pt x="98" y="94"/>
                      <a:pt x="98" y="92"/>
                    </a:cubicBezTo>
                    <a:cubicBezTo>
                      <a:pt x="99" y="90"/>
                      <a:pt x="98" y="90"/>
                      <a:pt x="99" y="89"/>
                    </a:cubicBezTo>
                    <a:cubicBezTo>
                      <a:pt x="101" y="88"/>
                      <a:pt x="102" y="88"/>
                      <a:pt x="102" y="86"/>
                    </a:cubicBezTo>
                    <a:cubicBezTo>
                      <a:pt x="101" y="85"/>
                      <a:pt x="101" y="84"/>
                      <a:pt x="101" y="84"/>
                    </a:cubicBezTo>
                    <a:cubicBezTo>
                      <a:pt x="101" y="83"/>
                      <a:pt x="99" y="81"/>
                      <a:pt x="99" y="81"/>
                    </a:cubicBezTo>
                    <a:cubicBezTo>
                      <a:pt x="99" y="80"/>
                      <a:pt x="99" y="81"/>
                      <a:pt x="98" y="79"/>
                    </a:cubicBezTo>
                    <a:cubicBezTo>
                      <a:pt x="97" y="78"/>
                      <a:pt x="96" y="77"/>
                      <a:pt x="96" y="77"/>
                    </a:cubicBezTo>
                    <a:cubicBezTo>
                      <a:pt x="96" y="77"/>
                      <a:pt x="96" y="74"/>
                      <a:pt x="96" y="72"/>
                    </a:cubicBezTo>
                    <a:cubicBezTo>
                      <a:pt x="96" y="71"/>
                      <a:pt x="96" y="73"/>
                      <a:pt x="96" y="71"/>
                    </a:cubicBezTo>
                    <a:cubicBezTo>
                      <a:pt x="97" y="69"/>
                      <a:pt x="97" y="67"/>
                      <a:pt x="97" y="67"/>
                    </a:cubicBezTo>
                    <a:cubicBezTo>
                      <a:pt x="97" y="67"/>
                      <a:pt x="94" y="66"/>
                      <a:pt x="93" y="66"/>
                    </a:cubicBezTo>
                    <a:cubicBezTo>
                      <a:pt x="92" y="66"/>
                      <a:pt x="92" y="68"/>
                      <a:pt x="91" y="66"/>
                    </a:cubicBezTo>
                    <a:cubicBezTo>
                      <a:pt x="89" y="65"/>
                      <a:pt x="90" y="64"/>
                      <a:pt x="89" y="64"/>
                    </a:cubicBezTo>
                    <a:cubicBezTo>
                      <a:pt x="89" y="64"/>
                      <a:pt x="88" y="64"/>
                      <a:pt x="87" y="64"/>
                    </a:cubicBezTo>
                    <a:cubicBezTo>
                      <a:pt x="86" y="65"/>
                      <a:pt x="84" y="65"/>
                      <a:pt x="83" y="66"/>
                    </a:cubicBezTo>
                    <a:cubicBezTo>
                      <a:pt x="81" y="66"/>
                      <a:pt x="81" y="66"/>
                      <a:pt x="79" y="66"/>
                    </a:cubicBezTo>
                    <a:cubicBezTo>
                      <a:pt x="77" y="66"/>
                      <a:pt x="75" y="67"/>
                      <a:pt x="73" y="66"/>
                    </a:cubicBezTo>
                    <a:cubicBezTo>
                      <a:pt x="72" y="65"/>
                      <a:pt x="71" y="66"/>
                      <a:pt x="71" y="65"/>
                    </a:cubicBezTo>
                    <a:cubicBezTo>
                      <a:pt x="70" y="63"/>
                      <a:pt x="71" y="63"/>
                      <a:pt x="69" y="62"/>
                    </a:cubicBezTo>
                    <a:cubicBezTo>
                      <a:pt x="68" y="61"/>
                      <a:pt x="67" y="62"/>
                      <a:pt x="67" y="61"/>
                    </a:cubicBezTo>
                    <a:cubicBezTo>
                      <a:pt x="67" y="59"/>
                      <a:pt x="68" y="59"/>
                      <a:pt x="67" y="58"/>
                    </a:cubicBezTo>
                    <a:cubicBezTo>
                      <a:pt x="66" y="57"/>
                      <a:pt x="67" y="59"/>
                      <a:pt x="66" y="57"/>
                    </a:cubicBezTo>
                    <a:cubicBezTo>
                      <a:pt x="64" y="55"/>
                      <a:pt x="63" y="56"/>
                      <a:pt x="64" y="55"/>
                    </a:cubicBezTo>
                    <a:cubicBezTo>
                      <a:pt x="64" y="53"/>
                      <a:pt x="65" y="54"/>
                      <a:pt x="65" y="52"/>
                    </a:cubicBezTo>
                    <a:cubicBezTo>
                      <a:pt x="65" y="50"/>
                      <a:pt x="68" y="53"/>
                      <a:pt x="66" y="49"/>
                    </a:cubicBezTo>
                    <a:cubicBezTo>
                      <a:pt x="64" y="45"/>
                      <a:pt x="64" y="46"/>
                      <a:pt x="66" y="43"/>
                    </a:cubicBezTo>
                    <a:cubicBezTo>
                      <a:pt x="67" y="40"/>
                      <a:pt x="69" y="39"/>
                      <a:pt x="70" y="38"/>
                    </a:cubicBezTo>
                    <a:cubicBezTo>
                      <a:pt x="70" y="38"/>
                      <a:pt x="71" y="36"/>
                      <a:pt x="71" y="35"/>
                    </a:cubicBezTo>
                    <a:cubicBezTo>
                      <a:pt x="72" y="35"/>
                      <a:pt x="72" y="34"/>
                      <a:pt x="73" y="35"/>
                    </a:cubicBezTo>
                    <a:cubicBezTo>
                      <a:pt x="75" y="35"/>
                      <a:pt x="76" y="34"/>
                      <a:pt x="77" y="33"/>
                    </a:cubicBezTo>
                    <a:cubicBezTo>
                      <a:pt x="78" y="32"/>
                      <a:pt x="80" y="31"/>
                      <a:pt x="80" y="30"/>
                    </a:cubicBezTo>
                    <a:cubicBezTo>
                      <a:pt x="81" y="30"/>
                      <a:pt x="81" y="31"/>
                      <a:pt x="82" y="30"/>
                    </a:cubicBezTo>
                    <a:cubicBezTo>
                      <a:pt x="84" y="30"/>
                      <a:pt x="84" y="30"/>
                      <a:pt x="85" y="30"/>
                    </a:cubicBezTo>
                    <a:cubicBezTo>
                      <a:pt x="86" y="30"/>
                      <a:pt x="84" y="30"/>
                      <a:pt x="87" y="30"/>
                    </a:cubicBezTo>
                    <a:cubicBezTo>
                      <a:pt x="89" y="29"/>
                      <a:pt x="89" y="29"/>
                      <a:pt x="89" y="29"/>
                    </a:cubicBezTo>
                    <a:cubicBezTo>
                      <a:pt x="90" y="29"/>
                      <a:pt x="90" y="29"/>
                      <a:pt x="91" y="29"/>
                    </a:cubicBezTo>
                    <a:cubicBezTo>
                      <a:pt x="92" y="30"/>
                      <a:pt x="92" y="27"/>
                      <a:pt x="92" y="30"/>
                    </a:cubicBezTo>
                    <a:cubicBezTo>
                      <a:pt x="92" y="32"/>
                      <a:pt x="91" y="33"/>
                      <a:pt x="93" y="33"/>
                    </a:cubicBezTo>
                    <a:cubicBezTo>
                      <a:pt x="95" y="34"/>
                      <a:pt x="93" y="34"/>
                      <a:pt x="95" y="34"/>
                    </a:cubicBezTo>
                    <a:cubicBezTo>
                      <a:pt x="97" y="34"/>
                      <a:pt x="97" y="34"/>
                      <a:pt x="98" y="34"/>
                    </a:cubicBezTo>
                    <a:cubicBezTo>
                      <a:pt x="99" y="35"/>
                      <a:pt x="99" y="36"/>
                      <a:pt x="101" y="36"/>
                    </a:cubicBezTo>
                    <a:cubicBezTo>
                      <a:pt x="102" y="36"/>
                      <a:pt x="100" y="38"/>
                      <a:pt x="102" y="36"/>
                    </a:cubicBezTo>
                    <a:cubicBezTo>
                      <a:pt x="104" y="33"/>
                      <a:pt x="100" y="33"/>
                      <a:pt x="104" y="33"/>
                    </a:cubicBezTo>
                    <a:cubicBezTo>
                      <a:pt x="108" y="34"/>
                      <a:pt x="109" y="35"/>
                      <a:pt x="109" y="34"/>
                    </a:cubicBezTo>
                    <a:cubicBezTo>
                      <a:pt x="110" y="34"/>
                      <a:pt x="110" y="35"/>
                      <a:pt x="112" y="34"/>
                    </a:cubicBezTo>
                    <a:cubicBezTo>
                      <a:pt x="113" y="33"/>
                      <a:pt x="114" y="33"/>
                      <a:pt x="114" y="33"/>
                    </a:cubicBezTo>
                    <a:cubicBezTo>
                      <a:pt x="115" y="34"/>
                      <a:pt x="115" y="35"/>
                      <a:pt x="116" y="34"/>
                    </a:cubicBezTo>
                    <a:cubicBezTo>
                      <a:pt x="116" y="32"/>
                      <a:pt x="117" y="33"/>
                      <a:pt x="116" y="32"/>
                    </a:cubicBezTo>
                    <a:cubicBezTo>
                      <a:pt x="114" y="31"/>
                      <a:pt x="113" y="32"/>
                      <a:pt x="113" y="30"/>
                    </a:cubicBezTo>
                    <a:cubicBezTo>
                      <a:pt x="112" y="29"/>
                      <a:pt x="114" y="29"/>
                      <a:pt x="112" y="29"/>
                    </a:cubicBezTo>
                    <a:cubicBezTo>
                      <a:pt x="110" y="29"/>
                      <a:pt x="111" y="29"/>
                      <a:pt x="109" y="28"/>
                    </a:cubicBezTo>
                    <a:cubicBezTo>
                      <a:pt x="108" y="28"/>
                      <a:pt x="106" y="30"/>
                      <a:pt x="106" y="28"/>
                    </a:cubicBezTo>
                    <a:cubicBezTo>
                      <a:pt x="105" y="27"/>
                      <a:pt x="102" y="29"/>
                      <a:pt x="105" y="27"/>
                    </a:cubicBezTo>
                    <a:cubicBezTo>
                      <a:pt x="108" y="24"/>
                      <a:pt x="107" y="23"/>
                      <a:pt x="109" y="24"/>
                    </a:cubicBezTo>
                    <a:cubicBezTo>
                      <a:pt x="110" y="24"/>
                      <a:pt x="110" y="26"/>
                      <a:pt x="111" y="25"/>
                    </a:cubicBezTo>
                    <a:cubicBezTo>
                      <a:pt x="112" y="24"/>
                      <a:pt x="114" y="23"/>
                      <a:pt x="112" y="22"/>
                    </a:cubicBezTo>
                    <a:cubicBezTo>
                      <a:pt x="110" y="20"/>
                      <a:pt x="112" y="21"/>
                      <a:pt x="109" y="20"/>
                    </a:cubicBezTo>
                    <a:cubicBezTo>
                      <a:pt x="107" y="19"/>
                      <a:pt x="105" y="24"/>
                      <a:pt x="104" y="23"/>
                    </a:cubicBezTo>
                    <a:cubicBezTo>
                      <a:pt x="103" y="22"/>
                      <a:pt x="103" y="22"/>
                      <a:pt x="102" y="22"/>
                    </a:cubicBezTo>
                    <a:cubicBezTo>
                      <a:pt x="101" y="23"/>
                      <a:pt x="101" y="24"/>
                      <a:pt x="101" y="26"/>
                    </a:cubicBezTo>
                    <a:cubicBezTo>
                      <a:pt x="101" y="27"/>
                      <a:pt x="102" y="27"/>
                      <a:pt x="100" y="26"/>
                    </a:cubicBezTo>
                    <a:cubicBezTo>
                      <a:pt x="98" y="25"/>
                      <a:pt x="103" y="26"/>
                      <a:pt x="98" y="24"/>
                    </a:cubicBezTo>
                    <a:cubicBezTo>
                      <a:pt x="93" y="22"/>
                      <a:pt x="91" y="23"/>
                      <a:pt x="91" y="23"/>
                    </a:cubicBezTo>
                    <a:cubicBezTo>
                      <a:pt x="90" y="24"/>
                      <a:pt x="89" y="24"/>
                      <a:pt x="88" y="24"/>
                    </a:cubicBezTo>
                    <a:cubicBezTo>
                      <a:pt x="88" y="25"/>
                      <a:pt x="90" y="26"/>
                      <a:pt x="88" y="25"/>
                    </a:cubicBezTo>
                    <a:cubicBezTo>
                      <a:pt x="86" y="24"/>
                      <a:pt x="84" y="26"/>
                      <a:pt x="84" y="26"/>
                    </a:cubicBezTo>
                    <a:cubicBezTo>
                      <a:pt x="84" y="26"/>
                      <a:pt x="83" y="25"/>
                      <a:pt x="83" y="26"/>
                    </a:cubicBezTo>
                    <a:cubicBezTo>
                      <a:pt x="82" y="27"/>
                      <a:pt x="80" y="27"/>
                      <a:pt x="79" y="27"/>
                    </a:cubicBezTo>
                    <a:cubicBezTo>
                      <a:pt x="78" y="26"/>
                      <a:pt x="76" y="27"/>
                      <a:pt x="78" y="25"/>
                    </a:cubicBezTo>
                    <a:cubicBezTo>
                      <a:pt x="80" y="22"/>
                      <a:pt x="78" y="24"/>
                      <a:pt x="81" y="23"/>
                    </a:cubicBezTo>
                    <a:cubicBezTo>
                      <a:pt x="84" y="21"/>
                      <a:pt x="88" y="21"/>
                      <a:pt x="84" y="20"/>
                    </a:cubicBezTo>
                    <a:cubicBezTo>
                      <a:pt x="81" y="20"/>
                      <a:pt x="86" y="20"/>
                      <a:pt x="82" y="17"/>
                    </a:cubicBezTo>
                    <a:cubicBezTo>
                      <a:pt x="77" y="15"/>
                      <a:pt x="77" y="18"/>
                      <a:pt x="77" y="15"/>
                    </a:cubicBezTo>
                    <a:cubicBezTo>
                      <a:pt x="77" y="12"/>
                      <a:pt x="76" y="12"/>
                      <a:pt x="75" y="12"/>
                    </a:cubicBezTo>
                    <a:cubicBezTo>
                      <a:pt x="74" y="12"/>
                      <a:pt x="71" y="13"/>
                      <a:pt x="70" y="13"/>
                    </a:cubicBezTo>
                    <a:cubicBezTo>
                      <a:pt x="69" y="13"/>
                      <a:pt x="70" y="14"/>
                      <a:pt x="68" y="13"/>
                    </a:cubicBezTo>
                    <a:cubicBezTo>
                      <a:pt x="66" y="11"/>
                      <a:pt x="65" y="13"/>
                      <a:pt x="66" y="11"/>
                    </a:cubicBezTo>
                    <a:cubicBezTo>
                      <a:pt x="67" y="9"/>
                      <a:pt x="67" y="9"/>
                      <a:pt x="68" y="8"/>
                    </a:cubicBezTo>
                    <a:cubicBezTo>
                      <a:pt x="70" y="7"/>
                      <a:pt x="69" y="2"/>
                      <a:pt x="73" y="4"/>
                    </a:cubicBezTo>
                    <a:cubicBezTo>
                      <a:pt x="76" y="6"/>
                      <a:pt x="75" y="5"/>
                      <a:pt x="77" y="5"/>
                    </a:cubicBezTo>
                    <a:cubicBezTo>
                      <a:pt x="80" y="6"/>
                      <a:pt x="81" y="5"/>
                      <a:pt x="81" y="5"/>
                    </a:cubicBezTo>
                    <a:cubicBezTo>
                      <a:pt x="81" y="4"/>
                      <a:pt x="78" y="3"/>
                      <a:pt x="78" y="3"/>
                    </a:cubicBezTo>
                    <a:cubicBezTo>
                      <a:pt x="78" y="3"/>
                      <a:pt x="77" y="3"/>
                      <a:pt x="78" y="2"/>
                    </a:cubicBezTo>
                    <a:cubicBezTo>
                      <a:pt x="78" y="2"/>
                      <a:pt x="79" y="1"/>
                      <a:pt x="79" y="1"/>
                    </a:cubicBezTo>
                    <a:cubicBezTo>
                      <a:pt x="78" y="0"/>
                      <a:pt x="78" y="0"/>
                      <a:pt x="78" y="0"/>
                    </a:cubicBezTo>
                    <a:cubicBezTo>
                      <a:pt x="78" y="0"/>
                      <a:pt x="68" y="0"/>
                      <a:pt x="66"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sp>
        <p:nvSpPr>
          <p:cNvPr id="5" name="标题 4"/>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2" presetClass="entr" presetSubtype="1" fill="hold" nodeType="after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additive="base">
                                        <p:cTn id="12" dur="500"/>
                                        <p:tgtEl>
                                          <p:spTgt spid="6"/>
                                        </p:tgtEl>
                                        <p:attrNameLst>
                                          <p:attrName>ppt_y</p:attrName>
                                        </p:attrNameLst>
                                      </p:cBhvr>
                                      <p:tavLst>
                                        <p:tav tm="0">
                                          <p:val>
                                            <p:strVal val="#ppt_y-#ppt_h*1.125000"/>
                                          </p:val>
                                        </p:tav>
                                        <p:tav tm="100000">
                                          <p:val>
                                            <p:strVal val="#ppt_y"/>
                                          </p:val>
                                        </p:tav>
                                      </p:tavLst>
                                    </p:anim>
                                    <p:animEffect transition="in" filter="wipe(down)">
                                      <p:cBhvr>
                                        <p:cTn id="13" dur="500"/>
                                        <p:tgtEl>
                                          <p:spTgt spid="6"/>
                                        </p:tgtEl>
                                      </p:cBhvr>
                                    </p:animEffect>
                                  </p:childTnLst>
                                </p:cTn>
                              </p:par>
                            </p:childTnLst>
                          </p:cTn>
                        </p:par>
                        <p:par>
                          <p:cTn id="14" fill="hold">
                            <p:stCondLst>
                              <p:cond delay="1000"/>
                            </p:stCondLst>
                            <p:childTnLst>
                              <p:par>
                                <p:cTn id="15" presetID="42" presetClass="entr" presetSubtype="0" fill="hold" grpId="0" nodeType="afterEffect">
                                  <p:stCondLst>
                                    <p:cond delay="0"/>
                                  </p:stCondLst>
                                  <p:childTnLst>
                                    <p:set>
                                      <p:cBhvr>
                                        <p:cTn id="16" dur="1" fill="hold">
                                          <p:stCondLst>
                                            <p:cond delay="0"/>
                                          </p:stCondLst>
                                        </p:cTn>
                                        <p:tgtEl>
                                          <p:spTgt spid="59"/>
                                        </p:tgtEl>
                                        <p:attrNameLst>
                                          <p:attrName>style.visibility</p:attrName>
                                        </p:attrNameLst>
                                      </p:cBhvr>
                                      <p:to>
                                        <p:strVal val="visible"/>
                                      </p:to>
                                    </p:set>
                                    <p:animEffect transition="in" filter="fade">
                                      <p:cBhvr>
                                        <p:cTn id="17" dur="1000"/>
                                        <p:tgtEl>
                                          <p:spTgt spid="59"/>
                                        </p:tgtEl>
                                      </p:cBhvr>
                                    </p:animEffect>
                                    <p:anim calcmode="lin" valueType="num">
                                      <p:cBhvr>
                                        <p:cTn id="18" dur="1000" fill="hold"/>
                                        <p:tgtEl>
                                          <p:spTgt spid="59"/>
                                        </p:tgtEl>
                                        <p:attrNameLst>
                                          <p:attrName>ppt_x</p:attrName>
                                        </p:attrNameLst>
                                      </p:cBhvr>
                                      <p:tavLst>
                                        <p:tav tm="0">
                                          <p:val>
                                            <p:strVal val="#ppt_x"/>
                                          </p:val>
                                        </p:tav>
                                        <p:tav tm="100000">
                                          <p:val>
                                            <p:strVal val="#ppt_x"/>
                                          </p:val>
                                        </p:tav>
                                      </p:tavLst>
                                    </p:anim>
                                    <p:anim calcmode="lin" valueType="num">
                                      <p:cBhvr>
                                        <p:cTn id="19" dur="1000" fill="hold"/>
                                        <p:tgtEl>
                                          <p:spTgt spid="59"/>
                                        </p:tgtEl>
                                        <p:attrNameLst>
                                          <p:attrName>ppt_y</p:attrName>
                                        </p:attrNameLst>
                                      </p:cBhvr>
                                      <p:tavLst>
                                        <p:tav tm="0">
                                          <p:val>
                                            <p:strVal val="#ppt_y+.1"/>
                                          </p:val>
                                        </p:tav>
                                        <p:tav tm="100000">
                                          <p:val>
                                            <p:strVal val="#ppt_y"/>
                                          </p:val>
                                        </p:tav>
                                      </p:tavLst>
                                    </p:anim>
                                  </p:childTnLst>
                                </p:cTn>
                              </p:par>
                            </p:childTnLst>
                          </p:cTn>
                        </p:par>
                        <p:par>
                          <p:cTn id="20" fill="hold">
                            <p:stCondLst>
                              <p:cond delay="2000"/>
                            </p:stCondLst>
                            <p:childTnLst>
                              <p:par>
                                <p:cTn id="21" presetID="2" presetClass="entr" presetSubtype="8" decel="100000" fill="hold" nodeType="afterEffect">
                                  <p:stCondLst>
                                    <p:cond delay="0"/>
                                  </p:stCondLst>
                                  <p:childTnLst>
                                    <p:set>
                                      <p:cBhvr>
                                        <p:cTn id="22" dur="1" fill="hold">
                                          <p:stCondLst>
                                            <p:cond delay="0"/>
                                          </p:stCondLst>
                                        </p:cTn>
                                        <p:tgtEl>
                                          <p:spTgt spid="8"/>
                                        </p:tgtEl>
                                        <p:attrNameLst>
                                          <p:attrName>style.visibility</p:attrName>
                                        </p:attrNameLst>
                                      </p:cBhvr>
                                      <p:to>
                                        <p:strVal val="visible"/>
                                      </p:to>
                                    </p:set>
                                    <p:anim calcmode="lin" valueType="num">
                                      <p:cBhvr additive="base">
                                        <p:cTn id="23" dur="500" fill="hold"/>
                                        <p:tgtEl>
                                          <p:spTgt spid="8"/>
                                        </p:tgtEl>
                                        <p:attrNameLst>
                                          <p:attrName>ppt_x</p:attrName>
                                        </p:attrNameLst>
                                      </p:cBhvr>
                                      <p:tavLst>
                                        <p:tav tm="0">
                                          <p:val>
                                            <p:strVal val="0-#ppt_w/2"/>
                                          </p:val>
                                        </p:tav>
                                        <p:tav tm="100000">
                                          <p:val>
                                            <p:strVal val="#ppt_x"/>
                                          </p:val>
                                        </p:tav>
                                      </p:tavLst>
                                    </p:anim>
                                    <p:anim calcmode="lin" valueType="num">
                                      <p:cBhvr additive="base">
                                        <p:cTn id="24" dur="500" fill="hold"/>
                                        <p:tgtEl>
                                          <p:spTgt spid="8"/>
                                        </p:tgtEl>
                                        <p:attrNameLst>
                                          <p:attrName>ppt_y</p:attrName>
                                        </p:attrNameLst>
                                      </p:cBhvr>
                                      <p:tavLst>
                                        <p:tav tm="0">
                                          <p:val>
                                            <p:strVal val="#ppt_y"/>
                                          </p:val>
                                        </p:tav>
                                        <p:tav tm="100000">
                                          <p:val>
                                            <p:strVal val="#ppt_y"/>
                                          </p:val>
                                        </p:tav>
                                      </p:tavLst>
                                    </p:anim>
                                  </p:childTnLst>
                                </p:cTn>
                              </p:par>
                            </p:childTnLst>
                          </p:cTn>
                        </p:par>
                        <p:par>
                          <p:cTn id="25" fill="hold">
                            <p:stCondLst>
                              <p:cond delay="2500"/>
                            </p:stCondLst>
                            <p:childTnLst>
                              <p:par>
                                <p:cTn id="26" presetID="12" presetClass="entr" presetSubtype="1" fill="hold" nodeType="afterEffect">
                                  <p:stCondLst>
                                    <p:cond delay="0"/>
                                  </p:stCondLst>
                                  <p:childTnLst>
                                    <p:set>
                                      <p:cBhvr>
                                        <p:cTn id="27" dur="1" fill="hold">
                                          <p:stCondLst>
                                            <p:cond delay="0"/>
                                          </p:stCondLst>
                                        </p:cTn>
                                        <p:tgtEl>
                                          <p:spTgt spid="4"/>
                                        </p:tgtEl>
                                        <p:attrNameLst>
                                          <p:attrName>style.visibility</p:attrName>
                                        </p:attrNameLst>
                                      </p:cBhvr>
                                      <p:to>
                                        <p:strVal val="visible"/>
                                      </p:to>
                                    </p:set>
                                    <p:anim calcmode="lin" valueType="num">
                                      <p:cBhvr additive="base">
                                        <p:cTn id="28" dur="500"/>
                                        <p:tgtEl>
                                          <p:spTgt spid="4"/>
                                        </p:tgtEl>
                                        <p:attrNameLst>
                                          <p:attrName>ppt_y</p:attrName>
                                        </p:attrNameLst>
                                      </p:cBhvr>
                                      <p:tavLst>
                                        <p:tav tm="0">
                                          <p:val>
                                            <p:strVal val="#ppt_y-#ppt_h*1.125000"/>
                                          </p:val>
                                        </p:tav>
                                        <p:tav tm="100000">
                                          <p:val>
                                            <p:strVal val="#ppt_y"/>
                                          </p:val>
                                        </p:tav>
                                      </p:tavLst>
                                    </p:anim>
                                    <p:animEffect transition="in" filter="wipe(down)">
                                      <p:cBhvr>
                                        <p:cTn id="29" dur="500"/>
                                        <p:tgtEl>
                                          <p:spTgt spid="4"/>
                                        </p:tgtEl>
                                      </p:cBhvr>
                                    </p:animEffect>
                                  </p:childTnLst>
                                </p:cTn>
                              </p:par>
                            </p:childTnLst>
                          </p:cTn>
                        </p:par>
                        <p:par>
                          <p:cTn id="30" fill="hold">
                            <p:stCondLst>
                              <p:cond delay="3000"/>
                            </p:stCondLst>
                            <p:childTnLst>
                              <p:par>
                                <p:cTn id="31" presetID="42" presetClass="entr" presetSubtype="0" fill="hold" grpId="0" nodeType="afterEffect">
                                  <p:stCondLst>
                                    <p:cond delay="0"/>
                                  </p:stCondLst>
                                  <p:childTnLst>
                                    <p:set>
                                      <p:cBhvr>
                                        <p:cTn id="32" dur="1" fill="hold">
                                          <p:stCondLst>
                                            <p:cond delay="0"/>
                                          </p:stCondLst>
                                        </p:cTn>
                                        <p:tgtEl>
                                          <p:spTgt spid="69"/>
                                        </p:tgtEl>
                                        <p:attrNameLst>
                                          <p:attrName>style.visibility</p:attrName>
                                        </p:attrNameLst>
                                      </p:cBhvr>
                                      <p:to>
                                        <p:strVal val="visible"/>
                                      </p:to>
                                    </p:set>
                                    <p:animEffect transition="in" filter="fade">
                                      <p:cBhvr>
                                        <p:cTn id="33" dur="1000"/>
                                        <p:tgtEl>
                                          <p:spTgt spid="69"/>
                                        </p:tgtEl>
                                      </p:cBhvr>
                                    </p:animEffect>
                                    <p:anim calcmode="lin" valueType="num">
                                      <p:cBhvr>
                                        <p:cTn id="34" dur="1000" fill="hold"/>
                                        <p:tgtEl>
                                          <p:spTgt spid="69"/>
                                        </p:tgtEl>
                                        <p:attrNameLst>
                                          <p:attrName>ppt_x</p:attrName>
                                        </p:attrNameLst>
                                      </p:cBhvr>
                                      <p:tavLst>
                                        <p:tav tm="0">
                                          <p:val>
                                            <p:strVal val="#ppt_x"/>
                                          </p:val>
                                        </p:tav>
                                        <p:tav tm="100000">
                                          <p:val>
                                            <p:strVal val="#ppt_x"/>
                                          </p:val>
                                        </p:tav>
                                      </p:tavLst>
                                    </p:anim>
                                    <p:anim calcmode="lin" valueType="num">
                                      <p:cBhvr>
                                        <p:cTn id="35" dur="1000" fill="hold"/>
                                        <p:tgtEl>
                                          <p:spTgt spid="69"/>
                                        </p:tgtEl>
                                        <p:attrNameLst>
                                          <p:attrName>ppt_y</p:attrName>
                                        </p:attrNameLst>
                                      </p:cBhvr>
                                      <p:tavLst>
                                        <p:tav tm="0">
                                          <p:val>
                                            <p:strVal val="#ppt_y+.1"/>
                                          </p:val>
                                        </p:tav>
                                        <p:tav tm="100000">
                                          <p:val>
                                            <p:strVal val="#ppt_y"/>
                                          </p:val>
                                        </p:tav>
                                      </p:tavLst>
                                    </p:anim>
                                  </p:childTnLst>
                                </p:cTn>
                              </p:par>
                            </p:childTnLst>
                          </p:cTn>
                        </p:par>
                        <p:par>
                          <p:cTn id="36" fill="hold">
                            <p:stCondLst>
                              <p:cond delay="4000"/>
                            </p:stCondLst>
                            <p:childTnLst>
                              <p:par>
                                <p:cTn id="37" presetID="2" presetClass="entr" presetSubtype="8" decel="100000" fill="hold" nodeType="afterEffect">
                                  <p:stCondLst>
                                    <p:cond delay="0"/>
                                  </p:stCondLst>
                                  <p:childTnLst>
                                    <p:set>
                                      <p:cBhvr>
                                        <p:cTn id="38" dur="1" fill="hold">
                                          <p:stCondLst>
                                            <p:cond delay="0"/>
                                          </p:stCondLst>
                                        </p:cTn>
                                        <p:tgtEl>
                                          <p:spTgt spid="9"/>
                                        </p:tgtEl>
                                        <p:attrNameLst>
                                          <p:attrName>style.visibility</p:attrName>
                                        </p:attrNameLst>
                                      </p:cBhvr>
                                      <p:to>
                                        <p:strVal val="visible"/>
                                      </p:to>
                                    </p:set>
                                    <p:anim calcmode="lin" valueType="num">
                                      <p:cBhvr additive="base">
                                        <p:cTn id="39" dur="500" fill="hold"/>
                                        <p:tgtEl>
                                          <p:spTgt spid="9"/>
                                        </p:tgtEl>
                                        <p:attrNameLst>
                                          <p:attrName>ppt_x</p:attrName>
                                        </p:attrNameLst>
                                      </p:cBhvr>
                                      <p:tavLst>
                                        <p:tav tm="0">
                                          <p:val>
                                            <p:strVal val="0-#ppt_w/2"/>
                                          </p:val>
                                        </p:tav>
                                        <p:tav tm="100000">
                                          <p:val>
                                            <p:strVal val="#ppt_x"/>
                                          </p:val>
                                        </p:tav>
                                      </p:tavLst>
                                    </p:anim>
                                    <p:anim calcmode="lin" valueType="num">
                                      <p:cBhvr additive="base">
                                        <p:cTn id="40" dur="500" fill="hold"/>
                                        <p:tgtEl>
                                          <p:spTgt spid="9"/>
                                        </p:tgtEl>
                                        <p:attrNameLst>
                                          <p:attrName>ppt_y</p:attrName>
                                        </p:attrNameLst>
                                      </p:cBhvr>
                                      <p:tavLst>
                                        <p:tav tm="0">
                                          <p:val>
                                            <p:strVal val="#ppt_y"/>
                                          </p:val>
                                        </p:tav>
                                        <p:tav tm="100000">
                                          <p:val>
                                            <p:strVal val="#ppt_y"/>
                                          </p:val>
                                        </p:tav>
                                      </p:tavLst>
                                    </p:anim>
                                  </p:childTnLst>
                                </p:cTn>
                              </p:par>
                            </p:childTnLst>
                          </p:cTn>
                        </p:par>
                        <p:par>
                          <p:cTn id="41" fill="hold">
                            <p:stCondLst>
                              <p:cond delay="4500"/>
                            </p:stCondLst>
                            <p:childTnLst>
                              <p:par>
                                <p:cTn id="42" presetID="12" presetClass="entr" presetSubtype="1" fill="hold" nodeType="afterEffect">
                                  <p:stCondLst>
                                    <p:cond delay="0"/>
                                  </p:stCondLst>
                                  <p:childTnLst>
                                    <p:set>
                                      <p:cBhvr>
                                        <p:cTn id="43" dur="1" fill="hold">
                                          <p:stCondLst>
                                            <p:cond delay="0"/>
                                          </p:stCondLst>
                                        </p:cTn>
                                        <p:tgtEl>
                                          <p:spTgt spid="3"/>
                                        </p:tgtEl>
                                        <p:attrNameLst>
                                          <p:attrName>style.visibility</p:attrName>
                                        </p:attrNameLst>
                                      </p:cBhvr>
                                      <p:to>
                                        <p:strVal val="visible"/>
                                      </p:to>
                                    </p:set>
                                    <p:anim calcmode="lin" valueType="num">
                                      <p:cBhvr additive="base">
                                        <p:cTn id="44" dur="500"/>
                                        <p:tgtEl>
                                          <p:spTgt spid="3"/>
                                        </p:tgtEl>
                                        <p:attrNameLst>
                                          <p:attrName>ppt_y</p:attrName>
                                        </p:attrNameLst>
                                      </p:cBhvr>
                                      <p:tavLst>
                                        <p:tav tm="0">
                                          <p:val>
                                            <p:strVal val="#ppt_y-#ppt_h*1.125000"/>
                                          </p:val>
                                        </p:tav>
                                        <p:tav tm="100000">
                                          <p:val>
                                            <p:strVal val="#ppt_y"/>
                                          </p:val>
                                        </p:tav>
                                      </p:tavLst>
                                    </p:anim>
                                    <p:animEffect transition="in" filter="wipe(down)">
                                      <p:cBhvr>
                                        <p:cTn id="45" dur="500"/>
                                        <p:tgtEl>
                                          <p:spTgt spid="3"/>
                                        </p:tgtEl>
                                      </p:cBhvr>
                                    </p:animEffect>
                                  </p:childTnLst>
                                </p:cTn>
                              </p:par>
                            </p:childTnLst>
                          </p:cTn>
                        </p:par>
                        <p:par>
                          <p:cTn id="46" fill="hold">
                            <p:stCondLst>
                              <p:cond delay="5000"/>
                            </p:stCondLst>
                            <p:childTnLst>
                              <p:par>
                                <p:cTn id="47" presetID="42" presetClass="entr" presetSubtype="0" fill="hold" grpId="0" nodeType="afterEffect">
                                  <p:stCondLst>
                                    <p:cond delay="0"/>
                                  </p:stCondLst>
                                  <p:childTnLst>
                                    <p:set>
                                      <p:cBhvr>
                                        <p:cTn id="48" dur="1" fill="hold">
                                          <p:stCondLst>
                                            <p:cond delay="0"/>
                                          </p:stCondLst>
                                        </p:cTn>
                                        <p:tgtEl>
                                          <p:spTgt spid="70"/>
                                        </p:tgtEl>
                                        <p:attrNameLst>
                                          <p:attrName>style.visibility</p:attrName>
                                        </p:attrNameLst>
                                      </p:cBhvr>
                                      <p:to>
                                        <p:strVal val="visible"/>
                                      </p:to>
                                    </p:set>
                                    <p:animEffect transition="in" filter="fade">
                                      <p:cBhvr>
                                        <p:cTn id="49" dur="1000"/>
                                        <p:tgtEl>
                                          <p:spTgt spid="70"/>
                                        </p:tgtEl>
                                      </p:cBhvr>
                                    </p:animEffect>
                                    <p:anim calcmode="lin" valueType="num">
                                      <p:cBhvr>
                                        <p:cTn id="50" dur="1000" fill="hold"/>
                                        <p:tgtEl>
                                          <p:spTgt spid="70"/>
                                        </p:tgtEl>
                                        <p:attrNameLst>
                                          <p:attrName>ppt_x</p:attrName>
                                        </p:attrNameLst>
                                      </p:cBhvr>
                                      <p:tavLst>
                                        <p:tav tm="0">
                                          <p:val>
                                            <p:strVal val="#ppt_x"/>
                                          </p:val>
                                        </p:tav>
                                        <p:tav tm="100000">
                                          <p:val>
                                            <p:strVal val="#ppt_x"/>
                                          </p:val>
                                        </p:tav>
                                      </p:tavLst>
                                    </p:anim>
                                    <p:anim calcmode="lin" valueType="num">
                                      <p:cBhvr>
                                        <p:cTn id="51" dur="1000" fill="hold"/>
                                        <p:tgtEl>
                                          <p:spTgt spid="70"/>
                                        </p:tgtEl>
                                        <p:attrNameLst>
                                          <p:attrName>ppt_y</p:attrName>
                                        </p:attrNameLst>
                                      </p:cBhvr>
                                      <p:tavLst>
                                        <p:tav tm="0">
                                          <p:val>
                                            <p:strVal val="#ppt_y+.1"/>
                                          </p:val>
                                        </p:tav>
                                        <p:tav tm="100000">
                                          <p:val>
                                            <p:strVal val="#ppt_y"/>
                                          </p:val>
                                        </p:tav>
                                      </p:tavLst>
                                    </p:anim>
                                  </p:childTnLst>
                                </p:cTn>
                              </p:par>
                            </p:childTnLst>
                          </p:cTn>
                        </p:par>
                        <p:par>
                          <p:cTn id="52" fill="hold">
                            <p:stCondLst>
                              <p:cond delay="6000"/>
                            </p:stCondLst>
                            <p:childTnLst>
                              <p:par>
                                <p:cTn id="53" presetID="2" presetClass="entr" presetSubtype="8" decel="100000" fill="hold" nodeType="afterEffect">
                                  <p:stCondLst>
                                    <p:cond delay="0"/>
                                  </p:stCondLst>
                                  <p:childTnLst>
                                    <p:set>
                                      <p:cBhvr>
                                        <p:cTn id="54" dur="1" fill="hold">
                                          <p:stCondLst>
                                            <p:cond delay="0"/>
                                          </p:stCondLst>
                                        </p:cTn>
                                        <p:tgtEl>
                                          <p:spTgt spid="10"/>
                                        </p:tgtEl>
                                        <p:attrNameLst>
                                          <p:attrName>style.visibility</p:attrName>
                                        </p:attrNameLst>
                                      </p:cBhvr>
                                      <p:to>
                                        <p:strVal val="visible"/>
                                      </p:to>
                                    </p:set>
                                    <p:anim calcmode="lin" valueType="num">
                                      <p:cBhvr additive="base">
                                        <p:cTn id="55" dur="500" fill="hold"/>
                                        <p:tgtEl>
                                          <p:spTgt spid="10"/>
                                        </p:tgtEl>
                                        <p:attrNameLst>
                                          <p:attrName>ppt_x</p:attrName>
                                        </p:attrNameLst>
                                      </p:cBhvr>
                                      <p:tavLst>
                                        <p:tav tm="0">
                                          <p:val>
                                            <p:strVal val="0-#ppt_w/2"/>
                                          </p:val>
                                        </p:tav>
                                        <p:tav tm="100000">
                                          <p:val>
                                            <p:strVal val="#ppt_x"/>
                                          </p:val>
                                        </p:tav>
                                      </p:tavLst>
                                    </p:anim>
                                    <p:anim calcmode="lin" valueType="num">
                                      <p:cBhvr additive="base">
                                        <p:cTn id="56" dur="500" fill="hold"/>
                                        <p:tgtEl>
                                          <p:spTgt spid="10"/>
                                        </p:tgtEl>
                                        <p:attrNameLst>
                                          <p:attrName>ppt_y</p:attrName>
                                        </p:attrNameLst>
                                      </p:cBhvr>
                                      <p:tavLst>
                                        <p:tav tm="0">
                                          <p:val>
                                            <p:strVal val="#ppt_y"/>
                                          </p:val>
                                        </p:tav>
                                        <p:tav tm="100000">
                                          <p:val>
                                            <p:strVal val="#ppt_y"/>
                                          </p:val>
                                        </p:tav>
                                      </p:tavLst>
                                    </p:anim>
                                  </p:childTnLst>
                                </p:cTn>
                              </p:par>
                            </p:childTnLst>
                          </p:cTn>
                        </p:par>
                        <p:par>
                          <p:cTn id="57" fill="hold">
                            <p:stCondLst>
                              <p:cond delay="6500"/>
                            </p:stCondLst>
                            <p:childTnLst>
                              <p:par>
                                <p:cTn id="58" presetID="12" presetClass="entr" presetSubtype="1" fill="hold" nodeType="afterEffect">
                                  <p:stCondLst>
                                    <p:cond delay="0"/>
                                  </p:stCondLst>
                                  <p:childTnLst>
                                    <p:set>
                                      <p:cBhvr>
                                        <p:cTn id="59" dur="1" fill="hold">
                                          <p:stCondLst>
                                            <p:cond delay="0"/>
                                          </p:stCondLst>
                                        </p:cTn>
                                        <p:tgtEl>
                                          <p:spTgt spid="2"/>
                                        </p:tgtEl>
                                        <p:attrNameLst>
                                          <p:attrName>style.visibility</p:attrName>
                                        </p:attrNameLst>
                                      </p:cBhvr>
                                      <p:to>
                                        <p:strVal val="visible"/>
                                      </p:to>
                                    </p:set>
                                    <p:anim calcmode="lin" valueType="num">
                                      <p:cBhvr additive="base">
                                        <p:cTn id="60" dur="500"/>
                                        <p:tgtEl>
                                          <p:spTgt spid="2"/>
                                        </p:tgtEl>
                                        <p:attrNameLst>
                                          <p:attrName>ppt_y</p:attrName>
                                        </p:attrNameLst>
                                      </p:cBhvr>
                                      <p:tavLst>
                                        <p:tav tm="0">
                                          <p:val>
                                            <p:strVal val="#ppt_y-#ppt_h*1.125000"/>
                                          </p:val>
                                        </p:tav>
                                        <p:tav tm="100000">
                                          <p:val>
                                            <p:strVal val="#ppt_y"/>
                                          </p:val>
                                        </p:tav>
                                      </p:tavLst>
                                    </p:anim>
                                    <p:animEffect transition="in" filter="wipe(down)">
                                      <p:cBhvr>
                                        <p:cTn id="61" dur="500"/>
                                        <p:tgtEl>
                                          <p:spTgt spid="2"/>
                                        </p:tgtEl>
                                      </p:cBhvr>
                                    </p:animEffect>
                                  </p:childTnLst>
                                </p:cTn>
                              </p:par>
                            </p:childTnLst>
                          </p:cTn>
                        </p:par>
                        <p:par>
                          <p:cTn id="62" fill="hold">
                            <p:stCondLst>
                              <p:cond delay="7000"/>
                            </p:stCondLst>
                            <p:childTnLst>
                              <p:par>
                                <p:cTn id="63" presetID="42" presetClass="entr" presetSubtype="0" fill="hold" grpId="0" nodeType="afterEffect">
                                  <p:stCondLst>
                                    <p:cond delay="0"/>
                                  </p:stCondLst>
                                  <p:childTnLst>
                                    <p:set>
                                      <p:cBhvr>
                                        <p:cTn id="64" dur="1" fill="hold">
                                          <p:stCondLst>
                                            <p:cond delay="0"/>
                                          </p:stCondLst>
                                        </p:cTn>
                                        <p:tgtEl>
                                          <p:spTgt spid="71"/>
                                        </p:tgtEl>
                                        <p:attrNameLst>
                                          <p:attrName>style.visibility</p:attrName>
                                        </p:attrNameLst>
                                      </p:cBhvr>
                                      <p:to>
                                        <p:strVal val="visible"/>
                                      </p:to>
                                    </p:set>
                                    <p:animEffect transition="in" filter="fade">
                                      <p:cBhvr>
                                        <p:cTn id="65" dur="1000"/>
                                        <p:tgtEl>
                                          <p:spTgt spid="71"/>
                                        </p:tgtEl>
                                      </p:cBhvr>
                                    </p:animEffect>
                                    <p:anim calcmode="lin" valueType="num">
                                      <p:cBhvr>
                                        <p:cTn id="66" dur="1000" fill="hold"/>
                                        <p:tgtEl>
                                          <p:spTgt spid="71"/>
                                        </p:tgtEl>
                                        <p:attrNameLst>
                                          <p:attrName>ppt_x</p:attrName>
                                        </p:attrNameLst>
                                      </p:cBhvr>
                                      <p:tavLst>
                                        <p:tav tm="0">
                                          <p:val>
                                            <p:strVal val="#ppt_x"/>
                                          </p:val>
                                        </p:tav>
                                        <p:tav tm="100000">
                                          <p:val>
                                            <p:strVal val="#ppt_x"/>
                                          </p:val>
                                        </p:tav>
                                      </p:tavLst>
                                    </p:anim>
                                    <p:anim calcmode="lin" valueType="num">
                                      <p:cBhvr>
                                        <p:cTn id="67" dur="1000" fill="hold"/>
                                        <p:tgtEl>
                                          <p:spTgt spid="7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 grpId="0"/>
      <p:bldP spid="69" grpId="0"/>
      <p:bldP spid="70" grpId="0"/>
      <p:bldP spid="71"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3"/>
          <p:cNvSpPr txBox="1"/>
          <p:nvPr/>
        </p:nvSpPr>
        <p:spPr>
          <a:xfrm>
            <a:off x="4305829" y="3510748"/>
            <a:ext cx="5867869" cy="517065"/>
          </a:xfrm>
          <a:prstGeom prst="rect">
            <a:avLst/>
          </a:prstGeom>
        </p:spPr>
        <p:txBody>
          <a:bodyPr wrap="square" lIns="0" tIns="0" rIns="0" bIns="0" anchor="t" anchorCtr="0">
            <a:spAutoFit/>
          </a:bodyPr>
          <a:lstStyle>
            <a:defPPr>
              <a:defRPr lang="zh-CN"/>
            </a:defPPr>
            <a:lvl1pPr indent="0" defTabSz="1218565" fontAlgn="ctr">
              <a:lnSpc>
                <a:spcPct val="120000"/>
              </a:lnSpc>
              <a:buNone/>
              <a:defRPr sz="1400" baseline="0">
                <a:solidFill>
                  <a:schemeClr val="tx1">
                    <a:lumMod val="65000"/>
                    <a:lumOff val="35000"/>
                  </a:schemeClr>
                </a:solidFill>
                <a:latin typeface="微软雅黑" panose="020B0503020204020204" pitchFamily="34" charset="-122"/>
                <a:ea typeface="微软雅黑" panose="020B0503020204020204" pitchFamily="34" charset="-122"/>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zh-CN" altLang="en-US" dirty="0">
                <a:sym typeface="微软雅黑" panose="020B0503020204020204" pitchFamily="34" charset="-122"/>
              </a:rPr>
              <a:t>请点击录入本章节的概括性描述文字或者复制粘贴，请添加说明文字，图像描述及总结。在此录入本章节的综合描述说明。</a:t>
            </a:r>
            <a:endParaRPr lang="en-US" altLang="zh-CN" dirty="0">
              <a:sym typeface="微软雅黑" panose="020B0503020204020204" pitchFamily="34" charset="-122"/>
            </a:endParaRPr>
          </a:p>
        </p:txBody>
      </p:sp>
      <p:sp>
        <p:nvSpPr>
          <p:cNvPr id="3" name="TextBox 18"/>
          <p:cNvSpPr>
            <a:spLocks noChangeArrowheads="1"/>
          </p:cNvSpPr>
          <p:nvPr/>
        </p:nvSpPr>
        <p:spPr bwMode="auto">
          <a:xfrm>
            <a:off x="4209577" y="2622420"/>
            <a:ext cx="2749471"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spcBef>
                <a:spcPct val="0"/>
              </a:spcBef>
              <a:buFont typeface="Arial" panose="020B0604020202020204" pitchFamily="34" charset="0"/>
              <a:buNone/>
            </a:pPr>
            <a:r>
              <a:rPr lang="zh-CN" altLang="en-US" sz="5000" b="1" dirty="0">
                <a:solidFill>
                  <a:schemeClr val="bg2"/>
                </a:solidFill>
                <a:latin typeface="Impact" panose="020B0806030902050204" pitchFamily="34" charset="0"/>
                <a:ea typeface="微软雅黑" panose="020B0503020204020204" pitchFamily="34" charset="-122"/>
                <a:sym typeface="方正大黑简体" panose="03000509000000000000" pitchFamily="65" charset="-122"/>
              </a:rPr>
              <a:t>添加主题</a:t>
            </a:r>
          </a:p>
        </p:txBody>
      </p:sp>
      <p:sp>
        <p:nvSpPr>
          <p:cNvPr id="4" name="前言"/>
          <p:cNvSpPr>
            <a:spLocks noChangeArrowheads="1"/>
          </p:cNvSpPr>
          <p:nvPr/>
        </p:nvSpPr>
        <p:spPr bwMode="auto">
          <a:xfrm>
            <a:off x="7104112" y="2960975"/>
            <a:ext cx="174438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spcBef>
                <a:spcPct val="0"/>
              </a:spcBef>
              <a:buNone/>
            </a:pPr>
            <a:r>
              <a:rPr lang="en-US" altLang="zh-CN" sz="2800" dirty="0">
                <a:solidFill>
                  <a:schemeClr val="bg1">
                    <a:lumMod val="50000"/>
                  </a:schemeClr>
                </a:solidFill>
                <a:latin typeface="Impact" panose="020B0806030902050204" pitchFamily="34" charset="0"/>
              </a:rPr>
              <a:t>Add theme</a:t>
            </a:r>
            <a:endParaRPr lang="zh-CN" altLang="en-US" sz="2800" dirty="0">
              <a:solidFill>
                <a:schemeClr val="bg1">
                  <a:lumMod val="50000"/>
                </a:schemeClr>
              </a:solidFill>
              <a:latin typeface="Impact" panose="020B0806030902050204" pitchFamily="34" charset="0"/>
            </a:endParaRPr>
          </a:p>
        </p:txBody>
      </p:sp>
      <p:sp>
        <p:nvSpPr>
          <p:cNvPr id="5" name="标题层"/>
          <p:cNvSpPr txBox="1"/>
          <p:nvPr/>
        </p:nvSpPr>
        <p:spPr bwMode="auto">
          <a:xfrm>
            <a:off x="2063553" y="2414232"/>
            <a:ext cx="2242115" cy="1969758"/>
          </a:xfrm>
          <a:prstGeom prst="rect">
            <a:avLst/>
          </a:prstGeom>
          <a:noFill/>
          <a:effectLst/>
        </p:spPr>
        <p:txBody>
          <a:bodyPr wrap="square" lIns="121908" tIns="60954" rIns="121908" bIns="60954">
            <a:spAutoFit/>
          </a:bodyPr>
          <a:lstStyle/>
          <a:p>
            <a:pPr algn="ctr" defTabSz="1218565">
              <a:defRPr/>
            </a:pPr>
            <a:r>
              <a:rPr lang="en-US" altLang="zh-CN" sz="12000" kern="0" dirty="0" smtClean="0">
                <a:solidFill>
                  <a:schemeClr val="bg2"/>
                </a:solidFill>
                <a:latin typeface="Impact" panose="020B0806030902050204" pitchFamily="34" charset="0"/>
                <a:ea typeface="微软雅黑" panose="020B0503020204020204" pitchFamily="34" charset="-122"/>
                <a:cs typeface="Arial" panose="020B0604020202020204" pitchFamily="34" charset="0"/>
              </a:rPr>
              <a:t>04</a:t>
            </a:r>
            <a:endParaRPr lang="zh-CN" altLang="en-US" sz="12000" kern="0" dirty="0">
              <a:solidFill>
                <a:schemeClr val="bg2"/>
              </a:solidFill>
              <a:latin typeface="Impact" panose="020B0806030902050204" pitchFamily="34" charset="0"/>
              <a:ea typeface="微软雅黑" panose="020B0503020204020204" pitchFamily="34" charset="-122"/>
              <a:cs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5250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400" fill="hold"/>
                                        <p:tgtEl>
                                          <p:spTgt spid="5"/>
                                        </p:tgtEl>
                                        <p:attrNameLst>
                                          <p:attrName>ppt_x</p:attrName>
                                        </p:attrNameLst>
                                      </p:cBhvr>
                                      <p:tavLst>
                                        <p:tav tm="0">
                                          <p:val>
                                            <p:strVal val="0-#ppt_w/2"/>
                                          </p:val>
                                        </p:tav>
                                        <p:tav tm="100000">
                                          <p:val>
                                            <p:strVal val="#ppt_x"/>
                                          </p:val>
                                        </p:tav>
                                      </p:tavLst>
                                    </p:anim>
                                    <p:anim calcmode="lin" valueType="num">
                                      <p:cBhvr additive="base">
                                        <p:cTn id="8" dur="400" fill="hold"/>
                                        <p:tgtEl>
                                          <p:spTgt spid="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fill="hold"/>
                                        <p:tgtEl>
                                          <p:spTgt spid="3"/>
                                        </p:tgtEl>
                                        <p:attrNameLst>
                                          <p:attrName>ppt_x</p:attrName>
                                        </p:attrNameLst>
                                      </p:cBhvr>
                                      <p:tavLst>
                                        <p:tav tm="0">
                                          <p:val>
                                            <p:strVal val="1+#ppt_w/2"/>
                                          </p:val>
                                        </p:tav>
                                        <p:tav tm="100000">
                                          <p:val>
                                            <p:strVal val="#ppt_x"/>
                                          </p:val>
                                        </p:tav>
                                      </p:tavLst>
                                    </p:anim>
                                    <p:anim calcmode="lin" valueType="num">
                                      <p:cBhvr additive="base">
                                        <p:cTn id="13" dur="500" fill="hold"/>
                                        <p:tgtEl>
                                          <p:spTgt spid="3"/>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2" fill="hold" grpId="0" nodeType="after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additive="base">
                                        <p:cTn id="17" dur="500" fill="hold"/>
                                        <p:tgtEl>
                                          <p:spTgt spid="4"/>
                                        </p:tgtEl>
                                        <p:attrNameLst>
                                          <p:attrName>ppt_x</p:attrName>
                                        </p:attrNameLst>
                                      </p:cBhvr>
                                      <p:tavLst>
                                        <p:tav tm="0">
                                          <p:val>
                                            <p:strVal val="1+#ppt_w/2"/>
                                          </p:val>
                                        </p:tav>
                                        <p:tav tm="100000">
                                          <p:val>
                                            <p:strVal val="#ppt_x"/>
                                          </p:val>
                                        </p:tav>
                                      </p:tavLst>
                                    </p:anim>
                                    <p:anim calcmode="lin" valueType="num">
                                      <p:cBhvr additive="base">
                                        <p:cTn id="18" dur="500" fill="hold"/>
                                        <p:tgtEl>
                                          <p:spTgt spid="4"/>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12" presetClass="entr" presetSubtype="4" fill="hold" grpId="0" nodeType="after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slide(fromBottom)">
                                      <p:cBhvr>
                                        <p:cTn id="2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132"/>
          <p:cNvSpPr/>
          <p:nvPr/>
        </p:nvSpPr>
        <p:spPr bwMode="auto">
          <a:xfrm>
            <a:off x="7233149" y="1508788"/>
            <a:ext cx="762150" cy="1305903"/>
          </a:xfrm>
          <a:custGeom>
            <a:avLst/>
            <a:gdLst>
              <a:gd name="T0" fmla="*/ 0 w 673"/>
              <a:gd name="T1" fmla="*/ 1153 h 1153"/>
              <a:gd name="T2" fmla="*/ 0 w 673"/>
              <a:gd name="T3" fmla="*/ 0 h 1153"/>
              <a:gd name="T4" fmla="*/ 673 w 673"/>
              <a:gd name="T5" fmla="*/ 761 h 1153"/>
              <a:gd name="T6" fmla="*/ 0 w 673"/>
              <a:gd name="T7" fmla="*/ 1153 h 1153"/>
            </a:gdLst>
            <a:ahLst/>
            <a:cxnLst>
              <a:cxn ang="0">
                <a:pos x="T0" y="T1"/>
              </a:cxn>
              <a:cxn ang="0">
                <a:pos x="T2" y="T3"/>
              </a:cxn>
              <a:cxn ang="0">
                <a:pos x="T4" y="T5"/>
              </a:cxn>
              <a:cxn ang="0">
                <a:pos x="T6" y="T7"/>
              </a:cxn>
            </a:cxnLst>
            <a:rect l="0" t="0" r="r" b="b"/>
            <a:pathLst>
              <a:path w="673" h="1153">
                <a:moveTo>
                  <a:pt x="0" y="1153"/>
                </a:moveTo>
                <a:lnTo>
                  <a:pt x="0" y="0"/>
                </a:lnTo>
                <a:lnTo>
                  <a:pt x="673" y="761"/>
                </a:lnTo>
                <a:lnTo>
                  <a:pt x="0" y="1153"/>
                </a:lnTo>
                <a:close/>
              </a:path>
            </a:pathLst>
          </a:custGeom>
          <a:solidFill>
            <a:schemeClr val="accent4">
              <a:lumMod val="60000"/>
              <a:lumOff val="40000"/>
            </a:schemeClr>
          </a:solidFill>
          <a:ln>
            <a:noFill/>
          </a:ln>
        </p:spPr>
        <p:txBody>
          <a:bodyPr vert="horz" wrap="square" lIns="91431" tIns="45715" rIns="91431" bIns="45715" numCol="1" anchor="t" anchorCtr="0" compatLnSpc="1"/>
          <a:lstStyle/>
          <a:p>
            <a:endParaRPr lang="zh-CN" altLang="en-US">
              <a:solidFill>
                <a:schemeClr val="tx1">
                  <a:lumMod val="50000"/>
                  <a:lumOff val="50000"/>
                </a:schemeClr>
              </a:solidFill>
            </a:endParaRPr>
          </a:p>
        </p:txBody>
      </p:sp>
      <p:sp>
        <p:nvSpPr>
          <p:cNvPr id="3" name="Freeform 133"/>
          <p:cNvSpPr/>
          <p:nvPr/>
        </p:nvSpPr>
        <p:spPr bwMode="auto">
          <a:xfrm>
            <a:off x="6596703" y="1508788"/>
            <a:ext cx="636446" cy="1305903"/>
          </a:xfrm>
          <a:custGeom>
            <a:avLst/>
            <a:gdLst>
              <a:gd name="T0" fmla="*/ 562 w 562"/>
              <a:gd name="T1" fmla="*/ 0 h 1153"/>
              <a:gd name="T2" fmla="*/ 0 w 562"/>
              <a:gd name="T3" fmla="*/ 777 h 1153"/>
              <a:gd name="T4" fmla="*/ 562 w 562"/>
              <a:gd name="T5" fmla="*/ 1153 h 1153"/>
              <a:gd name="T6" fmla="*/ 562 w 562"/>
              <a:gd name="T7" fmla="*/ 0 h 1153"/>
            </a:gdLst>
            <a:ahLst/>
            <a:cxnLst>
              <a:cxn ang="0">
                <a:pos x="T0" y="T1"/>
              </a:cxn>
              <a:cxn ang="0">
                <a:pos x="T2" y="T3"/>
              </a:cxn>
              <a:cxn ang="0">
                <a:pos x="T4" y="T5"/>
              </a:cxn>
              <a:cxn ang="0">
                <a:pos x="T6" y="T7"/>
              </a:cxn>
            </a:cxnLst>
            <a:rect l="0" t="0" r="r" b="b"/>
            <a:pathLst>
              <a:path w="562" h="1153">
                <a:moveTo>
                  <a:pt x="562" y="0"/>
                </a:moveTo>
                <a:lnTo>
                  <a:pt x="0" y="777"/>
                </a:lnTo>
                <a:lnTo>
                  <a:pt x="562" y="1153"/>
                </a:lnTo>
                <a:lnTo>
                  <a:pt x="562" y="0"/>
                </a:lnTo>
                <a:close/>
              </a:path>
            </a:pathLst>
          </a:custGeom>
          <a:solidFill>
            <a:schemeClr val="accent4"/>
          </a:solidFill>
          <a:ln>
            <a:noFill/>
          </a:ln>
        </p:spPr>
        <p:txBody>
          <a:bodyPr vert="horz" wrap="square" lIns="91431" tIns="45715" rIns="91431" bIns="45715" numCol="1" anchor="t" anchorCtr="0" compatLnSpc="1"/>
          <a:lstStyle/>
          <a:p>
            <a:endParaRPr lang="zh-CN" altLang="en-US">
              <a:solidFill>
                <a:schemeClr val="tx1">
                  <a:lumMod val="50000"/>
                  <a:lumOff val="50000"/>
                </a:schemeClr>
              </a:solidFill>
            </a:endParaRPr>
          </a:p>
        </p:txBody>
      </p:sp>
      <p:sp>
        <p:nvSpPr>
          <p:cNvPr id="4" name="Freeform 134"/>
          <p:cNvSpPr/>
          <p:nvPr/>
        </p:nvSpPr>
        <p:spPr bwMode="auto">
          <a:xfrm>
            <a:off x="5431398" y="3450089"/>
            <a:ext cx="1788163" cy="1722705"/>
          </a:xfrm>
          <a:custGeom>
            <a:avLst/>
            <a:gdLst>
              <a:gd name="T0" fmla="*/ 340 w 1579"/>
              <a:gd name="T1" fmla="*/ 0 h 1521"/>
              <a:gd name="T2" fmla="*/ 0 w 1579"/>
              <a:gd name="T3" fmla="*/ 466 h 1521"/>
              <a:gd name="T4" fmla="*/ 1579 w 1579"/>
              <a:gd name="T5" fmla="*/ 1521 h 1521"/>
              <a:gd name="T6" fmla="*/ 1579 w 1579"/>
              <a:gd name="T7" fmla="*/ 829 h 1521"/>
              <a:gd name="T8" fmla="*/ 340 w 1579"/>
              <a:gd name="T9" fmla="*/ 0 h 1521"/>
            </a:gdLst>
            <a:ahLst/>
            <a:cxnLst>
              <a:cxn ang="0">
                <a:pos x="T0" y="T1"/>
              </a:cxn>
              <a:cxn ang="0">
                <a:pos x="T2" y="T3"/>
              </a:cxn>
              <a:cxn ang="0">
                <a:pos x="T4" y="T5"/>
              </a:cxn>
              <a:cxn ang="0">
                <a:pos x="T6" y="T7"/>
              </a:cxn>
              <a:cxn ang="0">
                <a:pos x="T8" y="T9"/>
              </a:cxn>
            </a:cxnLst>
            <a:rect l="0" t="0" r="r" b="b"/>
            <a:pathLst>
              <a:path w="1579" h="1521">
                <a:moveTo>
                  <a:pt x="340" y="0"/>
                </a:moveTo>
                <a:lnTo>
                  <a:pt x="0" y="466"/>
                </a:lnTo>
                <a:lnTo>
                  <a:pt x="1579" y="1521"/>
                </a:lnTo>
                <a:lnTo>
                  <a:pt x="1579" y="829"/>
                </a:lnTo>
                <a:lnTo>
                  <a:pt x="340" y="0"/>
                </a:lnTo>
                <a:close/>
              </a:path>
            </a:pathLst>
          </a:custGeom>
          <a:solidFill>
            <a:schemeClr val="accent1"/>
          </a:solidFill>
          <a:ln>
            <a:noFill/>
          </a:ln>
        </p:spPr>
        <p:txBody>
          <a:bodyPr vert="horz" wrap="square" lIns="91431" tIns="45715" rIns="91431" bIns="45715" numCol="1" anchor="t" anchorCtr="0" compatLnSpc="1"/>
          <a:lstStyle/>
          <a:p>
            <a:endParaRPr lang="zh-CN" altLang="en-US">
              <a:solidFill>
                <a:schemeClr val="tx1">
                  <a:lumMod val="50000"/>
                  <a:lumOff val="50000"/>
                </a:schemeClr>
              </a:solidFill>
            </a:endParaRPr>
          </a:p>
        </p:txBody>
      </p:sp>
      <p:sp>
        <p:nvSpPr>
          <p:cNvPr id="5" name="Freeform 135"/>
          <p:cNvSpPr/>
          <p:nvPr/>
        </p:nvSpPr>
        <p:spPr bwMode="auto">
          <a:xfrm>
            <a:off x="7219559" y="3409314"/>
            <a:ext cx="2167539" cy="1763479"/>
          </a:xfrm>
          <a:custGeom>
            <a:avLst/>
            <a:gdLst>
              <a:gd name="T0" fmla="*/ 0 w 1914"/>
              <a:gd name="T1" fmla="*/ 865 h 1557"/>
              <a:gd name="T2" fmla="*/ 0 w 1914"/>
              <a:gd name="T3" fmla="*/ 1557 h 1557"/>
              <a:gd name="T4" fmla="*/ 1914 w 1914"/>
              <a:gd name="T5" fmla="*/ 478 h 1557"/>
              <a:gd name="T6" fmla="*/ 1486 w 1914"/>
              <a:gd name="T7" fmla="*/ 0 h 1557"/>
              <a:gd name="T8" fmla="*/ 0 w 1914"/>
              <a:gd name="T9" fmla="*/ 865 h 1557"/>
            </a:gdLst>
            <a:ahLst/>
            <a:cxnLst>
              <a:cxn ang="0">
                <a:pos x="T0" y="T1"/>
              </a:cxn>
              <a:cxn ang="0">
                <a:pos x="T2" y="T3"/>
              </a:cxn>
              <a:cxn ang="0">
                <a:pos x="T4" y="T5"/>
              </a:cxn>
              <a:cxn ang="0">
                <a:pos x="T6" y="T7"/>
              </a:cxn>
              <a:cxn ang="0">
                <a:pos x="T8" y="T9"/>
              </a:cxn>
            </a:cxnLst>
            <a:rect l="0" t="0" r="r" b="b"/>
            <a:pathLst>
              <a:path w="1914" h="1557">
                <a:moveTo>
                  <a:pt x="0" y="865"/>
                </a:moveTo>
                <a:lnTo>
                  <a:pt x="0" y="1557"/>
                </a:lnTo>
                <a:lnTo>
                  <a:pt x="1914" y="478"/>
                </a:lnTo>
                <a:lnTo>
                  <a:pt x="1486" y="0"/>
                </a:lnTo>
                <a:lnTo>
                  <a:pt x="0" y="865"/>
                </a:lnTo>
                <a:close/>
              </a:path>
            </a:pathLst>
          </a:custGeom>
          <a:solidFill>
            <a:schemeClr val="accent1">
              <a:lumMod val="60000"/>
              <a:lumOff val="40000"/>
            </a:schemeClr>
          </a:solidFill>
          <a:ln>
            <a:noFill/>
          </a:ln>
        </p:spPr>
        <p:txBody>
          <a:bodyPr vert="horz" wrap="square" lIns="91431" tIns="45715" rIns="91431" bIns="45715" numCol="1" anchor="t" anchorCtr="0" compatLnSpc="1"/>
          <a:lstStyle/>
          <a:p>
            <a:endParaRPr lang="zh-CN" altLang="en-US">
              <a:solidFill>
                <a:schemeClr val="tx1">
                  <a:lumMod val="50000"/>
                  <a:lumOff val="50000"/>
                </a:schemeClr>
              </a:solidFill>
            </a:endParaRPr>
          </a:p>
        </p:txBody>
      </p:sp>
      <p:sp>
        <p:nvSpPr>
          <p:cNvPr id="6" name="Freeform 136"/>
          <p:cNvSpPr/>
          <p:nvPr/>
        </p:nvSpPr>
        <p:spPr bwMode="auto">
          <a:xfrm>
            <a:off x="5907032" y="2930217"/>
            <a:ext cx="1317058" cy="1271925"/>
          </a:xfrm>
          <a:custGeom>
            <a:avLst/>
            <a:gdLst>
              <a:gd name="T0" fmla="*/ 254 w 1163"/>
              <a:gd name="T1" fmla="*/ 0 h 1123"/>
              <a:gd name="T2" fmla="*/ 0 w 1163"/>
              <a:gd name="T3" fmla="*/ 347 h 1123"/>
              <a:gd name="T4" fmla="*/ 1163 w 1163"/>
              <a:gd name="T5" fmla="*/ 1123 h 1123"/>
              <a:gd name="T6" fmla="*/ 1163 w 1163"/>
              <a:gd name="T7" fmla="*/ 609 h 1123"/>
              <a:gd name="T8" fmla="*/ 254 w 1163"/>
              <a:gd name="T9" fmla="*/ 0 h 1123"/>
            </a:gdLst>
            <a:ahLst/>
            <a:cxnLst>
              <a:cxn ang="0">
                <a:pos x="T0" y="T1"/>
              </a:cxn>
              <a:cxn ang="0">
                <a:pos x="T2" y="T3"/>
              </a:cxn>
              <a:cxn ang="0">
                <a:pos x="T4" y="T5"/>
              </a:cxn>
              <a:cxn ang="0">
                <a:pos x="T6" y="T7"/>
              </a:cxn>
              <a:cxn ang="0">
                <a:pos x="T8" y="T9"/>
              </a:cxn>
            </a:cxnLst>
            <a:rect l="0" t="0" r="r" b="b"/>
            <a:pathLst>
              <a:path w="1163" h="1123">
                <a:moveTo>
                  <a:pt x="254" y="0"/>
                </a:moveTo>
                <a:lnTo>
                  <a:pt x="0" y="347"/>
                </a:lnTo>
                <a:lnTo>
                  <a:pt x="1163" y="1123"/>
                </a:lnTo>
                <a:lnTo>
                  <a:pt x="1163" y="609"/>
                </a:lnTo>
                <a:lnTo>
                  <a:pt x="254" y="0"/>
                </a:lnTo>
                <a:close/>
              </a:path>
            </a:pathLst>
          </a:custGeom>
          <a:solidFill>
            <a:schemeClr val="accent2"/>
          </a:solidFill>
          <a:ln>
            <a:noFill/>
          </a:ln>
        </p:spPr>
        <p:txBody>
          <a:bodyPr vert="horz" wrap="square" lIns="91431" tIns="45715" rIns="91431" bIns="45715" numCol="1" anchor="t" anchorCtr="0" compatLnSpc="1"/>
          <a:lstStyle/>
          <a:p>
            <a:endParaRPr lang="zh-CN" altLang="en-US">
              <a:solidFill>
                <a:schemeClr val="tx1">
                  <a:lumMod val="50000"/>
                  <a:lumOff val="50000"/>
                </a:schemeClr>
              </a:solidFill>
            </a:endParaRPr>
          </a:p>
        </p:txBody>
      </p:sp>
      <p:sp>
        <p:nvSpPr>
          <p:cNvPr id="7" name="Freeform 137"/>
          <p:cNvSpPr/>
          <p:nvPr/>
        </p:nvSpPr>
        <p:spPr bwMode="auto">
          <a:xfrm>
            <a:off x="7228619" y="2898503"/>
            <a:ext cx="1589982" cy="1299108"/>
          </a:xfrm>
          <a:custGeom>
            <a:avLst/>
            <a:gdLst>
              <a:gd name="T0" fmla="*/ 0 w 1404"/>
              <a:gd name="T1" fmla="*/ 633 h 1147"/>
              <a:gd name="T2" fmla="*/ 0 w 1404"/>
              <a:gd name="T3" fmla="*/ 1147 h 1147"/>
              <a:gd name="T4" fmla="*/ 1404 w 1404"/>
              <a:gd name="T5" fmla="*/ 357 h 1147"/>
              <a:gd name="T6" fmla="*/ 1083 w 1404"/>
              <a:gd name="T7" fmla="*/ 0 h 1147"/>
              <a:gd name="T8" fmla="*/ 0 w 1404"/>
              <a:gd name="T9" fmla="*/ 633 h 1147"/>
            </a:gdLst>
            <a:ahLst/>
            <a:cxnLst>
              <a:cxn ang="0">
                <a:pos x="T0" y="T1"/>
              </a:cxn>
              <a:cxn ang="0">
                <a:pos x="T2" y="T3"/>
              </a:cxn>
              <a:cxn ang="0">
                <a:pos x="T4" y="T5"/>
              </a:cxn>
              <a:cxn ang="0">
                <a:pos x="T6" y="T7"/>
              </a:cxn>
              <a:cxn ang="0">
                <a:pos x="T8" y="T9"/>
              </a:cxn>
            </a:cxnLst>
            <a:rect l="0" t="0" r="r" b="b"/>
            <a:pathLst>
              <a:path w="1404" h="1147">
                <a:moveTo>
                  <a:pt x="0" y="633"/>
                </a:moveTo>
                <a:lnTo>
                  <a:pt x="0" y="1147"/>
                </a:lnTo>
                <a:lnTo>
                  <a:pt x="1404" y="357"/>
                </a:lnTo>
                <a:lnTo>
                  <a:pt x="1083" y="0"/>
                </a:lnTo>
                <a:lnTo>
                  <a:pt x="0" y="633"/>
                </a:lnTo>
                <a:close/>
              </a:path>
            </a:pathLst>
          </a:custGeom>
          <a:solidFill>
            <a:schemeClr val="accent2">
              <a:lumMod val="60000"/>
              <a:lumOff val="40000"/>
            </a:schemeClr>
          </a:solidFill>
          <a:ln>
            <a:noFill/>
          </a:ln>
        </p:spPr>
        <p:txBody>
          <a:bodyPr vert="horz" wrap="square" lIns="91431" tIns="45715" rIns="91431" bIns="45715" numCol="1" anchor="t" anchorCtr="0" compatLnSpc="1"/>
          <a:lstStyle/>
          <a:p>
            <a:endParaRPr lang="zh-CN" altLang="en-US">
              <a:solidFill>
                <a:schemeClr val="tx1">
                  <a:lumMod val="50000"/>
                  <a:lumOff val="50000"/>
                </a:schemeClr>
              </a:solidFill>
            </a:endParaRPr>
          </a:p>
        </p:txBody>
      </p:sp>
      <p:sp>
        <p:nvSpPr>
          <p:cNvPr id="8" name="Freeform 138"/>
          <p:cNvSpPr/>
          <p:nvPr/>
        </p:nvSpPr>
        <p:spPr bwMode="auto">
          <a:xfrm>
            <a:off x="6292071" y="2511150"/>
            <a:ext cx="938815" cy="904959"/>
          </a:xfrm>
          <a:custGeom>
            <a:avLst/>
            <a:gdLst>
              <a:gd name="T0" fmla="*/ 183 w 829"/>
              <a:gd name="T1" fmla="*/ 0 h 799"/>
              <a:gd name="T2" fmla="*/ 0 w 829"/>
              <a:gd name="T3" fmla="*/ 248 h 799"/>
              <a:gd name="T4" fmla="*/ 829 w 829"/>
              <a:gd name="T5" fmla="*/ 799 h 799"/>
              <a:gd name="T6" fmla="*/ 829 w 829"/>
              <a:gd name="T7" fmla="*/ 432 h 799"/>
              <a:gd name="T8" fmla="*/ 183 w 829"/>
              <a:gd name="T9" fmla="*/ 0 h 799"/>
            </a:gdLst>
            <a:ahLst/>
            <a:cxnLst>
              <a:cxn ang="0">
                <a:pos x="T0" y="T1"/>
              </a:cxn>
              <a:cxn ang="0">
                <a:pos x="T2" y="T3"/>
              </a:cxn>
              <a:cxn ang="0">
                <a:pos x="T4" y="T5"/>
              </a:cxn>
              <a:cxn ang="0">
                <a:pos x="T6" y="T7"/>
              </a:cxn>
              <a:cxn ang="0">
                <a:pos x="T8" y="T9"/>
              </a:cxn>
            </a:cxnLst>
            <a:rect l="0" t="0" r="r" b="b"/>
            <a:pathLst>
              <a:path w="829" h="799">
                <a:moveTo>
                  <a:pt x="183" y="0"/>
                </a:moveTo>
                <a:lnTo>
                  <a:pt x="0" y="248"/>
                </a:lnTo>
                <a:lnTo>
                  <a:pt x="829" y="799"/>
                </a:lnTo>
                <a:lnTo>
                  <a:pt x="829" y="432"/>
                </a:lnTo>
                <a:lnTo>
                  <a:pt x="183" y="0"/>
                </a:lnTo>
                <a:close/>
              </a:path>
            </a:pathLst>
          </a:custGeom>
          <a:solidFill>
            <a:schemeClr val="accent3"/>
          </a:solidFill>
          <a:ln>
            <a:noFill/>
          </a:ln>
        </p:spPr>
        <p:txBody>
          <a:bodyPr vert="horz" wrap="square" lIns="91431" tIns="45715" rIns="91431" bIns="45715" numCol="1" anchor="t" anchorCtr="0" compatLnSpc="1"/>
          <a:lstStyle/>
          <a:p>
            <a:endParaRPr lang="zh-CN" altLang="en-US">
              <a:solidFill>
                <a:schemeClr val="tx1">
                  <a:lumMod val="50000"/>
                  <a:lumOff val="50000"/>
                </a:schemeClr>
              </a:solidFill>
            </a:endParaRPr>
          </a:p>
        </p:txBody>
      </p:sp>
      <p:sp>
        <p:nvSpPr>
          <p:cNvPr id="9" name="Freeform 139"/>
          <p:cNvSpPr/>
          <p:nvPr/>
        </p:nvSpPr>
        <p:spPr bwMode="auto">
          <a:xfrm>
            <a:off x="7230884" y="2493027"/>
            <a:ext cx="1126804" cy="923080"/>
          </a:xfrm>
          <a:custGeom>
            <a:avLst/>
            <a:gdLst>
              <a:gd name="T0" fmla="*/ 0 w 995"/>
              <a:gd name="T1" fmla="*/ 448 h 815"/>
              <a:gd name="T2" fmla="*/ 0 w 995"/>
              <a:gd name="T3" fmla="*/ 815 h 815"/>
              <a:gd name="T4" fmla="*/ 995 w 995"/>
              <a:gd name="T5" fmla="*/ 256 h 815"/>
              <a:gd name="T6" fmla="*/ 767 w 995"/>
              <a:gd name="T7" fmla="*/ 0 h 815"/>
              <a:gd name="T8" fmla="*/ 0 w 995"/>
              <a:gd name="T9" fmla="*/ 448 h 815"/>
            </a:gdLst>
            <a:ahLst/>
            <a:cxnLst>
              <a:cxn ang="0">
                <a:pos x="T0" y="T1"/>
              </a:cxn>
              <a:cxn ang="0">
                <a:pos x="T2" y="T3"/>
              </a:cxn>
              <a:cxn ang="0">
                <a:pos x="T4" y="T5"/>
              </a:cxn>
              <a:cxn ang="0">
                <a:pos x="T6" y="T7"/>
              </a:cxn>
              <a:cxn ang="0">
                <a:pos x="T8" y="T9"/>
              </a:cxn>
            </a:cxnLst>
            <a:rect l="0" t="0" r="r" b="b"/>
            <a:pathLst>
              <a:path w="995" h="815">
                <a:moveTo>
                  <a:pt x="0" y="448"/>
                </a:moveTo>
                <a:lnTo>
                  <a:pt x="0" y="815"/>
                </a:lnTo>
                <a:lnTo>
                  <a:pt x="995" y="256"/>
                </a:lnTo>
                <a:lnTo>
                  <a:pt x="767" y="0"/>
                </a:lnTo>
                <a:lnTo>
                  <a:pt x="0" y="448"/>
                </a:lnTo>
                <a:close/>
              </a:path>
            </a:pathLst>
          </a:custGeom>
          <a:solidFill>
            <a:schemeClr val="accent3">
              <a:lumMod val="60000"/>
              <a:lumOff val="40000"/>
            </a:schemeClr>
          </a:solidFill>
          <a:ln>
            <a:noFill/>
          </a:ln>
        </p:spPr>
        <p:txBody>
          <a:bodyPr vert="horz" wrap="square" lIns="91431" tIns="45715" rIns="91431" bIns="45715" numCol="1" anchor="t" anchorCtr="0" compatLnSpc="1"/>
          <a:lstStyle/>
          <a:p>
            <a:endParaRPr lang="zh-CN" altLang="en-US">
              <a:solidFill>
                <a:schemeClr val="tx1">
                  <a:lumMod val="50000"/>
                  <a:lumOff val="50000"/>
                </a:schemeClr>
              </a:solidFill>
            </a:endParaRPr>
          </a:p>
        </p:txBody>
      </p:sp>
      <p:sp>
        <p:nvSpPr>
          <p:cNvPr id="10" name="Freeform 140"/>
          <p:cNvSpPr/>
          <p:nvPr/>
        </p:nvSpPr>
        <p:spPr bwMode="auto">
          <a:xfrm>
            <a:off x="4830056" y="4120593"/>
            <a:ext cx="2394032" cy="2276552"/>
          </a:xfrm>
          <a:custGeom>
            <a:avLst/>
            <a:gdLst>
              <a:gd name="T0" fmla="*/ 437 w 2114"/>
              <a:gd name="T1" fmla="*/ 0 h 2010"/>
              <a:gd name="T2" fmla="*/ 0 w 2114"/>
              <a:gd name="T3" fmla="*/ 599 h 2010"/>
              <a:gd name="T4" fmla="*/ 2114 w 2114"/>
              <a:gd name="T5" fmla="*/ 2010 h 2010"/>
              <a:gd name="T6" fmla="*/ 2114 w 2114"/>
              <a:gd name="T7" fmla="*/ 1125 h 2010"/>
              <a:gd name="T8" fmla="*/ 437 w 2114"/>
              <a:gd name="T9" fmla="*/ 0 h 2010"/>
            </a:gdLst>
            <a:ahLst/>
            <a:cxnLst>
              <a:cxn ang="0">
                <a:pos x="T0" y="T1"/>
              </a:cxn>
              <a:cxn ang="0">
                <a:pos x="T2" y="T3"/>
              </a:cxn>
              <a:cxn ang="0">
                <a:pos x="T4" y="T5"/>
              </a:cxn>
              <a:cxn ang="0">
                <a:pos x="T6" y="T7"/>
              </a:cxn>
              <a:cxn ang="0">
                <a:pos x="T8" y="T9"/>
              </a:cxn>
            </a:cxnLst>
            <a:rect l="0" t="0" r="r" b="b"/>
            <a:pathLst>
              <a:path w="2114" h="2010">
                <a:moveTo>
                  <a:pt x="437" y="0"/>
                </a:moveTo>
                <a:lnTo>
                  <a:pt x="0" y="599"/>
                </a:lnTo>
                <a:lnTo>
                  <a:pt x="2114" y="2010"/>
                </a:lnTo>
                <a:lnTo>
                  <a:pt x="2114" y="1125"/>
                </a:lnTo>
                <a:lnTo>
                  <a:pt x="437" y="0"/>
                </a:lnTo>
                <a:close/>
              </a:path>
            </a:pathLst>
          </a:custGeom>
          <a:solidFill>
            <a:schemeClr val="tx2"/>
          </a:solidFill>
          <a:ln>
            <a:noFill/>
          </a:ln>
        </p:spPr>
        <p:txBody>
          <a:bodyPr vert="horz" wrap="square" lIns="91431" tIns="45715" rIns="91431" bIns="45715" numCol="1" anchor="t" anchorCtr="0" compatLnSpc="1"/>
          <a:lstStyle/>
          <a:p>
            <a:endParaRPr lang="zh-CN" altLang="en-US">
              <a:solidFill>
                <a:schemeClr val="tx1">
                  <a:lumMod val="50000"/>
                  <a:lumOff val="50000"/>
                </a:schemeClr>
              </a:solidFill>
            </a:endParaRPr>
          </a:p>
        </p:txBody>
      </p:sp>
      <p:sp>
        <p:nvSpPr>
          <p:cNvPr id="11" name="Freeform 141"/>
          <p:cNvSpPr/>
          <p:nvPr/>
        </p:nvSpPr>
        <p:spPr bwMode="auto">
          <a:xfrm>
            <a:off x="7224090" y="4070760"/>
            <a:ext cx="2891185" cy="2326387"/>
          </a:xfrm>
          <a:custGeom>
            <a:avLst/>
            <a:gdLst>
              <a:gd name="T0" fmla="*/ 0 w 2553"/>
              <a:gd name="T1" fmla="*/ 1169 h 2054"/>
              <a:gd name="T2" fmla="*/ 0 w 2553"/>
              <a:gd name="T3" fmla="*/ 2054 h 2054"/>
              <a:gd name="T4" fmla="*/ 2553 w 2553"/>
              <a:gd name="T5" fmla="*/ 617 h 2054"/>
              <a:gd name="T6" fmla="*/ 2004 w 2553"/>
              <a:gd name="T7" fmla="*/ 0 h 2054"/>
              <a:gd name="T8" fmla="*/ 0 w 2553"/>
              <a:gd name="T9" fmla="*/ 1169 h 2054"/>
            </a:gdLst>
            <a:ahLst/>
            <a:cxnLst>
              <a:cxn ang="0">
                <a:pos x="T0" y="T1"/>
              </a:cxn>
              <a:cxn ang="0">
                <a:pos x="T2" y="T3"/>
              </a:cxn>
              <a:cxn ang="0">
                <a:pos x="T4" y="T5"/>
              </a:cxn>
              <a:cxn ang="0">
                <a:pos x="T6" y="T7"/>
              </a:cxn>
              <a:cxn ang="0">
                <a:pos x="T8" y="T9"/>
              </a:cxn>
            </a:cxnLst>
            <a:rect l="0" t="0" r="r" b="b"/>
            <a:pathLst>
              <a:path w="2553" h="2054">
                <a:moveTo>
                  <a:pt x="0" y="1169"/>
                </a:moveTo>
                <a:lnTo>
                  <a:pt x="0" y="2054"/>
                </a:lnTo>
                <a:lnTo>
                  <a:pt x="2553" y="617"/>
                </a:lnTo>
                <a:lnTo>
                  <a:pt x="2004" y="0"/>
                </a:lnTo>
                <a:lnTo>
                  <a:pt x="0" y="1169"/>
                </a:lnTo>
                <a:close/>
              </a:path>
            </a:pathLst>
          </a:custGeom>
          <a:solidFill>
            <a:schemeClr val="tx2">
              <a:lumMod val="60000"/>
              <a:lumOff val="40000"/>
            </a:schemeClr>
          </a:solidFill>
          <a:ln>
            <a:noFill/>
          </a:ln>
        </p:spPr>
        <p:txBody>
          <a:bodyPr vert="horz" wrap="square" lIns="91431" tIns="45715" rIns="91431" bIns="45715" numCol="1" anchor="t" anchorCtr="0" compatLnSpc="1"/>
          <a:lstStyle/>
          <a:p>
            <a:endParaRPr lang="zh-CN" altLang="en-US">
              <a:solidFill>
                <a:schemeClr val="tx1">
                  <a:lumMod val="50000"/>
                  <a:lumOff val="50000"/>
                </a:schemeClr>
              </a:solidFill>
            </a:endParaRPr>
          </a:p>
        </p:txBody>
      </p:sp>
      <p:grpSp>
        <p:nvGrpSpPr>
          <p:cNvPr id="13" name="组合 12"/>
          <p:cNvGrpSpPr/>
          <p:nvPr/>
        </p:nvGrpSpPr>
        <p:grpSpPr>
          <a:xfrm>
            <a:off x="9387098" y="3175993"/>
            <a:ext cx="631916" cy="534595"/>
            <a:chOff x="9543502" y="2688540"/>
            <a:chExt cx="631998" cy="534594"/>
          </a:xfrm>
        </p:grpSpPr>
        <p:sp>
          <p:nvSpPr>
            <p:cNvPr id="14" name="Freeform 248"/>
            <p:cNvSpPr/>
            <p:nvPr/>
          </p:nvSpPr>
          <p:spPr bwMode="auto">
            <a:xfrm>
              <a:off x="9543502" y="2774619"/>
              <a:ext cx="419067" cy="283153"/>
            </a:xfrm>
            <a:custGeom>
              <a:avLst/>
              <a:gdLst>
                <a:gd name="T0" fmla="*/ 370 w 370"/>
                <a:gd name="T1" fmla="*/ 0 h 250"/>
                <a:gd name="T2" fmla="*/ 0 w 370"/>
                <a:gd name="T3" fmla="*/ 54 h 250"/>
                <a:gd name="T4" fmla="*/ 36 w 370"/>
                <a:gd name="T5" fmla="*/ 250 h 250"/>
                <a:gd name="T6" fmla="*/ 282 w 370"/>
                <a:gd name="T7" fmla="*/ 250 h 250"/>
                <a:gd name="T8" fmla="*/ 370 w 370"/>
                <a:gd name="T9" fmla="*/ 0 h 250"/>
              </a:gdLst>
              <a:ahLst/>
              <a:cxnLst>
                <a:cxn ang="0">
                  <a:pos x="T0" y="T1"/>
                </a:cxn>
                <a:cxn ang="0">
                  <a:pos x="T2" y="T3"/>
                </a:cxn>
                <a:cxn ang="0">
                  <a:pos x="T4" y="T5"/>
                </a:cxn>
                <a:cxn ang="0">
                  <a:pos x="T6" y="T7"/>
                </a:cxn>
                <a:cxn ang="0">
                  <a:pos x="T8" y="T9"/>
                </a:cxn>
              </a:cxnLst>
              <a:rect l="0" t="0" r="r" b="b"/>
              <a:pathLst>
                <a:path w="370" h="250">
                  <a:moveTo>
                    <a:pt x="370" y="0"/>
                  </a:moveTo>
                  <a:lnTo>
                    <a:pt x="0" y="54"/>
                  </a:lnTo>
                  <a:lnTo>
                    <a:pt x="36" y="250"/>
                  </a:lnTo>
                  <a:lnTo>
                    <a:pt x="282" y="250"/>
                  </a:lnTo>
                  <a:lnTo>
                    <a:pt x="370" y="0"/>
                  </a:lnTo>
                  <a:close/>
                </a:path>
              </a:pathLst>
            </a:custGeom>
            <a:solidFill>
              <a:srgbClr val="4D4D4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15" name="Freeform 249"/>
            <p:cNvSpPr/>
            <p:nvPr/>
          </p:nvSpPr>
          <p:spPr bwMode="auto">
            <a:xfrm>
              <a:off x="9591072" y="2688540"/>
              <a:ext cx="584428" cy="432658"/>
            </a:xfrm>
            <a:custGeom>
              <a:avLst/>
              <a:gdLst>
                <a:gd name="T0" fmla="*/ 250 w 258"/>
                <a:gd name="T1" fmla="*/ 0 h 191"/>
                <a:gd name="T2" fmla="*/ 200 w 258"/>
                <a:gd name="T3" fmla="*/ 0 h 191"/>
                <a:gd name="T4" fmla="*/ 200 w 258"/>
                <a:gd name="T5" fmla="*/ 0 h 191"/>
                <a:gd name="T6" fmla="*/ 198 w 258"/>
                <a:gd name="T7" fmla="*/ 1 h 191"/>
                <a:gd name="T8" fmla="*/ 197 w 258"/>
                <a:gd name="T9" fmla="*/ 1 h 191"/>
                <a:gd name="T10" fmla="*/ 195 w 258"/>
                <a:gd name="T11" fmla="*/ 2 h 191"/>
                <a:gd name="T12" fmla="*/ 194 w 258"/>
                <a:gd name="T13" fmla="*/ 3 h 191"/>
                <a:gd name="T14" fmla="*/ 193 w 258"/>
                <a:gd name="T15" fmla="*/ 4 h 191"/>
                <a:gd name="T16" fmla="*/ 193 w 258"/>
                <a:gd name="T17" fmla="*/ 5 h 191"/>
                <a:gd name="T18" fmla="*/ 192 w 258"/>
                <a:gd name="T19" fmla="*/ 5 h 191"/>
                <a:gd name="T20" fmla="*/ 130 w 258"/>
                <a:gd name="T21" fmla="*/ 175 h 191"/>
                <a:gd name="T22" fmla="*/ 7 w 258"/>
                <a:gd name="T23" fmla="*/ 175 h 191"/>
                <a:gd name="T24" fmla="*/ 0 w 258"/>
                <a:gd name="T25" fmla="*/ 183 h 191"/>
                <a:gd name="T26" fmla="*/ 7 w 258"/>
                <a:gd name="T27" fmla="*/ 191 h 191"/>
                <a:gd name="T28" fmla="*/ 135 w 258"/>
                <a:gd name="T29" fmla="*/ 191 h 191"/>
                <a:gd name="T30" fmla="*/ 138 w 258"/>
                <a:gd name="T31" fmla="*/ 190 h 191"/>
                <a:gd name="T32" fmla="*/ 139 w 258"/>
                <a:gd name="T33" fmla="*/ 190 h 191"/>
                <a:gd name="T34" fmla="*/ 140 w 258"/>
                <a:gd name="T35" fmla="*/ 189 h 191"/>
                <a:gd name="T36" fmla="*/ 141 w 258"/>
                <a:gd name="T37" fmla="*/ 188 h 191"/>
                <a:gd name="T38" fmla="*/ 142 w 258"/>
                <a:gd name="T39" fmla="*/ 187 h 191"/>
                <a:gd name="T40" fmla="*/ 143 w 258"/>
                <a:gd name="T41" fmla="*/ 186 h 191"/>
                <a:gd name="T42" fmla="*/ 143 w 258"/>
                <a:gd name="T43" fmla="*/ 186 h 191"/>
                <a:gd name="T44" fmla="*/ 205 w 258"/>
                <a:gd name="T45" fmla="*/ 16 h 191"/>
                <a:gd name="T46" fmla="*/ 250 w 258"/>
                <a:gd name="T47" fmla="*/ 16 h 191"/>
                <a:gd name="T48" fmla="*/ 258 w 258"/>
                <a:gd name="T49" fmla="*/ 8 h 191"/>
                <a:gd name="T50" fmla="*/ 250 w 258"/>
                <a:gd name="T51" fmla="*/ 0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58" h="191">
                  <a:moveTo>
                    <a:pt x="250" y="0"/>
                  </a:moveTo>
                  <a:cubicBezTo>
                    <a:pt x="200" y="0"/>
                    <a:pt x="200" y="0"/>
                    <a:pt x="200" y="0"/>
                  </a:cubicBezTo>
                  <a:cubicBezTo>
                    <a:pt x="200" y="0"/>
                    <a:pt x="200" y="0"/>
                    <a:pt x="200" y="0"/>
                  </a:cubicBezTo>
                  <a:cubicBezTo>
                    <a:pt x="199" y="0"/>
                    <a:pt x="198" y="1"/>
                    <a:pt x="198" y="1"/>
                  </a:cubicBezTo>
                  <a:cubicBezTo>
                    <a:pt x="197" y="1"/>
                    <a:pt x="197" y="1"/>
                    <a:pt x="197" y="1"/>
                  </a:cubicBezTo>
                  <a:cubicBezTo>
                    <a:pt x="196" y="1"/>
                    <a:pt x="196" y="2"/>
                    <a:pt x="195" y="2"/>
                  </a:cubicBezTo>
                  <a:cubicBezTo>
                    <a:pt x="195" y="2"/>
                    <a:pt x="195" y="2"/>
                    <a:pt x="194" y="3"/>
                  </a:cubicBezTo>
                  <a:cubicBezTo>
                    <a:pt x="194" y="3"/>
                    <a:pt x="194" y="3"/>
                    <a:pt x="193" y="4"/>
                  </a:cubicBezTo>
                  <a:cubicBezTo>
                    <a:pt x="193" y="4"/>
                    <a:pt x="193" y="5"/>
                    <a:pt x="193" y="5"/>
                  </a:cubicBezTo>
                  <a:cubicBezTo>
                    <a:pt x="193" y="5"/>
                    <a:pt x="193" y="5"/>
                    <a:pt x="192" y="5"/>
                  </a:cubicBezTo>
                  <a:cubicBezTo>
                    <a:pt x="130" y="175"/>
                    <a:pt x="130" y="175"/>
                    <a:pt x="130" y="175"/>
                  </a:cubicBezTo>
                  <a:cubicBezTo>
                    <a:pt x="7" y="175"/>
                    <a:pt x="7" y="175"/>
                    <a:pt x="7" y="175"/>
                  </a:cubicBezTo>
                  <a:cubicBezTo>
                    <a:pt x="3" y="175"/>
                    <a:pt x="0" y="179"/>
                    <a:pt x="0" y="183"/>
                  </a:cubicBezTo>
                  <a:cubicBezTo>
                    <a:pt x="0" y="188"/>
                    <a:pt x="3" y="191"/>
                    <a:pt x="7" y="191"/>
                  </a:cubicBezTo>
                  <a:cubicBezTo>
                    <a:pt x="135" y="191"/>
                    <a:pt x="135" y="191"/>
                    <a:pt x="135" y="191"/>
                  </a:cubicBezTo>
                  <a:cubicBezTo>
                    <a:pt x="136" y="191"/>
                    <a:pt x="137" y="191"/>
                    <a:pt x="138" y="190"/>
                  </a:cubicBezTo>
                  <a:cubicBezTo>
                    <a:pt x="138" y="190"/>
                    <a:pt x="139" y="190"/>
                    <a:pt x="139" y="190"/>
                  </a:cubicBezTo>
                  <a:cubicBezTo>
                    <a:pt x="139" y="190"/>
                    <a:pt x="140" y="189"/>
                    <a:pt x="140" y="189"/>
                  </a:cubicBezTo>
                  <a:cubicBezTo>
                    <a:pt x="141" y="189"/>
                    <a:pt x="141" y="189"/>
                    <a:pt x="141" y="188"/>
                  </a:cubicBezTo>
                  <a:cubicBezTo>
                    <a:pt x="141" y="188"/>
                    <a:pt x="142" y="187"/>
                    <a:pt x="142" y="187"/>
                  </a:cubicBezTo>
                  <a:cubicBezTo>
                    <a:pt x="142" y="186"/>
                    <a:pt x="142" y="186"/>
                    <a:pt x="143" y="186"/>
                  </a:cubicBezTo>
                  <a:cubicBezTo>
                    <a:pt x="143" y="186"/>
                    <a:pt x="143" y="186"/>
                    <a:pt x="143" y="186"/>
                  </a:cubicBezTo>
                  <a:cubicBezTo>
                    <a:pt x="205" y="16"/>
                    <a:pt x="205" y="16"/>
                    <a:pt x="205" y="16"/>
                  </a:cubicBezTo>
                  <a:cubicBezTo>
                    <a:pt x="250" y="16"/>
                    <a:pt x="250" y="16"/>
                    <a:pt x="250" y="16"/>
                  </a:cubicBezTo>
                  <a:cubicBezTo>
                    <a:pt x="254" y="16"/>
                    <a:pt x="258" y="12"/>
                    <a:pt x="258" y="8"/>
                  </a:cubicBezTo>
                  <a:cubicBezTo>
                    <a:pt x="258" y="4"/>
                    <a:pt x="254" y="0"/>
                    <a:pt x="250" y="0"/>
                  </a:cubicBezTo>
                  <a:close/>
                </a:path>
              </a:pathLst>
            </a:custGeom>
            <a:solidFill>
              <a:srgbClr val="4D4D4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16" name="Oval 250"/>
            <p:cNvSpPr>
              <a:spLocks noChangeArrowheads="1"/>
            </p:cNvSpPr>
            <p:nvPr/>
          </p:nvSpPr>
          <p:spPr bwMode="auto">
            <a:xfrm>
              <a:off x="9611459" y="3143851"/>
              <a:ext cx="79283" cy="79283"/>
            </a:xfrm>
            <a:prstGeom prst="ellipse">
              <a:avLst/>
            </a:prstGeom>
            <a:solidFill>
              <a:srgbClr val="4D4D4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17" name="Oval 251"/>
            <p:cNvSpPr>
              <a:spLocks noChangeArrowheads="1"/>
            </p:cNvSpPr>
            <p:nvPr/>
          </p:nvSpPr>
          <p:spPr bwMode="auto">
            <a:xfrm>
              <a:off x="9822125" y="3143851"/>
              <a:ext cx="79283" cy="79283"/>
            </a:xfrm>
            <a:prstGeom prst="ellipse">
              <a:avLst/>
            </a:prstGeom>
            <a:solidFill>
              <a:srgbClr val="4D4D4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grpSp>
      <p:sp>
        <p:nvSpPr>
          <p:cNvPr id="18" name="Freeform 252"/>
          <p:cNvSpPr/>
          <p:nvPr/>
        </p:nvSpPr>
        <p:spPr bwMode="auto">
          <a:xfrm>
            <a:off x="7789190" y="1508787"/>
            <a:ext cx="477900" cy="449648"/>
          </a:xfrm>
          <a:custGeom>
            <a:avLst/>
            <a:gdLst>
              <a:gd name="T0" fmla="*/ 4 w 211"/>
              <a:gd name="T1" fmla="*/ 198 h 198"/>
              <a:gd name="T2" fmla="*/ 7 w 211"/>
              <a:gd name="T3" fmla="*/ 150 h 198"/>
              <a:gd name="T4" fmla="*/ 39 w 211"/>
              <a:gd name="T5" fmla="*/ 126 h 198"/>
              <a:gd name="T6" fmla="*/ 74 w 211"/>
              <a:gd name="T7" fmla="*/ 112 h 198"/>
              <a:gd name="T8" fmla="*/ 84 w 211"/>
              <a:gd name="T9" fmla="*/ 105 h 198"/>
              <a:gd name="T10" fmla="*/ 73 w 211"/>
              <a:gd name="T11" fmla="*/ 72 h 198"/>
              <a:gd name="T12" fmla="*/ 69 w 211"/>
              <a:gd name="T13" fmla="*/ 67 h 198"/>
              <a:gd name="T14" fmla="*/ 69 w 211"/>
              <a:gd name="T15" fmla="*/ 47 h 198"/>
              <a:gd name="T16" fmla="*/ 71 w 211"/>
              <a:gd name="T17" fmla="*/ 43 h 198"/>
              <a:gd name="T18" fmla="*/ 82 w 211"/>
              <a:gd name="T19" fmla="*/ 13 h 198"/>
              <a:gd name="T20" fmla="*/ 76 w 211"/>
              <a:gd name="T21" fmla="*/ 6 h 198"/>
              <a:gd name="T22" fmla="*/ 88 w 211"/>
              <a:gd name="T23" fmla="*/ 7 h 198"/>
              <a:gd name="T24" fmla="*/ 89 w 211"/>
              <a:gd name="T25" fmla="*/ 0 h 198"/>
              <a:gd name="T26" fmla="*/ 95 w 211"/>
              <a:gd name="T27" fmla="*/ 5 h 198"/>
              <a:gd name="T28" fmla="*/ 119 w 211"/>
              <a:gd name="T29" fmla="*/ 3 h 198"/>
              <a:gd name="T30" fmla="*/ 136 w 211"/>
              <a:gd name="T31" fmla="*/ 10 h 198"/>
              <a:gd name="T32" fmla="*/ 148 w 211"/>
              <a:gd name="T33" fmla="*/ 26 h 198"/>
              <a:gd name="T34" fmla="*/ 150 w 211"/>
              <a:gd name="T35" fmla="*/ 49 h 198"/>
              <a:gd name="T36" fmla="*/ 151 w 211"/>
              <a:gd name="T37" fmla="*/ 57 h 198"/>
              <a:gd name="T38" fmla="*/ 146 w 211"/>
              <a:gd name="T39" fmla="*/ 72 h 198"/>
              <a:gd name="T40" fmla="*/ 142 w 211"/>
              <a:gd name="T41" fmla="*/ 75 h 198"/>
              <a:gd name="T42" fmla="*/ 137 w 211"/>
              <a:gd name="T43" fmla="*/ 95 h 198"/>
              <a:gd name="T44" fmla="*/ 141 w 211"/>
              <a:gd name="T45" fmla="*/ 108 h 198"/>
              <a:gd name="T46" fmla="*/ 154 w 211"/>
              <a:gd name="T47" fmla="*/ 119 h 198"/>
              <a:gd name="T48" fmla="*/ 185 w 211"/>
              <a:gd name="T49" fmla="*/ 131 h 198"/>
              <a:gd name="T50" fmla="*/ 202 w 211"/>
              <a:gd name="T51" fmla="*/ 152 h 198"/>
              <a:gd name="T52" fmla="*/ 211 w 211"/>
              <a:gd name="T53" fmla="*/ 198 h 198"/>
              <a:gd name="T54" fmla="*/ 4 w 211"/>
              <a:gd name="T55" fmla="*/ 198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11" h="198">
                <a:moveTo>
                  <a:pt x="4" y="198"/>
                </a:moveTo>
                <a:cubicBezTo>
                  <a:pt x="4" y="198"/>
                  <a:pt x="0" y="168"/>
                  <a:pt x="7" y="150"/>
                </a:cubicBezTo>
                <a:cubicBezTo>
                  <a:pt x="14" y="132"/>
                  <a:pt x="18" y="129"/>
                  <a:pt x="39" y="126"/>
                </a:cubicBezTo>
                <a:cubicBezTo>
                  <a:pt x="60" y="123"/>
                  <a:pt x="71" y="115"/>
                  <a:pt x="74" y="112"/>
                </a:cubicBezTo>
                <a:cubicBezTo>
                  <a:pt x="77" y="109"/>
                  <a:pt x="82" y="106"/>
                  <a:pt x="84" y="105"/>
                </a:cubicBezTo>
                <a:cubicBezTo>
                  <a:pt x="84" y="105"/>
                  <a:pt x="84" y="84"/>
                  <a:pt x="73" y="72"/>
                </a:cubicBezTo>
                <a:cubicBezTo>
                  <a:pt x="73" y="72"/>
                  <a:pt x="69" y="70"/>
                  <a:pt x="69" y="67"/>
                </a:cubicBezTo>
                <a:cubicBezTo>
                  <a:pt x="68" y="65"/>
                  <a:pt x="66" y="52"/>
                  <a:pt x="69" y="47"/>
                </a:cubicBezTo>
                <a:cubicBezTo>
                  <a:pt x="69" y="47"/>
                  <a:pt x="71" y="45"/>
                  <a:pt x="71" y="43"/>
                </a:cubicBezTo>
                <a:cubicBezTo>
                  <a:pt x="70" y="41"/>
                  <a:pt x="68" y="26"/>
                  <a:pt x="82" y="13"/>
                </a:cubicBezTo>
                <a:cubicBezTo>
                  <a:pt x="82" y="13"/>
                  <a:pt x="86" y="7"/>
                  <a:pt x="76" y="6"/>
                </a:cubicBezTo>
                <a:cubicBezTo>
                  <a:pt x="76" y="6"/>
                  <a:pt x="81" y="3"/>
                  <a:pt x="88" y="7"/>
                </a:cubicBezTo>
                <a:cubicBezTo>
                  <a:pt x="88" y="7"/>
                  <a:pt x="85" y="3"/>
                  <a:pt x="89" y="0"/>
                </a:cubicBezTo>
                <a:cubicBezTo>
                  <a:pt x="89" y="0"/>
                  <a:pt x="87" y="7"/>
                  <a:pt x="95" y="5"/>
                </a:cubicBezTo>
                <a:cubicBezTo>
                  <a:pt x="102" y="3"/>
                  <a:pt x="112" y="1"/>
                  <a:pt x="119" y="3"/>
                </a:cubicBezTo>
                <a:cubicBezTo>
                  <a:pt x="126" y="6"/>
                  <a:pt x="128" y="9"/>
                  <a:pt x="136" y="10"/>
                </a:cubicBezTo>
                <a:cubicBezTo>
                  <a:pt x="145" y="10"/>
                  <a:pt x="148" y="22"/>
                  <a:pt x="148" y="26"/>
                </a:cubicBezTo>
                <a:cubicBezTo>
                  <a:pt x="149" y="30"/>
                  <a:pt x="148" y="47"/>
                  <a:pt x="150" y="49"/>
                </a:cubicBezTo>
                <a:cubicBezTo>
                  <a:pt x="151" y="52"/>
                  <a:pt x="152" y="53"/>
                  <a:pt x="151" y="57"/>
                </a:cubicBezTo>
                <a:cubicBezTo>
                  <a:pt x="151" y="62"/>
                  <a:pt x="148" y="72"/>
                  <a:pt x="146" y="72"/>
                </a:cubicBezTo>
                <a:cubicBezTo>
                  <a:pt x="144" y="73"/>
                  <a:pt x="142" y="74"/>
                  <a:pt x="142" y="75"/>
                </a:cubicBezTo>
                <a:cubicBezTo>
                  <a:pt x="142" y="75"/>
                  <a:pt x="137" y="90"/>
                  <a:pt x="137" y="95"/>
                </a:cubicBezTo>
                <a:cubicBezTo>
                  <a:pt x="137" y="101"/>
                  <a:pt x="137" y="106"/>
                  <a:pt x="141" y="108"/>
                </a:cubicBezTo>
                <a:cubicBezTo>
                  <a:pt x="145" y="109"/>
                  <a:pt x="151" y="116"/>
                  <a:pt x="154" y="119"/>
                </a:cubicBezTo>
                <a:cubicBezTo>
                  <a:pt x="157" y="123"/>
                  <a:pt x="176" y="127"/>
                  <a:pt x="185" y="131"/>
                </a:cubicBezTo>
                <a:cubicBezTo>
                  <a:pt x="193" y="135"/>
                  <a:pt x="197" y="135"/>
                  <a:pt x="202" y="152"/>
                </a:cubicBezTo>
                <a:cubicBezTo>
                  <a:pt x="207" y="169"/>
                  <a:pt x="211" y="186"/>
                  <a:pt x="211" y="198"/>
                </a:cubicBezTo>
                <a:lnTo>
                  <a:pt x="4" y="198"/>
                </a:lnTo>
                <a:close/>
              </a:path>
            </a:pathLst>
          </a:custGeom>
          <a:solidFill>
            <a:srgbClr val="4D4D4D"/>
          </a:solidFill>
          <a:ln>
            <a:noFill/>
          </a:ln>
          <a:extLst>
            <a:ext uri="{91240B29-F687-4F45-9708-019B960494DF}">
              <a14:hiddenLine xmlns:a14="http://schemas.microsoft.com/office/drawing/2010/main" w="9525">
                <a:solidFill>
                  <a:srgbClr val="000000"/>
                </a:solidFill>
                <a:round/>
              </a14:hiddenLine>
            </a:ext>
          </a:extLst>
        </p:spPr>
        <p:txBody>
          <a:bodyPr vert="horz" wrap="square" lIns="91431" tIns="45715" rIns="91431" bIns="45715" numCol="1" anchor="t" anchorCtr="0" compatLnSpc="1"/>
          <a:lstStyle/>
          <a:p>
            <a:endParaRPr lang="zh-CN" altLang="en-US">
              <a:solidFill>
                <a:schemeClr val="tx1">
                  <a:lumMod val="50000"/>
                  <a:lumOff val="50000"/>
                </a:schemeClr>
              </a:solidFill>
            </a:endParaRPr>
          </a:p>
        </p:txBody>
      </p:sp>
      <p:grpSp>
        <p:nvGrpSpPr>
          <p:cNvPr id="19" name="组合 18"/>
          <p:cNvGrpSpPr/>
          <p:nvPr/>
        </p:nvGrpSpPr>
        <p:grpSpPr>
          <a:xfrm>
            <a:off x="10019014" y="3964294"/>
            <a:ext cx="513008" cy="490423"/>
            <a:chOff x="10175500" y="3476839"/>
            <a:chExt cx="513074" cy="490422"/>
          </a:xfrm>
        </p:grpSpPr>
        <p:sp>
          <p:nvSpPr>
            <p:cNvPr id="20" name="Rectangle 253"/>
            <p:cNvSpPr>
              <a:spLocks noChangeArrowheads="1"/>
            </p:cNvSpPr>
            <p:nvPr/>
          </p:nvSpPr>
          <p:spPr bwMode="auto">
            <a:xfrm>
              <a:off x="10175500" y="3476839"/>
              <a:ext cx="94007" cy="490422"/>
            </a:xfrm>
            <a:prstGeom prst="rect">
              <a:avLst/>
            </a:prstGeom>
            <a:solidFill>
              <a:srgbClr val="4D4D4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21" name="Rectangle 254"/>
            <p:cNvSpPr>
              <a:spLocks noChangeArrowheads="1"/>
            </p:cNvSpPr>
            <p:nvPr/>
          </p:nvSpPr>
          <p:spPr bwMode="auto">
            <a:xfrm>
              <a:off x="10314812" y="3703362"/>
              <a:ext cx="95139" cy="263899"/>
            </a:xfrm>
            <a:prstGeom prst="rect">
              <a:avLst/>
            </a:prstGeom>
            <a:solidFill>
              <a:srgbClr val="4D4D4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22" name="Rectangle 255"/>
            <p:cNvSpPr>
              <a:spLocks noChangeArrowheads="1"/>
            </p:cNvSpPr>
            <p:nvPr/>
          </p:nvSpPr>
          <p:spPr bwMode="auto">
            <a:xfrm>
              <a:off x="10455256" y="3644466"/>
              <a:ext cx="92874" cy="322795"/>
            </a:xfrm>
            <a:prstGeom prst="rect">
              <a:avLst/>
            </a:prstGeom>
            <a:solidFill>
              <a:srgbClr val="4D4D4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23" name="Rectangle 256"/>
            <p:cNvSpPr>
              <a:spLocks noChangeArrowheads="1"/>
            </p:cNvSpPr>
            <p:nvPr/>
          </p:nvSpPr>
          <p:spPr bwMode="auto">
            <a:xfrm>
              <a:off x="10595700" y="3583305"/>
              <a:ext cx="92874" cy="383956"/>
            </a:xfrm>
            <a:prstGeom prst="rect">
              <a:avLst/>
            </a:prstGeom>
            <a:solidFill>
              <a:srgbClr val="4D4D4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24" name="Freeform 257"/>
            <p:cNvSpPr/>
            <p:nvPr/>
          </p:nvSpPr>
          <p:spPr bwMode="auto">
            <a:xfrm>
              <a:off x="10312546" y="3476839"/>
              <a:ext cx="231053" cy="188014"/>
            </a:xfrm>
            <a:custGeom>
              <a:avLst/>
              <a:gdLst>
                <a:gd name="T0" fmla="*/ 0 w 102"/>
                <a:gd name="T1" fmla="*/ 83 h 83"/>
                <a:gd name="T2" fmla="*/ 60 w 102"/>
                <a:gd name="T3" fmla="*/ 27 h 83"/>
                <a:gd name="T4" fmla="*/ 39 w 102"/>
                <a:gd name="T5" fmla="*/ 12 h 83"/>
                <a:gd name="T6" fmla="*/ 92 w 102"/>
                <a:gd name="T7" fmla="*/ 0 h 83"/>
                <a:gd name="T8" fmla="*/ 102 w 102"/>
                <a:gd name="T9" fmla="*/ 51 h 83"/>
                <a:gd name="T10" fmla="*/ 79 w 102"/>
                <a:gd name="T11" fmla="*/ 39 h 83"/>
                <a:gd name="T12" fmla="*/ 0 w 102"/>
                <a:gd name="T13" fmla="*/ 83 h 83"/>
              </a:gdLst>
              <a:ahLst/>
              <a:cxnLst>
                <a:cxn ang="0">
                  <a:pos x="T0" y="T1"/>
                </a:cxn>
                <a:cxn ang="0">
                  <a:pos x="T2" y="T3"/>
                </a:cxn>
                <a:cxn ang="0">
                  <a:pos x="T4" y="T5"/>
                </a:cxn>
                <a:cxn ang="0">
                  <a:pos x="T6" y="T7"/>
                </a:cxn>
                <a:cxn ang="0">
                  <a:pos x="T8" y="T9"/>
                </a:cxn>
                <a:cxn ang="0">
                  <a:pos x="T10" y="T11"/>
                </a:cxn>
                <a:cxn ang="0">
                  <a:pos x="T12" y="T13"/>
                </a:cxn>
              </a:cxnLst>
              <a:rect l="0" t="0" r="r" b="b"/>
              <a:pathLst>
                <a:path w="102" h="83">
                  <a:moveTo>
                    <a:pt x="0" y="83"/>
                  </a:moveTo>
                  <a:cubicBezTo>
                    <a:pt x="0" y="83"/>
                    <a:pt x="54" y="68"/>
                    <a:pt x="60" y="27"/>
                  </a:cubicBezTo>
                  <a:cubicBezTo>
                    <a:pt x="39" y="12"/>
                    <a:pt x="39" y="12"/>
                    <a:pt x="39" y="12"/>
                  </a:cubicBezTo>
                  <a:cubicBezTo>
                    <a:pt x="92" y="0"/>
                    <a:pt x="92" y="0"/>
                    <a:pt x="92" y="0"/>
                  </a:cubicBezTo>
                  <a:cubicBezTo>
                    <a:pt x="102" y="51"/>
                    <a:pt x="102" y="51"/>
                    <a:pt x="102" y="51"/>
                  </a:cubicBezTo>
                  <a:cubicBezTo>
                    <a:pt x="79" y="39"/>
                    <a:pt x="79" y="39"/>
                    <a:pt x="79" y="39"/>
                  </a:cubicBezTo>
                  <a:cubicBezTo>
                    <a:pt x="79" y="39"/>
                    <a:pt x="65" y="83"/>
                    <a:pt x="0" y="83"/>
                  </a:cubicBezTo>
                  <a:close/>
                </a:path>
              </a:pathLst>
            </a:custGeom>
            <a:solidFill>
              <a:srgbClr val="4D4D4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grpSp>
      <p:grpSp>
        <p:nvGrpSpPr>
          <p:cNvPr id="25" name="组合 24"/>
          <p:cNvGrpSpPr/>
          <p:nvPr/>
        </p:nvGrpSpPr>
        <p:grpSpPr>
          <a:xfrm>
            <a:off x="8369013" y="2160040"/>
            <a:ext cx="287647" cy="468903"/>
            <a:chOff x="8525283" y="1672586"/>
            <a:chExt cx="287684" cy="468902"/>
          </a:xfrm>
        </p:grpSpPr>
        <p:sp>
          <p:nvSpPr>
            <p:cNvPr id="26" name="Freeform 258"/>
            <p:cNvSpPr/>
            <p:nvPr/>
          </p:nvSpPr>
          <p:spPr bwMode="auto">
            <a:xfrm>
              <a:off x="8634014" y="2121101"/>
              <a:ext cx="74752" cy="20387"/>
            </a:xfrm>
            <a:custGeom>
              <a:avLst/>
              <a:gdLst>
                <a:gd name="T0" fmla="*/ 33 w 33"/>
                <a:gd name="T1" fmla="*/ 4 h 9"/>
                <a:gd name="T2" fmla="*/ 28 w 33"/>
                <a:gd name="T3" fmla="*/ 9 h 9"/>
                <a:gd name="T4" fmla="*/ 4 w 33"/>
                <a:gd name="T5" fmla="*/ 9 h 9"/>
                <a:gd name="T6" fmla="*/ 0 w 33"/>
                <a:gd name="T7" fmla="*/ 4 h 9"/>
                <a:gd name="T8" fmla="*/ 0 w 33"/>
                <a:gd name="T9" fmla="*/ 4 h 9"/>
                <a:gd name="T10" fmla="*/ 4 w 33"/>
                <a:gd name="T11" fmla="*/ 0 h 9"/>
                <a:gd name="T12" fmla="*/ 28 w 33"/>
                <a:gd name="T13" fmla="*/ 0 h 9"/>
                <a:gd name="T14" fmla="*/ 33 w 33"/>
                <a:gd name="T15" fmla="*/ 4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3" h="9">
                  <a:moveTo>
                    <a:pt x="33" y="4"/>
                  </a:moveTo>
                  <a:cubicBezTo>
                    <a:pt x="33" y="7"/>
                    <a:pt x="31" y="9"/>
                    <a:pt x="28" y="9"/>
                  </a:cubicBezTo>
                  <a:cubicBezTo>
                    <a:pt x="4" y="9"/>
                    <a:pt x="4" y="9"/>
                    <a:pt x="4" y="9"/>
                  </a:cubicBezTo>
                  <a:cubicBezTo>
                    <a:pt x="2" y="9"/>
                    <a:pt x="0" y="7"/>
                    <a:pt x="0" y="4"/>
                  </a:cubicBezTo>
                  <a:cubicBezTo>
                    <a:pt x="0" y="4"/>
                    <a:pt x="0" y="4"/>
                    <a:pt x="0" y="4"/>
                  </a:cubicBezTo>
                  <a:cubicBezTo>
                    <a:pt x="0" y="2"/>
                    <a:pt x="2" y="0"/>
                    <a:pt x="4" y="0"/>
                  </a:cubicBezTo>
                  <a:cubicBezTo>
                    <a:pt x="28" y="0"/>
                    <a:pt x="28" y="0"/>
                    <a:pt x="28" y="0"/>
                  </a:cubicBezTo>
                  <a:cubicBezTo>
                    <a:pt x="31" y="0"/>
                    <a:pt x="33" y="2"/>
                    <a:pt x="33" y="4"/>
                  </a:cubicBezTo>
                  <a:close/>
                </a:path>
              </a:pathLst>
            </a:custGeom>
            <a:solidFill>
              <a:srgbClr val="4D4D4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27" name="Freeform 259"/>
            <p:cNvSpPr/>
            <p:nvPr/>
          </p:nvSpPr>
          <p:spPr bwMode="auto">
            <a:xfrm>
              <a:off x="8615892" y="2114305"/>
              <a:ext cx="110996" cy="15857"/>
            </a:xfrm>
            <a:custGeom>
              <a:avLst/>
              <a:gdLst>
                <a:gd name="T0" fmla="*/ 6 w 49"/>
                <a:gd name="T1" fmla="*/ 7 h 7"/>
                <a:gd name="T2" fmla="*/ 42 w 49"/>
                <a:gd name="T3" fmla="*/ 7 h 7"/>
                <a:gd name="T4" fmla="*/ 45 w 49"/>
                <a:gd name="T5" fmla="*/ 4 h 7"/>
                <a:gd name="T6" fmla="*/ 49 w 49"/>
                <a:gd name="T7" fmla="*/ 0 h 7"/>
                <a:gd name="T8" fmla="*/ 0 w 49"/>
                <a:gd name="T9" fmla="*/ 0 h 7"/>
                <a:gd name="T10" fmla="*/ 0 w 49"/>
                <a:gd name="T11" fmla="*/ 0 h 7"/>
                <a:gd name="T12" fmla="*/ 6 w 49"/>
                <a:gd name="T13" fmla="*/ 7 h 7"/>
              </a:gdLst>
              <a:ahLst/>
              <a:cxnLst>
                <a:cxn ang="0">
                  <a:pos x="T0" y="T1"/>
                </a:cxn>
                <a:cxn ang="0">
                  <a:pos x="T2" y="T3"/>
                </a:cxn>
                <a:cxn ang="0">
                  <a:pos x="T4" y="T5"/>
                </a:cxn>
                <a:cxn ang="0">
                  <a:pos x="T6" y="T7"/>
                </a:cxn>
                <a:cxn ang="0">
                  <a:pos x="T8" y="T9"/>
                </a:cxn>
                <a:cxn ang="0">
                  <a:pos x="T10" y="T11"/>
                </a:cxn>
                <a:cxn ang="0">
                  <a:pos x="T12" y="T13"/>
                </a:cxn>
              </a:cxnLst>
              <a:rect l="0" t="0" r="r" b="b"/>
              <a:pathLst>
                <a:path w="49" h="7">
                  <a:moveTo>
                    <a:pt x="6" y="7"/>
                  </a:moveTo>
                  <a:cubicBezTo>
                    <a:pt x="42" y="7"/>
                    <a:pt x="42" y="7"/>
                    <a:pt x="42" y="7"/>
                  </a:cubicBezTo>
                  <a:cubicBezTo>
                    <a:pt x="43" y="6"/>
                    <a:pt x="44" y="6"/>
                    <a:pt x="45" y="4"/>
                  </a:cubicBezTo>
                  <a:cubicBezTo>
                    <a:pt x="47" y="2"/>
                    <a:pt x="48" y="1"/>
                    <a:pt x="49" y="0"/>
                  </a:cubicBezTo>
                  <a:cubicBezTo>
                    <a:pt x="0" y="0"/>
                    <a:pt x="0" y="0"/>
                    <a:pt x="0" y="0"/>
                  </a:cubicBezTo>
                  <a:cubicBezTo>
                    <a:pt x="0" y="0"/>
                    <a:pt x="0" y="0"/>
                    <a:pt x="0" y="0"/>
                  </a:cubicBezTo>
                  <a:cubicBezTo>
                    <a:pt x="0" y="1"/>
                    <a:pt x="5" y="6"/>
                    <a:pt x="6" y="7"/>
                  </a:cubicBezTo>
                  <a:close/>
                </a:path>
              </a:pathLst>
            </a:custGeom>
            <a:solidFill>
              <a:srgbClr val="4D4D4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28" name="Freeform 260"/>
            <p:cNvSpPr/>
            <p:nvPr/>
          </p:nvSpPr>
          <p:spPr bwMode="auto">
            <a:xfrm>
              <a:off x="8611362" y="2057675"/>
              <a:ext cx="120057" cy="11326"/>
            </a:xfrm>
            <a:custGeom>
              <a:avLst/>
              <a:gdLst>
                <a:gd name="T0" fmla="*/ 53 w 53"/>
                <a:gd name="T1" fmla="*/ 3 h 5"/>
                <a:gd name="T2" fmla="*/ 51 w 53"/>
                <a:gd name="T3" fmla="*/ 5 h 5"/>
                <a:gd name="T4" fmla="*/ 2 w 53"/>
                <a:gd name="T5" fmla="*/ 5 h 5"/>
                <a:gd name="T6" fmla="*/ 0 w 53"/>
                <a:gd name="T7" fmla="*/ 3 h 5"/>
                <a:gd name="T8" fmla="*/ 0 w 53"/>
                <a:gd name="T9" fmla="*/ 3 h 5"/>
                <a:gd name="T10" fmla="*/ 2 w 53"/>
                <a:gd name="T11" fmla="*/ 0 h 5"/>
                <a:gd name="T12" fmla="*/ 51 w 53"/>
                <a:gd name="T13" fmla="*/ 0 h 5"/>
                <a:gd name="T14" fmla="*/ 53 w 53"/>
                <a:gd name="T15" fmla="*/ 3 h 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3" h="5">
                  <a:moveTo>
                    <a:pt x="53" y="3"/>
                  </a:moveTo>
                  <a:cubicBezTo>
                    <a:pt x="53" y="4"/>
                    <a:pt x="52" y="5"/>
                    <a:pt x="51" y="5"/>
                  </a:cubicBezTo>
                  <a:cubicBezTo>
                    <a:pt x="2" y="5"/>
                    <a:pt x="2" y="5"/>
                    <a:pt x="2" y="5"/>
                  </a:cubicBezTo>
                  <a:cubicBezTo>
                    <a:pt x="1" y="5"/>
                    <a:pt x="0" y="4"/>
                    <a:pt x="0" y="3"/>
                  </a:cubicBezTo>
                  <a:cubicBezTo>
                    <a:pt x="0" y="3"/>
                    <a:pt x="0" y="3"/>
                    <a:pt x="0" y="3"/>
                  </a:cubicBezTo>
                  <a:cubicBezTo>
                    <a:pt x="0" y="1"/>
                    <a:pt x="1" y="0"/>
                    <a:pt x="2" y="0"/>
                  </a:cubicBezTo>
                  <a:cubicBezTo>
                    <a:pt x="51" y="0"/>
                    <a:pt x="51" y="0"/>
                    <a:pt x="51" y="0"/>
                  </a:cubicBezTo>
                  <a:cubicBezTo>
                    <a:pt x="52" y="0"/>
                    <a:pt x="53" y="1"/>
                    <a:pt x="53" y="3"/>
                  </a:cubicBezTo>
                  <a:close/>
                </a:path>
              </a:pathLst>
            </a:custGeom>
            <a:solidFill>
              <a:srgbClr val="4D4D4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29" name="Freeform 261"/>
            <p:cNvSpPr/>
            <p:nvPr/>
          </p:nvSpPr>
          <p:spPr bwMode="auto">
            <a:xfrm>
              <a:off x="8611362" y="2075796"/>
              <a:ext cx="120057" cy="11326"/>
            </a:xfrm>
            <a:custGeom>
              <a:avLst/>
              <a:gdLst>
                <a:gd name="T0" fmla="*/ 53 w 53"/>
                <a:gd name="T1" fmla="*/ 2 h 5"/>
                <a:gd name="T2" fmla="*/ 51 w 53"/>
                <a:gd name="T3" fmla="*/ 5 h 5"/>
                <a:gd name="T4" fmla="*/ 2 w 53"/>
                <a:gd name="T5" fmla="*/ 5 h 5"/>
                <a:gd name="T6" fmla="*/ 0 w 53"/>
                <a:gd name="T7" fmla="*/ 2 h 5"/>
                <a:gd name="T8" fmla="*/ 0 w 53"/>
                <a:gd name="T9" fmla="*/ 2 h 5"/>
                <a:gd name="T10" fmla="*/ 2 w 53"/>
                <a:gd name="T11" fmla="*/ 0 h 5"/>
                <a:gd name="T12" fmla="*/ 51 w 53"/>
                <a:gd name="T13" fmla="*/ 0 h 5"/>
                <a:gd name="T14" fmla="*/ 53 w 53"/>
                <a:gd name="T15" fmla="*/ 2 h 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3" h="5">
                  <a:moveTo>
                    <a:pt x="53" y="2"/>
                  </a:moveTo>
                  <a:cubicBezTo>
                    <a:pt x="53" y="4"/>
                    <a:pt x="52" y="5"/>
                    <a:pt x="51" y="5"/>
                  </a:cubicBezTo>
                  <a:cubicBezTo>
                    <a:pt x="2" y="5"/>
                    <a:pt x="2" y="5"/>
                    <a:pt x="2" y="5"/>
                  </a:cubicBezTo>
                  <a:cubicBezTo>
                    <a:pt x="1" y="5"/>
                    <a:pt x="0" y="4"/>
                    <a:pt x="0" y="2"/>
                  </a:cubicBezTo>
                  <a:cubicBezTo>
                    <a:pt x="0" y="2"/>
                    <a:pt x="0" y="2"/>
                    <a:pt x="0" y="2"/>
                  </a:cubicBezTo>
                  <a:cubicBezTo>
                    <a:pt x="0" y="1"/>
                    <a:pt x="1" y="0"/>
                    <a:pt x="2" y="0"/>
                  </a:cubicBezTo>
                  <a:cubicBezTo>
                    <a:pt x="51" y="0"/>
                    <a:pt x="51" y="0"/>
                    <a:pt x="51" y="0"/>
                  </a:cubicBezTo>
                  <a:cubicBezTo>
                    <a:pt x="52" y="0"/>
                    <a:pt x="53" y="1"/>
                    <a:pt x="53" y="2"/>
                  </a:cubicBezTo>
                  <a:close/>
                </a:path>
              </a:pathLst>
            </a:custGeom>
            <a:solidFill>
              <a:srgbClr val="4D4D4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30" name="Freeform 262"/>
            <p:cNvSpPr/>
            <p:nvPr/>
          </p:nvSpPr>
          <p:spPr bwMode="auto">
            <a:xfrm>
              <a:off x="8611362" y="2091653"/>
              <a:ext cx="120057" cy="11326"/>
            </a:xfrm>
            <a:custGeom>
              <a:avLst/>
              <a:gdLst>
                <a:gd name="T0" fmla="*/ 53 w 53"/>
                <a:gd name="T1" fmla="*/ 3 h 5"/>
                <a:gd name="T2" fmla="*/ 51 w 53"/>
                <a:gd name="T3" fmla="*/ 5 h 5"/>
                <a:gd name="T4" fmla="*/ 2 w 53"/>
                <a:gd name="T5" fmla="*/ 5 h 5"/>
                <a:gd name="T6" fmla="*/ 0 w 53"/>
                <a:gd name="T7" fmla="*/ 3 h 5"/>
                <a:gd name="T8" fmla="*/ 0 w 53"/>
                <a:gd name="T9" fmla="*/ 3 h 5"/>
                <a:gd name="T10" fmla="*/ 2 w 53"/>
                <a:gd name="T11" fmla="*/ 0 h 5"/>
                <a:gd name="T12" fmla="*/ 51 w 53"/>
                <a:gd name="T13" fmla="*/ 0 h 5"/>
                <a:gd name="T14" fmla="*/ 53 w 53"/>
                <a:gd name="T15" fmla="*/ 3 h 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3" h="5">
                  <a:moveTo>
                    <a:pt x="53" y="3"/>
                  </a:moveTo>
                  <a:cubicBezTo>
                    <a:pt x="53" y="4"/>
                    <a:pt x="52" y="5"/>
                    <a:pt x="51" y="5"/>
                  </a:cubicBezTo>
                  <a:cubicBezTo>
                    <a:pt x="2" y="5"/>
                    <a:pt x="2" y="5"/>
                    <a:pt x="2" y="5"/>
                  </a:cubicBezTo>
                  <a:cubicBezTo>
                    <a:pt x="1" y="5"/>
                    <a:pt x="0" y="4"/>
                    <a:pt x="0" y="3"/>
                  </a:cubicBezTo>
                  <a:cubicBezTo>
                    <a:pt x="0" y="3"/>
                    <a:pt x="0" y="3"/>
                    <a:pt x="0" y="3"/>
                  </a:cubicBezTo>
                  <a:cubicBezTo>
                    <a:pt x="0" y="1"/>
                    <a:pt x="1" y="0"/>
                    <a:pt x="2" y="0"/>
                  </a:cubicBezTo>
                  <a:cubicBezTo>
                    <a:pt x="51" y="0"/>
                    <a:pt x="51" y="0"/>
                    <a:pt x="51" y="0"/>
                  </a:cubicBezTo>
                  <a:cubicBezTo>
                    <a:pt x="52" y="0"/>
                    <a:pt x="53" y="1"/>
                    <a:pt x="53" y="3"/>
                  </a:cubicBezTo>
                  <a:close/>
                </a:path>
              </a:pathLst>
            </a:custGeom>
            <a:solidFill>
              <a:srgbClr val="4D4D4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31" name="Freeform 263"/>
            <p:cNvSpPr/>
            <p:nvPr/>
          </p:nvSpPr>
          <p:spPr bwMode="auto">
            <a:xfrm>
              <a:off x="8611362" y="2107510"/>
              <a:ext cx="120057" cy="6796"/>
            </a:xfrm>
            <a:custGeom>
              <a:avLst/>
              <a:gdLst>
                <a:gd name="T0" fmla="*/ 53 w 53"/>
                <a:gd name="T1" fmla="*/ 1 h 3"/>
                <a:gd name="T2" fmla="*/ 50 w 53"/>
                <a:gd name="T3" fmla="*/ 3 h 3"/>
                <a:gd name="T4" fmla="*/ 2 w 53"/>
                <a:gd name="T5" fmla="*/ 3 h 3"/>
                <a:gd name="T6" fmla="*/ 0 w 53"/>
                <a:gd name="T7" fmla="*/ 1 h 3"/>
                <a:gd name="T8" fmla="*/ 0 w 53"/>
                <a:gd name="T9" fmla="*/ 1 h 3"/>
                <a:gd name="T10" fmla="*/ 2 w 53"/>
                <a:gd name="T11" fmla="*/ 0 h 3"/>
                <a:gd name="T12" fmla="*/ 50 w 53"/>
                <a:gd name="T13" fmla="*/ 0 h 3"/>
                <a:gd name="T14" fmla="*/ 53 w 53"/>
                <a:gd name="T15" fmla="*/ 1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3" h="3">
                  <a:moveTo>
                    <a:pt x="53" y="1"/>
                  </a:moveTo>
                  <a:cubicBezTo>
                    <a:pt x="53" y="2"/>
                    <a:pt x="52" y="3"/>
                    <a:pt x="50" y="3"/>
                  </a:cubicBezTo>
                  <a:cubicBezTo>
                    <a:pt x="2" y="3"/>
                    <a:pt x="2" y="3"/>
                    <a:pt x="2" y="3"/>
                  </a:cubicBezTo>
                  <a:cubicBezTo>
                    <a:pt x="1" y="3"/>
                    <a:pt x="0" y="2"/>
                    <a:pt x="0" y="1"/>
                  </a:cubicBezTo>
                  <a:cubicBezTo>
                    <a:pt x="0" y="1"/>
                    <a:pt x="0" y="1"/>
                    <a:pt x="0" y="1"/>
                  </a:cubicBezTo>
                  <a:cubicBezTo>
                    <a:pt x="0" y="1"/>
                    <a:pt x="1" y="0"/>
                    <a:pt x="2" y="0"/>
                  </a:cubicBezTo>
                  <a:cubicBezTo>
                    <a:pt x="50" y="0"/>
                    <a:pt x="50" y="0"/>
                    <a:pt x="50" y="0"/>
                  </a:cubicBezTo>
                  <a:cubicBezTo>
                    <a:pt x="52" y="0"/>
                    <a:pt x="53" y="1"/>
                    <a:pt x="53" y="1"/>
                  </a:cubicBezTo>
                  <a:close/>
                </a:path>
              </a:pathLst>
            </a:custGeom>
            <a:solidFill>
              <a:srgbClr val="4D4D4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32" name="Freeform 264"/>
            <p:cNvSpPr/>
            <p:nvPr/>
          </p:nvSpPr>
          <p:spPr bwMode="auto">
            <a:xfrm>
              <a:off x="8609096" y="2041818"/>
              <a:ext cx="122322" cy="11326"/>
            </a:xfrm>
            <a:custGeom>
              <a:avLst/>
              <a:gdLst>
                <a:gd name="T0" fmla="*/ 54 w 54"/>
                <a:gd name="T1" fmla="*/ 2 h 5"/>
                <a:gd name="T2" fmla="*/ 52 w 54"/>
                <a:gd name="T3" fmla="*/ 5 h 5"/>
                <a:gd name="T4" fmla="*/ 3 w 54"/>
                <a:gd name="T5" fmla="*/ 5 h 5"/>
                <a:gd name="T6" fmla="*/ 0 w 54"/>
                <a:gd name="T7" fmla="*/ 2 h 5"/>
                <a:gd name="T8" fmla="*/ 0 w 54"/>
                <a:gd name="T9" fmla="*/ 2 h 5"/>
                <a:gd name="T10" fmla="*/ 3 w 54"/>
                <a:gd name="T11" fmla="*/ 0 h 5"/>
                <a:gd name="T12" fmla="*/ 52 w 54"/>
                <a:gd name="T13" fmla="*/ 0 h 5"/>
                <a:gd name="T14" fmla="*/ 54 w 54"/>
                <a:gd name="T15" fmla="*/ 2 h 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4" h="5">
                  <a:moveTo>
                    <a:pt x="54" y="2"/>
                  </a:moveTo>
                  <a:cubicBezTo>
                    <a:pt x="54" y="4"/>
                    <a:pt x="53" y="5"/>
                    <a:pt x="52" y="5"/>
                  </a:cubicBezTo>
                  <a:cubicBezTo>
                    <a:pt x="3" y="5"/>
                    <a:pt x="3" y="5"/>
                    <a:pt x="3" y="5"/>
                  </a:cubicBezTo>
                  <a:cubicBezTo>
                    <a:pt x="1" y="5"/>
                    <a:pt x="0" y="4"/>
                    <a:pt x="0" y="2"/>
                  </a:cubicBezTo>
                  <a:cubicBezTo>
                    <a:pt x="0" y="2"/>
                    <a:pt x="0" y="2"/>
                    <a:pt x="0" y="2"/>
                  </a:cubicBezTo>
                  <a:cubicBezTo>
                    <a:pt x="0" y="1"/>
                    <a:pt x="1" y="0"/>
                    <a:pt x="3" y="0"/>
                  </a:cubicBezTo>
                  <a:cubicBezTo>
                    <a:pt x="52" y="0"/>
                    <a:pt x="52" y="0"/>
                    <a:pt x="52" y="0"/>
                  </a:cubicBezTo>
                  <a:cubicBezTo>
                    <a:pt x="53" y="0"/>
                    <a:pt x="54" y="1"/>
                    <a:pt x="54" y="2"/>
                  </a:cubicBezTo>
                  <a:close/>
                </a:path>
              </a:pathLst>
            </a:custGeom>
            <a:solidFill>
              <a:srgbClr val="4D4D4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33" name="Freeform 265"/>
            <p:cNvSpPr>
              <a:spLocks noEditPoints="1"/>
            </p:cNvSpPr>
            <p:nvPr/>
          </p:nvSpPr>
          <p:spPr bwMode="auto">
            <a:xfrm>
              <a:off x="8525283" y="1672586"/>
              <a:ext cx="287684" cy="357906"/>
            </a:xfrm>
            <a:custGeom>
              <a:avLst/>
              <a:gdLst>
                <a:gd name="T0" fmla="*/ 41 w 127"/>
                <a:gd name="T1" fmla="*/ 158 h 158"/>
                <a:gd name="T2" fmla="*/ 39 w 127"/>
                <a:gd name="T3" fmla="*/ 158 h 158"/>
                <a:gd name="T4" fmla="*/ 37 w 127"/>
                <a:gd name="T5" fmla="*/ 157 h 158"/>
                <a:gd name="T6" fmla="*/ 29 w 127"/>
                <a:gd name="T7" fmla="*/ 143 h 158"/>
                <a:gd name="T8" fmla="*/ 28 w 127"/>
                <a:gd name="T9" fmla="*/ 138 h 158"/>
                <a:gd name="T10" fmla="*/ 27 w 127"/>
                <a:gd name="T11" fmla="*/ 131 h 158"/>
                <a:gd name="T12" fmla="*/ 20 w 127"/>
                <a:gd name="T13" fmla="*/ 115 h 158"/>
                <a:gd name="T14" fmla="*/ 17 w 127"/>
                <a:gd name="T15" fmla="*/ 111 h 158"/>
                <a:gd name="T16" fmla="*/ 16 w 127"/>
                <a:gd name="T17" fmla="*/ 109 h 158"/>
                <a:gd name="T18" fmla="*/ 6 w 127"/>
                <a:gd name="T19" fmla="*/ 91 h 158"/>
                <a:gd name="T20" fmla="*/ 0 w 127"/>
                <a:gd name="T21" fmla="*/ 64 h 158"/>
                <a:gd name="T22" fmla="*/ 0 w 127"/>
                <a:gd name="T23" fmla="*/ 60 h 158"/>
                <a:gd name="T24" fmla="*/ 6 w 127"/>
                <a:gd name="T25" fmla="*/ 35 h 158"/>
                <a:gd name="T26" fmla="*/ 19 w 127"/>
                <a:gd name="T27" fmla="*/ 18 h 158"/>
                <a:gd name="T28" fmla="*/ 60 w 127"/>
                <a:gd name="T29" fmla="*/ 0 h 158"/>
                <a:gd name="T30" fmla="*/ 65 w 127"/>
                <a:gd name="T31" fmla="*/ 0 h 158"/>
                <a:gd name="T32" fmla="*/ 109 w 127"/>
                <a:gd name="T33" fmla="*/ 18 h 158"/>
                <a:gd name="T34" fmla="*/ 127 w 127"/>
                <a:gd name="T35" fmla="*/ 61 h 158"/>
                <a:gd name="T36" fmla="*/ 127 w 127"/>
                <a:gd name="T37" fmla="*/ 63 h 158"/>
                <a:gd name="T38" fmla="*/ 113 w 127"/>
                <a:gd name="T39" fmla="*/ 106 h 158"/>
                <a:gd name="T40" fmla="*/ 111 w 127"/>
                <a:gd name="T41" fmla="*/ 111 h 158"/>
                <a:gd name="T42" fmla="*/ 108 w 127"/>
                <a:gd name="T43" fmla="*/ 115 h 158"/>
                <a:gd name="T44" fmla="*/ 101 w 127"/>
                <a:gd name="T45" fmla="*/ 131 h 158"/>
                <a:gd name="T46" fmla="*/ 99 w 127"/>
                <a:gd name="T47" fmla="*/ 138 h 158"/>
                <a:gd name="T48" fmla="*/ 91 w 127"/>
                <a:gd name="T49" fmla="*/ 157 h 158"/>
                <a:gd name="T50" fmla="*/ 90 w 127"/>
                <a:gd name="T51" fmla="*/ 158 h 158"/>
                <a:gd name="T52" fmla="*/ 86 w 127"/>
                <a:gd name="T53" fmla="*/ 158 h 158"/>
                <a:gd name="T54" fmla="*/ 73 w 127"/>
                <a:gd name="T55" fmla="*/ 158 h 158"/>
                <a:gd name="T56" fmla="*/ 60 w 127"/>
                <a:gd name="T57" fmla="*/ 158 h 158"/>
                <a:gd name="T58" fmla="*/ 41 w 127"/>
                <a:gd name="T59" fmla="*/ 158 h 158"/>
                <a:gd name="T60" fmla="*/ 64 w 127"/>
                <a:gd name="T61" fmla="*/ 11 h 158"/>
                <a:gd name="T62" fmla="*/ 60 w 127"/>
                <a:gd name="T63" fmla="*/ 11 h 158"/>
                <a:gd name="T64" fmla="*/ 27 w 127"/>
                <a:gd name="T65" fmla="*/ 26 h 158"/>
                <a:gd name="T66" fmla="*/ 16 w 127"/>
                <a:gd name="T67" fmla="*/ 40 h 158"/>
                <a:gd name="T68" fmla="*/ 12 w 127"/>
                <a:gd name="T69" fmla="*/ 60 h 158"/>
                <a:gd name="T70" fmla="*/ 12 w 127"/>
                <a:gd name="T71" fmla="*/ 63 h 158"/>
                <a:gd name="T72" fmla="*/ 16 w 127"/>
                <a:gd name="T73" fmla="*/ 86 h 158"/>
                <a:gd name="T74" fmla="*/ 26 w 127"/>
                <a:gd name="T75" fmla="*/ 104 h 158"/>
                <a:gd name="T76" fmla="*/ 27 w 127"/>
                <a:gd name="T77" fmla="*/ 106 h 158"/>
                <a:gd name="T78" fmla="*/ 29 w 127"/>
                <a:gd name="T79" fmla="*/ 110 h 158"/>
                <a:gd name="T80" fmla="*/ 37 w 127"/>
                <a:gd name="T81" fmla="*/ 128 h 158"/>
                <a:gd name="T82" fmla="*/ 39 w 127"/>
                <a:gd name="T83" fmla="*/ 137 h 158"/>
                <a:gd name="T84" fmla="*/ 40 w 127"/>
                <a:gd name="T85" fmla="*/ 142 h 158"/>
                <a:gd name="T86" fmla="*/ 43 w 127"/>
                <a:gd name="T87" fmla="*/ 147 h 158"/>
                <a:gd name="T88" fmla="*/ 60 w 127"/>
                <a:gd name="T89" fmla="*/ 147 h 158"/>
                <a:gd name="T90" fmla="*/ 73 w 127"/>
                <a:gd name="T91" fmla="*/ 147 h 158"/>
                <a:gd name="T92" fmla="*/ 86 w 127"/>
                <a:gd name="T93" fmla="*/ 147 h 158"/>
                <a:gd name="T94" fmla="*/ 88 w 127"/>
                <a:gd name="T95" fmla="*/ 136 h 158"/>
                <a:gd name="T96" fmla="*/ 90 w 127"/>
                <a:gd name="T97" fmla="*/ 127 h 158"/>
                <a:gd name="T98" fmla="*/ 99 w 127"/>
                <a:gd name="T99" fmla="*/ 110 h 158"/>
                <a:gd name="T100" fmla="*/ 101 w 127"/>
                <a:gd name="T101" fmla="*/ 106 h 158"/>
                <a:gd name="T102" fmla="*/ 104 w 127"/>
                <a:gd name="T103" fmla="*/ 100 h 158"/>
                <a:gd name="T104" fmla="*/ 116 w 127"/>
                <a:gd name="T105" fmla="*/ 63 h 158"/>
                <a:gd name="T106" fmla="*/ 116 w 127"/>
                <a:gd name="T107" fmla="*/ 62 h 158"/>
                <a:gd name="T108" fmla="*/ 101 w 127"/>
                <a:gd name="T109" fmla="*/ 26 h 158"/>
                <a:gd name="T110" fmla="*/ 64 w 127"/>
                <a:gd name="T111" fmla="*/ 11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27" h="158">
                  <a:moveTo>
                    <a:pt x="41" y="158"/>
                  </a:moveTo>
                  <a:cubicBezTo>
                    <a:pt x="39" y="158"/>
                    <a:pt x="39" y="158"/>
                    <a:pt x="39" y="158"/>
                  </a:cubicBezTo>
                  <a:cubicBezTo>
                    <a:pt x="37" y="157"/>
                    <a:pt x="37" y="157"/>
                    <a:pt x="37" y="157"/>
                  </a:cubicBezTo>
                  <a:cubicBezTo>
                    <a:pt x="33" y="153"/>
                    <a:pt x="30" y="149"/>
                    <a:pt x="29" y="143"/>
                  </a:cubicBezTo>
                  <a:cubicBezTo>
                    <a:pt x="28" y="142"/>
                    <a:pt x="28" y="140"/>
                    <a:pt x="28" y="138"/>
                  </a:cubicBezTo>
                  <a:cubicBezTo>
                    <a:pt x="28" y="135"/>
                    <a:pt x="27" y="133"/>
                    <a:pt x="27" y="131"/>
                  </a:cubicBezTo>
                  <a:cubicBezTo>
                    <a:pt x="25" y="125"/>
                    <a:pt x="22" y="120"/>
                    <a:pt x="20" y="115"/>
                  </a:cubicBezTo>
                  <a:cubicBezTo>
                    <a:pt x="19" y="114"/>
                    <a:pt x="18" y="113"/>
                    <a:pt x="17" y="111"/>
                  </a:cubicBezTo>
                  <a:cubicBezTo>
                    <a:pt x="16" y="109"/>
                    <a:pt x="16" y="109"/>
                    <a:pt x="16" y="109"/>
                  </a:cubicBezTo>
                  <a:cubicBezTo>
                    <a:pt x="13" y="103"/>
                    <a:pt x="9" y="97"/>
                    <a:pt x="6" y="91"/>
                  </a:cubicBezTo>
                  <a:cubicBezTo>
                    <a:pt x="3" y="84"/>
                    <a:pt x="1" y="75"/>
                    <a:pt x="0" y="64"/>
                  </a:cubicBezTo>
                  <a:cubicBezTo>
                    <a:pt x="0" y="60"/>
                    <a:pt x="0" y="60"/>
                    <a:pt x="0" y="60"/>
                  </a:cubicBezTo>
                  <a:cubicBezTo>
                    <a:pt x="1" y="51"/>
                    <a:pt x="3" y="43"/>
                    <a:pt x="6" y="35"/>
                  </a:cubicBezTo>
                  <a:cubicBezTo>
                    <a:pt x="9" y="28"/>
                    <a:pt x="14" y="22"/>
                    <a:pt x="19" y="18"/>
                  </a:cubicBezTo>
                  <a:cubicBezTo>
                    <a:pt x="30" y="6"/>
                    <a:pt x="44" y="0"/>
                    <a:pt x="60" y="0"/>
                  </a:cubicBezTo>
                  <a:cubicBezTo>
                    <a:pt x="65" y="0"/>
                    <a:pt x="65" y="0"/>
                    <a:pt x="65" y="0"/>
                  </a:cubicBezTo>
                  <a:cubicBezTo>
                    <a:pt x="83" y="0"/>
                    <a:pt x="98" y="7"/>
                    <a:pt x="109" y="18"/>
                  </a:cubicBezTo>
                  <a:cubicBezTo>
                    <a:pt x="121" y="30"/>
                    <a:pt x="127" y="44"/>
                    <a:pt x="127" y="61"/>
                  </a:cubicBezTo>
                  <a:cubicBezTo>
                    <a:pt x="127" y="63"/>
                    <a:pt x="127" y="63"/>
                    <a:pt x="127" y="63"/>
                  </a:cubicBezTo>
                  <a:cubicBezTo>
                    <a:pt x="127" y="81"/>
                    <a:pt x="120" y="94"/>
                    <a:pt x="113" y="106"/>
                  </a:cubicBezTo>
                  <a:cubicBezTo>
                    <a:pt x="112" y="107"/>
                    <a:pt x="111" y="109"/>
                    <a:pt x="111" y="111"/>
                  </a:cubicBezTo>
                  <a:cubicBezTo>
                    <a:pt x="110" y="112"/>
                    <a:pt x="109" y="113"/>
                    <a:pt x="108" y="115"/>
                  </a:cubicBezTo>
                  <a:cubicBezTo>
                    <a:pt x="106" y="120"/>
                    <a:pt x="103" y="125"/>
                    <a:pt x="101" y="131"/>
                  </a:cubicBezTo>
                  <a:cubicBezTo>
                    <a:pt x="100" y="133"/>
                    <a:pt x="100" y="135"/>
                    <a:pt x="99" y="138"/>
                  </a:cubicBezTo>
                  <a:cubicBezTo>
                    <a:pt x="98" y="145"/>
                    <a:pt x="97" y="152"/>
                    <a:pt x="91" y="157"/>
                  </a:cubicBezTo>
                  <a:cubicBezTo>
                    <a:pt x="90" y="158"/>
                    <a:pt x="90" y="158"/>
                    <a:pt x="90" y="158"/>
                  </a:cubicBezTo>
                  <a:cubicBezTo>
                    <a:pt x="86" y="158"/>
                    <a:pt x="86" y="158"/>
                    <a:pt x="86" y="158"/>
                  </a:cubicBezTo>
                  <a:cubicBezTo>
                    <a:pt x="81" y="158"/>
                    <a:pt x="77" y="158"/>
                    <a:pt x="73" y="158"/>
                  </a:cubicBezTo>
                  <a:cubicBezTo>
                    <a:pt x="68" y="158"/>
                    <a:pt x="64" y="158"/>
                    <a:pt x="60" y="158"/>
                  </a:cubicBezTo>
                  <a:cubicBezTo>
                    <a:pt x="53" y="158"/>
                    <a:pt x="47" y="158"/>
                    <a:pt x="41" y="158"/>
                  </a:cubicBezTo>
                  <a:close/>
                  <a:moveTo>
                    <a:pt x="64" y="11"/>
                  </a:moveTo>
                  <a:cubicBezTo>
                    <a:pt x="60" y="11"/>
                    <a:pt x="60" y="11"/>
                    <a:pt x="60" y="11"/>
                  </a:cubicBezTo>
                  <a:cubicBezTo>
                    <a:pt x="47" y="11"/>
                    <a:pt x="36" y="16"/>
                    <a:pt x="27" y="26"/>
                  </a:cubicBezTo>
                  <a:cubicBezTo>
                    <a:pt x="23" y="29"/>
                    <a:pt x="19" y="34"/>
                    <a:pt x="16" y="40"/>
                  </a:cubicBezTo>
                  <a:cubicBezTo>
                    <a:pt x="13" y="46"/>
                    <a:pt x="12" y="53"/>
                    <a:pt x="12" y="60"/>
                  </a:cubicBezTo>
                  <a:cubicBezTo>
                    <a:pt x="12" y="63"/>
                    <a:pt x="12" y="63"/>
                    <a:pt x="12" y="63"/>
                  </a:cubicBezTo>
                  <a:cubicBezTo>
                    <a:pt x="12" y="73"/>
                    <a:pt x="14" y="80"/>
                    <a:pt x="16" y="86"/>
                  </a:cubicBezTo>
                  <a:cubicBezTo>
                    <a:pt x="19" y="92"/>
                    <a:pt x="22" y="98"/>
                    <a:pt x="26" y="104"/>
                  </a:cubicBezTo>
                  <a:cubicBezTo>
                    <a:pt x="27" y="106"/>
                    <a:pt x="27" y="106"/>
                    <a:pt x="27" y="106"/>
                  </a:cubicBezTo>
                  <a:cubicBezTo>
                    <a:pt x="28" y="107"/>
                    <a:pt x="28" y="108"/>
                    <a:pt x="29" y="110"/>
                  </a:cubicBezTo>
                  <a:cubicBezTo>
                    <a:pt x="32" y="115"/>
                    <a:pt x="36" y="121"/>
                    <a:pt x="37" y="128"/>
                  </a:cubicBezTo>
                  <a:cubicBezTo>
                    <a:pt x="38" y="131"/>
                    <a:pt x="39" y="134"/>
                    <a:pt x="39" y="137"/>
                  </a:cubicBezTo>
                  <a:cubicBezTo>
                    <a:pt x="39" y="138"/>
                    <a:pt x="39" y="140"/>
                    <a:pt x="40" y="142"/>
                  </a:cubicBezTo>
                  <a:cubicBezTo>
                    <a:pt x="40" y="143"/>
                    <a:pt x="41" y="145"/>
                    <a:pt x="43" y="147"/>
                  </a:cubicBezTo>
                  <a:cubicBezTo>
                    <a:pt x="48" y="147"/>
                    <a:pt x="53" y="147"/>
                    <a:pt x="60" y="147"/>
                  </a:cubicBezTo>
                  <a:cubicBezTo>
                    <a:pt x="64" y="147"/>
                    <a:pt x="68" y="147"/>
                    <a:pt x="73" y="147"/>
                  </a:cubicBezTo>
                  <a:cubicBezTo>
                    <a:pt x="77" y="147"/>
                    <a:pt x="81" y="147"/>
                    <a:pt x="86" y="147"/>
                  </a:cubicBezTo>
                  <a:cubicBezTo>
                    <a:pt x="87" y="145"/>
                    <a:pt x="88" y="140"/>
                    <a:pt x="88" y="136"/>
                  </a:cubicBezTo>
                  <a:cubicBezTo>
                    <a:pt x="89" y="133"/>
                    <a:pt x="89" y="130"/>
                    <a:pt x="90" y="127"/>
                  </a:cubicBezTo>
                  <a:cubicBezTo>
                    <a:pt x="93" y="121"/>
                    <a:pt x="96" y="115"/>
                    <a:pt x="99" y="110"/>
                  </a:cubicBezTo>
                  <a:cubicBezTo>
                    <a:pt x="99" y="108"/>
                    <a:pt x="100" y="107"/>
                    <a:pt x="101" y="106"/>
                  </a:cubicBezTo>
                  <a:cubicBezTo>
                    <a:pt x="102" y="104"/>
                    <a:pt x="103" y="102"/>
                    <a:pt x="104" y="100"/>
                  </a:cubicBezTo>
                  <a:cubicBezTo>
                    <a:pt x="110" y="89"/>
                    <a:pt x="116" y="78"/>
                    <a:pt x="116" y="63"/>
                  </a:cubicBezTo>
                  <a:cubicBezTo>
                    <a:pt x="116" y="62"/>
                    <a:pt x="116" y="62"/>
                    <a:pt x="116" y="62"/>
                  </a:cubicBezTo>
                  <a:cubicBezTo>
                    <a:pt x="116" y="47"/>
                    <a:pt x="111" y="35"/>
                    <a:pt x="101" y="26"/>
                  </a:cubicBezTo>
                  <a:cubicBezTo>
                    <a:pt x="92" y="16"/>
                    <a:pt x="80" y="11"/>
                    <a:pt x="64" y="11"/>
                  </a:cubicBezTo>
                  <a:close/>
                </a:path>
              </a:pathLst>
            </a:custGeom>
            <a:solidFill>
              <a:srgbClr val="4D4D4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grpSp>
      <p:grpSp>
        <p:nvGrpSpPr>
          <p:cNvPr id="34" name="组合 33"/>
          <p:cNvGrpSpPr/>
          <p:nvPr/>
        </p:nvGrpSpPr>
        <p:grpSpPr>
          <a:xfrm>
            <a:off x="8760846" y="2699166"/>
            <a:ext cx="535657" cy="366967"/>
            <a:chOff x="8917167" y="2211710"/>
            <a:chExt cx="535726" cy="366967"/>
          </a:xfrm>
        </p:grpSpPr>
        <p:sp>
          <p:nvSpPr>
            <p:cNvPr id="35" name="Rectangle 266"/>
            <p:cNvSpPr>
              <a:spLocks noChangeArrowheads="1"/>
            </p:cNvSpPr>
            <p:nvPr/>
          </p:nvSpPr>
          <p:spPr bwMode="auto">
            <a:xfrm>
              <a:off x="9172005" y="2365745"/>
              <a:ext cx="11326" cy="151770"/>
            </a:xfrm>
            <a:prstGeom prst="rect">
              <a:avLst/>
            </a:prstGeom>
            <a:solidFill>
              <a:srgbClr val="4D4D4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36" name="Freeform 267"/>
            <p:cNvSpPr/>
            <p:nvPr/>
          </p:nvSpPr>
          <p:spPr bwMode="auto">
            <a:xfrm>
              <a:off x="9133496" y="2469946"/>
              <a:ext cx="33978" cy="36244"/>
            </a:xfrm>
            <a:custGeom>
              <a:avLst/>
              <a:gdLst>
                <a:gd name="T0" fmla="*/ 15 w 15"/>
                <a:gd name="T1" fmla="*/ 10 h 16"/>
                <a:gd name="T2" fmla="*/ 5 w 15"/>
                <a:gd name="T3" fmla="*/ 0 h 16"/>
                <a:gd name="T4" fmla="*/ 0 w 15"/>
                <a:gd name="T5" fmla="*/ 1 h 16"/>
                <a:gd name="T6" fmla="*/ 15 w 15"/>
                <a:gd name="T7" fmla="*/ 16 h 16"/>
                <a:gd name="T8" fmla="*/ 15 w 15"/>
                <a:gd name="T9" fmla="*/ 10 h 16"/>
              </a:gdLst>
              <a:ahLst/>
              <a:cxnLst>
                <a:cxn ang="0">
                  <a:pos x="T0" y="T1"/>
                </a:cxn>
                <a:cxn ang="0">
                  <a:pos x="T2" y="T3"/>
                </a:cxn>
                <a:cxn ang="0">
                  <a:pos x="T4" y="T5"/>
                </a:cxn>
                <a:cxn ang="0">
                  <a:pos x="T6" y="T7"/>
                </a:cxn>
                <a:cxn ang="0">
                  <a:pos x="T8" y="T9"/>
                </a:cxn>
              </a:cxnLst>
              <a:rect l="0" t="0" r="r" b="b"/>
              <a:pathLst>
                <a:path w="15" h="16">
                  <a:moveTo>
                    <a:pt x="15" y="10"/>
                  </a:moveTo>
                  <a:cubicBezTo>
                    <a:pt x="10" y="9"/>
                    <a:pt x="7" y="5"/>
                    <a:pt x="5" y="0"/>
                  </a:cubicBezTo>
                  <a:cubicBezTo>
                    <a:pt x="0" y="1"/>
                    <a:pt x="0" y="1"/>
                    <a:pt x="0" y="1"/>
                  </a:cubicBezTo>
                  <a:cubicBezTo>
                    <a:pt x="2" y="10"/>
                    <a:pt x="8" y="15"/>
                    <a:pt x="15" y="16"/>
                  </a:cubicBezTo>
                  <a:lnTo>
                    <a:pt x="15" y="10"/>
                  </a:lnTo>
                  <a:close/>
                </a:path>
              </a:pathLst>
            </a:custGeom>
            <a:solidFill>
              <a:srgbClr val="4D4D4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37" name="Freeform 268"/>
            <p:cNvSpPr/>
            <p:nvPr/>
          </p:nvSpPr>
          <p:spPr bwMode="auto">
            <a:xfrm>
              <a:off x="9138026" y="2374806"/>
              <a:ext cx="29448" cy="67957"/>
            </a:xfrm>
            <a:custGeom>
              <a:avLst/>
              <a:gdLst>
                <a:gd name="T0" fmla="*/ 0 w 13"/>
                <a:gd name="T1" fmla="*/ 18 h 30"/>
                <a:gd name="T2" fmla="*/ 13 w 13"/>
                <a:gd name="T3" fmla="*/ 30 h 30"/>
                <a:gd name="T4" fmla="*/ 13 w 13"/>
                <a:gd name="T5" fmla="*/ 24 h 30"/>
                <a:gd name="T6" fmla="*/ 5 w 13"/>
                <a:gd name="T7" fmla="*/ 15 h 30"/>
                <a:gd name="T8" fmla="*/ 13 w 13"/>
                <a:gd name="T9" fmla="*/ 7 h 30"/>
                <a:gd name="T10" fmla="*/ 13 w 13"/>
                <a:gd name="T11" fmla="*/ 6 h 30"/>
                <a:gd name="T12" fmla="*/ 13 w 13"/>
                <a:gd name="T13" fmla="*/ 0 h 30"/>
                <a:gd name="T14" fmla="*/ 11 w 13"/>
                <a:gd name="T15" fmla="*/ 1 h 30"/>
                <a:gd name="T16" fmla="*/ 1 w 13"/>
                <a:gd name="T17" fmla="*/ 12 h 30"/>
                <a:gd name="T18" fmla="*/ 0 w 13"/>
                <a:gd name="T19" fmla="*/ 15 h 30"/>
                <a:gd name="T20" fmla="*/ 0 w 13"/>
                <a:gd name="T21" fmla="*/ 18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 h="30">
                  <a:moveTo>
                    <a:pt x="0" y="18"/>
                  </a:moveTo>
                  <a:cubicBezTo>
                    <a:pt x="2" y="24"/>
                    <a:pt x="6" y="28"/>
                    <a:pt x="13" y="30"/>
                  </a:cubicBezTo>
                  <a:cubicBezTo>
                    <a:pt x="13" y="24"/>
                    <a:pt x="13" y="24"/>
                    <a:pt x="13" y="24"/>
                  </a:cubicBezTo>
                  <a:cubicBezTo>
                    <a:pt x="9" y="22"/>
                    <a:pt x="5" y="19"/>
                    <a:pt x="5" y="15"/>
                  </a:cubicBezTo>
                  <a:cubicBezTo>
                    <a:pt x="5" y="11"/>
                    <a:pt x="8" y="8"/>
                    <a:pt x="13" y="7"/>
                  </a:cubicBezTo>
                  <a:cubicBezTo>
                    <a:pt x="13" y="7"/>
                    <a:pt x="13" y="6"/>
                    <a:pt x="13" y="6"/>
                  </a:cubicBezTo>
                  <a:cubicBezTo>
                    <a:pt x="13" y="0"/>
                    <a:pt x="13" y="0"/>
                    <a:pt x="13" y="0"/>
                  </a:cubicBezTo>
                  <a:cubicBezTo>
                    <a:pt x="12" y="0"/>
                    <a:pt x="12" y="1"/>
                    <a:pt x="11" y="1"/>
                  </a:cubicBezTo>
                  <a:cubicBezTo>
                    <a:pt x="6" y="3"/>
                    <a:pt x="2" y="7"/>
                    <a:pt x="1" y="12"/>
                  </a:cubicBezTo>
                  <a:cubicBezTo>
                    <a:pt x="0" y="13"/>
                    <a:pt x="0" y="14"/>
                    <a:pt x="0" y="15"/>
                  </a:cubicBezTo>
                  <a:cubicBezTo>
                    <a:pt x="0" y="16"/>
                    <a:pt x="0" y="17"/>
                    <a:pt x="0" y="18"/>
                  </a:cubicBezTo>
                  <a:close/>
                </a:path>
              </a:pathLst>
            </a:custGeom>
            <a:solidFill>
              <a:srgbClr val="4D4D4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38" name="Freeform 269"/>
            <p:cNvSpPr/>
            <p:nvPr/>
          </p:nvSpPr>
          <p:spPr bwMode="auto">
            <a:xfrm>
              <a:off x="9187861" y="2374806"/>
              <a:ext cx="31713" cy="36244"/>
            </a:xfrm>
            <a:custGeom>
              <a:avLst/>
              <a:gdLst>
                <a:gd name="T0" fmla="*/ 3 w 14"/>
                <a:gd name="T1" fmla="*/ 8 h 16"/>
                <a:gd name="T2" fmla="*/ 8 w 14"/>
                <a:gd name="T3" fmla="*/ 16 h 16"/>
                <a:gd name="T4" fmla="*/ 14 w 14"/>
                <a:gd name="T5" fmla="*/ 14 h 16"/>
                <a:gd name="T6" fmla="*/ 0 w 14"/>
                <a:gd name="T7" fmla="*/ 0 h 16"/>
                <a:gd name="T8" fmla="*/ 0 w 14"/>
                <a:gd name="T9" fmla="*/ 6 h 16"/>
                <a:gd name="T10" fmla="*/ 3 w 14"/>
                <a:gd name="T11" fmla="*/ 8 h 16"/>
              </a:gdLst>
              <a:ahLst/>
              <a:cxnLst>
                <a:cxn ang="0">
                  <a:pos x="T0" y="T1"/>
                </a:cxn>
                <a:cxn ang="0">
                  <a:pos x="T2" y="T3"/>
                </a:cxn>
                <a:cxn ang="0">
                  <a:pos x="T4" y="T5"/>
                </a:cxn>
                <a:cxn ang="0">
                  <a:pos x="T6" y="T7"/>
                </a:cxn>
                <a:cxn ang="0">
                  <a:pos x="T8" y="T9"/>
                </a:cxn>
                <a:cxn ang="0">
                  <a:pos x="T10" y="T11"/>
                </a:cxn>
              </a:cxnLst>
              <a:rect l="0" t="0" r="r" b="b"/>
              <a:pathLst>
                <a:path w="14" h="16">
                  <a:moveTo>
                    <a:pt x="3" y="8"/>
                  </a:moveTo>
                  <a:cubicBezTo>
                    <a:pt x="6" y="10"/>
                    <a:pt x="7" y="12"/>
                    <a:pt x="8" y="16"/>
                  </a:cubicBezTo>
                  <a:cubicBezTo>
                    <a:pt x="14" y="14"/>
                    <a:pt x="14" y="14"/>
                    <a:pt x="14" y="14"/>
                  </a:cubicBezTo>
                  <a:cubicBezTo>
                    <a:pt x="11" y="6"/>
                    <a:pt x="7" y="2"/>
                    <a:pt x="0" y="0"/>
                  </a:cubicBezTo>
                  <a:cubicBezTo>
                    <a:pt x="0" y="6"/>
                    <a:pt x="0" y="6"/>
                    <a:pt x="0" y="6"/>
                  </a:cubicBezTo>
                  <a:cubicBezTo>
                    <a:pt x="1" y="7"/>
                    <a:pt x="2" y="7"/>
                    <a:pt x="3" y="8"/>
                  </a:cubicBezTo>
                  <a:close/>
                </a:path>
              </a:pathLst>
            </a:custGeom>
            <a:solidFill>
              <a:srgbClr val="4D4D4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39" name="Freeform 270"/>
            <p:cNvSpPr/>
            <p:nvPr/>
          </p:nvSpPr>
          <p:spPr bwMode="auto">
            <a:xfrm>
              <a:off x="9187861" y="2433702"/>
              <a:ext cx="33978" cy="72487"/>
            </a:xfrm>
            <a:custGeom>
              <a:avLst/>
              <a:gdLst>
                <a:gd name="T0" fmla="*/ 10 w 15"/>
                <a:gd name="T1" fmla="*/ 16 h 32"/>
                <a:gd name="T2" fmla="*/ 6 w 15"/>
                <a:gd name="T3" fmla="*/ 24 h 32"/>
                <a:gd name="T4" fmla="*/ 1 w 15"/>
                <a:gd name="T5" fmla="*/ 26 h 32"/>
                <a:gd name="T6" fmla="*/ 0 w 15"/>
                <a:gd name="T7" fmla="*/ 26 h 32"/>
                <a:gd name="T8" fmla="*/ 0 w 15"/>
                <a:gd name="T9" fmla="*/ 32 h 32"/>
                <a:gd name="T10" fmla="*/ 0 w 15"/>
                <a:gd name="T11" fmla="*/ 32 h 32"/>
                <a:gd name="T12" fmla="*/ 15 w 15"/>
                <a:gd name="T13" fmla="*/ 16 h 32"/>
                <a:gd name="T14" fmla="*/ 0 w 15"/>
                <a:gd name="T15" fmla="*/ 0 h 32"/>
                <a:gd name="T16" fmla="*/ 0 w 15"/>
                <a:gd name="T17" fmla="*/ 6 h 32"/>
                <a:gd name="T18" fmla="*/ 10 w 15"/>
                <a:gd name="T19" fmla="*/ 16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 h="32">
                  <a:moveTo>
                    <a:pt x="10" y="16"/>
                  </a:moveTo>
                  <a:cubicBezTo>
                    <a:pt x="10" y="19"/>
                    <a:pt x="8" y="22"/>
                    <a:pt x="6" y="24"/>
                  </a:cubicBezTo>
                  <a:cubicBezTo>
                    <a:pt x="4" y="25"/>
                    <a:pt x="3" y="26"/>
                    <a:pt x="1" y="26"/>
                  </a:cubicBezTo>
                  <a:cubicBezTo>
                    <a:pt x="1" y="26"/>
                    <a:pt x="0" y="26"/>
                    <a:pt x="0" y="26"/>
                  </a:cubicBezTo>
                  <a:cubicBezTo>
                    <a:pt x="0" y="32"/>
                    <a:pt x="0" y="32"/>
                    <a:pt x="0" y="32"/>
                  </a:cubicBezTo>
                  <a:cubicBezTo>
                    <a:pt x="0" y="32"/>
                    <a:pt x="0" y="32"/>
                    <a:pt x="0" y="32"/>
                  </a:cubicBezTo>
                  <a:cubicBezTo>
                    <a:pt x="9" y="29"/>
                    <a:pt x="15" y="23"/>
                    <a:pt x="15" y="16"/>
                  </a:cubicBezTo>
                  <a:cubicBezTo>
                    <a:pt x="15" y="9"/>
                    <a:pt x="9" y="3"/>
                    <a:pt x="0" y="0"/>
                  </a:cubicBezTo>
                  <a:cubicBezTo>
                    <a:pt x="0" y="6"/>
                    <a:pt x="0" y="6"/>
                    <a:pt x="0" y="6"/>
                  </a:cubicBezTo>
                  <a:cubicBezTo>
                    <a:pt x="6" y="8"/>
                    <a:pt x="10" y="12"/>
                    <a:pt x="10" y="16"/>
                  </a:cubicBezTo>
                  <a:close/>
                </a:path>
              </a:pathLst>
            </a:custGeom>
            <a:solidFill>
              <a:srgbClr val="4D4D4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40" name="Freeform 271"/>
            <p:cNvSpPr>
              <a:spLocks noEditPoints="1"/>
            </p:cNvSpPr>
            <p:nvPr/>
          </p:nvSpPr>
          <p:spPr bwMode="auto">
            <a:xfrm>
              <a:off x="8917167" y="2211710"/>
              <a:ext cx="535726" cy="366967"/>
            </a:xfrm>
            <a:custGeom>
              <a:avLst/>
              <a:gdLst>
                <a:gd name="T0" fmla="*/ 221 w 236"/>
                <a:gd name="T1" fmla="*/ 0 h 162"/>
                <a:gd name="T2" fmla="*/ 15 w 236"/>
                <a:gd name="T3" fmla="*/ 0 h 162"/>
                <a:gd name="T4" fmla="*/ 0 w 236"/>
                <a:gd name="T5" fmla="*/ 14 h 162"/>
                <a:gd name="T6" fmla="*/ 0 w 236"/>
                <a:gd name="T7" fmla="*/ 148 h 162"/>
                <a:gd name="T8" fmla="*/ 15 w 236"/>
                <a:gd name="T9" fmla="*/ 162 h 162"/>
                <a:gd name="T10" fmla="*/ 221 w 236"/>
                <a:gd name="T11" fmla="*/ 162 h 162"/>
                <a:gd name="T12" fmla="*/ 236 w 236"/>
                <a:gd name="T13" fmla="*/ 148 h 162"/>
                <a:gd name="T14" fmla="*/ 236 w 236"/>
                <a:gd name="T15" fmla="*/ 14 h 162"/>
                <a:gd name="T16" fmla="*/ 221 w 236"/>
                <a:gd name="T17" fmla="*/ 0 h 162"/>
                <a:gd name="T18" fmla="*/ 15 w 236"/>
                <a:gd name="T19" fmla="*/ 7 h 162"/>
                <a:gd name="T20" fmla="*/ 221 w 236"/>
                <a:gd name="T21" fmla="*/ 7 h 162"/>
                <a:gd name="T22" fmla="*/ 229 w 236"/>
                <a:gd name="T23" fmla="*/ 14 h 162"/>
                <a:gd name="T24" fmla="*/ 229 w 236"/>
                <a:gd name="T25" fmla="*/ 21 h 162"/>
                <a:gd name="T26" fmla="*/ 8 w 236"/>
                <a:gd name="T27" fmla="*/ 21 h 162"/>
                <a:gd name="T28" fmla="*/ 8 w 236"/>
                <a:gd name="T29" fmla="*/ 14 h 162"/>
                <a:gd name="T30" fmla="*/ 15 w 236"/>
                <a:gd name="T31" fmla="*/ 7 h 162"/>
                <a:gd name="T32" fmla="*/ 221 w 236"/>
                <a:gd name="T33" fmla="*/ 155 h 162"/>
                <a:gd name="T34" fmla="*/ 15 w 236"/>
                <a:gd name="T35" fmla="*/ 155 h 162"/>
                <a:gd name="T36" fmla="*/ 8 w 236"/>
                <a:gd name="T37" fmla="*/ 148 h 162"/>
                <a:gd name="T38" fmla="*/ 8 w 236"/>
                <a:gd name="T39" fmla="*/ 53 h 162"/>
                <a:gd name="T40" fmla="*/ 229 w 236"/>
                <a:gd name="T41" fmla="*/ 53 h 162"/>
                <a:gd name="T42" fmla="*/ 229 w 236"/>
                <a:gd name="T43" fmla="*/ 148 h 162"/>
                <a:gd name="T44" fmla="*/ 221 w 236"/>
                <a:gd name="T45" fmla="*/ 155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36" h="162">
                  <a:moveTo>
                    <a:pt x="221" y="0"/>
                  </a:moveTo>
                  <a:cubicBezTo>
                    <a:pt x="15" y="0"/>
                    <a:pt x="15" y="0"/>
                    <a:pt x="15" y="0"/>
                  </a:cubicBezTo>
                  <a:cubicBezTo>
                    <a:pt x="7" y="0"/>
                    <a:pt x="0" y="6"/>
                    <a:pt x="0" y="14"/>
                  </a:cubicBezTo>
                  <a:cubicBezTo>
                    <a:pt x="0" y="148"/>
                    <a:pt x="0" y="148"/>
                    <a:pt x="0" y="148"/>
                  </a:cubicBezTo>
                  <a:cubicBezTo>
                    <a:pt x="0" y="156"/>
                    <a:pt x="7" y="162"/>
                    <a:pt x="15" y="162"/>
                  </a:cubicBezTo>
                  <a:cubicBezTo>
                    <a:pt x="221" y="162"/>
                    <a:pt x="221" y="162"/>
                    <a:pt x="221" y="162"/>
                  </a:cubicBezTo>
                  <a:cubicBezTo>
                    <a:pt x="229" y="162"/>
                    <a:pt x="236" y="156"/>
                    <a:pt x="236" y="148"/>
                  </a:cubicBezTo>
                  <a:cubicBezTo>
                    <a:pt x="236" y="14"/>
                    <a:pt x="236" y="14"/>
                    <a:pt x="236" y="14"/>
                  </a:cubicBezTo>
                  <a:cubicBezTo>
                    <a:pt x="236" y="6"/>
                    <a:pt x="229" y="0"/>
                    <a:pt x="221" y="0"/>
                  </a:cubicBezTo>
                  <a:close/>
                  <a:moveTo>
                    <a:pt x="15" y="7"/>
                  </a:moveTo>
                  <a:cubicBezTo>
                    <a:pt x="221" y="7"/>
                    <a:pt x="221" y="7"/>
                    <a:pt x="221" y="7"/>
                  </a:cubicBezTo>
                  <a:cubicBezTo>
                    <a:pt x="225" y="7"/>
                    <a:pt x="229" y="10"/>
                    <a:pt x="229" y="14"/>
                  </a:cubicBezTo>
                  <a:cubicBezTo>
                    <a:pt x="229" y="21"/>
                    <a:pt x="229" y="21"/>
                    <a:pt x="229" y="21"/>
                  </a:cubicBezTo>
                  <a:cubicBezTo>
                    <a:pt x="8" y="21"/>
                    <a:pt x="8" y="21"/>
                    <a:pt x="8" y="21"/>
                  </a:cubicBezTo>
                  <a:cubicBezTo>
                    <a:pt x="8" y="14"/>
                    <a:pt x="8" y="14"/>
                    <a:pt x="8" y="14"/>
                  </a:cubicBezTo>
                  <a:cubicBezTo>
                    <a:pt x="8" y="10"/>
                    <a:pt x="11" y="7"/>
                    <a:pt x="15" y="7"/>
                  </a:cubicBezTo>
                  <a:close/>
                  <a:moveTo>
                    <a:pt x="221" y="155"/>
                  </a:moveTo>
                  <a:cubicBezTo>
                    <a:pt x="15" y="155"/>
                    <a:pt x="15" y="155"/>
                    <a:pt x="15" y="155"/>
                  </a:cubicBezTo>
                  <a:cubicBezTo>
                    <a:pt x="11" y="155"/>
                    <a:pt x="8" y="152"/>
                    <a:pt x="8" y="148"/>
                  </a:cubicBezTo>
                  <a:cubicBezTo>
                    <a:pt x="8" y="53"/>
                    <a:pt x="8" y="53"/>
                    <a:pt x="8" y="53"/>
                  </a:cubicBezTo>
                  <a:cubicBezTo>
                    <a:pt x="229" y="53"/>
                    <a:pt x="229" y="53"/>
                    <a:pt x="229" y="53"/>
                  </a:cubicBezTo>
                  <a:cubicBezTo>
                    <a:pt x="229" y="148"/>
                    <a:pt x="229" y="148"/>
                    <a:pt x="229" y="148"/>
                  </a:cubicBezTo>
                  <a:cubicBezTo>
                    <a:pt x="229" y="152"/>
                    <a:pt x="225" y="155"/>
                    <a:pt x="221" y="155"/>
                  </a:cubicBezTo>
                  <a:close/>
                </a:path>
              </a:pathLst>
            </a:custGeom>
            <a:solidFill>
              <a:srgbClr val="4D4D4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grpSp>
      <p:sp>
        <p:nvSpPr>
          <p:cNvPr id="41" name="文本框 75"/>
          <p:cNvSpPr txBox="1"/>
          <p:nvPr/>
        </p:nvSpPr>
        <p:spPr>
          <a:xfrm>
            <a:off x="8286340" y="1536410"/>
            <a:ext cx="1210430" cy="400109"/>
          </a:xfrm>
          <a:prstGeom prst="rect">
            <a:avLst/>
          </a:prstGeom>
          <a:noFill/>
        </p:spPr>
        <p:txBody>
          <a:bodyPr wrap="none" lIns="91431" tIns="45715" rIns="91431" bIns="45715" rtlCol="0">
            <a:spAutoFit/>
          </a:bodyPr>
          <a:lstStyle/>
          <a:p>
            <a:r>
              <a:rPr lang="zh-CN" altLang="en-US" sz="2000" dirty="0">
                <a:solidFill>
                  <a:schemeClr val="tx1">
                    <a:lumMod val="50000"/>
                    <a:lumOff val="50000"/>
                  </a:schemeClr>
                </a:solidFill>
                <a:latin typeface="Arial Unicode MS" panose="020B0604020202020204" charset="-122"/>
                <a:ea typeface="Arial Unicode MS" panose="020B0604020202020204" charset="-122"/>
                <a:cs typeface="Arial Unicode MS" panose="020B0604020202020204" charset="-122"/>
              </a:rPr>
              <a:t>添加说明</a:t>
            </a:r>
          </a:p>
        </p:txBody>
      </p:sp>
      <p:sp>
        <p:nvSpPr>
          <p:cNvPr id="42" name="文本框 76"/>
          <p:cNvSpPr txBox="1"/>
          <p:nvPr/>
        </p:nvSpPr>
        <p:spPr>
          <a:xfrm>
            <a:off x="8762378" y="2135113"/>
            <a:ext cx="1210430" cy="400109"/>
          </a:xfrm>
          <a:prstGeom prst="rect">
            <a:avLst/>
          </a:prstGeom>
          <a:noFill/>
        </p:spPr>
        <p:txBody>
          <a:bodyPr wrap="none" lIns="91431" tIns="45715" rIns="91431" bIns="45715" rtlCol="0">
            <a:spAutoFit/>
          </a:bodyPr>
          <a:lstStyle/>
          <a:p>
            <a:r>
              <a:rPr lang="zh-CN" altLang="en-US" sz="2000" dirty="0">
                <a:solidFill>
                  <a:schemeClr val="tx1">
                    <a:lumMod val="50000"/>
                    <a:lumOff val="50000"/>
                  </a:schemeClr>
                </a:solidFill>
                <a:latin typeface="Arial Unicode MS" panose="020B0604020202020204" charset="-122"/>
                <a:ea typeface="Arial Unicode MS" panose="020B0604020202020204" charset="-122"/>
                <a:cs typeface="Arial Unicode MS" panose="020B0604020202020204" charset="-122"/>
              </a:rPr>
              <a:t>添加说明</a:t>
            </a:r>
          </a:p>
        </p:txBody>
      </p:sp>
      <p:sp>
        <p:nvSpPr>
          <p:cNvPr id="43" name="文本框 77"/>
          <p:cNvSpPr txBox="1"/>
          <p:nvPr/>
        </p:nvSpPr>
        <p:spPr>
          <a:xfrm>
            <a:off x="9416593" y="2613759"/>
            <a:ext cx="1210430" cy="400109"/>
          </a:xfrm>
          <a:prstGeom prst="rect">
            <a:avLst/>
          </a:prstGeom>
          <a:noFill/>
        </p:spPr>
        <p:txBody>
          <a:bodyPr wrap="none" lIns="91431" tIns="45715" rIns="91431" bIns="45715" rtlCol="0">
            <a:spAutoFit/>
          </a:bodyPr>
          <a:lstStyle/>
          <a:p>
            <a:r>
              <a:rPr lang="zh-CN" altLang="en-US" sz="2000" dirty="0">
                <a:solidFill>
                  <a:schemeClr val="tx1">
                    <a:lumMod val="50000"/>
                    <a:lumOff val="50000"/>
                  </a:schemeClr>
                </a:solidFill>
                <a:latin typeface="Arial Unicode MS" panose="020B0604020202020204" charset="-122"/>
                <a:ea typeface="Arial Unicode MS" panose="020B0604020202020204" charset="-122"/>
                <a:cs typeface="Arial Unicode MS" panose="020B0604020202020204" charset="-122"/>
              </a:rPr>
              <a:t>添加说明</a:t>
            </a:r>
          </a:p>
        </p:txBody>
      </p:sp>
      <p:sp>
        <p:nvSpPr>
          <p:cNvPr id="44" name="文本框 78"/>
          <p:cNvSpPr txBox="1"/>
          <p:nvPr/>
        </p:nvSpPr>
        <p:spPr>
          <a:xfrm>
            <a:off x="10022026" y="3243050"/>
            <a:ext cx="1210430" cy="400109"/>
          </a:xfrm>
          <a:prstGeom prst="rect">
            <a:avLst/>
          </a:prstGeom>
          <a:noFill/>
        </p:spPr>
        <p:txBody>
          <a:bodyPr wrap="none" lIns="91431" tIns="45715" rIns="91431" bIns="45715" rtlCol="0">
            <a:spAutoFit/>
          </a:bodyPr>
          <a:lstStyle/>
          <a:p>
            <a:r>
              <a:rPr lang="zh-CN" altLang="en-US" sz="2000" dirty="0">
                <a:solidFill>
                  <a:schemeClr val="tx1">
                    <a:lumMod val="50000"/>
                    <a:lumOff val="50000"/>
                  </a:schemeClr>
                </a:solidFill>
                <a:latin typeface="Arial Unicode MS" panose="020B0604020202020204" charset="-122"/>
                <a:ea typeface="Arial Unicode MS" panose="020B0604020202020204" charset="-122"/>
                <a:cs typeface="Arial Unicode MS" panose="020B0604020202020204" charset="-122"/>
              </a:rPr>
              <a:t>添加说明</a:t>
            </a:r>
          </a:p>
        </p:txBody>
      </p:sp>
      <p:sp>
        <p:nvSpPr>
          <p:cNvPr id="45" name="文本框 79"/>
          <p:cNvSpPr txBox="1"/>
          <p:nvPr/>
        </p:nvSpPr>
        <p:spPr>
          <a:xfrm>
            <a:off x="10610598" y="4031904"/>
            <a:ext cx="1210430" cy="400109"/>
          </a:xfrm>
          <a:prstGeom prst="rect">
            <a:avLst/>
          </a:prstGeom>
          <a:noFill/>
        </p:spPr>
        <p:txBody>
          <a:bodyPr wrap="none" lIns="91431" tIns="45715" rIns="91431" bIns="45715" rtlCol="0">
            <a:spAutoFit/>
          </a:bodyPr>
          <a:lstStyle/>
          <a:p>
            <a:r>
              <a:rPr lang="zh-CN" altLang="en-US" sz="2000" dirty="0">
                <a:solidFill>
                  <a:schemeClr val="tx1">
                    <a:lumMod val="50000"/>
                    <a:lumOff val="50000"/>
                  </a:schemeClr>
                </a:solidFill>
                <a:latin typeface="Arial Unicode MS" panose="020B0604020202020204" charset="-122"/>
                <a:ea typeface="Arial Unicode MS" panose="020B0604020202020204" charset="-122"/>
                <a:cs typeface="Arial Unicode MS" panose="020B0604020202020204" charset="-122"/>
              </a:rPr>
              <a:t>添加说明</a:t>
            </a:r>
          </a:p>
        </p:txBody>
      </p:sp>
      <p:sp>
        <p:nvSpPr>
          <p:cNvPr id="55" name="矩形 54"/>
          <p:cNvSpPr/>
          <p:nvPr/>
        </p:nvSpPr>
        <p:spPr>
          <a:xfrm>
            <a:off x="1692254" y="1655450"/>
            <a:ext cx="1951792" cy="415486"/>
          </a:xfrm>
          <a:prstGeom prst="rect">
            <a:avLst/>
          </a:prstGeom>
        </p:spPr>
        <p:txBody>
          <a:bodyPr wrap="none" lIns="121908" tIns="60954" rIns="121908" bIns="60954">
            <a:spAutoFit/>
          </a:bodyPr>
          <a:lstStyle/>
          <a:p>
            <a:r>
              <a:rPr lang="zh-CN" altLang="en-US" sz="1900" b="1" dirty="0">
                <a:solidFill>
                  <a:schemeClr val="tx1">
                    <a:lumMod val="50000"/>
                    <a:lumOff val="50000"/>
                  </a:schemeClr>
                </a:solidFill>
                <a:latin typeface="微软雅黑" panose="020B0503020204020204" pitchFamily="34" charset="-122"/>
                <a:ea typeface="微软雅黑" panose="020B0503020204020204" pitchFamily="34" charset="-122"/>
              </a:rPr>
              <a:t>单击添加标题一</a:t>
            </a:r>
          </a:p>
        </p:txBody>
      </p:sp>
      <p:sp>
        <p:nvSpPr>
          <p:cNvPr id="56" name="矩形 55"/>
          <p:cNvSpPr/>
          <p:nvPr/>
        </p:nvSpPr>
        <p:spPr>
          <a:xfrm>
            <a:off x="1630277" y="3119809"/>
            <a:ext cx="1951792" cy="415486"/>
          </a:xfrm>
          <a:prstGeom prst="rect">
            <a:avLst/>
          </a:prstGeom>
        </p:spPr>
        <p:txBody>
          <a:bodyPr wrap="none" lIns="121908" tIns="60954" rIns="121908" bIns="60954">
            <a:spAutoFit/>
          </a:bodyPr>
          <a:lstStyle/>
          <a:p>
            <a:r>
              <a:rPr lang="zh-CN" altLang="en-US" sz="1900" b="1" dirty="0">
                <a:solidFill>
                  <a:schemeClr val="tx1">
                    <a:lumMod val="50000"/>
                    <a:lumOff val="50000"/>
                  </a:schemeClr>
                </a:solidFill>
                <a:latin typeface="微软雅黑" panose="020B0503020204020204" pitchFamily="34" charset="-122"/>
                <a:ea typeface="微软雅黑" panose="020B0503020204020204" pitchFamily="34" charset="-122"/>
              </a:rPr>
              <a:t>单击添加标题二</a:t>
            </a:r>
          </a:p>
        </p:txBody>
      </p:sp>
      <p:sp>
        <p:nvSpPr>
          <p:cNvPr id="57" name="矩形 56"/>
          <p:cNvSpPr/>
          <p:nvPr/>
        </p:nvSpPr>
        <p:spPr>
          <a:xfrm>
            <a:off x="1596824" y="4553872"/>
            <a:ext cx="1951792" cy="415486"/>
          </a:xfrm>
          <a:prstGeom prst="rect">
            <a:avLst/>
          </a:prstGeom>
        </p:spPr>
        <p:txBody>
          <a:bodyPr wrap="none" lIns="121908" tIns="60954" rIns="121908" bIns="60954">
            <a:spAutoFit/>
          </a:bodyPr>
          <a:lstStyle/>
          <a:p>
            <a:r>
              <a:rPr lang="zh-CN" altLang="en-US" sz="1900" b="1" dirty="0">
                <a:solidFill>
                  <a:schemeClr val="tx1">
                    <a:lumMod val="50000"/>
                    <a:lumOff val="50000"/>
                  </a:schemeClr>
                </a:solidFill>
                <a:latin typeface="微软雅黑" panose="020B0503020204020204" pitchFamily="34" charset="-122"/>
                <a:ea typeface="微软雅黑" panose="020B0503020204020204" pitchFamily="34" charset="-122"/>
              </a:rPr>
              <a:t>单击添加标题三</a:t>
            </a:r>
          </a:p>
        </p:txBody>
      </p:sp>
      <p:cxnSp>
        <p:nvCxnSpPr>
          <p:cNvPr id="58" name="直接连接符 57"/>
          <p:cNvCxnSpPr/>
          <p:nvPr/>
        </p:nvCxnSpPr>
        <p:spPr>
          <a:xfrm>
            <a:off x="1768412" y="2141252"/>
            <a:ext cx="2608835" cy="0"/>
          </a:xfrm>
          <a:prstGeom prst="line">
            <a:avLst/>
          </a:prstGeom>
          <a:noFill/>
          <a:ln w="12700" cap="flat" cmpd="sng" algn="ctr">
            <a:solidFill>
              <a:sysClr val="window" lastClr="FFFFFF">
                <a:lumMod val="50000"/>
              </a:sysClr>
            </a:solidFill>
            <a:prstDash val="dash"/>
            <a:headEnd type="none" w="med" len="med"/>
            <a:tailEnd type="none" w="med" len="med"/>
          </a:ln>
          <a:effectLst/>
        </p:spPr>
      </p:cxnSp>
      <p:cxnSp>
        <p:nvCxnSpPr>
          <p:cNvPr id="59" name="直接连接符 58"/>
          <p:cNvCxnSpPr/>
          <p:nvPr/>
        </p:nvCxnSpPr>
        <p:spPr>
          <a:xfrm>
            <a:off x="1692447" y="3606739"/>
            <a:ext cx="2608835" cy="0"/>
          </a:xfrm>
          <a:prstGeom prst="line">
            <a:avLst/>
          </a:prstGeom>
          <a:noFill/>
          <a:ln w="12700" cap="flat" cmpd="sng" algn="ctr">
            <a:solidFill>
              <a:sysClr val="window" lastClr="FFFFFF">
                <a:lumMod val="50000"/>
              </a:sysClr>
            </a:solidFill>
            <a:prstDash val="dash"/>
            <a:headEnd type="none" w="med" len="med"/>
            <a:tailEnd type="none" w="med" len="med"/>
          </a:ln>
          <a:effectLst/>
        </p:spPr>
      </p:cxnSp>
      <p:cxnSp>
        <p:nvCxnSpPr>
          <p:cNvPr id="60" name="直接连接符 59"/>
          <p:cNvCxnSpPr/>
          <p:nvPr/>
        </p:nvCxnSpPr>
        <p:spPr>
          <a:xfrm>
            <a:off x="1665696" y="5040803"/>
            <a:ext cx="2608835" cy="0"/>
          </a:xfrm>
          <a:prstGeom prst="line">
            <a:avLst/>
          </a:prstGeom>
          <a:noFill/>
          <a:ln w="12700" cap="flat" cmpd="sng" algn="ctr">
            <a:solidFill>
              <a:sysClr val="window" lastClr="FFFFFF">
                <a:lumMod val="50000"/>
              </a:sysClr>
            </a:solidFill>
            <a:prstDash val="dash"/>
            <a:headEnd type="none" w="med" len="med"/>
            <a:tailEnd type="none" w="med" len="med"/>
          </a:ln>
          <a:effectLst/>
        </p:spPr>
      </p:cxnSp>
      <p:sp>
        <p:nvSpPr>
          <p:cNvPr id="61" name="TextBox 60"/>
          <p:cNvSpPr txBox="1"/>
          <p:nvPr/>
        </p:nvSpPr>
        <p:spPr>
          <a:xfrm>
            <a:off x="1680086" y="2156895"/>
            <a:ext cx="2858882" cy="861775"/>
          </a:xfrm>
          <a:prstGeom prst="rect">
            <a:avLst/>
          </a:prstGeom>
          <a:noFill/>
        </p:spPr>
        <p:txBody>
          <a:bodyPr wrap="square" lIns="121908" tIns="60954" rIns="121908" bIns="60954" rtlCol="0">
            <a:spAutoFit/>
          </a:bodyPr>
          <a:lstStyle/>
          <a:p>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单击此处添加文本，单击此处添加文本，单击此处添加文本。</a:t>
            </a:r>
          </a:p>
        </p:txBody>
      </p:sp>
      <p:sp>
        <p:nvSpPr>
          <p:cNvPr id="62" name="TextBox 61"/>
          <p:cNvSpPr txBox="1"/>
          <p:nvPr/>
        </p:nvSpPr>
        <p:spPr>
          <a:xfrm>
            <a:off x="1616410" y="3621255"/>
            <a:ext cx="2858882" cy="861775"/>
          </a:xfrm>
          <a:prstGeom prst="rect">
            <a:avLst/>
          </a:prstGeom>
          <a:noFill/>
        </p:spPr>
        <p:txBody>
          <a:bodyPr wrap="square" lIns="121908" tIns="60954" rIns="121908" bIns="60954" rtlCol="0">
            <a:spAutoFit/>
          </a:bodyPr>
          <a:lstStyle/>
          <a:p>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单击此处添加文本，单击此处添加文本，单击此处添加文本。</a:t>
            </a:r>
          </a:p>
        </p:txBody>
      </p:sp>
      <p:sp>
        <p:nvSpPr>
          <p:cNvPr id="63" name="TextBox 62"/>
          <p:cNvSpPr txBox="1"/>
          <p:nvPr/>
        </p:nvSpPr>
        <p:spPr>
          <a:xfrm>
            <a:off x="1584087" y="5055319"/>
            <a:ext cx="2858882" cy="861775"/>
          </a:xfrm>
          <a:prstGeom prst="rect">
            <a:avLst/>
          </a:prstGeom>
          <a:noFill/>
        </p:spPr>
        <p:txBody>
          <a:bodyPr wrap="square" lIns="121908" tIns="60954" rIns="121908" bIns="60954" rtlCol="0">
            <a:spAutoFit/>
          </a:bodyPr>
          <a:lstStyle/>
          <a:p>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单击此处添加文本，单击此处添加文本，单击此处添加文本。。</a:t>
            </a:r>
          </a:p>
        </p:txBody>
      </p:sp>
      <p:sp>
        <p:nvSpPr>
          <p:cNvPr id="12" name="标题 11"/>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left)">
                                      <p:cBhvr>
                                        <p:cTn id="7" dur="500"/>
                                        <p:tgtEl>
                                          <p:spTgt spid="11"/>
                                        </p:tgtEl>
                                      </p:cBhvr>
                                    </p:animEffect>
                                  </p:childTnLst>
                                </p:cTn>
                              </p:par>
                              <p:par>
                                <p:cTn id="8" presetID="22" presetClass="entr" presetSubtype="2"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wipe(right)">
                                      <p:cBhvr>
                                        <p:cTn id="10" dur="500"/>
                                        <p:tgtEl>
                                          <p:spTgt spid="10"/>
                                        </p:tgtEl>
                                      </p:cBhvr>
                                    </p:animEffect>
                                  </p:childTnLst>
                                </p:cTn>
                              </p:par>
                              <p:par>
                                <p:cTn id="11" presetID="22" presetClass="entr" presetSubtype="2" fill="hold" grpId="0" nodeType="withEffect">
                                  <p:stCondLst>
                                    <p:cond delay="250"/>
                                  </p:stCondLst>
                                  <p:childTnLst>
                                    <p:set>
                                      <p:cBhvr>
                                        <p:cTn id="12" dur="1" fill="hold">
                                          <p:stCondLst>
                                            <p:cond delay="0"/>
                                          </p:stCondLst>
                                        </p:cTn>
                                        <p:tgtEl>
                                          <p:spTgt spid="4"/>
                                        </p:tgtEl>
                                        <p:attrNameLst>
                                          <p:attrName>style.visibility</p:attrName>
                                        </p:attrNameLst>
                                      </p:cBhvr>
                                      <p:to>
                                        <p:strVal val="visible"/>
                                      </p:to>
                                    </p:set>
                                    <p:animEffect transition="in" filter="wipe(right)">
                                      <p:cBhvr>
                                        <p:cTn id="13" dur="500"/>
                                        <p:tgtEl>
                                          <p:spTgt spid="4"/>
                                        </p:tgtEl>
                                      </p:cBhvr>
                                    </p:animEffect>
                                  </p:childTnLst>
                                </p:cTn>
                              </p:par>
                              <p:par>
                                <p:cTn id="14" presetID="22" presetClass="entr" presetSubtype="8" fill="hold" grpId="0" nodeType="withEffect">
                                  <p:stCondLst>
                                    <p:cond delay="250"/>
                                  </p:stCondLst>
                                  <p:childTnLst>
                                    <p:set>
                                      <p:cBhvr>
                                        <p:cTn id="15" dur="1" fill="hold">
                                          <p:stCondLst>
                                            <p:cond delay="0"/>
                                          </p:stCondLst>
                                        </p:cTn>
                                        <p:tgtEl>
                                          <p:spTgt spid="5"/>
                                        </p:tgtEl>
                                        <p:attrNameLst>
                                          <p:attrName>style.visibility</p:attrName>
                                        </p:attrNameLst>
                                      </p:cBhvr>
                                      <p:to>
                                        <p:strVal val="visible"/>
                                      </p:to>
                                    </p:set>
                                    <p:animEffect transition="in" filter="wipe(left)">
                                      <p:cBhvr>
                                        <p:cTn id="16" dur="500"/>
                                        <p:tgtEl>
                                          <p:spTgt spid="5"/>
                                        </p:tgtEl>
                                      </p:cBhvr>
                                    </p:animEffect>
                                  </p:childTnLst>
                                </p:cTn>
                              </p:par>
                              <p:par>
                                <p:cTn id="17" presetID="22" presetClass="entr" presetSubtype="8" fill="hold" grpId="0" nodeType="withEffect">
                                  <p:stCondLst>
                                    <p:cond delay="500"/>
                                  </p:stCondLst>
                                  <p:childTnLst>
                                    <p:set>
                                      <p:cBhvr>
                                        <p:cTn id="18" dur="1" fill="hold">
                                          <p:stCondLst>
                                            <p:cond delay="0"/>
                                          </p:stCondLst>
                                        </p:cTn>
                                        <p:tgtEl>
                                          <p:spTgt spid="7"/>
                                        </p:tgtEl>
                                        <p:attrNameLst>
                                          <p:attrName>style.visibility</p:attrName>
                                        </p:attrNameLst>
                                      </p:cBhvr>
                                      <p:to>
                                        <p:strVal val="visible"/>
                                      </p:to>
                                    </p:set>
                                    <p:animEffect transition="in" filter="wipe(left)">
                                      <p:cBhvr>
                                        <p:cTn id="19" dur="500"/>
                                        <p:tgtEl>
                                          <p:spTgt spid="7"/>
                                        </p:tgtEl>
                                      </p:cBhvr>
                                    </p:animEffect>
                                  </p:childTnLst>
                                </p:cTn>
                              </p:par>
                              <p:par>
                                <p:cTn id="20" presetID="22" presetClass="entr" presetSubtype="2" fill="hold" grpId="0" nodeType="withEffect">
                                  <p:stCondLst>
                                    <p:cond delay="500"/>
                                  </p:stCondLst>
                                  <p:childTnLst>
                                    <p:set>
                                      <p:cBhvr>
                                        <p:cTn id="21" dur="1" fill="hold">
                                          <p:stCondLst>
                                            <p:cond delay="0"/>
                                          </p:stCondLst>
                                        </p:cTn>
                                        <p:tgtEl>
                                          <p:spTgt spid="6"/>
                                        </p:tgtEl>
                                        <p:attrNameLst>
                                          <p:attrName>style.visibility</p:attrName>
                                        </p:attrNameLst>
                                      </p:cBhvr>
                                      <p:to>
                                        <p:strVal val="visible"/>
                                      </p:to>
                                    </p:set>
                                    <p:animEffect transition="in" filter="wipe(right)">
                                      <p:cBhvr>
                                        <p:cTn id="22" dur="500"/>
                                        <p:tgtEl>
                                          <p:spTgt spid="6"/>
                                        </p:tgtEl>
                                      </p:cBhvr>
                                    </p:animEffect>
                                  </p:childTnLst>
                                </p:cTn>
                              </p:par>
                              <p:par>
                                <p:cTn id="23" presetID="22" presetClass="entr" presetSubtype="2" fill="hold" grpId="0" nodeType="withEffect">
                                  <p:stCondLst>
                                    <p:cond delay="750"/>
                                  </p:stCondLst>
                                  <p:childTnLst>
                                    <p:set>
                                      <p:cBhvr>
                                        <p:cTn id="24" dur="1" fill="hold">
                                          <p:stCondLst>
                                            <p:cond delay="0"/>
                                          </p:stCondLst>
                                        </p:cTn>
                                        <p:tgtEl>
                                          <p:spTgt spid="8"/>
                                        </p:tgtEl>
                                        <p:attrNameLst>
                                          <p:attrName>style.visibility</p:attrName>
                                        </p:attrNameLst>
                                      </p:cBhvr>
                                      <p:to>
                                        <p:strVal val="visible"/>
                                      </p:to>
                                    </p:set>
                                    <p:animEffect transition="in" filter="wipe(right)">
                                      <p:cBhvr>
                                        <p:cTn id="25" dur="500"/>
                                        <p:tgtEl>
                                          <p:spTgt spid="8"/>
                                        </p:tgtEl>
                                      </p:cBhvr>
                                    </p:animEffect>
                                  </p:childTnLst>
                                </p:cTn>
                              </p:par>
                              <p:par>
                                <p:cTn id="26" presetID="22" presetClass="entr" presetSubtype="8" fill="hold" grpId="0" nodeType="withEffect">
                                  <p:stCondLst>
                                    <p:cond delay="750"/>
                                  </p:stCondLst>
                                  <p:childTnLst>
                                    <p:set>
                                      <p:cBhvr>
                                        <p:cTn id="27" dur="1" fill="hold">
                                          <p:stCondLst>
                                            <p:cond delay="0"/>
                                          </p:stCondLst>
                                        </p:cTn>
                                        <p:tgtEl>
                                          <p:spTgt spid="9"/>
                                        </p:tgtEl>
                                        <p:attrNameLst>
                                          <p:attrName>style.visibility</p:attrName>
                                        </p:attrNameLst>
                                      </p:cBhvr>
                                      <p:to>
                                        <p:strVal val="visible"/>
                                      </p:to>
                                    </p:set>
                                    <p:animEffect transition="in" filter="wipe(left)">
                                      <p:cBhvr>
                                        <p:cTn id="28" dur="500"/>
                                        <p:tgtEl>
                                          <p:spTgt spid="9"/>
                                        </p:tgtEl>
                                      </p:cBhvr>
                                    </p:animEffect>
                                  </p:childTnLst>
                                </p:cTn>
                              </p:par>
                              <p:par>
                                <p:cTn id="29" presetID="22" presetClass="entr" presetSubtype="8" fill="hold" grpId="0" nodeType="withEffect">
                                  <p:stCondLst>
                                    <p:cond delay="1000"/>
                                  </p:stCondLst>
                                  <p:childTnLst>
                                    <p:set>
                                      <p:cBhvr>
                                        <p:cTn id="30" dur="1" fill="hold">
                                          <p:stCondLst>
                                            <p:cond delay="0"/>
                                          </p:stCondLst>
                                        </p:cTn>
                                        <p:tgtEl>
                                          <p:spTgt spid="2"/>
                                        </p:tgtEl>
                                        <p:attrNameLst>
                                          <p:attrName>style.visibility</p:attrName>
                                        </p:attrNameLst>
                                      </p:cBhvr>
                                      <p:to>
                                        <p:strVal val="visible"/>
                                      </p:to>
                                    </p:set>
                                    <p:animEffect transition="in" filter="wipe(left)">
                                      <p:cBhvr>
                                        <p:cTn id="31" dur="500"/>
                                        <p:tgtEl>
                                          <p:spTgt spid="2"/>
                                        </p:tgtEl>
                                      </p:cBhvr>
                                    </p:animEffect>
                                  </p:childTnLst>
                                </p:cTn>
                              </p:par>
                              <p:par>
                                <p:cTn id="32" presetID="22" presetClass="entr" presetSubtype="2" fill="hold" grpId="0" nodeType="withEffect">
                                  <p:stCondLst>
                                    <p:cond delay="1000"/>
                                  </p:stCondLst>
                                  <p:childTnLst>
                                    <p:set>
                                      <p:cBhvr>
                                        <p:cTn id="33" dur="1" fill="hold">
                                          <p:stCondLst>
                                            <p:cond delay="0"/>
                                          </p:stCondLst>
                                        </p:cTn>
                                        <p:tgtEl>
                                          <p:spTgt spid="3"/>
                                        </p:tgtEl>
                                        <p:attrNameLst>
                                          <p:attrName>style.visibility</p:attrName>
                                        </p:attrNameLst>
                                      </p:cBhvr>
                                      <p:to>
                                        <p:strVal val="visible"/>
                                      </p:to>
                                    </p:set>
                                    <p:animEffect transition="in" filter="wipe(right)">
                                      <p:cBhvr>
                                        <p:cTn id="34" dur="500"/>
                                        <p:tgtEl>
                                          <p:spTgt spid="3"/>
                                        </p:tgtEl>
                                      </p:cBhvr>
                                    </p:animEffect>
                                  </p:childTnLst>
                                </p:cTn>
                              </p:par>
                            </p:childTnLst>
                          </p:cTn>
                        </p:par>
                        <p:par>
                          <p:cTn id="35" fill="hold">
                            <p:stCondLst>
                              <p:cond delay="500"/>
                            </p:stCondLst>
                            <p:childTnLst>
                              <p:par>
                                <p:cTn id="36" presetID="10" presetClass="entr" presetSubtype="0" fill="hold" nodeType="afterEffect">
                                  <p:stCondLst>
                                    <p:cond delay="0"/>
                                  </p:stCondLst>
                                  <p:childTnLst>
                                    <p:set>
                                      <p:cBhvr>
                                        <p:cTn id="37" dur="1" fill="hold">
                                          <p:stCondLst>
                                            <p:cond delay="0"/>
                                          </p:stCondLst>
                                        </p:cTn>
                                        <p:tgtEl>
                                          <p:spTgt spid="13"/>
                                        </p:tgtEl>
                                        <p:attrNameLst>
                                          <p:attrName>style.visibility</p:attrName>
                                        </p:attrNameLst>
                                      </p:cBhvr>
                                      <p:to>
                                        <p:strVal val="visible"/>
                                      </p:to>
                                    </p:set>
                                    <p:animEffect transition="in" filter="fade">
                                      <p:cBhvr>
                                        <p:cTn id="38" dur="500"/>
                                        <p:tgtEl>
                                          <p:spTgt spid="13"/>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18"/>
                                        </p:tgtEl>
                                        <p:attrNameLst>
                                          <p:attrName>style.visibility</p:attrName>
                                        </p:attrNameLst>
                                      </p:cBhvr>
                                      <p:to>
                                        <p:strVal val="visible"/>
                                      </p:to>
                                    </p:set>
                                    <p:animEffect transition="in" filter="fade">
                                      <p:cBhvr>
                                        <p:cTn id="41" dur="500"/>
                                        <p:tgtEl>
                                          <p:spTgt spid="18"/>
                                        </p:tgtEl>
                                      </p:cBhvr>
                                    </p:animEffect>
                                  </p:childTnLst>
                                </p:cTn>
                              </p:par>
                              <p:par>
                                <p:cTn id="42" presetID="10" presetClass="entr" presetSubtype="0" fill="hold" nodeType="withEffect">
                                  <p:stCondLst>
                                    <p:cond delay="0"/>
                                  </p:stCondLst>
                                  <p:childTnLst>
                                    <p:set>
                                      <p:cBhvr>
                                        <p:cTn id="43" dur="1" fill="hold">
                                          <p:stCondLst>
                                            <p:cond delay="0"/>
                                          </p:stCondLst>
                                        </p:cTn>
                                        <p:tgtEl>
                                          <p:spTgt spid="19"/>
                                        </p:tgtEl>
                                        <p:attrNameLst>
                                          <p:attrName>style.visibility</p:attrName>
                                        </p:attrNameLst>
                                      </p:cBhvr>
                                      <p:to>
                                        <p:strVal val="visible"/>
                                      </p:to>
                                    </p:set>
                                    <p:animEffect transition="in" filter="fade">
                                      <p:cBhvr>
                                        <p:cTn id="44" dur="500"/>
                                        <p:tgtEl>
                                          <p:spTgt spid="19"/>
                                        </p:tgtEl>
                                      </p:cBhvr>
                                    </p:animEffect>
                                  </p:childTnLst>
                                </p:cTn>
                              </p:par>
                              <p:par>
                                <p:cTn id="45" presetID="10" presetClass="entr" presetSubtype="0" fill="hold" nodeType="withEffect">
                                  <p:stCondLst>
                                    <p:cond delay="0"/>
                                  </p:stCondLst>
                                  <p:childTnLst>
                                    <p:set>
                                      <p:cBhvr>
                                        <p:cTn id="46" dur="1" fill="hold">
                                          <p:stCondLst>
                                            <p:cond delay="0"/>
                                          </p:stCondLst>
                                        </p:cTn>
                                        <p:tgtEl>
                                          <p:spTgt spid="25"/>
                                        </p:tgtEl>
                                        <p:attrNameLst>
                                          <p:attrName>style.visibility</p:attrName>
                                        </p:attrNameLst>
                                      </p:cBhvr>
                                      <p:to>
                                        <p:strVal val="visible"/>
                                      </p:to>
                                    </p:set>
                                    <p:animEffect transition="in" filter="fade">
                                      <p:cBhvr>
                                        <p:cTn id="47" dur="500"/>
                                        <p:tgtEl>
                                          <p:spTgt spid="25"/>
                                        </p:tgtEl>
                                      </p:cBhvr>
                                    </p:animEffect>
                                  </p:childTnLst>
                                </p:cTn>
                              </p:par>
                              <p:par>
                                <p:cTn id="48" presetID="10" presetClass="entr" presetSubtype="0" fill="hold" nodeType="withEffect">
                                  <p:stCondLst>
                                    <p:cond delay="0"/>
                                  </p:stCondLst>
                                  <p:childTnLst>
                                    <p:set>
                                      <p:cBhvr>
                                        <p:cTn id="49" dur="1" fill="hold">
                                          <p:stCondLst>
                                            <p:cond delay="0"/>
                                          </p:stCondLst>
                                        </p:cTn>
                                        <p:tgtEl>
                                          <p:spTgt spid="34"/>
                                        </p:tgtEl>
                                        <p:attrNameLst>
                                          <p:attrName>style.visibility</p:attrName>
                                        </p:attrNameLst>
                                      </p:cBhvr>
                                      <p:to>
                                        <p:strVal val="visible"/>
                                      </p:to>
                                    </p:set>
                                    <p:animEffect transition="in" filter="fade">
                                      <p:cBhvr>
                                        <p:cTn id="50" dur="500"/>
                                        <p:tgtEl>
                                          <p:spTgt spid="34"/>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41"/>
                                        </p:tgtEl>
                                        <p:attrNameLst>
                                          <p:attrName>style.visibility</p:attrName>
                                        </p:attrNameLst>
                                      </p:cBhvr>
                                      <p:to>
                                        <p:strVal val="visible"/>
                                      </p:to>
                                    </p:set>
                                    <p:animEffect transition="in" filter="fade">
                                      <p:cBhvr>
                                        <p:cTn id="53" dur="500"/>
                                        <p:tgtEl>
                                          <p:spTgt spid="41"/>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42"/>
                                        </p:tgtEl>
                                        <p:attrNameLst>
                                          <p:attrName>style.visibility</p:attrName>
                                        </p:attrNameLst>
                                      </p:cBhvr>
                                      <p:to>
                                        <p:strVal val="visible"/>
                                      </p:to>
                                    </p:set>
                                    <p:animEffect transition="in" filter="fade">
                                      <p:cBhvr>
                                        <p:cTn id="56" dur="500"/>
                                        <p:tgtEl>
                                          <p:spTgt spid="42"/>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43"/>
                                        </p:tgtEl>
                                        <p:attrNameLst>
                                          <p:attrName>style.visibility</p:attrName>
                                        </p:attrNameLst>
                                      </p:cBhvr>
                                      <p:to>
                                        <p:strVal val="visible"/>
                                      </p:to>
                                    </p:set>
                                    <p:animEffect transition="in" filter="fade">
                                      <p:cBhvr>
                                        <p:cTn id="59" dur="500"/>
                                        <p:tgtEl>
                                          <p:spTgt spid="43"/>
                                        </p:tgtEl>
                                      </p:cBhvr>
                                    </p:animEffect>
                                  </p:childTnLst>
                                </p:cTn>
                              </p:par>
                              <p:par>
                                <p:cTn id="60" presetID="10" presetClass="entr" presetSubtype="0" fill="hold" grpId="0" nodeType="withEffect">
                                  <p:stCondLst>
                                    <p:cond delay="0"/>
                                  </p:stCondLst>
                                  <p:childTnLst>
                                    <p:set>
                                      <p:cBhvr>
                                        <p:cTn id="61" dur="1" fill="hold">
                                          <p:stCondLst>
                                            <p:cond delay="0"/>
                                          </p:stCondLst>
                                        </p:cTn>
                                        <p:tgtEl>
                                          <p:spTgt spid="44"/>
                                        </p:tgtEl>
                                        <p:attrNameLst>
                                          <p:attrName>style.visibility</p:attrName>
                                        </p:attrNameLst>
                                      </p:cBhvr>
                                      <p:to>
                                        <p:strVal val="visible"/>
                                      </p:to>
                                    </p:set>
                                    <p:animEffect transition="in" filter="fade">
                                      <p:cBhvr>
                                        <p:cTn id="62" dur="500"/>
                                        <p:tgtEl>
                                          <p:spTgt spid="44"/>
                                        </p:tgtEl>
                                      </p:cBhvr>
                                    </p:animEffect>
                                  </p:childTnLst>
                                </p:cTn>
                              </p:par>
                              <p:par>
                                <p:cTn id="63" presetID="10" presetClass="entr" presetSubtype="0" fill="hold" grpId="0" nodeType="withEffect">
                                  <p:stCondLst>
                                    <p:cond delay="0"/>
                                  </p:stCondLst>
                                  <p:childTnLst>
                                    <p:set>
                                      <p:cBhvr>
                                        <p:cTn id="64" dur="1" fill="hold">
                                          <p:stCondLst>
                                            <p:cond delay="0"/>
                                          </p:stCondLst>
                                        </p:cTn>
                                        <p:tgtEl>
                                          <p:spTgt spid="45"/>
                                        </p:tgtEl>
                                        <p:attrNameLst>
                                          <p:attrName>style.visibility</p:attrName>
                                        </p:attrNameLst>
                                      </p:cBhvr>
                                      <p:to>
                                        <p:strVal val="visible"/>
                                      </p:to>
                                    </p:set>
                                    <p:animEffect transition="in" filter="fade">
                                      <p:cBhvr>
                                        <p:cTn id="65" dur="500"/>
                                        <p:tgtEl>
                                          <p:spTgt spid="45"/>
                                        </p:tgtEl>
                                      </p:cBhvr>
                                    </p:animEffect>
                                  </p:childTnLst>
                                </p:cTn>
                              </p:par>
                            </p:childTnLst>
                          </p:cTn>
                        </p:par>
                        <p:par>
                          <p:cTn id="66" fill="hold">
                            <p:stCondLst>
                              <p:cond delay="1000"/>
                            </p:stCondLst>
                            <p:childTnLst>
                              <p:par>
                                <p:cTn id="67" presetID="10" presetClass="entr" presetSubtype="0" fill="hold" grpId="0" nodeType="afterEffect">
                                  <p:stCondLst>
                                    <p:cond delay="1000"/>
                                  </p:stCondLst>
                                  <p:childTnLst>
                                    <p:set>
                                      <p:cBhvr>
                                        <p:cTn id="68" dur="1" fill="hold">
                                          <p:stCondLst>
                                            <p:cond delay="0"/>
                                          </p:stCondLst>
                                        </p:cTn>
                                        <p:tgtEl>
                                          <p:spTgt spid="61"/>
                                        </p:tgtEl>
                                        <p:attrNameLst>
                                          <p:attrName>style.visibility</p:attrName>
                                        </p:attrNameLst>
                                      </p:cBhvr>
                                      <p:to>
                                        <p:strVal val="visible"/>
                                      </p:to>
                                    </p:set>
                                    <p:animEffect transition="in" filter="fade">
                                      <p:cBhvr>
                                        <p:cTn id="69" dur="500"/>
                                        <p:tgtEl>
                                          <p:spTgt spid="61"/>
                                        </p:tgtEl>
                                      </p:cBhvr>
                                    </p:animEffect>
                                  </p:childTnLst>
                                </p:cTn>
                              </p:par>
                              <p:par>
                                <p:cTn id="70" presetID="10" presetClass="entr" presetSubtype="0" fill="hold" grpId="0" nodeType="withEffect">
                                  <p:stCondLst>
                                    <p:cond delay="1000"/>
                                  </p:stCondLst>
                                  <p:childTnLst>
                                    <p:set>
                                      <p:cBhvr>
                                        <p:cTn id="71" dur="1" fill="hold">
                                          <p:stCondLst>
                                            <p:cond delay="0"/>
                                          </p:stCondLst>
                                        </p:cTn>
                                        <p:tgtEl>
                                          <p:spTgt spid="62"/>
                                        </p:tgtEl>
                                        <p:attrNameLst>
                                          <p:attrName>style.visibility</p:attrName>
                                        </p:attrNameLst>
                                      </p:cBhvr>
                                      <p:to>
                                        <p:strVal val="visible"/>
                                      </p:to>
                                    </p:set>
                                    <p:animEffect transition="in" filter="fade">
                                      <p:cBhvr>
                                        <p:cTn id="72" dur="500"/>
                                        <p:tgtEl>
                                          <p:spTgt spid="62"/>
                                        </p:tgtEl>
                                      </p:cBhvr>
                                    </p:animEffect>
                                  </p:childTnLst>
                                </p:cTn>
                              </p:par>
                              <p:par>
                                <p:cTn id="73" presetID="10" presetClass="entr" presetSubtype="0" fill="hold" grpId="0" nodeType="withEffect">
                                  <p:stCondLst>
                                    <p:cond delay="1000"/>
                                  </p:stCondLst>
                                  <p:childTnLst>
                                    <p:set>
                                      <p:cBhvr>
                                        <p:cTn id="74" dur="1" fill="hold">
                                          <p:stCondLst>
                                            <p:cond delay="0"/>
                                          </p:stCondLst>
                                        </p:cTn>
                                        <p:tgtEl>
                                          <p:spTgt spid="63"/>
                                        </p:tgtEl>
                                        <p:attrNameLst>
                                          <p:attrName>style.visibility</p:attrName>
                                        </p:attrNameLst>
                                      </p:cBhvr>
                                      <p:to>
                                        <p:strVal val="visible"/>
                                      </p:to>
                                    </p:set>
                                    <p:animEffect transition="in" filter="fade">
                                      <p:cBhvr>
                                        <p:cTn id="75" dur="500"/>
                                        <p:tgtEl>
                                          <p:spTgt spid="63"/>
                                        </p:tgtEl>
                                      </p:cBhvr>
                                    </p:animEffect>
                                  </p:childTnLst>
                                </p:cTn>
                              </p:par>
                              <p:par>
                                <p:cTn id="76" presetID="22" presetClass="entr" presetSubtype="8" fill="hold" grpId="0" nodeType="withEffect">
                                  <p:stCondLst>
                                    <p:cond delay="0"/>
                                  </p:stCondLst>
                                  <p:childTnLst>
                                    <p:set>
                                      <p:cBhvr>
                                        <p:cTn id="77" dur="1" fill="hold">
                                          <p:stCondLst>
                                            <p:cond delay="0"/>
                                          </p:stCondLst>
                                        </p:cTn>
                                        <p:tgtEl>
                                          <p:spTgt spid="55"/>
                                        </p:tgtEl>
                                        <p:attrNameLst>
                                          <p:attrName>style.visibility</p:attrName>
                                        </p:attrNameLst>
                                      </p:cBhvr>
                                      <p:to>
                                        <p:strVal val="visible"/>
                                      </p:to>
                                    </p:set>
                                    <p:animEffect transition="in" filter="wipe(left)">
                                      <p:cBhvr>
                                        <p:cTn id="78" dur="500"/>
                                        <p:tgtEl>
                                          <p:spTgt spid="55"/>
                                        </p:tgtEl>
                                      </p:cBhvr>
                                    </p:animEffect>
                                  </p:childTnLst>
                                </p:cTn>
                              </p:par>
                              <p:par>
                                <p:cTn id="79" presetID="22" presetClass="entr" presetSubtype="8" fill="hold" grpId="0" nodeType="withEffect">
                                  <p:stCondLst>
                                    <p:cond delay="0"/>
                                  </p:stCondLst>
                                  <p:childTnLst>
                                    <p:set>
                                      <p:cBhvr>
                                        <p:cTn id="80" dur="1" fill="hold">
                                          <p:stCondLst>
                                            <p:cond delay="0"/>
                                          </p:stCondLst>
                                        </p:cTn>
                                        <p:tgtEl>
                                          <p:spTgt spid="56"/>
                                        </p:tgtEl>
                                        <p:attrNameLst>
                                          <p:attrName>style.visibility</p:attrName>
                                        </p:attrNameLst>
                                      </p:cBhvr>
                                      <p:to>
                                        <p:strVal val="visible"/>
                                      </p:to>
                                    </p:set>
                                    <p:animEffect transition="in" filter="wipe(left)">
                                      <p:cBhvr>
                                        <p:cTn id="81" dur="500"/>
                                        <p:tgtEl>
                                          <p:spTgt spid="56"/>
                                        </p:tgtEl>
                                      </p:cBhvr>
                                    </p:animEffect>
                                  </p:childTnLst>
                                </p:cTn>
                              </p:par>
                              <p:par>
                                <p:cTn id="82" presetID="22" presetClass="entr" presetSubtype="8" fill="hold" grpId="0" nodeType="withEffect">
                                  <p:stCondLst>
                                    <p:cond delay="0"/>
                                  </p:stCondLst>
                                  <p:childTnLst>
                                    <p:set>
                                      <p:cBhvr>
                                        <p:cTn id="83" dur="1" fill="hold">
                                          <p:stCondLst>
                                            <p:cond delay="0"/>
                                          </p:stCondLst>
                                        </p:cTn>
                                        <p:tgtEl>
                                          <p:spTgt spid="57"/>
                                        </p:tgtEl>
                                        <p:attrNameLst>
                                          <p:attrName>style.visibility</p:attrName>
                                        </p:attrNameLst>
                                      </p:cBhvr>
                                      <p:to>
                                        <p:strVal val="visible"/>
                                      </p:to>
                                    </p:set>
                                    <p:animEffect transition="in" filter="wipe(left)">
                                      <p:cBhvr>
                                        <p:cTn id="84" dur="500"/>
                                        <p:tgtEl>
                                          <p:spTgt spid="57"/>
                                        </p:tgtEl>
                                      </p:cBhvr>
                                    </p:animEffect>
                                  </p:childTnLst>
                                </p:cTn>
                              </p:par>
                              <p:par>
                                <p:cTn id="85" presetID="22" presetClass="entr" presetSubtype="8" fill="hold" nodeType="withEffect">
                                  <p:stCondLst>
                                    <p:cond delay="500"/>
                                  </p:stCondLst>
                                  <p:childTnLst>
                                    <p:set>
                                      <p:cBhvr>
                                        <p:cTn id="86" dur="1" fill="hold">
                                          <p:stCondLst>
                                            <p:cond delay="0"/>
                                          </p:stCondLst>
                                        </p:cTn>
                                        <p:tgtEl>
                                          <p:spTgt spid="58"/>
                                        </p:tgtEl>
                                        <p:attrNameLst>
                                          <p:attrName>style.visibility</p:attrName>
                                        </p:attrNameLst>
                                      </p:cBhvr>
                                      <p:to>
                                        <p:strVal val="visible"/>
                                      </p:to>
                                    </p:set>
                                    <p:animEffect transition="in" filter="wipe(left)">
                                      <p:cBhvr>
                                        <p:cTn id="87" dur="500"/>
                                        <p:tgtEl>
                                          <p:spTgt spid="58"/>
                                        </p:tgtEl>
                                      </p:cBhvr>
                                    </p:animEffect>
                                  </p:childTnLst>
                                </p:cTn>
                              </p:par>
                              <p:par>
                                <p:cTn id="88" presetID="22" presetClass="entr" presetSubtype="8" fill="hold" nodeType="withEffect">
                                  <p:stCondLst>
                                    <p:cond delay="500"/>
                                  </p:stCondLst>
                                  <p:childTnLst>
                                    <p:set>
                                      <p:cBhvr>
                                        <p:cTn id="89" dur="1" fill="hold">
                                          <p:stCondLst>
                                            <p:cond delay="0"/>
                                          </p:stCondLst>
                                        </p:cTn>
                                        <p:tgtEl>
                                          <p:spTgt spid="59"/>
                                        </p:tgtEl>
                                        <p:attrNameLst>
                                          <p:attrName>style.visibility</p:attrName>
                                        </p:attrNameLst>
                                      </p:cBhvr>
                                      <p:to>
                                        <p:strVal val="visible"/>
                                      </p:to>
                                    </p:set>
                                    <p:animEffect transition="in" filter="wipe(left)">
                                      <p:cBhvr>
                                        <p:cTn id="90" dur="500"/>
                                        <p:tgtEl>
                                          <p:spTgt spid="59"/>
                                        </p:tgtEl>
                                      </p:cBhvr>
                                    </p:animEffect>
                                  </p:childTnLst>
                                </p:cTn>
                              </p:par>
                              <p:par>
                                <p:cTn id="91" presetID="22" presetClass="entr" presetSubtype="8" fill="hold" nodeType="withEffect">
                                  <p:stCondLst>
                                    <p:cond delay="500"/>
                                  </p:stCondLst>
                                  <p:childTnLst>
                                    <p:set>
                                      <p:cBhvr>
                                        <p:cTn id="92" dur="1" fill="hold">
                                          <p:stCondLst>
                                            <p:cond delay="0"/>
                                          </p:stCondLst>
                                        </p:cTn>
                                        <p:tgtEl>
                                          <p:spTgt spid="60"/>
                                        </p:tgtEl>
                                        <p:attrNameLst>
                                          <p:attrName>style.visibility</p:attrName>
                                        </p:attrNameLst>
                                      </p:cBhvr>
                                      <p:to>
                                        <p:strVal val="visible"/>
                                      </p:to>
                                    </p:set>
                                    <p:animEffect transition="in" filter="wipe(left)">
                                      <p:cBhvr>
                                        <p:cTn id="93" dur="500"/>
                                        <p:tgtEl>
                                          <p:spTgt spid="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9" grpId="0" animBg="1"/>
      <p:bldP spid="10" grpId="0" animBg="1"/>
      <p:bldP spid="11" grpId="0" animBg="1"/>
      <p:bldP spid="18" grpId="0" animBg="1"/>
      <p:bldP spid="41" grpId="0"/>
      <p:bldP spid="42" grpId="0"/>
      <p:bldP spid="43" grpId="0"/>
      <p:bldP spid="44" grpId="0"/>
      <p:bldP spid="45" grpId="0"/>
      <p:bldP spid="55" grpId="0"/>
      <p:bldP spid="56" grpId="0"/>
      <p:bldP spid="57" grpId="0"/>
      <p:bldP spid="61" grpId="0"/>
      <p:bldP spid="62" grpId="0"/>
      <p:bldP spid="63"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六边形 30"/>
          <p:cNvSpPr>
            <a:spLocks noChangeArrowheads="1"/>
          </p:cNvSpPr>
          <p:nvPr/>
        </p:nvSpPr>
        <p:spPr bwMode="auto">
          <a:xfrm>
            <a:off x="2683370" y="2523104"/>
            <a:ext cx="2047801" cy="1765300"/>
          </a:xfrm>
          <a:prstGeom prst="hexagon">
            <a:avLst>
              <a:gd name="adj" fmla="val 24999"/>
              <a:gd name="vf" fmla="val 115470"/>
            </a:avLst>
          </a:prstGeom>
          <a:solidFill>
            <a:schemeClr val="accent1"/>
          </a:solidFill>
          <a:ln>
            <a:noFill/>
          </a:ln>
        </p:spPr>
        <p:txBody>
          <a:bodyPr lIns="121908" tIns="60954" rIns="121908" bIns="60954" anchor="ctr"/>
          <a:lstStyle/>
          <a:p>
            <a:pPr algn="ctr"/>
            <a:endParaRPr lang="zh-CN" altLang="zh-CN" sz="1600">
              <a:solidFill>
                <a:srgbClr val="FFFFFF"/>
              </a:solidFill>
              <a:latin typeface="宋体" panose="02010600030101010101" pitchFamily="2" charset="-122"/>
              <a:sym typeface="宋体" panose="02010600030101010101" pitchFamily="2" charset="-122"/>
            </a:endParaRPr>
          </a:p>
        </p:txBody>
      </p:sp>
      <p:sp>
        <p:nvSpPr>
          <p:cNvPr id="32" name="六边形 41"/>
          <p:cNvSpPr>
            <a:spLocks noChangeArrowheads="1"/>
          </p:cNvSpPr>
          <p:nvPr/>
        </p:nvSpPr>
        <p:spPr bwMode="auto">
          <a:xfrm>
            <a:off x="4356842" y="3405755"/>
            <a:ext cx="2047801" cy="1765300"/>
          </a:xfrm>
          <a:prstGeom prst="hexagon">
            <a:avLst>
              <a:gd name="adj" fmla="val 24999"/>
              <a:gd name="vf" fmla="val 115470"/>
            </a:avLst>
          </a:prstGeom>
          <a:solidFill>
            <a:schemeClr val="accent2"/>
          </a:solidFill>
          <a:ln>
            <a:noFill/>
          </a:ln>
        </p:spPr>
        <p:txBody>
          <a:bodyPr lIns="121908" tIns="60954" rIns="121908" bIns="60954" anchor="ctr"/>
          <a:lstStyle/>
          <a:p>
            <a:pPr algn="ctr"/>
            <a:endParaRPr lang="zh-CN" altLang="zh-CN" sz="1600">
              <a:solidFill>
                <a:srgbClr val="FFFFFF"/>
              </a:solidFill>
              <a:latin typeface="宋体" panose="02010600030101010101" pitchFamily="2" charset="-122"/>
              <a:sym typeface="宋体" panose="02010600030101010101" pitchFamily="2" charset="-122"/>
            </a:endParaRPr>
          </a:p>
        </p:txBody>
      </p:sp>
      <p:sp>
        <p:nvSpPr>
          <p:cNvPr id="33" name="六边形 42"/>
          <p:cNvSpPr>
            <a:spLocks noChangeArrowheads="1"/>
          </p:cNvSpPr>
          <p:nvPr/>
        </p:nvSpPr>
        <p:spPr bwMode="auto">
          <a:xfrm>
            <a:off x="6030314" y="2523104"/>
            <a:ext cx="2047801" cy="1765300"/>
          </a:xfrm>
          <a:prstGeom prst="hexagon">
            <a:avLst>
              <a:gd name="adj" fmla="val 24999"/>
              <a:gd name="vf" fmla="val 115470"/>
            </a:avLst>
          </a:prstGeom>
          <a:solidFill>
            <a:schemeClr val="accent3"/>
          </a:solidFill>
          <a:ln>
            <a:noFill/>
          </a:ln>
        </p:spPr>
        <p:txBody>
          <a:bodyPr lIns="121908" tIns="60954" rIns="121908" bIns="60954" anchor="ctr"/>
          <a:lstStyle/>
          <a:p>
            <a:pPr algn="ctr"/>
            <a:endParaRPr lang="zh-CN" altLang="zh-CN" sz="1600">
              <a:solidFill>
                <a:srgbClr val="FFFFFF"/>
              </a:solidFill>
              <a:latin typeface="宋体" panose="02010600030101010101" pitchFamily="2" charset="-122"/>
              <a:sym typeface="宋体" panose="02010600030101010101" pitchFamily="2" charset="-122"/>
            </a:endParaRPr>
          </a:p>
        </p:txBody>
      </p:sp>
      <p:sp>
        <p:nvSpPr>
          <p:cNvPr id="34" name="六边形 43"/>
          <p:cNvSpPr>
            <a:spLocks noChangeArrowheads="1"/>
          </p:cNvSpPr>
          <p:nvPr/>
        </p:nvSpPr>
        <p:spPr bwMode="auto">
          <a:xfrm>
            <a:off x="7703786" y="3405755"/>
            <a:ext cx="2047801" cy="1765300"/>
          </a:xfrm>
          <a:prstGeom prst="hexagon">
            <a:avLst>
              <a:gd name="adj" fmla="val 24999"/>
              <a:gd name="vf" fmla="val 115470"/>
            </a:avLst>
          </a:prstGeom>
          <a:solidFill>
            <a:schemeClr val="accent4"/>
          </a:solidFill>
          <a:ln>
            <a:noFill/>
          </a:ln>
        </p:spPr>
        <p:txBody>
          <a:bodyPr lIns="121908" tIns="60954" rIns="121908" bIns="60954" anchor="ctr"/>
          <a:lstStyle/>
          <a:p>
            <a:pPr algn="ctr"/>
            <a:endParaRPr lang="zh-CN" altLang="zh-CN" sz="1600">
              <a:solidFill>
                <a:srgbClr val="FFFFFF"/>
              </a:solidFill>
              <a:latin typeface="宋体" panose="02010600030101010101" pitchFamily="2" charset="-122"/>
              <a:sym typeface="宋体" panose="02010600030101010101" pitchFamily="2" charset="-122"/>
            </a:endParaRPr>
          </a:p>
        </p:txBody>
      </p:sp>
      <p:sp>
        <p:nvSpPr>
          <p:cNvPr id="35" name="六边形 101"/>
          <p:cNvSpPr>
            <a:spLocks noChangeArrowheads="1"/>
          </p:cNvSpPr>
          <p:nvPr/>
        </p:nvSpPr>
        <p:spPr bwMode="auto">
          <a:xfrm>
            <a:off x="1010361" y="3405755"/>
            <a:ext cx="2047608" cy="1765300"/>
          </a:xfrm>
          <a:prstGeom prst="hexagon">
            <a:avLst>
              <a:gd name="adj" fmla="val 24995"/>
              <a:gd name="vf" fmla="val 115470"/>
            </a:avLst>
          </a:prstGeom>
          <a:noFill/>
          <a:ln w="12700" cap="flat" cmpd="sng">
            <a:solidFill>
              <a:schemeClr val="tx2"/>
            </a:solidFill>
            <a:bevel/>
          </a:ln>
          <a:extLst>
            <a:ext uri="{909E8E84-426E-40DD-AFC4-6F175D3DCCD1}">
              <a14:hiddenFill xmlns:a14="http://schemas.microsoft.com/office/drawing/2010/main">
                <a:solidFill>
                  <a:srgbClr val="FFFFFF"/>
                </a:solidFill>
              </a14:hiddenFill>
            </a:ext>
          </a:extLst>
        </p:spPr>
        <p:txBody>
          <a:bodyPr lIns="91431" tIns="45715" rIns="91431" bIns="45715" anchor="ctr"/>
          <a:lstStyle/>
          <a:p>
            <a:pPr algn="ctr"/>
            <a:endParaRPr lang="zh-CN" altLang="zh-CN" sz="1600">
              <a:solidFill>
                <a:srgbClr val="FFFFFF"/>
              </a:solidFill>
              <a:latin typeface="宋体" panose="02010600030101010101" pitchFamily="2" charset="-122"/>
              <a:sym typeface="宋体" panose="02010600030101010101" pitchFamily="2" charset="-122"/>
            </a:endParaRPr>
          </a:p>
        </p:txBody>
      </p:sp>
      <p:sp>
        <p:nvSpPr>
          <p:cNvPr id="36" name="六边形 102"/>
          <p:cNvSpPr>
            <a:spLocks noChangeArrowheads="1"/>
          </p:cNvSpPr>
          <p:nvPr/>
        </p:nvSpPr>
        <p:spPr bwMode="auto">
          <a:xfrm>
            <a:off x="9376984" y="2548505"/>
            <a:ext cx="2047608" cy="1765300"/>
          </a:xfrm>
          <a:prstGeom prst="hexagon">
            <a:avLst>
              <a:gd name="adj" fmla="val 24995"/>
              <a:gd name="vf" fmla="val 115470"/>
            </a:avLst>
          </a:prstGeom>
          <a:noFill/>
          <a:ln w="12700" cap="flat" cmpd="sng">
            <a:solidFill>
              <a:schemeClr val="accent5"/>
            </a:solidFill>
            <a:bevel/>
          </a:ln>
          <a:extLst>
            <a:ext uri="{909E8E84-426E-40DD-AFC4-6F175D3DCCD1}">
              <a14:hiddenFill xmlns:a14="http://schemas.microsoft.com/office/drawing/2010/main">
                <a:solidFill>
                  <a:srgbClr val="FFFFFF"/>
                </a:solidFill>
              </a14:hiddenFill>
            </a:ext>
          </a:extLst>
        </p:spPr>
        <p:txBody>
          <a:bodyPr lIns="91431" tIns="45715" rIns="91431" bIns="45715" anchor="ctr"/>
          <a:lstStyle/>
          <a:p>
            <a:pPr algn="ctr"/>
            <a:endParaRPr lang="zh-CN" altLang="zh-CN" sz="1600">
              <a:solidFill>
                <a:srgbClr val="FFFFFF"/>
              </a:solidFill>
              <a:latin typeface="宋体" panose="02010600030101010101" pitchFamily="2" charset="-122"/>
              <a:sym typeface="宋体" panose="02010600030101010101" pitchFamily="2" charset="-122"/>
            </a:endParaRPr>
          </a:p>
        </p:txBody>
      </p:sp>
      <p:sp>
        <p:nvSpPr>
          <p:cNvPr id="37" name="文本框 103"/>
          <p:cNvSpPr>
            <a:spLocks noChangeArrowheads="1"/>
          </p:cNvSpPr>
          <p:nvPr/>
        </p:nvSpPr>
        <p:spPr bwMode="auto">
          <a:xfrm>
            <a:off x="2988979" y="3134294"/>
            <a:ext cx="1415754" cy="4616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5" rIns="91431" bIns="45715">
            <a:spAutoFit/>
          </a:bodyPr>
          <a:lstStyle/>
          <a:p>
            <a:pPr algn="ctr"/>
            <a:r>
              <a:rPr lang="zh-CN" altLang="en-US" sz="2400" dirty="0">
                <a:solidFill>
                  <a:srgbClr val="FFFFFF"/>
                </a:solidFill>
                <a:latin typeface="微软雅黑" panose="020B0503020204020204" pitchFamily="34" charset="-122"/>
                <a:ea typeface="微软雅黑" panose="020B0503020204020204" pitchFamily="34" charset="-122"/>
                <a:sym typeface="宋体" panose="02010600030101010101" pitchFamily="2" charset="-122"/>
              </a:rPr>
              <a:t>添加内容</a:t>
            </a:r>
            <a:endParaRPr lang="zh-CN" altLang="zh-CN" sz="2400" dirty="0">
              <a:solidFill>
                <a:srgbClr val="FFFFFF"/>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38" name="文本框 104"/>
          <p:cNvSpPr>
            <a:spLocks noChangeArrowheads="1"/>
          </p:cNvSpPr>
          <p:nvPr/>
        </p:nvSpPr>
        <p:spPr bwMode="auto">
          <a:xfrm>
            <a:off x="4731827" y="4078855"/>
            <a:ext cx="1415754" cy="4616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5" rIns="91431" bIns="45715">
            <a:spAutoFit/>
          </a:bodyPr>
          <a:lstStyle/>
          <a:p>
            <a:pPr algn="ctr"/>
            <a:r>
              <a:rPr lang="zh-CN" altLang="en-US" sz="2400" dirty="0">
                <a:solidFill>
                  <a:srgbClr val="FFFFFF"/>
                </a:solidFill>
                <a:latin typeface="微软雅黑" panose="020B0503020204020204" pitchFamily="34" charset="-122"/>
                <a:ea typeface="微软雅黑" panose="020B0503020204020204" pitchFamily="34" charset="-122"/>
                <a:sym typeface="宋体" panose="02010600030101010101" pitchFamily="2" charset="-122"/>
              </a:rPr>
              <a:t>添加内容</a:t>
            </a:r>
            <a:endParaRPr lang="zh-CN" altLang="zh-CN" sz="2400" dirty="0">
              <a:solidFill>
                <a:srgbClr val="FFFFFF"/>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39" name="文本框 105"/>
          <p:cNvSpPr>
            <a:spLocks noChangeArrowheads="1"/>
          </p:cNvSpPr>
          <p:nvPr/>
        </p:nvSpPr>
        <p:spPr bwMode="auto">
          <a:xfrm>
            <a:off x="6342928" y="3194619"/>
            <a:ext cx="1415754" cy="4616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5" rIns="91431" bIns="45715">
            <a:spAutoFit/>
          </a:bodyPr>
          <a:lstStyle/>
          <a:p>
            <a:pPr algn="ctr"/>
            <a:r>
              <a:rPr lang="zh-CN" altLang="en-US" sz="2400" dirty="0">
                <a:solidFill>
                  <a:srgbClr val="FFFFFF"/>
                </a:solidFill>
                <a:latin typeface="微软雅黑" panose="020B0503020204020204" pitchFamily="34" charset="-122"/>
                <a:ea typeface="微软雅黑" panose="020B0503020204020204" pitchFamily="34" charset="-122"/>
                <a:sym typeface="宋体" panose="02010600030101010101" pitchFamily="2" charset="-122"/>
              </a:rPr>
              <a:t>添加内容</a:t>
            </a:r>
            <a:endParaRPr lang="zh-CN" altLang="zh-CN" sz="2400" dirty="0">
              <a:solidFill>
                <a:srgbClr val="FFFFFF"/>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40" name="文本框 106"/>
          <p:cNvSpPr>
            <a:spLocks noChangeArrowheads="1"/>
          </p:cNvSpPr>
          <p:nvPr/>
        </p:nvSpPr>
        <p:spPr bwMode="auto">
          <a:xfrm>
            <a:off x="7960381" y="4021706"/>
            <a:ext cx="1415754" cy="4616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5" rIns="91431" bIns="45715">
            <a:spAutoFit/>
          </a:bodyPr>
          <a:lstStyle/>
          <a:p>
            <a:pPr algn="ctr"/>
            <a:r>
              <a:rPr lang="zh-CN" altLang="en-US" sz="2400" dirty="0">
                <a:solidFill>
                  <a:srgbClr val="FFFFFF"/>
                </a:solidFill>
                <a:latin typeface="微软雅黑" panose="020B0503020204020204" pitchFamily="34" charset="-122"/>
                <a:ea typeface="微软雅黑" panose="020B0503020204020204" pitchFamily="34" charset="-122"/>
                <a:sym typeface="宋体" panose="02010600030101010101" pitchFamily="2" charset="-122"/>
              </a:rPr>
              <a:t>添加内容</a:t>
            </a:r>
            <a:endParaRPr lang="zh-CN" altLang="zh-CN" sz="2400" dirty="0">
              <a:solidFill>
                <a:srgbClr val="FFFFFF"/>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41" name="Freeform 2345"/>
          <p:cNvSpPr>
            <a:spLocks noEditPoints="1" noChangeArrowheads="1"/>
          </p:cNvSpPr>
          <p:nvPr/>
        </p:nvSpPr>
        <p:spPr bwMode="auto">
          <a:xfrm>
            <a:off x="1748452" y="3829618"/>
            <a:ext cx="585712" cy="1084263"/>
          </a:xfrm>
          <a:custGeom>
            <a:avLst/>
            <a:gdLst>
              <a:gd name="T0" fmla="*/ 43 w 86"/>
              <a:gd name="T1" fmla="*/ 0 h 164"/>
              <a:gd name="T2" fmla="*/ 29 w 86"/>
              <a:gd name="T3" fmla="*/ 11 h 164"/>
              <a:gd name="T4" fmla="*/ 12 w 86"/>
              <a:gd name="T5" fmla="*/ 13 h 164"/>
              <a:gd name="T6" fmla="*/ 10 w 86"/>
              <a:gd name="T7" fmla="*/ 30 h 164"/>
              <a:gd name="T8" fmla="*/ 0 w 86"/>
              <a:gd name="T9" fmla="*/ 44 h 164"/>
              <a:gd name="T10" fmla="*/ 10 w 86"/>
              <a:gd name="T11" fmla="*/ 57 h 164"/>
              <a:gd name="T12" fmla="*/ 12 w 86"/>
              <a:gd name="T13" fmla="*/ 74 h 164"/>
              <a:gd name="T14" fmla="*/ 29 w 86"/>
              <a:gd name="T15" fmla="*/ 77 h 164"/>
              <a:gd name="T16" fmla="*/ 43 w 86"/>
              <a:gd name="T17" fmla="*/ 87 h 164"/>
              <a:gd name="T18" fmla="*/ 57 w 86"/>
              <a:gd name="T19" fmla="*/ 77 h 164"/>
              <a:gd name="T20" fmla="*/ 74 w 86"/>
              <a:gd name="T21" fmla="*/ 74 h 164"/>
              <a:gd name="T22" fmla="*/ 76 w 86"/>
              <a:gd name="T23" fmla="*/ 57 h 164"/>
              <a:gd name="T24" fmla="*/ 86 w 86"/>
              <a:gd name="T25" fmla="*/ 44 h 164"/>
              <a:gd name="T26" fmla="*/ 76 w 86"/>
              <a:gd name="T27" fmla="*/ 30 h 164"/>
              <a:gd name="T28" fmla="*/ 74 w 86"/>
              <a:gd name="T29" fmla="*/ 13 h 164"/>
              <a:gd name="T30" fmla="*/ 57 w 86"/>
              <a:gd name="T31" fmla="*/ 11 h 164"/>
              <a:gd name="T32" fmla="*/ 43 w 86"/>
              <a:gd name="T33" fmla="*/ 0 h 164"/>
              <a:gd name="T34" fmla="*/ 43 w 86"/>
              <a:gd name="T35" fmla="*/ 24 h 164"/>
              <a:gd name="T36" fmla="*/ 62 w 86"/>
              <a:gd name="T37" fmla="*/ 44 h 164"/>
              <a:gd name="T38" fmla="*/ 43 w 86"/>
              <a:gd name="T39" fmla="*/ 63 h 164"/>
              <a:gd name="T40" fmla="*/ 24 w 86"/>
              <a:gd name="T41" fmla="*/ 44 h 164"/>
              <a:gd name="T42" fmla="*/ 43 w 86"/>
              <a:gd name="T43" fmla="*/ 24 h 164"/>
              <a:gd name="T44" fmla="*/ 29 w 86"/>
              <a:gd name="T45" fmla="*/ 91 h 164"/>
              <a:gd name="T46" fmla="*/ 19 w 86"/>
              <a:gd name="T47" fmla="*/ 92 h 164"/>
              <a:gd name="T48" fmla="*/ 19 w 86"/>
              <a:gd name="T49" fmla="*/ 164 h 164"/>
              <a:gd name="T50" fmla="*/ 67 w 86"/>
              <a:gd name="T51" fmla="*/ 164 h 164"/>
              <a:gd name="T52" fmla="*/ 67 w 86"/>
              <a:gd name="T53" fmla="*/ 92 h 164"/>
              <a:gd name="T54" fmla="*/ 57 w 86"/>
              <a:gd name="T55" fmla="*/ 91 h 164"/>
              <a:gd name="T56" fmla="*/ 43 w 86"/>
              <a:gd name="T57" fmla="*/ 101 h 164"/>
              <a:gd name="T58" fmla="*/ 29 w 86"/>
              <a:gd name="T59" fmla="*/ 91 h 164"/>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86"/>
              <a:gd name="T91" fmla="*/ 0 h 164"/>
              <a:gd name="T92" fmla="*/ 86 w 86"/>
              <a:gd name="T93" fmla="*/ 164 h 164"/>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86" h="164">
                <a:moveTo>
                  <a:pt x="43" y="0"/>
                </a:moveTo>
                <a:cubicBezTo>
                  <a:pt x="37" y="0"/>
                  <a:pt x="31" y="5"/>
                  <a:pt x="29" y="11"/>
                </a:cubicBezTo>
                <a:cubicBezTo>
                  <a:pt x="24" y="8"/>
                  <a:pt x="17" y="8"/>
                  <a:pt x="12" y="13"/>
                </a:cubicBezTo>
                <a:cubicBezTo>
                  <a:pt x="8" y="18"/>
                  <a:pt x="7" y="25"/>
                  <a:pt x="10" y="30"/>
                </a:cubicBezTo>
                <a:cubicBezTo>
                  <a:pt x="4" y="32"/>
                  <a:pt x="0" y="37"/>
                  <a:pt x="0" y="44"/>
                </a:cubicBezTo>
                <a:cubicBezTo>
                  <a:pt x="0" y="50"/>
                  <a:pt x="4" y="55"/>
                  <a:pt x="10" y="57"/>
                </a:cubicBezTo>
                <a:cubicBezTo>
                  <a:pt x="7" y="63"/>
                  <a:pt x="8" y="70"/>
                  <a:pt x="12" y="74"/>
                </a:cubicBezTo>
                <a:cubicBezTo>
                  <a:pt x="17" y="79"/>
                  <a:pt x="24" y="80"/>
                  <a:pt x="29" y="77"/>
                </a:cubicBezTo>
                <a:cubicBezTo>
                  <a:pt x="31" y="82"/>
                  <a:pt x="37" y="87"/>
                  <a:pt x="43" y="87"/>
                </a:cubicBezTo>
                <a:cubicBezTo>
                  <a:pt x="49" y="87"/>
                  <a:pt x="55" y="82"/>
                  <a:pt x="57" y="77"/>
                </a:cubicBezTo>
                <a:cubicBezTo>
                  <a:pt x="62" y="80"/>
                  <a:pt x="69" y="79"/>
                  <a:pt x="74" y="74"/>
                </a:cubicBezTo>
                <a:cubicBezTo>
                  <a:pt x="78" y="70"/>
                  <a:pt x="79" y="63"/>
                  <a:pt x="76" y="57"/>
                </a:cubicBezTo>
                <a:cubicBezTo>
                  <a:pt x="82" y="55"/>
                  <a:pt x="86" y="50"/>
                  <a:pt x="86" y="44"/>
                </a:cubicBezTo>
                <a:cubicBezTo>
                  <a:pt x="86" y="37"/>
                  <a:pt x="82" y="32"/>
                  <a:pt x="76" y="30"/>
                </a:cubicBezTo>
                <a:cubicBezTo>
                  <a:pt x="79" y="25"/>
                  <a:pt x="78" y="18"/>
                  <a:pt x="74" y="13"/>
                </a:cubicBezTo>
                <a:cubicBezTo>
                  <a:pt x="69" y="8"/>
                  <a:pt x="62" y="8"/>
                  <a:pt x="57" y="11"/>
                </a:cubicBezTo>
                <a:cubicBezTo>
                  <a:pt x="55" y="5"/>
                  <a:pt x="49" y="0"/>
                  <a:pt x="43" y="0"/>
                </a:cubicBezTo>
                <a:close/>
                <a:moveTo>
                  <a:pt x="43" y="24"/>
                </a:moveTo>
                <a:cubicBezTo>
                  <a:pt x="54" y="24"/>
                  <a:pt x="62" y="33"/>
                  <a:pt x="62" y="44"/>
                </a:cubicBezTo>
                <a:cubicBezTo>
                  <a:pt x="62" y="54"/>
                  <a:pt x="54" y="63"/>
                  <a:pt x="43" y="63"/>
                </a:cubicBezTo>
                <a:cubicBezTo>
                  <a:pt x="32" y="63"/>
                  <a:pt x="24" y="54"/>
                  <a:pt x="24" y="44"/>
                </a:cubicBezTo>
                <a:cubicBezTo>
                  <a:pt x="24" y="33"/>
                  <a:pt x="32" y="24"/>
                  <a:pt x="43" y="24"/>
                </a:cubicBezTo>
                <a:close/>
                <a:moveTo>
                  <a:pt x="29" y="91"/>
                </a:moveTo>
                <a:cubicBezTo>
                  <a:pt x="26" y="93"/>
                  <a:pt x="22" y="93"/>
                  <a:pt x="19" y="92"/>
                </a:cubicBezTo>
                <a:cubicBezTo>
                  <a:pt x="19" y="164"/>
                  <a:pt x="19" y="164"/>
                  <a:pt x="19" y="164"/>
                </a:cubicBezTo>
                <a:cubicBezTo>
                  <a:pt x="45" y="136"/>
                  <a:pt x="42" y="138"/>
                  <a:pt x="67" y="164"/>
                </a:cubicBezTo>
                <a:cubicBezTo>
                  <a:pt x="67" y="92"/>
                  <a:pt x="67" y="92"/>
                  <a:pt x="67" y="92"/>
                </a:cubicBezTo>
                <a:cubicBezTo>
                  <a:pt x="64" y="93"/>
                  <a:pt x="60" y="93"/>
                  <a:pt x="57" y="91"/>
                </a:cubicBezTo>
                <a:cubicBezTo>
                  <a:pt x="55" y="97"/>
                  <a:pt x="49" y="101"/>
                  <a:pt x="43" y="101"/>
                </a:cubicBezTo>
                <a:cubicBezTo>
                  <a:pt x="37" y="101"/>
                  <a:pt x="31" y="97"/>
                  <a:pt x="29" y="91"/>
                </a:cubicBezTo>
                <a:close/>
              </a:path>
            </a:pathLst>
          </a:custGeom>
          <a:solidFill>
            <a:schemeClr val="tx2"/>
          </a:solidFill>
          <a:ln>
            <a:noFill/>
          </a:ln>
        </p:spPr>
        <p:txBody>
          <a:bodyPr lIns="91431" tIns="45715" rIns="91431" bIns="45715"/>
          <a:lstStyle/>
          <a:p>
            <a:endParaRPr lang="zh-CN" altLang="zh-CN" sz="1600">
              <a:solidFill>
                <a:srgbClr val="000000"/>
              </a:solidFill>
              <a:latin typeface="Calibri" panose="020F0502020204030204" pitchFamily="34" charset="0"/>
              <a:sym typeface="宋体" panose="02010600030101010101" pitchFamily="2" charset="-122"/>
            </a:endParaRPr>
          </a:p>
        </p:txBody>
      </p:sp>
      <p:sp>
        <p:nvSpPr>
          <p:cNvPr id="42" name="Freeform 2345"/>
          <p:cNvSpPr>
            <a:spLocks noEditPoints="1" noChangeArrowheads="1"/>
          </p:cNvSpPr>
          <p:nvPr/>
        </p:nvSpPr>
        <p:spPr bwMode="auto">
          <a:xfrm>
            <a:off x="10091266" y="2934269"/>
            <a:ext cx="585712" cy="1084263"/>
          </a:xfrm>
          <a:custGeom>
            <a:avLst/>
            <a:gdLst>
              <a:gd name="T0" fmla="*/ 43 w 86"/>
              <a:gd name="T1" fmla="*/ 0 h 164"/>
              <a:gd name="T2" fmla="*/ 29 w 86"/>
              <a:gd name="T3" fmla="*/ 11 h 164"/>
              <a:gd name="T4" fmla="*/ 12 w 86"/>
              <a:gd name="T5" fmla="*/ 13 h 164"/>
              <a:gd name="T6" fmla="*/ 10 w 86"/>
              <a:gd name="T7" fmla="*/ 30 h 164"/>
              <a:gd name="T8" fmla="*/ 0 w 86"/>
              <a:gd name="T9" fmla="*/ 44 h 164"/>
              <a:gd name="T10" fmla="*/ 10 w 86"/>
              <a:gd name="T11" fmla="*/ 57 h 164"/>
              <a:gd name="T12" fmla="*/ 12 w 86"/>
              <a:gd name="T13" fmla="*/ 74 h 164"/>
              <a:gd name="T14" fmla="*/ 29 w 86"/>
              <a:gd name="T15" fmla="*/ 77 h 164"/>
              <a:gd name="T16" fmla="*/ 43 w 86"/>
              <a:gd name="T17" fmla="*/ 87 h 164"/>
              <a:gd name="T18" fmla="*/ 57 w 86"/>
              <a:gd name="T19" fmla="*/ 77 h 164"/>
              <a:gd name="T20" fmla="*/ 74 w 86"/>
              <a:gd name="T21" fmla="*/ 74 h 164"/>
              <a:gd name="T22" fmla="*/ 76 w 86"/>
              <a:gd name="T23" fmla="*/ 57 h 164"/>
              <a:gd name="T24" fmla="*/ 86 w 86"/>
              <a:gd name="T25" fmla="*/ 44 h 164"/>
              <a:gd name="T26" fmla="*/ 76 w 86"/>
              <a:gd name="T27" fmla="*/ 30 h 164"/>
              <a:gd name="T28" fmla="*/ 74 w 86"/>
              <a:gd name="T29" fmla="*/ 13 h 164"/>
              <a:gd name="T30" fmla="*/ 57 w 86"/>
              <a:gd name="T31" fmla="*/ 11 h 164"/>
              <a:gd name="T32" fmla="*/ 43 w 86"/>
              <a:gd name="T33" fmla="*/ 0 h 164"/>
              <a:gd name="T34" fmla="*/ 43 w 86"/>
              <a:gd name="T35" fmla="*/ 24 h 164"/>
              <a:gd name="T36" fmla="*/ 62 w 86"/>
              <a:gd name="T37" fmla="*/ 44 h 164"/>
              <a:gd name="T38" fmla="*/ 43 w 86"/>
              <a:gd name="T39" fmla="*/ 63 h 164"/>
              <a:gd name="T40" fmla="*/ 24 w 86"/>
              <a:gd name="T41" fmla="*/ 44 h 164"/>
              <a:gd name="T42" fmla="*/ 43 w 86"/>
              <a:gd name="T43" fmla="*/ 24 h 164"/>
              <a:gd name="T44" fmla="*/ 29 w 86"/>
              <a:gd name="T45" fmla="*/ 91 h 164"/>
              <a:gd name="T46" fmla="*/ 19 w 86"/>
              <a:gd name="T47" fmla="*/ 92 h 164"/>
              <a:gd name="T48" fmla="*/ 19 w 86"/>
              <a:gd name="T49" fmla="*/ 164 h 164"/>
              <a:gd name="T50" fmla="*/ 67 w 86"/>
              <a:gd name="T51" fmla="*/ 164 h 164"/>
              <a:gd name="T52" fmla="*/ 67 w 86"/>
              <a:gd name="T53" fmla="*/ 92 h 164"/>
              <a:gd name="T54" fmla="*/ 57 w 86"/>
              <a:gd name="T55" fmla="*/ 91 h 164"/>
              <a:gd name="T56" fmla="*/ 43 w 86"/>
              <a:gd name="T57" fmla="*/ 101 h 164"/>
              <a:gd name="T58" fmla="*/ 29 w 86"/>
              <a:gd name="T59" fmla="*/ 91 h 164"/>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86"/>
              <a:gd name="T91" fmla="*/ 0 h 164"/>
              <a:gd name="T92" fmla="*/ 86 w 86"/>
              <a:gd name="T93" fmla="*/ 164 h 164"/>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86" h="164">
                <a:moveTo>
                  <a:pt x="43" y="0"/>
                </a:moveTo>
                <a:cubicBezTo>
                  <a:pt x="37" y="0"/>
                  <a:pt x="31" y="5"/>
                  <a:pt x="29" y="11"/>
                </a:cubicBezTo>
                <a:cubicBezTo>
                  <a:pt x="24" y="8"/>
                  <a:pt x="17" y="8"/>
                  <a:pt x="12" y="13"/>
                </a:cubicBezTo>
                <a:cubicBezTo>
                  <a:pt x="8" y="18"/>
                  <a:pt x="7" y="25"/>
                  <a:pt x="10" y="30"/>
                </a:cubicBezTo>
                <a:cubicBezTo>
                  <a:pt x="4" y="32"/>
                  <a:pt x="0" y="37"/>
                  <a:pt x="0" y="44"/>
                </a:cubicBezTo>
                <a:cubicBezTo>
                  <a:pt x="0" y="50"/>
                  <a:pt x="4" y="55"/>
                  <a:pt x="10" y="57"/>
                </a:cubicBezTo>
                <a:cubicBezTo>
                  <a:pt x="7" y="63"/>
                  <a:pt x="8" y="70"/>
                  <a:pt x="12" y="74"/>
                </a:cubicBezTo>
                <a:cubicBezTo>
                  <a:pt x="17" y="79"/>
                  <a:pt x="24" y="80"/>
                  <a:pt x="29" y="77"/>
                </a:cubicBezTo>
                <a:cubicBezTo>
                  <a:pt x="31" y="82"/>
                  <a:pt x="37" y="87"/>
                  <a:pt x="43" y="87"/>
                </a:cubicBezTo>
                <a:cubicBezTo>
                  <a:pt x="49" y="87"/>
                  <a:pt x="55" y="82"/>
                  <a:pt x="57" y="77"/>
                </a:cubicBezTo>
                <a:cubicBezTo>
                  <a:pt x="62" y="80"/>
                  <a:pt x="69" y="79"/>
                  <a:pt x="74" y="74"/>
                </a:cubicBezTo>
                <a:cubicBezTo>
                  <a:pt x="78" y="70"/>
                  <a:pt x="79" y="63"/>
                  <a:pt x="76" y="57"/>
                </a:cubicBezTo>
                <a:cubicBezTo>
                  <a:pt x="82" y="55"/>
                  <a:pt x="86" y="50"/>
                  <a:pt x="86" y="44"/>
                </a:cubicBezTo>
                <a:cubicBezTo>
                  <a:pt x="86" y="37"/>
                  <a:pt x="82" y="32"/>
                  <a:pt x="76" y="30"/>
                </a:cubicBezTo>
                <a:cubicBezTo>
                  <a:pt x="79" y="25"/>
                  <a:pt x="78" y="18"/>
                  <a:pt x="74" y="13"/>
                </a:cubicBezTo>
                <a:cubicBezTo>
                  <a:pt x="69" y="8"/>
                  <a:pt x="62" y="8"/>
                  <a:pt x="57" y="11"/>
                </a:cubicBezTo>
                <a:cubicBezTo>
                  <a:pt x="55" y="5"/>
                  <a:pt x="49" y="0"/>
                  <a:pt x="43" y="0"/>
                </a:cubicBezTo>
                <a:close/>
                <a:moveTo>
                  <a:pt x="43" y="24"/>
                </a:moveTo>
                <a:cubicBezTo>
                  <a:pt x="54" y="24"/>
                  <a:pt x="62" y="33"/>
                  <a:pt x="62" y="44"/>
                </a:cubicBezTo>
                <a:cubicBezTo>
                  <a:pt x="62" y="54"/>
                  <a:pt x="54" y="63"/>
                  <a:pt x="43" y="63"/>
                </a:cubicBezTo>
                <a:cubicBezTo>
                  <a:pt x="32" y="63"/>
                  <a:pt x="24" y="54"/>
                  <a:pt x="24" y="44"/>
                </a:cubicBezTo>
                <a:cubicBezTo>
                  <a:pt x="24" y="33"/>
                  <a:pt x="32" y="24"/>
                  <a:pt x="43" y="24"/>
                </a:cubicBezTo>
                <a:close/>
                <a:moveTo>
                  <a:pt x="29" y="91"/>
                </a:moveTo>
                <a:cubicBezTo>
                  <a:pt x="26" y="93"/>
                  <a:pt x="22" y="93"/>
                  <a:pt x="19" y="92"/>
                </a:cubicBezTo>
                <a:cubicBezTo>
                  <a:pt x="19" y="164"/>
                  <a:pt x="19" y="164"/>
                  <a:pt x="19" y="164"/>
                </a:cubicBezTo>
                <a:cubicBezTo>
                  <a:pt x="45" y="136"/>
                  <a:pt x="42" y="138"/>
                  <a:pt x="67" y="164"/>
                </a:cubicBezTo>
                <a:cubicBezTo>
                  <a:pt x="67" y="92"/>
                  <a:pt x="67" y="92"/>
                  <a:pt x="67" y="92"/>
                </a:cubicBezTo>
                <a:cubicBezTo>
                  <a:pt x="64" y="93"/>
                  <a:pt x="60" y="93"/>
                  <a:pt x="57" y="91"/>
                </a:cubicBezTo>
                <a:cubicBezTo>
                  <a:pt x="55" y="97"/>
                  <a:pt x="49" y="101"/>
                  <a:pt x="43" y="101"/>
                </a:cubicBezTo>
                <a:cubicBezTo>
                  <a:pt x="37" y="101"/>
                  <a:pt x="31" y="97"/>
                  <a:pt x="29" y="91"/>
                </a:cubicBezTo>
                <a:close/>
              </a:path>
            </a:pathLst>
          </a:custGeom>
          <a:solidFill>
            <a:schemeClr val="accent5"/>
          </a:solidFill>
          <a:ln>
            <a:noFill/>
          </a:ln>
        </p:spPr>
        <p:txBody>
          <a:bodyPr lIns="91431" tIns="45715" rIns="91431" bIns="45715"/>
          <a:lstStyle/>
          <a:p>
            <a:endParaRPr lang="zh-CN" altLang="zh-CN" sz="1600">
              <a:solidFill>
                <a:srgbClr val="000000"/>
              </a:solidFill>
              <a:latin typeface="Calibri" panose="020F0502020204030204" pitchFamily="34" charset="0"/>
              <a:sym typeface="宋体" panose="02010600030101010101" pitchFamily="2" charset="-122"/>
            </a:endParaRPr>
          </a:p>
        </p:txBody>
      </p:sp>
      <p:sp>
        <p:nvSpPr>
          <p:cNvPr id="43" name="文本框 37"/>
          <p:cNvSpPr txBox="1"/>
          <p:nvPr/>
        </p:nvSpPr>
        <p:spPr>
          <a:xfrm>
            <a:off x="2518625" y="1542451"/>
            <a:ext cx="2296148" cy="892542"/>
          </a:xfrm>
          <a:prstGeom prst="rect">
            <a:avLst/>
          </a:prstGeom>
          <a:noFill/>
        </p:spPr>
        <p:txBody>
          <a:bodyPr wrap="square" lIns="91431" tIns="45715" rIns="91431" bIns="45715" rtlCol="0">
            <a:spAutoFit/>
          </a:bodyPr>
          <a:lstStyle/>
          <a:p>
            <a:pPr>
              <a:lnSpc>
                <a:spcPct val="130000"/>
              </a:lnSpc>
              <a:buClr>
                <a:srgbClr val="5ADAB0"/>
              </a:buClr>
              <a:buSzPct val="50000"/>
              <a:defRPr/>
            </a:pPr>
            <a:r>
              <a:rPr lang="zh-CN" altLang="en-US" sz="2000" dirty="0">
                <a:solidFill>
                  <a:schemeClr val="tx1">
                    <a:lumMod val="50000"/>
                    <a:lumOff val="50000"/>
                  </a:schemeClr>
                </a:solidFill>
                <a:latin typeface="微软雅黑" panose="020B0503020204020204" pitchFamily="34" charset="-122"/>
                <a:ea typeface="微软雅黑" panose="020B0503020204020204" pitchFamily="34" charset="-122"/>
              </a:rPr>
              <a:t>请在此处输入您的文本内容数据</a:t>
            </a:r>
            <a:endParaRPr lang="en-US" altLang="zh-CN" sz="20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4" name="文本框 37"/>
          <p:cNvSpPr txBox="1"/>
          <p:nvPr/>
        </p:nvSpPr>
        <p:spPr>
          <a:xfrm>
            <a:off x="5781967" y="1542451"/>
            <a:ext cx="2296148" cy="892542"/>
          </a:xfrm>
          <a:prstGeom prst="rect">
            <a:avLst/>
          </a:prstGeom>
          <a:noFill/>
        </p:spPr>
        <p:txBody>
          <a:bodyPr wrap="square" lIns="91431" tIns="45715" rIns="91431" bIns="45715" rtlCol="0">
            <a:spAutoFit/>
          </a:bodyPr>
          <a:lstStyle/>
          <a:p>
            <a:pPr>
              <a:lnSpc>
                <a:spcPct val="130000"/>
              </a:lnSpc>
              <a:buClr>
                <a:srgbClr val="5ADAB0"/>
              </a:buClr>
              <a:buSzPct val="50000"/>
              <a:defRPr/>
            </a:pPr>
            <a:r>
              <a:rPr lang="zh-CN" altLang="en-US" sz="2000" dirty="0">
                <a:solidFill>
                  <a:schemeClr val="tx1">
                    <a:lumMod val="50000"/>
                    <a:lumOff val="50000"/>
                  </a:schemeClr>
                </a:solidFill>
                <a:latin typeface="微软雅黑" panose="020B0503020204020204" pitchFamily="34" charset="-122"/>
                <a:ea typeface="微软雅黑" panose="020B0503020204020204" pitchFamily="34" charset="-122"/>
              </a:rPr>
              <a:t>请在此处输入您的文本内容数据</a:t>
            </a:r>
            <a:endParaRPr lang="en-US" altLang="zh-CN" sz="20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5" name="文本框 37"/>
          <p:cNvSpPr txBox="1"/>
          <p:nvPr/>
        </p:nvSpPr>
        <p:spPr>
          <a:xfrm>
            <a:off x="4434285" y="5311747"/>
            <a:ext cx="2296148" cy="892542"/>
          </a:xfrm>
          <a:prstGeom prst="rect">
            <a:avLst/>
          </a:prstGeom>
          <a:noFill/>
        </p:spPr>
        <p:txBody>
          <a:bodyPr wrap="square" lIns="91431" tIns="45715" rIns="91431" bIns="45715" rtlCol="0">
            <a:spAutoFit/>
          </a:bodyPr>
          <a:lstStyle/>
          <a:p>
            <a:pPr>
              <a:lnSpc>
                <a:spcPct val="130000"/>
              </a:lnSpc>
              <a:buClr>
                <a:srgbClr val="5ADAB0"/>
              </a:buClr>
              <a:buSzPct val="50000"/>
              <a:defRPr/>
            </a:pPr>
            <a:r>
              <a:rPr lang="zh-CN" altLang="en-US" sz="2000" dirty="0">
                <a:solidFill>
                  <a:schemeClr val="tx1">
                    <a:lumMod val="50000"/>
                    <a:lumOff val="50000"/>
                  </a:schemeClr>
                </a:solidFill>
                <a:latin typeface="微软雅黑" panose="020B0503020204020204" pitchFamily="34" charset="-122"/>
                <a:ea typeface="微软雅黑" panose="020B0503020204020204" pitchFamily="34" charset="-122"/>
              </a:rPr>
              <a:t>请在此处输入您的文本内容数据</a:t>
            </a:r>
            <a:endParaRPr lang="en-US" altLang="zh-CN" sz="20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6" name="文本框 37"/>
          <p:cNvSpPr txBox="1"/>
          <p:nvPr/>
        </p:nvSpPr>
        <p:spPr>
          <a:xfrm>
            <a:off x="7697627" y="5311747"/>
            <a:ext cx="2296148" cy="892542"/>
          </a:xfrm>
          <a:prstGeom prst="rect">
            <a:avLst/>
          </a:prstGeom>
          <a:noFill/>
        </p:spPr>
        <p:txBody>
          <a:bodyPr wrap="square" lIns="91431" tIns="45715" rIns="91431" bIns="45715" rtlCol="0">
            <a:spAutoFit/>
          </a:bodyPr>
          <a:lstStyle/>
          <a:p>
            <a:pPr>
              <a:lnSpc>
                <a:spcPct val="130000"/>
              </a:lnSpc>
              <a:buClr>
                <a:srgbClr val="5ADAB0"/>
              </a:buClr>
              <a:buSzPct val="50000"/>
              <a:defRPr/>
            </a:pPr>
            <a:r>
              <a:rPr lang="zh-CN" altLang="en-US" sz="2000" dirty="0">
                <a:solidFill>
                  <a:schemeClr val="tx1">
                    <a:lumMod val="50000"/>
                    <a:lumOff val="50000"/>
                  </a:schemeClr>
                </a:solidFill>
                <a:latin typeface="微软雅黑" panose="020B0503020204020204" pitchFamily="34" charset="-122"/>
                <a:ea typeface="微软雅黑" panose="020B0503020204020204" pitchFamily="34" charset="-122"/>
              </a:rPr>
              <a:t>请在此处输入您的文本内容数据</a:t>
            </a:r>
            <a:endParaRPr lang="en-US" altLang="zh-CN" sz="20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 name="标题 1"/>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7"/>
                                        </p:tgtEl>
                                        <p:attrNameLst>
                                          <p:attrName>style.visibility</p:attrName>
                                        </p:attrNameLst>
                                      </p:cBhvr>
                                      <p:to>
                                        <p:strVal val="visible"/>
                                      </p:to>
                                    </p:set>
                                    <p:anim calcmode="lin" valueType="num">
                                      <p:cBhvr>
                                        <p:cTn id="7" dur="500" fill="hold"/>
                                        <p:tgtEl>
                                          <p:spTgt spid="37"/>
                                        </p:tgtEl>
                                        <p:attrNameLst>
                                          <p:attrName>ppt_w</p:attrName>
                                        </p:attrNameLst>
                                      </p:cBhvr>
                                      <p:tavLst>
                                        <p:tav tm="0">
                                          <p:val>
                                            <p:fltVal val="0"/>
                                          </p:val>
                                        </p:tav>
                                        <p:tav tm="100000">
                                          <p:val>
                                            <p:strVal val="#ppt_w"/>
                                          </p:val>
                                        </p:tav>
                                      </p:tavLst>
                                    </p:anim>
                                    <p:anim calcmode="lin" valueType="num">
                                      <p:cBhvr>
                                        <p:cTn id="8" dur="500" fill="hold"/>
                                        <p:tgtEl>
                                          <p:spTgt spid="37"/>
                                        </p:tgtEl>
                                        <p:attrNameLst>
                                          <p:attrName>ppt_h</p:attrName>
                                        </p:attrNameLst>
                                      </p:cBhvr>
                                      <p:tavLst>
                                        <p:tav tm="0">
                                          <p:val>
                                            <p:fltVal val="0"/>
                                          </p:val>
                                        </p:tav>
                                        <p:tav tm="100000">
                                          <p:val>
                                            <p:strVal val="#ppt_h"/>
                                          </p:val>
                                        </p:tav>
                                      </p:tavLst>
                                    </p:anim>
                                    <p:animEffect transition="in" filter="fade">
                                      <p:cBhvr>
                                        <p:cTn id="9" dur="500"/>
                                        <p:tgtEl>
                                          <p:spTgt spid="37"/>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31"/>
                                        </p:tgtEl>
                                        <p:attrNameLst>
                                          <p:attrName>style.visibility</p:attrName>
                                        </p:attrNameLst>
                                      </p:cBhvr>
                                      <p:to>
                                        <p:strVal val="visible"/>
                                      </p:to>
                                    </p:set>
                                    <p:anim calcmode="lin" valueType="num">
                                      <p:cBhvr>
                                        <p:cTn id="12" dur="500" fill="hold"/>
                                        <p:tgtEl>
                                          <p:spTgt spid="31"/>
                                        </p:tgtEl>
                                        <p:attrNameLst>
                                          <p:attrName>ppt_w</p:attrName>
                                        </p:attrNameLst>
                                      </p:cBhvr>
                                      <p:tavLst>
                                        <p:tav tm="0">
                                          <p:val>
                                            <p:fltVal val="0"/>
                                          </p:val>
                                        </p:tav>
                                        <p:tav tm="100000">
                                          <p:val>
                                            <p:strVal val="#ppt_w"/>
                                          </p:val>
                                        </p:tav>
                                      </p:tavLst>
                                    </p:anim>
                                    <p:anim calcmode="lin" valueType="num">
                                      <p:cBhvr>
                                        <p:cTn id="13" dur="500" fill="hold"/>
                                        <p:tgtEl>
                                          <p:spTgt spid="31"/>
                                        </p:tgtEl>
                                        <p:attrNameLst>
                                          <p:attrName>ppt_h</p:attrName>
                                        </p:attrNameLst>
                                      </p:cBhvr>
                                      <p:tavLst>
                                        <p:tav tm="0">
                                          <p:val>
                                            <p:fltVal val="0"/>
                                          </p:val>
                                        </p:tav>
                                        <p:tav tm="100000">
                                          <p:val>
                                            <p:strVal val="#ppt_h"/>
                                          </p:val>
                                        </p:tav>
                                      </p:tavLst>
                                    </p:anim>
                                    <p:animEffect transition="in" filter="fade">
                                      <p:cBhvr>
                                        <p:cTn id="14" dur="500"/>
                                        <p:tgtEl>
                                          <p:spTgt spid="31"/>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38"/>
                                        </p:tgtEl>
                                        <p:attrNameLst>
                                          <p:attrName>style.visibility</p:attrName>
                                        </p:attrNameLst>
                                      </p:cBhvr>
                                      <p:to>
                                        <p:strVal val="visible"/>
                                      </p:to>
                                    </p:set>
                                    <p:anim calcmode="lin" valueType="num">
                                      <p:cBhvr>
                                        <p:cTn id="17" dur="500" fill="hold"/>
                                        <p:tgtEl>
                                          <p:spTgt spid="38"/>
                                        </p:tgtEl>
                                        <p:attrNameLst>
                                          <p:attrName>ppt_w</p:attrName>
                                        </p:attrNameLst>
                                      </p:cBhvr>
                                      <p:tavLst>
                                        <p:tav tm="0">
                                          <p:val>
                                            <p:fltVal val="0"/>
                                          </p:val>
                                        </p:tav>
                                        <p:tav tm="100000">
                                          <p:val>
                                            <p:strVal val="#ppt_w"/>
                                          </p:val>
                                        </p:tav>
                                      </p:tavLst>
                                    </p:anim>
                                    <p:anim calcmode="lin" valueType="num">
                                      <p:cBhvr>
                                        <p:cTn id="18" dur="500" fill="hold"/>
                                        <p:tgtEl>
                                          <p:spTgt spid="38"/>
                                        </p:tgtEl>
                                        <p:attrNameLst>
                                          <p:attrName>ppt_h</p:attrName>
                                        </p:attrNameLst>
                                      </p:cBhvr>
                                      <p:tavLst>
                                        <p:tav tm="0">
                                          <p:val>
                                            <p:fltVal val="0"/>
                                          </p:val>
                                        </p:tav>
                                        <p:tav tm="100000">
                                          <p:val>
                                            <p:strVal val="#ppt_h"/>
                                          </p:val>
                                        </p:tav>
                                      </p:tavLst>
                                    </p:anim>
                                    <p:animEffect transition="in" filter="fade">
                                      <p:cBhvr>
                                        <p:cTn id="19" dur="500"/>
                                        <p:tgtEl>
                                          <p:spTgt spid="38"/>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32"/>
                                        </p:tgtEl>
                                        <p:attrNameLst>
                                          <p:attrName>style.visibility</p:attrName>
                                        </p:attrNameLst>
                                      </p:cBhvr>
                                      <p:to>
                                        <p:strVal val="visible"/>
                                      </p:to>
                                    </p:set>
                                    <p:anim calcmode="lin" valueType="num">
                                      <p:cBhvr>
                                        <p:cTn id="22" dur="500" fill="hold"/>
                                        <p:tgtEl>
                                          <p:spTgt spid="32"/>
                                        </p:tgtEl>
                                        <p:attrNameLst>
                                          <p:attrName>ppt_w</p:attrName>
                                        </p:attrNameLst>
                                      </p:cBhvr>
                                      <p:tavLst>
                                        <p:tav tm="0">
                                          <p:val>
                                            <p:fltVal val="0"/>
                                          </p:val>
                                        </p:tav>
                                        <p:tav tm="100000">
                                          <p:val>
                                            <p:strVal val="#ppt_w"/>
                                          </p:val>
                                        </p:tav>
                                      </p:tavLst>
                                    </p:anim>
                                    <p:anim calcmode="lin" valueType="num">
                                      <p:cBhvr>
                                        <p:cTn id="23" dur="500" fill="hold"/>
                                        <p:tgtEl>
                                          <p:spTgt spid="32"/>
                                        </p:tgtEl>
                                        <p:attrNameLst>
                                          <p:attrName>ppt_h</p:attrName>
                                        </p:attrNameLst>
                                      </p:cBhvr>
                                      <p:tavLst>
                                        <p:tav tm="0">
                                          <p:val>
                                            <p:fltVal val="0"/>
                                          </p:val>
                                        </p:tav>
                                        <p:tav tm="100000">
                                          <p:val>
                                            <p:strVal val="#ppt_h"/>
                                          </p:val>
                                        </p:tav>
                                      </p:tavLst>
                                    </p:anim>
                                    <p:animEffect transition="in" filter="fade">
                                      <p:cBhvr>
                                        <p:cTn id="24" dur="500"/>
                                        <p:tgtEl>
                                          <p:spTgt spid="32"/>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40"/>
                                        </p:tgtEl>
                                        <p:attrNameLst>
                                          <p:attrName>style.visibility</p:attrName>
                                        </p:attrNameLst>
                                      </p:cBhvr>
                                      <p:to>
                                        <p:strVal val="visible"/>
                                      </p:to>
                                    </p:set>
                                    <p:anim calcmode="lin" valueType="num">
                                      <p:cBhvr>
                                        <p:cTn id="27" dur="500" fill="hold"/>
                                        <p:tgtEl>
                                          <p:spTgt spid="40"/>
                                        </p:tgtEl>
                                        <p:attrNameLst>
                                          <p:attrName>ppt_w</p:attrName>
                                        </p:attrNameLst>
                                      </p:cBhvr>
                                      <p:tavLst>
                                        <p:tav tm="0">
                                          <p:val>
                                            <p:fltVal val="0"/>
                                          </p:val>
                                        </p:tav>
                                        <p:tav tm="100000">
                                          <p:val>
                                            <p:strVal val="#ppt_w"/>
                                          </p:val>
                                        </p:tav>
                                      </p:tavLst>
                                    </p:anim>
                                    <p:anim calcmode="lin" valueType="num">
                                      <p:cBhvr>
                                        <p:cTn id="28" dur="500" fill="hold"/>
                                        <p:tgtEl>
                                          <p:spTgt spid="40"/>
                                        </p:tgtEl>
                                        <p:attrNameLst>
                                          <p:attrName>ppt_h</p:attrName>
                                        </p:attrNameLst>
                                      </p:cBhvr>
                                      <p:tavLst>
                                        <p:tav tm="0">
                                          <p:val>
                                            <p:fltVal val="0"/>
                                          </p:val>
                                        </p:tav>
                                        <p:tav tm="100000">
                                          <p:val>
                                            <p:strVal val="#ppt_h"/>
                                          </p:val>
                                        </p:tav>
                                      </p:tavLst>
                                    </p:anim>
                                    <p:animEffect transition="in" filter="fade">
                                      <p:cBhvr>
                                        <p:cTn id="29" dur="500"/>
                                        <p:tgtEl>
                                          <p:spTgt spid="40"/>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33"/>
                                        </p:tgtEl>
                                        <p:attrNameLst>
                                          <p:attrName>style.visibility</p:attrName>
                                        </p:attrNameLst>
                                      </p:cBhvr>
                                      <p:to>
                                        <p:strVal val="visible"/>
                                      </p:to>
                                    </p:set>
                                    <p:anim calcmode="lin" valueType="num">
                                      <p:cBhvr>
                                        <p:cTn id="32" dur="500" fill="hold"/>
                                        <p:tgtEl>
                                          <p:spTgt spid="33"/>
                                        </p:tgtEl>
                                        <p:attrNameLst>
                                          <p:attrName>ppt_w</p:attrName>
                                        </p:attrNameLst>
                                      </p:cBhvr>
                                      <p:tavLst>
                                        <p:tav tm="0">
                                          <p:val>
                                            <p:fltVal val="0"/>
                                          </p:val>
                                        </p:tav>
                                        <p:tav tm="100000">
                                          <p:val>
                                            <p:strVal val="#ppt_w"/>
                                          </p:val>
                                        </p:tav>
                                      </p:tavLst>
                                    </p:anim>
                                    <p:anim calcmode="lin" valueType="num">
                                      <p:cBhvr>
                                        <p:cTn id="33" dur="500" fill="hold"/>
                                        <p:tgtEl>
                                          <p:spTgt spid="33"/>
                                        </p:tgtEl>
                                        <p:attrNameLst>
                                          <p:attrName>ppt_h</p:attrName>
                                        </p:attrNameLst>
                                      </p:cBhvr>
                                      <p:tavLst>
                                        <p:tav tm="0">
                                          <p:val>
                                            <p:fltVal val="0"/>
                                          </p:val>
                                        </p:tav>
                                        <p:tav tm="100000">
                                          <p:val>
                                            <p:strVal val="#ppt_h"/>
                                          </p:val>
                                        </p:tav>
                                      </p:tavLst>
                                    </p:anim>
                                    <p:animEffect transition="in" filter="fade">
                                      <p:cBhvr>
                                        <p:cTn id="34" dur="500"/>
                                        <p:tgtEl>
                                          <p:spTgt spid="33"/>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39"/>
                                        </p:tgtEl>
                                        <p:attrNameLst>
                                          <p:attrName>style.visibility</p:attrName>
                                        </p:attrNameLst>
                                      </p:cBhvr>
                                      <p:to>
                                        <p:strVal val="visible"/>
                                      </p:to>
                                    </p:set>
                                    <p:anim calcmode="lin" valueType="num">
                                      <p:cBhvr>
                                        <p:cTn id="37" dur="500" fill="hold"/>
                                        <p:tgtEl>
                                          <p:spTgt spid="39"/>
                                        </p:tgtEl>
                                        <p:attrNameLst>
                                          <p:attrName>ppt_w</p:attrName>
                                        </p:attrNameLst>
                                      </p:cBhvr>
                                      <p:tavLst>
                                        <p:tav tm="0">
                                          <p:val>
                                            <p:fltVal val="0"/>
                                          </p:val>
                                        </p:tav>
                                        <p:tav tm="100000">
                                          <p:val>
                                            <p:strVal val="#ppt_w"/>
                                          </p:val>
                                        </p:tav>
                                      </p:tavLst>
                                    </p:anim>
                                    <p:anim calcmode="lin" valueType="num">
                                      <p:cBhvr>
                                        <p:cTn id="38" dur="500" fill="hold"/>
                                        <p:tgtEl>
                                          <p:spTgt spid="39"/>
                                        </p:tgtEl>
                                        <p:attrNameLst>
                                          <p:attrName>ppt_h</p:attrName>
                                        </p:attrNameLst>
                                      </p:cBhvr>
                                      <p:tavLst>
                                        <p:tav tm="0">
                                          <p:val>
                                            <p:fltVal val="0"/>
                                          </p:val>
                                        </p:tav>
                                        <p:tav tm="100000">
                                          <p:val>
                                            <p:strVal val="#ppt_h"/>
                                          </p:val>
                                        </p:tav>
                                      </p:tavLst>
                                    </p:anim>
                                    <p:animEffect transition="in" filter="fade">
                                      <p:cBhvr>
                                        <p:cTn id="39" dur="500"/>
                                        <p:tgtEl>
                                          <p:spTgt spid="39"/>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41"/>
                                        </p:tgtEl>
                                        <p:attrNameLst>
                                          <p:attrName>style.visibility</p:attrName>
                                        </p:attrNameLst>
                                      </p:cBhvr>
                                      <p:to>
                                        <p:strVal val="visible"/>
                                      </p:to>
                                    </p:set>
                                    <p:anim calcmode="lin" valueType="num">
                                      <p:cBhvr>
                                        <p:cTn id="42" dur="500" fill="hold"/>
                                        <p:tgtEl>
                                          <p:spTgt spid="41"/>
                                        </p:tgtEl>
                                        <p:attrNameLst>
                                          <p:attrName>ppt_w</p:attrName>
                                        </p:attrNameLst>
                                      </p:cBhvr>
                                      <p:tavLst>
                                        <p:tav tm="0">
                                          <p:val>
                                            <p:fltVal val="0"/>
                                          </p:val>
                                        </p:tav>
                                        <p:tav tm="100000">
                                          <p:val>
                                            <p:strVal val="#ppt_w"/>
                                          </p:val>
                                        </p:tav>
                                      </p:tavLst>
                                    </p:anim>
                                    <p:anim calcmode="lin" valueType="num">
                                      <p:cBhvr>
                                        <p:cTn id="43" dur="500" fill="hold"/>
                                        <p:tgtEl>
                                          <p:spTgt spid="41"/>
                                        </p:tgtEl>
                                        <p:attrNameLst>
                                          <p:attrName>ppt_h</p:attrName>
                                        </p:attrNameLst>
                                      </p:cBhvr>
                                      <p:tavLst>
                                        <p:tav tm="0">
                                          <p:val>
                                            <p:fltVal val="0"/>
                                          </p:val>
                                        </p:tav>
                                        <p:tav tm="100000">
                                          <p:val>
                                            <p:strVal val="#ppt_h"/>
                                          </p:val>
                                        </p:tav>
                                      </p:tavLst>
                                    </p:anim>
                                    <p:animEffect transition="in" filter="fade">
                                      <p:cBhvr>
                                        <p:cTn id="44" dur="500"/>
                                        <p:tgtEl>
                                          <p:spTgt spid="41"/>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35"/>
                                        </p:tgtEl>
                                        <p:attrNameLst>
                                          <p:attrName>style.visibility</p:attrName>
                                        </p:attrNameLst>
                                      </p:cBhvr>
                                      <p:to>
                                        <p:strVal val="visible"/>
                                      </p:to>
                                    </p:set>
                                    <p:anim calcmode="lin" valueType="num">
                                      <p:cBhvr>
                                        <p:cTn id="47" dur="500" fill="hold"/>
                                        <p:tgtEl>
                                          <p:spTgt spid="35"/>
                                        </p:tgtEl>
                                        <p:attrNameLst>
                                          <p:attrName>ppt_w</p:attrName>
                                        </p:attrNameLst>
                                      </p:cBhvr>
                                      <p:tavLst>
                                        <p:tav tm="0">
                                          <p:val>
                                            <p:fltVal val="0"/>
                                          </p:val>
                                        </p:tav>
                                        <p:tav tm="100000">
                                          <p:val>
                                            <p:strVal val="#ppt_w"/>
                                          </p:val>
                                        </p:tav>
                                      </p:tavLst>
                                    </p:anim>
                                    <p:anim calcmode="lin" valueType="num">
                                      <p:cBhvr>
                                        <p:cTn id="48" dur="500" fill="hold"/>
                                        <p:tgtEl>
                                          <p:spTgt spid="35"/>
                                        </p:tgtEl>
                                        <p:attrNameLst>
                                          <p:attrName>ppt_h</p:attrName>
                                        </p:attrNameLst>
                                      </p:cBhvr>
                                      <p:tavLst>
                                        <p:tav tm="0">
                                          <p:val>
                                            <p:fltVal val="0"/>
                                          </p:val>
                                        </p:tav>
                                        <p:tav tm="100000">
                                          <p:val>
                                            <p:strVal val="#ppt_h"/>
                                          </p:val>
                                        </p:tav>
                                      </p:tavLst>
                                    </p:anim>
                                    <p:animEffect transition="in" filter="fade">
                                      <p:cBhvr>
                                        <p:cTn id="49" dur="500"/>
                                        <p:tgtEl>
                                          <p:spTgt spid="35"/>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42"/>
                                        </p:tgtEl>
                                        <p:attrNameLst>
                                          <p:attrName>style.visibility</p:attrName>
                                        </p:attrNameLst>
                                      </p:cBhvr>
                                      <p:to>
                                        <p:strVal val="visible"/>
                                      </p:to>
                                    </p:set>
                                    <p:anim calcmode="lin" valueType="num">
                                      <p:cBhvr>
                                        <p:cTn id="52" dur="500" fill="hold"/>
                                        <p:tgtEl>
                                          <p:spTgt spid="42"/>
                                        </p:tgtEl>
                                        <p:attrNameLst>
                                          <p:attrName>ppt_w</p:attrName>
                                        </p:attrNameLst>
                                      </p:cBhvr>
                                      <p:tavLst>
                                        <p:tav tm="0">
                                          <p:val>
                                            <p:fltVal val="0"/>
                                          </p:val>
                                        </p:tav>
                                        <p:tav tm="100000">
                                          <p:val>
                                            <p:strVal val="#ppt_w"/>
                                          </p:val>
                                        </p:tav>
                                      </p:tavLst>
                                    </p:anim>
                                    <p:anim calcmode="lin" valueType="num">
                                      <p:cBhvr>
                                        <p:cTn id="53" dur="500" fill="hold"/>
                                        <p:tgtEl>
                                          <p:spTgt spid="42"/>
                                        </p:tgtEl>
                                        <p:attrNameLst>
                                          <p:attrName>ppt_h</p:attrName>
                                        </p:attrNameLst>
                                      </p:cBhvr>
                                      <p:tavLst>
                                        <p:tav tm="0">
                                          <p:val>
                                            <p:fltVal val="0"/>
                                          </p:val>
                                        </p:tav>
                                        <p:tav tm="100000">
                                          <p:val>
                                            <p:strVal val="#ppt_h"/>
                                          </p:val>
                                        </p:tav>
                                      </p:tavLst>
                                    </p:anim>
                                    <p:animEffect transition="in" filter="fade">
                                      <p:cBhvr>
                                        <p:cTn id="54" dur="500"/>
                                        <p:tgtEl>
                                          <p:spTgt spid="42"/>
                                        </p:tgtEl>
                                      </p:cBhvr>
                                    </p:animEffect>
                                  </p:childTnLst>
                                </p:cTn>
                              </p:par>
                              <p:par>
                                <p:cTn id="55" presetID="53" presetClass="entr" presetSubtype="16" fill="hold" grpId="0" nodeType="withEffect">
                                  <p:stCondLst>
                                    <p:cond delay="0"/>
                                  </p:stCondLst>
                                  <p:childTnLst>
                                    <p:set>
                                      <p:cBhvr>
                                        <p:cTn id="56" dur="1" fill="hold">
                                          <p:stCondLst>
                                            <p:cond delay="0"/>
                                          </p:stCondLst>
                                        </p:cTn>
                                        <p:tgtEl>
                                          <p:spTgt spid="36"/>
                                        </p:tgtEl>
                                        <p:attrNameLst>
                                          <p:attrName>style.visibility</p:attrName>
                                        </p:attrNameLst>
                                      </p:cBhvr>
                                      <p:to>
                                        <p:strVal val="visible"/>
                                      </p:to>
                                    </p:set>
                                    <p:anim calcmode="lin" valueType="num">
                                      <p:cBhvr>
                                        <p:cTn id="57" dur="500" fill="hold"/>
                                        <p:tgtEl>
                                          <p:spTgt spid="36"/>
                                        </p:tgtEl>
                                        <p:attrNameLst>
                                          <p:attrName>ppt_w</p:attrName>
                                        </p:attrNameLst>
                                      </p:cBhvr>
                                      <p:tavLst>
                                        <p:tav tm="0">
                                          <p:val>
                                            <p:fltVal val="0"/>
                                          </p:val>
                                        </p:tav>
                                        <p:tav tm="100000">
                                          <p:val>
                                            <p:strVal val="#ppt_w"/>
                                          </p:val>
                                        </p:tav>
                                      </p:tavLst>
                                    </p:anim>
                                    <p:anim calcmode="lin" valueType="num">
                                      <p:cBhvr>
                                        <p:cTn id="58" dur="500" fill="hold"/>
                                        <p:tgtEl>
                                          <p:spTgt spid="36"/>
                                        </p:tgtEl>
                                        <p:attrNameLst>
                                          <p:attrName>ppt_h</p:attrName>
                                        </p:attrNameLst>
                                      </p:cBhvr>
                                      <p:tavLst>
                                        <p:tav tm="0">
                                          <p:val>
                                            <p:fltVal val="0"/>
                                          </p:val>
                                        </p:tav>
                                        <p:tav tm="100000">
                                          <p:val>
                                            <p:strVal val="#ppt_h"/>
                                          </p:val>
                                        </p:tav>
                                      </p:tavLst>
                                    </p:anim>
                                    <p:animEffect transition="in" filter="fade">
                                      <p:cBhvr>
                                        <p:cTn id="59" dur="500"/>
                                        <p:tgtEl>
                                          <p:spTgt spid="36"/>
                                        </p:tgtEl>
                                      </p:cBhvr>
                                    </p:animEffect>
                                  </p:childTnLst>
                                </p:cTn>
                              </p:par>
                              <p:par>
                                <p:cTn id="60" presetID="53" presetClass="entr" presetSubtype="16" fill="hold" grpId="0" nodeType="withEffect">
                                  <p:stCondLst>
                                    <p:cond delay="0"/>
                                  </p:stCondLst>
                                  <p:childTnLst>
                                    <p:set>
                                      <p:cBhvr>
                                        <p:cTn id="61" dur="1" fill="hold">
                                          <p:stCondLst>
                                            <p:cond delay="0"/>
                                          </p:stCondLst>
                                        </p:cTn>
                                        <p:tgtEl>
                                          <p:spTgt spid="34"/>
                                        </p:tgtEl>
                                        <p:attrNameLst>
                                          <p:attrName>style.visibility</p:attrName>
                                        </p:attrNameLst>
                                      </p:cBhvr>
                                      <p:to>
                                        <p:strVal val="visible"/>
                                      </p:to>
                                    </p:set>
                                    <p:anim calcmode="lin" valueType="num">
                                      <p:cBhvr>
                                        <p:cTn id="62" dur="500" fill="hold"/>
                                        <p:tgtEl>
                                          <p:spTgt spid="34"/>
                                        </p:tgtEl>
                                        <p:attrNameLst>
                                          <p:attrName>ppt_w</p:attrName>
                                        </p:attrNameLst>
                                      </p:cBhvr>
                                      <p:tavLst>
                                        <p:tav tm="0">
                                          <p:val>
                                            <p:fltVal val="0"/>
                                          </p:val>
                                        </p:tav>
                                        <p:tav tm="100000">
                                          <p:val>
                                            <p:strVal val="#ppt_w"/>
                                          </p:val>
                                        </p:tav>
                                      </p:tavLst>
                                    </p:anim>
                                    <p:anim calcmode="lin" valueType="num">
                                      <p:cBhvr>
                                        <p:cTn id="63" dur="500" fill="hold"/>
                                        <p:tgtEl>
                                          <p:spTgt spid="34"/>
                                        </p:tgtEl>
                                        <p:attrNameLst>
                                          <p:attrName>ppt_h</p:attrName>
                                        </p:attrNameLst>
                                      </p:cBhvr>
                                      <p:tavLst>
                                        <p:tav tm="0">
                                          <p:val>
                                            <p:fltVal val="0"/>
                                          </p:val>
                                        </p:tav>
                                        <p:tav tm="100000">
                                          <p:val>
                                            <p:strVal val="#ppt_h"/>
                                          </p:val>
                                        </p:tav>
                                      </p:tavLst>
                                    </p:anim>
                                    <p:animEffect transition="in" filter="fade">
                                      <p:cBhvr>
                                        <p:cTn id="64" dur="500"/>
                                        <p:tgtEl>
                                          <p:spTgt spid="34"/>
                                        </p:tgtEl>
                                      </p:cBhvr>
                                    </p:animEffect>
                                  </p:childTnLst>
                                </p:cTn>
                              </p:par>
                            </p:childTnLst>
                          </p:cTn>
                        </p:par>
                        <p:par>
                          <p:cTn id="65" fill="hold">
                            <p:stCondLst>
                              <p:cond delay="500"/>
                            </p:stCondLst>
                            <p:childTnLst>
                              <p:par>
                                <p:cTn id="66" presetID="22" presetClass="entr" presetSubtype="4" fill="hold" grpId="0" nodeType="afterEffect">
                                  <p:stCondLst>
                                    <p:cond delay="0"/>
                                  </p:stCondLst>
                                  <p:childTnLst>
                                    <p:set>
                                      <p:cBhvr>
                                        <p:cTn id="67" dur="1" fill="hold">
                                          <p:stCondLst>
                                            <p:cond delay="0"/>
                                          </p:stCondLst>
                                        </p:cTn>
                                        <p:tgtEl>
                                          <p:spTgt spid="43"/>
                                        </p:tgtEl>
                                        <p:attrNameLst>
                                          <p:attrName>style.visibility</p:attrName>
                                        </p:attrNameLst>
                                      </p:cBhvr>
                                      <p:to>
                                        <p:strVal val="visible"/>
                                      </p:to>
                                    </p:set>
                                    <p:animEffect transition="in" filter="wipe(down)">
                                      <p:cBhvr>
                                        <p:cTn id="68" dur="500"/>
                                        <p:tgtEl>
                                          <p:spTgt spid="43"/>
                                        </p:tgtEl>
                                      </p:cBhvr>
                                    </p:animEffect>
                                  </p:childTnLst>
                                </p:cTn>
                              </p:par>
                              <p:par>
                                <p:cTn id="69" presetID="22" presetClass="entr" presetSubtype="4" fill="hold" grpId="0" nodeType="withEffect">
                                  <p:stCondLst>
                                    <p:cond delay="0"/>
                                  </p:stCondLst>
                                  <p:childTnLst>
                                    <p:set>
                                      <p:cBhvr>
                                        <p:cTn id="70" dur="1" fill="hold">
                                          <p:stCondLst>
                                            <p:cond delay="0"/>
                                          </p:stCondLst>
                                        </p:cTn>
                                        <p:tgtEl>
                                          <p:spTgt spid="44"/>
                                        </p:tgtEl>
                                        <p:attrNameLst>
                                          <p:attrName>style.visibility</p:attrName>
                                        </p:attrNameLst>
                                      </p:cBhvr>
                                      <p:to>
                                        <p:strVal val="visible"/>
                                      </p:to>
                                    </p:set>
                                    <p:animEffect transition="in" filter="wipe(down)">
                                      <p:cBhvr>
                                        <p:cTn id="71" dur="500"/>
                                        <p:tgtEl>
                                          <p:spTgt spid="44"/>
                                        </p:tgtEl>
                                      </p:cBhvr>
                                    </p:animEffect>
                                  </p:childTnLst>
                                </p:cTn>
                              </p:par>
                              <p:par>
                                <p:cTn id="72" presetID="22" presetClass="entr" presetSubtype="1" fill="hold" grpId="0" nodeType="withEffect">
                                  <p:stCondLst>
                                    <p:cond delay="0"/>
                                  </p:stCondLst>
                                  <p:childTnLst>
                                    <p:set>
                                      <p:cBhvr>
                                        <p:cTn id="73" dur="1" fill="hold">
                                          <p:stCondLst>
                                            <p:cond delay="0"/>
                                          </p:stCondLst>
                                        </p:cTn>
                                        <p:tgtEl>
                                          <p:spTgt spid="45"/>
                                        </p:tgtEl>
                                        <p:attrNameLst>
                                          <p:attrName>style.visibility</p:attrName>
                                        </p:attrNameLst>
                                      </p:cBhvr>
                                      <p:to>
                                        <p:strVal val="visible"/>
                                      </p:to>
                                    </p:set>
                                    <p:animEffect transition="in" filter="wipe(up)">
                                      <p:cBhvr>
                                        <p:cTn id="74" dur="500"/>
                                        <p:tgtEl>
                                          <p:spTgt spid="45"/>
                                        </p:tgtEl>
                                      </p:cBhvr>
                                    </p:animEffect>
                                  </p:childTnLst>
                                </p:cTn>
                              </p:par>
                              <p:par>
                                <p:cTn id="75" presetID="22" presetClass="entr" presetSubtype="1" fill="hold" grpId="0" nodeType="withEffect">
                                  <p:stCondLst>
                                    <p:cond delay="0"/>
                                  </p:stCondLst>
                                  <p:childTnLst>
                                    <p:set>
                                      <p:cBhvr>
                                        <p:cTn id="76" dur="1" fill="hold">
                                          <p:stCondLst>
                                            <p:cond delay="0"/>
                                          </p:stCondLst>
                                        </p:cTn>
                                        <p:tgtEl>
                                          <p:spTgt spid="46"/>
                                        </p:tgtEl>
                                        <p:attrNameLst>
                                          <p:attrName>style.visibility</p:attrName>
                                        </p:attrNameLst>
                                      </p:cBhvr>
                                      <p:to>
                                        <p:strVal val="visible"/>
                                      </p:to>
                                    </p:set>
                                    <p:animEffect transition="in" filter="wipe(up)">
                                      <p:cBhvr>
                                        <p:cTn id="77"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32" grpId="0" animBg="1"/>
      <p:bldP spid="33" grpId="0" animBg="1"/>
      <p:bldP spid="34" grpId="0" animBg="1"/>
      <p:bldP spid="35" grpId="0" animBg="1"/>
      <p:bldP spid="36" grpId="0" animBg="1"/>
      <p:bldP spid="37" grpId="0"/>
      <p:bldP spid="38" grpId="0"/>
      <p:bldP spid="39" grpId="0"/>
      <p:bldP spid="40" grpId="0"/>
      <p:bldP spid="41" grpId="0" animBg="1"/>
      <p:bldP spid="42" grpId="0" animBg="1"/>
      <p:bldP spid="43" grpId="0"/>
      <p:bldP spid="44" grpId="0"/>
      <p:bldP spid="45" grpId="0"/>
      <p:bldP spid="46"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右箭头 1"/>
          <p:cNvSpPr/>
          <p:nvPr/>
        </p:nvSpPr>
        <p:spPr>
          <a:xfrm flipH="1">
            <a:off x="7463422" y="2488861"/>
            <a:ext cx="673012" cy="474133"/>
          </a:xfrm>
          <a:prstGeom prst="rightArrow">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38" tIns="60918" rIns="121838" bIns="60918"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endParaRPr lang="zh-CN" altLang="en-US">
              <a:solidFill>
                <a:schemeClr val="tx1">
                  <a:lumMod val="50000"/>
                  <a:lumOff val="50000"/>
                </a:schemeClr>
              </a:solidFill>
            </a:endParaRPr>
          </a:p>
        </p:txBody>
      </p:sp>
      <p:sp>
        <p:nvSpPr>
          <p:cNvPr id="3" name="右箭头 2"/>
          <p:cNvSpPr/>
          <p:nvPr/>
        </p:nvSpPr>
        <p:spPr>
          <a:xfrm>
            <a:off x="4176667" y="2488861"/>
            <a:ext cx="673012" cy="474133"/>
          </a:xfrm>
          <a:prstGeom prst="rightArrow">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38" tIns="60918" rIns="121838" bIns="60918"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endParaRPr lang="zh-CN" altLang="en-US">
              <a:solidFill>
                <a:schemeClr val="tx1">
                  <a:lumMod val="50000"/>
                  <a:lumOff val="50000"/>
                </a:schemeClr>
              </a:solidFill>
            </a:endParaRPr>
          </a:p>
        </p:txBody>
      </p:sp>
      <p:grpSp>
        <p:nvGrpSpPr>
          <p:cNvPr id="4" name="组合 3"/>
          <p:cNvGrpSpPr/>
          <p:nvPr/>
        </p:nvGrpSpPr>
        <p:grpSpPr bwMode="auto">
          <a:xfrm>
            <a:off x="1717421" y="1582928"/>
            <a:ext cx="2444431" cy="2444751"/>
            <a:chOff x="2427638" y="1571836"/>
            <a:chExt cx="1833508" cy="1833509"/>
          </a:xfrm>
        </p:grpSpPr>
        <p:sp>
          <p:nvSpPr>
            <p:cNvPr id="5" name="空心弧 4"/>
            <p:cNvSpPr/>
            <p:nvPr/>
          </p:nvSpPr>
          <p:spPr>
            <a:xfrm rot="1102823">
              <a:off x="2427638" y="1571836"/>
              <a:ext cx="1833508" cy="1833509"/>
            </a:xfrm>
            <a:prstGeom prst="blockArc">
              <a:avLst>
                <a:gd name="adj1" fmla="val 10800000"/>
                <a:gd name="adj2" fmla="val 10331877"/>
                <a:gd name="adj3" fmla="val 19879"/>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endParaRPr lang="zh-CN" altLang="en-US">
                <a:solidFill>
                  <a:schemeClr val="tx1">
                    <a:lumMod val="50000"/>
                    <a:lumOff val="50000"/>
                  </a:schemeClr>
                </a:solidFill>
              </a:endParaRPr>
            </a:p>
          </p:txBody>
        </p:sp>
        <p:sp>
          <p:nvSpPr>
            <p:cNvPr id="6" name="Rectangle 23"/>
            <p:cNvSpPr>
              <a:spLocks noChangeArrowheads="1"/>
            </p:cNvSpPr>
            <p:nvPr/>
          </p:nvSpPr>
          <p:spPr bwMode="auto">
            <a:xfrm>
              <a:off x="2700680" y="2233805"/>
              <a:ext cx="1289012" cy="484693"/>
            </a:xfrm>
            <a:prstGeom prst="rect">
              <a:avLst/>
            </a:prstGeom>
            <a:noFill/>
            <a:ln>
              <a:noFill/>
            </a:ln>
            <a:effectLst/>
          </p:spPr>
          <p:txBody>
            <a:bodyPr lIns="91388" tIns="45693" rIns="91388" bIns="45693">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zh-CN" altLang="en-US" dirty="0">
                  <a:solidFill>
                    <a:schemeClr val="tx1">
                      <a:lumMod val="50000"/>
                      <a:lumOff val="50000"/>
                    </a:schemeClr>
                  </a:solidFill>
                  <a:effectLst>
                    <a:outerShdw blurRad="38100" dist="38100" dir="2700000" algn="tl">
                      <a:srgbClr val="C0C0C0"/>
                    </a:outerShdw>
                  </a:effectLst>
                </a:rPr>
                <a:t>此处添</a:t>
              </a:r>
              <a:endParaRPr lang="en-US" altLang="zh-CN" dirty="0">
                <a:solidFill>
                  <a:schemeClr val="tx1">
                    <a:lumMod val="50000"/>
                    <a:lumOff val="50000"/>
                  </a:schemeClr>
                </a:solidFill>
                <a:effectLst>
                  <a:outerShdw blurRad="38100" dist="38100" dir="2700000" algn="tl">
                    <a:srgbClr val="C0C0C0"/>
                  </a:outerShdw>
                </a:effectLst>
              </a:endParaRPr>
            </a:p>
            <a:p>
              <a:pPr algn="ctr">
                <a:defRPr/>
              </a:pPr>
              <a:r>
                <a:rPr lang="zh-CN" altLang="en-US" dirty="0">
                  <a:solidFill>
                    <a:schemeClr val="tx1">
                      <a:lumMod val="50000"/>
                      <a:lumOff val="50000"/>
                    </a:schemeClr>
                  </a:solidFill>
                  <a:effectLst>
                    <a:outerShdw blurRad="38100" dist="38100" dir="2700000" algn="tl">
                      <a:srgbClr val="C0C0C0"/>
                    </a:outerShdw>
                  </a:effectLst>
                </a:rPr>
                <a:t>加标题</a:t>
              </a:r>
              <a:endParaRPr lang="en-US" altLang="zh-CN" dirty="0">
                <a:solidFill>
                  <a:schemeClr val="tx1">
                    <a:lumMod val="50000"/>
                    <a:lumOff val="50000"/>
                  </a:schemeClr>
                </a:solidFill>
                <a:effectLst>
                  <a:outerShdw blurRad="38100" dist="38100" dir="2700000" algn="tl">
                    <a:srgbClr val="C0C0C0"/>
                  </a:outerShdw>
                </a:effectLst>
              </a:endParaRPr>
            </a:p>
          </p:txBody>
        </p:sp>
      </p:grpSp>
      <p:grpSp>
        <p:nvGrpSpPr>
          <p:cNvPr id="7" name="组合 6"/>
          <p:cNvGrpSpPr/>
          <p:nvPr/>
        </p:nvGrpSpPr>
        <p:grpSpPr bwMode="auto">
          <a:xfrm>
            <a:off x="4944917" y="1559645"/>
            <a:ext cx="2444432" cy="2444749"/>
            <a:chOff x="4847947" y="1554834"/>
            <a:chExt cx="1833508" cy="1833509"/>
          </a:xfrm>
        </p:grpSpPr>
        <p:sp>
          <p:nvSpPr>
            <p:cNvPr id="8" name="空心弧 7"/>
            <p:cNvSpPr/>
            <p:nvPr/>
          </p:nvSpPr>
          <p:spPr>
            <a:xfrm rot="4624044">
              <a:off x="4847946" y="1554835"/>
              <a:ext cx="1833509" cy="1833508"/>
            </a:xfrm>
            <a:prstGeom prst="blockArc">
              <a:avLst>
                <a:gd name="adj1" fmla="val 11800415"/>
                <a:gd name="adj2" fmla="val 11257951"/>
                <a:gd name="adj3" fmla="val 18106"/>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endParaRPr lang="zh-CN" altLang="en-US">
                <a:solidFill>
                  <a:schemeClr val="tx1">
                    <a:lumMod val="50000"/>
                    <a:lumOff val="50000"/>
                  </a:schemeClr>
                </a:solidFill>
              </a:endParaRPr>
            </a:p>
          </p:txBody>
        </p:sp>
        <p:sp>
          <p:nvSpPr>
            <p:cNvPr id="9" name="Rectangle 23"/>
            <p:cNvSpPr>
              <a:spLocks noChangeArrowheads="1"/>
            </p:cNvSpPr>
            <p:nvPr/>
          </p:nvSpPr>
          <p:spPr bwMode="auto">
            <a:xfrm>
              <a:off x="5113052" y="2161241"/>
              <a:ext cx="1289011" cy="484693"/>
            </a:xfrm>
            <a:prstGeom prst="rect">
              <a:avLst/>
            </a:prstGeom>
            <a:noFill/>
            <a:ln>
              <a:noFill/>
            </a:ln>
            <a:effectLst/>
          </p:spPr>
          <p:txBody>
            <a:bodyPr lIns="91388" tIns="45693" rIns="91388" bIns="45693">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zh-CN" altLang="en-US" dirty="0">
                  <a:solidFill>
                    <a:schemeClr val="tx1">
                      <a:lumMod val="50000"/>
                      <a:lumOff val="50000"/>
                    </a:schemeClr>
                  </a:solidFill>
                  <a:effectLst>
                    <a:outerShdw blurRad="38100" dist="38100" dir="2700000" algn="tl">
                      <a:srgbClr val="C0C0C0"/>
                    </a:outerShdw>
                  </a:effectLst>
                </a:rPr>
                <a:t>此处添</a:t>
              </a:r>
              <a:endParaRPr lang="en-US" altLang="zh-CN" dirty="0">
                <a:solidFill>
                  <a:schemeClr val="tx1">
                    <a:lumMod val="50000"/>
                    <a:lumOff val="50000"/>
                  </a:schemeClr>
                </a:solidFill>
                <a:effectLst>
                  <a:outerShdw blurRad="38100" dist="38100" dir="2700000" algn="tl">
                    <a:srgbClr val="C0C0C0"/>
                  </a:outerShdw>
                </a:effectLst>
              </a:endParaRPr>
            </a:p>
            <a:p>
              <a:pPr algn="ctr">
                <a:defRPr/>
              </a:pPr>
              <a:r>
                <a:rPr lang="zh-CN" altLang="en-US" dirty="0">
                  <a:solidFill>
                    <a:schemeClr val="tx1">
                      <a:lumMod val="50000"/>
                      <a:lumOff val="50000"/>
                    </a:schemeClr>
                  </a:solidFill>
                  <a:effectLst>
                    <a:outerShdw blurRad="38100" dist="38100" dir="2700000" algn="tl">
                      <a:srgbClr val="C0C0C0"/>
                    </a:outerShdw>
                  </a:effectLst>
                </a:rPr>
                <a:t>加标题</a:t>
              </a:r>
              <a:endParaRPr lang="en-US" altLang="zh-CN" dirty="0">
                <a:solidFill>
                  <a:schemeClr val="tx1">
                    <a:lumMod val="50000"/>
                    <a:lumOff val="50000"/>
                  </a:schemeClr>
                </a:solidFill>
                <a:effectLst>
                  <a:outerShdw blurRad="38100" dist="38100" dir="2700000" algn="tl">
                    <a:srgbClr val="C0C0C0"/>
                  </a:outerShdw>
                </a:effectLst>
              </a:endParaRPr>
            </a:p>
          </p:txBody>
        </p:sp>
      </p:grpSp>
      <p:grpSp>
        <p:nvGrpSpPr>
          <p:cNvPr id="10" name="组合 9"/>
          <p:cNvGrpSpPr/>
          <p:nvPr/>
        </p:nvGrpSpPr>
        <p:grpSpPr bwMode="auto">
          <a:xfrm>
            <a:off x="8225322" y="1588219"/>
            <a:ext cx="2444432" cy="2444751"/>
            <a:chOff x="7308128" y="1555884"/>
            <a:chExt cx="1833508" cy="1833508"/>
          </a:xfrm>
        </p:grpSpPr>
        <p:sp>
          <p:nvSpPr>
            <p:cNvPr id="11" name="空心弧 10"/>
            <p:cNvSpPr/>
            <p:nvPr/>
          </p:nvSpPr>
          <p:spPr>
            <a:xfrm rot="3334648">
              <a:off x="7308128" y="1555884"/>
              <a:ext cx="1833508" cy="1833508"/>
            </a:xfrm>
            <a:prstGeom prst="blockArc">
              <a:avLst>
                <a:gd name="adj1" fmla="val 17345758"/>
                <a:gd name="adj2" fmla="val 16945271"/>
                <a:gd name="adj3" fmla="val 18928"/>
              </a:avLst>
            </a:prstGeom>
            <a:solidFill>
              <a:schemeClr val="accent3"/>
            </a:solidFill>
            <a:ln>
              <a:noFill/>
            </a:ln>
            <a:effectLst/>
          </p:spPr>
          <p:style>
            <a:lnRef idx="1">
              <a:schemeClr val="accent2"/>
            </a:lnRef>
            <a:fillRef idx="3">
              <a:schemeClr val="accent2"/>
            </a:fillRef>
            <a:effectRef idx="2">
              <a:schemeClr val="accent2"/>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endParaRPr lang="zh-CN" altLang="en-US">
                <a:solidFill>
                  <a:schemeClr val="tx1">
                    <a:lumMod val="50000"/>
                    <a:lumOff val="50000"/>
                  </a:schemeClr>
                </a:solidFill>
              </a:endParaRPr>
            </a:p>
          </p:txBody>
        </p:sp>
        <p:sp>
          <p:nvSpPr>
            <p:cNvPr id="12" name="Rectangle 23"/>
            <p:cNvSpPr>
              <a:spLocks noChangeArrowheads="1"/>
            </p:cNvSpPr>
            <p:nvPr/>
          </p:nvSpPr>
          <p:spPr bwMode="auto">
            <a:xfrm>
              <a:off x="7579583" y="2162291"/>
              <a:ext cx="1289011" cy="484692"/>
            </a:xfrm>
            <a:prstGeom prst="rect">
              <a:avLst/>
            </a:prstGeom>
            <a:noFill/>
            <a:ln>
              <a:noFill/>
            </a:ln>
            <a:effectLst/>
          </p:spPr>
          <p:txBody>
            <a:bodyPr lIns="91388" tIns="45693" rIns="91388" bIns="45693">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zh-CN" altLang="en-US" dirty="0">
                  <a:solidFill>
                    <a:schemeClr val="tx1">
                      <a:lumMod val="50000"/>
                      <a:lumOff val="50000"/>
                    </a:schemeClr>
                  </a:solidFill>
                  <a:effectLst>
                    <a:outerShdw blurRad="38100" dist="38100" dir="2700000" algn="tl">
                      <a:srgbClr val="C0C0C0"/>
                    </a:outerShdw>
                  </a:effectLst>
                </a:rPr>
                <a:t>此处添</a:t>
              </a:r>
              <a:endParaRPr lang="en-US" altLang="zh-CN" dirty="0">
                <a:solidFill>
                  <a:schemeClr val="tx1">
                    <a:lumMod val="50000"/>
                    <a:lumOff val="50000"/>
                  </a:schemeClr>
                </a:solidFill>
                <a:effectLst>
                  <a:outerShdw blurRad="38100" dist="38100" dir="2700000" algn="tl">
                    <a:srgbClr val="C0C0C0"/>
                  </a:outerShdw>
                </a:effectLst>
              </a:endParaRPr>
            </a:p>
            <a:p>
              <a:pPr algn="ctr">
                <a:defRPr/>
              </a:pPr>
              <a:r>
                <a:rPr lang="zh-CN" altLang="en-US" dirty="0">
                  <a:solidFill>
                    <a:schemeClr val="tx1">
                      <a:lumMod val="50000"/>
                      <a:lumOff val="50000"/>
                    </a:schemeClr>
                  </a:solidFill>
                  <a:effectLst>
                    <a:outerShdw blurRad="38100" dist="38100" dir="2700000" algn="tl">
                      <a:srgbClr val="C0C0C0"/>
                    </a:outerShdw>
                  </a:effectLst>
                </a:rPr>
                <a:t>加标题</a:t>
              </a:r>
              <a:endParaRPr lang="en-US" altLang="zh-CN" dirty="0">
                <a:solidFill>
                  <a:schemeClr val="tx1">
                    <a:lumMod val="50000"/>
                    <a:lumOff val="50000"/>
                  </a:schemeClr>
                </a:solidFill>
                <a:effectLst>
                  <a:outerShdw blurRad="38100" dist="38100" dir="2700000" algn="tl">
                    <a:srgbClr val="C0C0C0"/>
                  </a:outerShdw>
                </a:effectLst>
              </a:endParaRPr>
            </a:p>
          </p:txBody>
        </p:sp>
      </p:grpSp>
      <p:sp>
        <p:nvSpPr>
          <p:cNvPr id="13" name="圆角矩形 12"/>
          <p:cNvSpPr/>
          <p:nvPr/>
        </p:nvSpPr>
        <p:spPr bwMode="auto">
          <a:xfrm>
            <a:off x="1584088" y="4343060"/>
            <a:ext cx="9193603" cy="2182284"/>
          </a:xfrm>
          <a:prstGeom prst="roundRect">
            <a:avLst>
              <a:gd name="adj" fmla="val 11961"/>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38" tIns="60918" rIns="121838" bIns="60918"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endParaRPr lang="zh-CN" altLang="en-US">
              <a:solidFill>
                <a:schemeClr val="tx1">
                  <a:lumMod val="50000"/>
                  <a:lumOff val="50000"/>
                </a:schemeClr>
              </a:solidFill>
            </a:endParaRPr>
          </a:p>
        </p:txBody>
      </p:sp>
      <p:sp>
        <p:nvSpPr>
          <p:cNvPr id="14" name="WordArt 79"/>
          <p:cNvSpPr>
            <a:spLocks noChangeArrowheads="1" noChangeShapeType="1" noTextEdit="1"/>
          </p:cNvSpPr>
          <p:nvPr/>
        </p:nvSpPr>
        <p:spPr bwMode="auto">
          <a:xfrm>
            <a:off x="3493072" y="4800261"/>
            <a:ext cx="5629600" cy="510117"/>
          </a:xfrm>
          <a:prstGeom prst="rect">
            <a:avLst/>
          </a:prstGeom>
        </p:spPr>
        <p:txBody>
          <a:bodyPr wrap="none" lIns="121908" tIns="60954" rIns="121908" bIns="60954" numCol="1" fromWordArt="1">
            <a:prstTxWarp prst="textPlain">
              <a:avLst>
                <a:gd name="adj" fmla="val 50000"/>
              </a:avLst>
            </a:prstTxWarp>
          </a:bodyPr>
          <a:lstStyle/>
          <a:p>
            <a:pPr algn="ctr"/>
            <a:r>
              <a:rPr lang="zh-CN" altLang="en-US" sz="5600" kern="10" dirty="0">
                <a:ln w="9525">
                  <a:noFill/>
                  <a:round/>
                </a:ln>
                <a:solidFill>
                  <a:schemeClr val="tx1">
                    <a:lumMod val="50000"/>
                    <a:lumOff val="50000"/>
                  </a:schemeClr>
                </a:solidFill>
                <a:latin typeface="微软雅黑" panose="020B0503020204020204" pitchFamily="34" charset="-122"/>
                <a:ea typeface="微软雅黑" panose="020B0503020204020204" pitchFamily="34" charset="-122"/>
              </a:rPr>
              <a:t>双击此处添加标题文字</a:t>
            </a:r>
          </a:p>
        </p:txBody>
      </p:sp>
      <p:sp>
        <p:nvSpPr>
          <p:cNvPr id="15" name="Rectangle 80"/>
          <p:cNvSpPr>
            <a:spLocks noChangeArrowheads="1"/>
          </p:cNvSpPr>
          <p:nvPr/>
        </p:nvSpPr>
        <p:spPr bwMode="auto">
          <a:xfrm>
            <a:off x="1857102" y="5367527"/>
            <a:ext cx="8645456" cy="845622"/>
          </a:xfrm>
          <a:prstGeom prst="rect">
            <a:avLst/>
          </a:prstGeom>
          <a:noFill/>
          <a:ln w="9525">
            <a:noFill/>
            <a:miter lim="800000"/>
          </a:ln>
        </p:spPr>
        <p:txBody>
          <a:bodyPr wrap="square" lIns="142514" tIns="71250" rIns="142514" bIns="71250">
            <a:spAutoFit/>
          </a:bodyPr>
          <a:lstStyle/>
          <a:p>
            <a:pPr algn="ctr">
              <a:lnSpc>
                <a:spcPct val="120000"/>
              </a:lnSpc>
            </a:pPr>
            <a:r>
              <a:rPr lang="zh-CN" altLang="en-US" sz="1900" dirty="0">
                <a:solidFill>
                  <a:schemeClr val="tx1">
                    <a:lumMod val="50000"/>
                    <a:lumOff val="50000"/>
                  </a:schemeClr>
                </a:solidFill>
                <a:latin typeface="微软雅黑" panose="020B0503020204020204" pitchFamily="34" charset="-122"/>
                <a:ea typeface="微软雅黑" panose="020B0503020204020204" pitchFamily="34" charset="-122"/>
              </a:rPr>
              <a:t>单击此处添加文字内容  单击此处添加文字内容</a:t>
            </a:r>
          </a:p>
          <a:p>
            <a:pPr algn="ctr">
              <a:lnSpc>
                <a:spcPct val="120000"/>
              </a:lnSpc>
            </a:pPr>
            <a:r>
              <a:rPr lang="zh-CN" altLang="en-US" sz="1900" dirty="0">
                <a:solidFill>
                  <a:schemeClr val="tx1">
                    <a:lumMod val="50000"/>
                    <a:lumOff val="50000"/>
                  </a:schemeClr>
                </a:solidFill>
                <a:latin typeface="微软雅黑" panose="020B0503020204020204" pitchFamily="34" charset="-122"/>
                <a:ea typeface="微软雅黑" panose="020B0503020204020204" pitchFamily="34" charset="-122"/>
              </a:rPr>
              <a:t>单击此处添加文字内容  单击此处添加文字内容</a:t>
            </a:r>
          </a:p>
        </p:txBody>
      </p:sp>
      <p:sp>
        <p:nvSpPr>
          <p:cNvPr id="16" name="标题 15"/>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style.rotation</p:attrName>
                                        </p:attrNameLst>
                                      </p:cBhvr>
                                      <p:tavLst>
                                        <p:tav tm="0">
                                          <p:val>
                                            <p:fltVal val="90"/>
                                          </p:val>
                                        </p:tav>
                                        <p:tav tm="100000">
                                          <p:val>
                                            <p:fltVal val="0"/>
                                          </p:val>
                                        </p:tav>
                                      </p:tavLst>
                                    </p:anim>
                                    <p:animEffect transition="in" filter="fade">
                                      <p:cBhvr>
                                        <p:cTn id="10" dur="1000"/>
                                        <p:tgtEl>
                                          <p:spTgt spid="4"/>
                                        </p:tgtEl>
                                      </p:cBhvr>
                                    </p:animEffect>
                                  </p:childTnLst>
                                </p:cTn>
                              </p:par>
                              <p:par>
                                <p:cTn id="11" presetID="31" presetClass="entr" presetSubtype="0" fill="hold" nodeType="with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p:cTn id="13" dur="1000" fill="hold"/>
                                        <p:tgtEl>
                                          <p:spTgt spid="7"/>
                                        </p:tgtEl>
                                        <p:attrNameLst>
                                          <p:attrName>ppt_w</p:attrName>
                                        </p:attrNameLst>
                                      </p:cBhvr>
                                      <p:tavLst>
                                        <p:tav tm="0">
                                          <p:val>
                                            <p:fltVal val="0"/>
                                          </p:val>
                                        </p:tav>
                                        <p:tav tm="100000">
                                          <p:val>
                                            <p:strVal val="#ppt_w"/>
                                          </p:val>
                                        </p:tav>
                                      </p:tavLst>
                                    </p:anim>
                                    <p:anim calcmode="lin" valueType="num">
                                      <p:cBhvr>
                                        <p:cTn id="14" dur="1000" fill="hold"/>
                                        <p:tgtEl>
                                          <p:spTgt spid="7"/>
                                        </p:tgtEl>
                                        <p:attrNameLst>
                                          <p:attrName>ppt_h</p:attrName>
                                        </p:attrNameLst>
                                      </p:cBhvr>
                                      <p:tavLst>
                                        <p:tav tm="0">
                                          <p:val>
                                            <p:fltVal val="0"/>
                                          </p:val>
                                        </p:tav>
                                        <p:tav tm="100000">
                                          <p:val>
                                            <p:strVal val="#ppt_h"/>
                                          </p:val>
                                        </p:tav>
                                      </p:tavLst>
                                    </p:anim>
                                    <p:anim calcmode="lin" valueType="num">
                                      <p:cBhvr>
                                        <p:cTn id="15" dur="1000" fill="hold"/>
                                        <p:tgtEl>
                                          <p:spTgt spid="7"/>
                                        </p:tgtEl>
                                        <p:attrNameLst>
                                          <p:attrName>style.rotation</p:attrName>
                                        </p:attrNameLst>
                                      </p:cBhvr>
                                      <p:tavLst>
                                        <p:tav tm="0">
                                          <p:val>
                                            <p:fltVal val="90"/>
                                          </p:val>
                                        </p:tav>
                                        <p:tav tm="100000">
                                          <p:val>
                                            <p:fltVal val="0"/>
                                          </p:val>
                                        </p:tav>
                                      </p:tavLst>
                                    </p:anim>
                                    <p:animEffect transition="in" filter="fade">
                                      <p:cBhvr>
                                        <p:cTn id="16" dur="1000"/>
                                        <p:tgtEl>
                                          <p:spTgt spid="7"/>
                                        </p:tgtEl>
                                      </p:cBhvr>
                                    </p:animEffect>
                                  </p:childTnLst>
                                </p:cTn>
                              </p:par>
                              <p:par>
                                <p:cTn id="17" presetID="31" presetClass="entr" presetSubtype="0" fill="hold" nodeType="with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p:cTn id="19" dur="1000" fill="hold"/>
                                        <p:tgtEl>
                                          <p:spTgt spid="10"/>
                                        </p:tgtEl>
                                        <p:attrNameLst>
                                          <p:attrName>ppt_w</p:attrName>
                                        </p:attrNameLst>
                                      </p:cBhvr>
                                      <p:tavLst>
                                        <p:tav tm="0">
                                          <p:val>
                                            <p:fltVal val="0"/>
                                          </p:val>
                                        </p:tav>
                                        <p:tav tm="100000">
                                          <p:val>
                                            <p:strVal val="#ppt_w"/>
                                          </p:val>
                                        </p:tav>
                                      </p:tavLst>
                                    </p:anim>
                                    <p:anim calcmode="lin" valueType="num">
                                      <p:cBhvr>
                                        <p:cTn id="20" dur="1000" fill="hold"/>
                                        <p:tgtEl>
                                          <p:spTgt spid="10"/>
                                        </p:tgtEl>
                                        <p:attrNameLst>
                                          <p:attrName>ppt_h</p:attrName>
                                        </p:attrNameLst>
                                      </p:cBhvr>
                                      <p:tavLst>
                                        <p:tav tm="0">
                                          <p:val>
                                            <p:fltVal val="0"/>
                                          </p:val>
                                        </p:tav>
                                        <p:tav tm="100000">
                                          <p:val>
                                            <p:strVal val="#ppt_h"/>
                                          </p:val>
                                        </p:tav>
                                      </p:tavLst>
                                    </p:anim>
                                    <p:anim calcmode="lin" valueType="num">
                                      <p:cBhvr>
                                        <p:cTn id="21" dur="1000" fill="hold"/>
                                        <p:tgtEl>
                                          <p:spTgt spid="10"/>
                                        </p:tgtEl>
                                        <p:attrNameLst>
                                          <p:attrName>style.rotation</p:attrName>
                                        </p:attrNameLst>
                                      </p:cBhvr>
                                      <p:tavLst>
                                        <p:tav tm="0">
                                          <p:val>
                                            <p:fltVal val="90"/>
                                          </p:val>
                                        </p:tav>
                                        <p:tav tm="100000">
                                          <p:val>
                                            <p:fltVal val="0"/>
                                          </p:val>
                                        </p:tav>
                                      </p:tavLst>
                                    </p:anim>
                                    <p:animEffect transition="in" filter="fade">
                                      <p:cBhvr>
                                        <p:cTn id="22" dur="1000"/>
                                        <p:tgtEl>
                                          <p:spTgt spid="10"/>
                                        </p:tgtEl>
                                      </p:cBhvr>
                                    </p:animEffect>
                                  </p:childTnLst>
                                </p:cTn>
                              </p:par>
                            </p:childTnLst>
                          </p:cTn>
                        </p:par>
                        <p:par>
                          <p:cTn id="23" fill="hold">
                            <p:stCondLst>
                              <p:cond delay="1000"/>
                            </p:stCondLst>
                            <p:childTnLst>
                              <p:par>
                                <p:cTn id="24" presetID="10" presetClass="entr" presetSubtype="0" fill="hold" grpId="0" nodeType="afterEffect">
                                  <p:stCondLst>
                                    <p:cond delay="0"/>
                                  </p:stCondLst>
                                  <p:childTnLst>
                                    <p:set>
                                      <p:cBhvr>
                                        <p:cTn id="25" dur="1" fill="hold">
                                          <p:stCondLst>
                                            <p:cond delay="0"/>
                                          </p:stCondLst>
                                        </p:cTn>
                                        <p:tgtEl>
                                          <p:spTgt spid="3"/>
                                        </p:tgtEl>
                                        <p:attrNameLst>
                                          <p:attrName>style.visibility</p:attrName>
                                        </p:attrNameLst>
                                      </p:cBhvr>
                                      <p:to>
                                        <p:strVal val="visible"/>
                                      </p:to>
                                    </p:set>
                                    <p:animEffect transition="in" filter="fade">
                                      <p:cBhvr>
                                        <p:cTn id="26" dur="500"/>
                                        <p:tgtEl>
                                          <p:spTgt spid="3"/>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2"/>
                                        </p:tgtEl>
                                        <p:attrNameLst>
                                          <p:attrName>style.visibility</p:attrName>
                                        </p:attrNameLst>
                                      </p:cBhvr>
                                      <p:to>
                                        <p:strVal val="visible"/>
                                      </p:to>
                                    </p:set>
                                    <p:animEffect transition="in" filter="fade">
                                      <p:cBhvr>
                                        <p:cTn id="29" dur="500"/>
                                        <p:tgtEl>
                                          <p:spTgt spid="2"/>
                                        </p:tgtEl>
                                      </p:cBhvr>
                                    </p:animEffect>
                                  </p:childTnLst>
                                </p:cTn>
                              </p:par>
                            </p:childTnLst>
                          </p:cTn>
                        </p:par>
                        <p:par>
                          <p:cTn id="30" fill="hold">
                            <p:stCondLst>
                              <p:cond delay="1500"/>
                            </p:stCondLst>
                            <p:childTnLst>
                              <p:par>
                                <p:cTn id="31" presetID="42" presetClass="entr" presetSubtype="0" fill="hold" grpId="0" nodeType="afterEffect">
                                  <p:stCondLst>
                                    <p:cond delay="0"/>
                                  </p:stCondLst>
                                  <p:childTnLst>
                                    <p:set>
                                      <p:cBhvr>
                                        <p:cTn id="32" dur="1" fill="hold">
                                          <p:stCondLst>
                                            <p:cond delay="0"/>
                                          </p:stCondLst>
                                        </p:cTn>
                                        <p:tgtEl>
                                          <p:spTgt spid="13"/>
                                        </p:tgtEl>
                                        <p:attrNameLst>
                                          <p:attrName>style.visibility</p:attrName>
                                        </p:attrNameLst>
                                      </p:cBhvr>
                                      <p:to>
                                        <p:strVal val="visible"/>
                                      </p:to>
                                    </p:set>
                                    <p:animEffect transition="in" filter="fade">
                                      <p:cBhvr>
                                        <p:cTn id="33" dur="1000"/>
                                        <p:tgtEl>
                                          <p:spTgt spid="13"/>
                                        </p:tgtEl>
                                      </p:cBhvr>
                                    </p:animEffect>
                                    <p:anim calcmode="lin" valueType="num">
                                      <p:cBhvr>
                                        <p:cTn id="34" dur="1000" fill="hold"/>
                                        <p:tgtEl>
                                          <p:spTgt spid="13"/>
                                        </p:tgtEl>
                                        <p:attrNameLst>
                                          <p:attrName>ppt_x</p:attrName>
                                        </p:attrNameLst>
                                      </p:cBhvr>
                                      <p:tavLst>
                                        <p:tav tm="0">
                                          <p:val>
                                            <p:strVal val="#ppt_x"/>
                                          </p:val>
                                        </p:tav>
                                        <p:tav tm="100000">
                                          <p:val>
                                            <p:strVal val="#ppt_x"/>
                                          </p:val>
                                        </p:tav>
                                      </p:tavLst>
                                    </p:anim>
                                    <p:anim calcmode="lin" valueType="num">
                                      <p:cBhvr>
                                        <p:cTn id="35" dur="1000" fill="hold"/>
                                        <p:tgtEl>
                                          <p:spTgt spid="13"/>
                                        </p:tgtEl>
                                        <p:attrNameLst>
                                          <p:attrName>ppt_y</p:attrName>
                                        </p:attrNameLst>
                                      </p:cBhvr>
                                      <p:tavLst>
                                        <p:tav tm="0">
                                          <p:val>
                                            <p:strVal val="#ppt_y+.1"/>
                                          </p:val>
                                        </p:tav>
                                        <p:tav tm="100000">
                                          <p:val>
                                            <p:strVal val="#ppt_y"/>
                                          </p:val>
                                        </p:tav>
                                      </p:tavLst>
                                    </p:anim>
                                  </p:childTnLst>
                                </p:cTn>
                              </p:par>
                              <p:par>
                                <p:cTn id="36" presetID="42" presetClass="entr" presetSubtype="0" fill="hold" grpId="0" nodeType="withEffect">
                                  <p:stCondLst>
                                    <p:cond delay="0"/>
                                  </p:stCondLst>
                                  <p:childTnLst>
                                    <p:set>
                                      <p:cBhvr>
                                        <p:cTn id="37" dur="1" fill="hold">
                                          <p:stCondLst>
                                            <p:cond delay="0"/>
                                          </p:stCondLst>
                                        </p:cTn>
                                        <p:tgtEl>
                                          <p:spTgt spid="14"/>
                                        </p:tgtEl>
                                        <p:attrNameLst>
                                          <p:attrName>style.visibility</p:attrName>
                                        </p:attrNameLst>
                                      </p:cBhvr>
                                      <p:to>
                                        <p:strVal val="visible"/>
                                      </p:to>
                                    </p:set>
                                    <p:animEffect transition="in" filter="fade">
                                      <p:cBhvr>
                                        <p:cTn id="38" dur="1000"/>
                                        <p:tgtEl>
                                          <p:spTgt spid="14"/>
                                        </p:tgtEl>
                                      </p:cBhvr>
                                    </p:animEffect>
                                    <p:anim calcmode="lin" valueType="num">
                                      <p:cBhvr>
                                        <p:cTn id="39" dur="1000" fill="hold"/>
                                        <p:tgtEl>
                                          <p:spTgt spid="14"/>
                                        </p:tgtEl>
                                        <p:attrNameLst>
                                          <p:attrName>ppt_x</p:attrName>
                                        </p:attrNameLst>
                                      </p:cBhvr>
                                      <p:tavLst>
                                        <p:tav tm="0">
                                          <p:val>
                                            <p:strVal val="#ppt_x"/>
                                          </p:val>
                                        </p:tav>
                                        <p:tav tm="100000">
                                          <p:val>
                                            <p:strVal val="#ppt_x"/>
                                          </p:val>
                                        </p:tav>
                                      </p:tavLst>
                                    </p:anim>
                                    <p:anim calcmode="lin" valueType="num">
                                      <p:cBhvr>
                                        <p:cTn id="40" dur="1000" fill="hold"/>
                                        <p:tgtEl>
                                          <p:spTgt spid="14"/>
                                        </p:tgtEl>
                                        <p:attrNameLst>
                                          <p:attrName>ppt_y</p:attrName>
                                        </p:attrNameLst>
                                      </p:cBhvr>
                                      <p:tavLst>
                                        <p:tav tm="0">
                                          <p:val>
                                            <p:strVal val="#ppt_y+.1"/>
                                          </p:val>
                                        </p:tav>
                                        <p:tav tm="100000">
                                          <p:val>
                                            <p:strVal val="#ppt_y"/>
                                          </p:val>
                                        </p:tav>
                                      </p:tavLst>
                                    </p:anim>
                                  </p:childTnLst>
                                </p:cTn>
                              </p:par>
                              <p:par>
                                <p:cTn id="41" presetID="42" presetClass="entr" presetSubtype="0" fill="hold" grpId="0" nodeType="withEffect">
                                  <p:stCondLst>
                                    <p:cond delay="0"/>
                                  </p:stCondLst>
                                  <p:childTnLst>
                                    <p:set>
                                      <p:cBhvr>
                                        <p:cTn id="42" dur="1" fill="hold">
                                          <p:stCondLst>
                                            <p:cond delay="0"/>
                                          </p:stCondLst>
                                        </p:cTn>
                                        <p:tgtEl>
                                          <p:spTgt spid="15"/>
                                        </p:tgtEl>
                                        <p:attrNameLst>
                                          <p:attrName>style.visibility</p:attrName>
                                        </p:attrNameLst>
                                      </p:cBhvr>
                                      <p:to>
                                        <p:strVal val="visible"/>
                                      </p:to>
                                    </p:set>
                                    <p:animEffect transition="in" filter="fade">
                                      <p:cBhvr>
                                        <p:cTn id="43" dur="1000"/>
                                        <p:tgtEl>
                                          <p:spTgt spid="15"/>
                                        </p:tgtEl>
                                      </p:cBhvr>
                                    </p:animEffect>
                                    <p:anim calcmode="lin" valueType="num">
                                      <p:cBhvr>
                                        <p:cTn id="44" dur="1000" fill="hold"/>
                                        <p:tgtEl>
                                          <p:spTgt spid="15"/>
                                        </p:tgtEl>
                                        <p:attrNameLst>
                                          <p:attrName>ppt_x</p:attrName>
                                        </p:attrNameLst>
                                      </p:cBhvr>
                                      <p:tavLst>
                                        <p:tav tm="0">
                                          <p:val>
                                            <p:strVal val="#ppt_x"/>
                                          </p:val>
                                        </p:tav>
                                        <p:tav tm="100000">
                                          <p:val>
                                            <p:strVal val="#ppt_x"/>
                                          </p:val>
                                        </p:tav>
                                      </p:tavLst>
                                    </p:anim>
                                    <p:anim calcmode="lin" valueType="num">
                                      <p:cBhvr>
                                        <p:cTn id="45"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13" grpId="0" animBg="1"/>
      <p:bldP spid="14" grpId="0"/>
      <p:bldP spid="15"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2353965" y="1340768"/>
            <a:ext cx="2088232" cy="2250250"/>
            <a:chOff x="2065139" y="1556792"/>
            <a:chExt cx="2088232" cy="2250250"/>
          </a:xfrm>
          <a:solidFill>
            <a:srgbClr val="C19851"/>
          </a:solidFill>
        </p:grpSpPr>
        <p:sp>
          <p:nvSpPr>
            <p:cNvPr id="9" name="椭圆 8"/>
            <p:cNvSpPr/>
            <p:nvPr/>
          </p:nvSpPr>
          <p:spPr>
            <a:xfrm>
              <a:off x="2065139" y="1556792"/>
              <a:ext cx="2088232" cy="2088232"/>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等腰三角形 9"/>
            <p:cNvSpPr/>
            <p:nvPr/>
          </p:nvSpPr>
          <p:spPr>
            <a:xfrm rot="10800000">
              <a:off x="2921314" y="3483006"/>
              <a:ext cx="375882" cy="324036"/>
            </a:xfrm>
            <a:prstGeom prs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1" name="圆角矩形 10"/>
          <p:cNvSpPr/>
          <p:nvPr/>
        </p:nvSpPr>
        <p:spPr>
          <a:xfrm>
            <a:off x="2281957" y="3735036"/>
            <a:ext cx="2232248" cy="774085"/>
          </a:xfrm>
          <a:prstGeom prst="roundRect">
            <a:avLst/>
          </a:prstGeom>
          <a:noFill/>
          <a:ln w="127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文本框 9"/>
          <p:cNvSpPr txBox="1"/>
          <p:nvPr/>
        </p:nvSpPr>
        <p:spPr>
          <a:xfrm>
            <a:off x="2569989" y="1786607"/>
            <a:ext cx="1656184" cy="377026"/>
          </a:xfrm>
          <a:prstGeom prst="rect">
            <a:avLst/>
          </a:prstGeom>
          <a:noFill/>
        </p:spPr>
        <p:txBody>
          <a:bodyPr wrap="square" lIns="68580" tIns="34290" rIns="68580" bIns="34290" rtlCol="0">
            <a:spAutoFit/>
          </a:bodyPr>
          <a:lstStyle/>
          <a:p>
            <a:pPr marL="0" lvl="1" algn="ctr"/>
            <a:r>
              <a:rPr lang="zh-CN" altLang="en-US" sz="2000" b="1" dirty="0">
                <a:solidFill>
                  <a:schemeClr val="bg1"/>
                </a:solidFill>
                <a:latin typeface="微软雅黑" panose="020B0503020204020204" pitchFamily="34" charset="-122"/>
                <a:ea typeface="微软雅黑" panose="020B0503020204020204" pitchFamily="34" charset="-122"/>
              </a:rPr>
              <a:t>销售额突破</a:t>
            </a:r>
          </a:p>
        </p:txBody>
      </p:sp>
      <p:sp>
        <p:nvSpPr>
          <p:cNvPr id="13" name="文本框 9"/>
          <p:cNvSpPr txBox="1"/>
          <p:nvPr/>
        </p:nvSpPr>
        <p:spPr>
          <a:xfrm>
            <a:off x="2569989" y="2132856"/>
            <a:ext cx="1656184" cy="746358"/>
          </a:xfrm>
          <a:prstGeom prst="rect">
            <a:avLst/>
          </a:prstGeom>
          <a:noFill/>
        </p:spPr>
        <p:txBody>
          <a:bodyPr wrap="square" lIns="68580" tIns="34290" rIns="68580" bIns="34290" rtlCol="0">
            <a:spAutoFit/>
          </a:bodyPr>
          <a:lstStyle/>
          <a:p>
            <a:pPr marL="0" lvl="1" algn="ctr"/>
            <a:r>
              <a:rPr lang="en-US" altLang="zh-CN" sz="4400" b="1" dirty="0">
                <a:solidFill>
                  <a:schemeClr val="bg1"/>
                </a:solidFill>
                <a:latin typeface="Impact MT Std" pitchFamily="34" charset="0"/>
                <a:ea typeface="微软雅黑" panose="020B0503020204020204" pitchFamily="34" charset="-122"/>
              </a:rPr>
              <a:t>5</a:t>
            </a:r>
            <a:r>
              <a:rPr lang="zh-CN" altLang="en-US" sz="4400" b="1" dirty="0">
                <a:solidFill>
                  <a:schemeClr val="bg1"/>
                </a:solidFill>
                <a:latin typeface="微软雅黑" panose="020B0503020204020204" pitchFamily="34" charset="-122"/>
                <a:ea typeface="微软雅黑" panose="020B0503020204020204" pitchFamily="34" charset="-122"/>
              </a:rPr>
              <a:t>千万</a:t>
            </a:r>
          </a:p>
        </p:txBody>
      </p:sp>
      <p:sp>
        <p:nvSpPr>
          <p:cNvPr id="14" name="文本框 49"/>
          <p:cNvSpPr txBox="1"/>
          <p:nvPr/>
        </p:nvSpPr>
        <p:spPr>
          <a:xfrm>
            <a:off x="2353965" y="3861048"/>
            <a:ext cx="2088232" cy="572464"/>
          </a:xfrm>
          <a:prstGeom prst="rect">
            <a:avLst/>
          </a:prstGeom>
          <a:noFill/>
          <a:effectLst/>
        </p:spPr>
        <p:txBody>
          <a:bodyPr wrap="square" rtlCol="0">
            <a:spAutoFit/>
          </a:bodyPr>
          <a:lstStyle/>
          <a:p>
            <a:pPr algn="just">
              <a:lnSpc>
                <a:spcPct val="13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请在此处添加文字信息，表达图的含义。</a:t>
            </a:r>
          </a:p>
        </p:txBody>
      </p:sp>
      <p:grpSp>
        <p:nvGrpSpPr>
          <p:cNvPr id="15" name="组合 14"/>
          <p:cNvGrpSpPr/>
          <p:nvPr/>
        </p:nvGrpSpPr>
        <p:grpSpPr>
          <a:xfrm>
            <a:off x="5018261" y="1340768"/>
            <a:ext cx="2088232" cy="2250250"/>
            <a:chOff x="2065139" y="1556792"/>
            <a:chExt cx="2088232" cy="2250250"/>
          </a:xfrm>
          <a:solidFill>
            <a:schemeClr val="tx1">
              <a:lumMod val="65000"/>
              <a:lumOff val="35000"/>
            </a:schemeClr>
          </a:solidFill>
        </p:grpSpPr>
        <p:sp>
          <p:nvSpPr>
            <p:cNvPr id="16" name="椭圆 15"/>
            <p:cNvSpPr/>
            <p:nvPr/>
          </p:nvSpPr>
          <p:spPr>
            <a:xfrm>
              <a:off x="2065139" y="1556792"/>
              <a:ext cx="2088232" cy="208823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等腰三角形 16"/>
            <p:cNvSpPr/>
            <p:nvPr/>
          </p:nvSpPr>
          <p:spPr>
            <a:xfrm rot="10800000">
              <a:off x="2921314" y="3483006"/>
              <a:ext cx="375882" cy="324036"/>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8" name="圆角矩形 17"/>
          <p:cNvSpPr/>
          <p:nvPr/>
        </p:nvSpPr>
        <p:spPr>
          <a:xfrm>
            <a:off x="4946253" y="3735036"/>
            <a:ext cx="2232248" cy="774085"/>
          </a:xfrm>
          <a:prstGeom prst="roundRect">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文本框 9"/>
          <p:cNvSpPr txBox="1"/>
          <p:nvPr/>
        </p:nvSpPr>
        <p:spPr>
          <a:xfrm>
            <a:off x="5234285" y="1786607"/>
            <a:ext cx="1656184" cy="377026"/>
          </a:xfrm>
          <a:prstGeom prst="rect">
            <a:avLst/>
          </a:prstGeom>
          <a:noFill/>
        </p:spPr>
        <p:txBody>
          <a:bodyPr wrap="square" lIns="68580" tIns="34290" rIns="68580" bIns="34290" rtlCol="0">
            <a:spAutoFit/>
          </a:bodyPr>
          <a:lstStyle/>
          <a:p>
            <a:pPr marL="0" lvl="1" algn="ctr"/>
            <a:r>
              <a:rPr lang="zh-CN" altLang="en-US" sz="2000" b="1" dirty="0">
                <a:solidFill>
                  <a:schemeClr val="bg1"/>
                </a:solidFill>
                <a:latin typeface="微软雅黑" panose="020B0503020204020204" pitchFamily="34" charset="-122"/>
                <a:ea typeface="微软雅黑" panose="020B0503020204020204" pitchFamily="34" charset="-122"/>
              </a:rPr>
              <a:t>加盟店超过</a:t>
            </a:r>
          </a:p>
        </p:txBody>
      </p:sp>
      <p:sp>
        <p:nvSpPr>
          <p:cNvPr id="20" name="文本框 9"/>
          <p:cNvSpPr txBox="1"/>
          <p:nvPr/>
        </p:nvSpPr>
        <p:spPr>
          <a:xfrm>
            <a:off x="5234285" y="2132856"/>
            <a:ext cx="1656184" cy="746358"/>
          </a:xfrm>
          <a:prstGeom prst="rect">
            <a:avLst/>
          </a:prstGeom>
          <a:noFill/>
        </p:spPr>
        <p:txBody>
          <a:bodyPr wrap="square" lIns="68580" tIns="34290" rIns="68580" bIns="34290" rtlCol="0">
            <a:spAutoFit/>
          </a:bodyPr>
          <a:lstStyle/>
          <a:p>
            <a:pPr marL="0" lvl="1" algn="ctr"/>
            <a:r>
              <a:rPr lang="en-US" altLang="zh-CN" sz="4400" b="1" dirty="0">
                <a:solidFill>
                  <a:schemeClr val="bg1"/>
                </a:solidFill>
                <a:latin typeface="Impact MT Std" pitchFamily="34" charset="0"/>
                <a:ea typeface="微软雅黑" panose="020B0503020204020204" pitchFamily="34" charset="-122"/>
              </a:rPr>
              <a:t>5</a:t>
            </a:r>
            <a:r>
              <a:rPr lang="zh-CN" altLang="en-US" sz="4400" b="1" dirty="0">
                <a:solidFill>
                  <a:schemeClr val="bg1"/>
                </a:solidFill>
                <a:latin typeface="微软雅黑" panose="020B0503020204020204" pitchFamily="34" charset="-122"/>
                <a:ea typeface="微软雅黑" panose="020B0503020204020204" pitchFamily="34" charset="-122"/>
              </a:rPr>
              <a:t>百家</a:t>
            </a:r>
          </a:p>
        </p:txBody>
      </p:sp>
      <p:sp>
        <p:nvSpPr>
          <p:cNvPr id="21" name="文本框 49"/>
          <p:cNvSpPr txBox="1"/>
          <p:nvPr/>
        </p:nvSpPr>
        <p:spPr>
          <a:xfrm>
            <a:off x="5018261" y="3861048"/>
            <a:ext cx="2088232" cy="572464"/>
          </a:xfrm>
          <a:prstGeom prst="rect">
            <a:avLst/>
          </a:prstGeom>
          <a:noFill/>
          <a:effectLst/>
        </p:spPr>
        <p:txBody>
          <a:bodyPr wrap="square" rtlCol="0">
            <a:spAutoFit/>
          </a:bodyPr>
          <a:lstStyle/>
          <a:p>
            <a:pPr algn="just">
              <a:lnSpc>
                <a:spcPct val="13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请在此处添加文字信息，表达图的含义。</a:t>
            </a:r>
          </a:p>
        </p:txBody>
      </p:sp>
      <p:grpSp>
        <p:nvGrpSpPr>
          <p:cNvPr id="22" name="组合 21"/>
          <p:cNvGrpSpPr/>
          <p:nvPr/>
        </p:nvGrpSpPr>
        <p:grpSpPr>
          <a:xfrm>
            <a:off x="7610549" y="1340768"/>
            <a:ext cx="2088232" cy="2250250"/>
            <a:chOff x="2065139" y="1556792"/>
            <a:chExt cx="2088232" cy="2250250"/>
          </a:xfrm>
          <a:solidFill>
            <a:srgbClr val="C19851"/>
          </a:solidFill>
        </p:grpSpPr>
        <p:sp>
          <p:nvSpPr>
            <p:cNvPr id="23" name="椭圆 22"/>
            <p:cNvSpPr/>
            <p:nvPr/>
          </p:nvSpPr>
          <p:spPr>
            <a:xfrm>
              <a:off x="2065139" y="1556792"/>
              <a:ext cx="2088232" cy="208823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等腰三角形 23"/>
            <p:cNvSpPr/>
            <p:nvPr/>
          </p:nvSpPr>
          <p:spPr>
            <a:xfrm rot="10800000">
              <a:off x="2921314" y="3483006"/>
              <a:ext cx="375882" cy="324036"/>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5" name="圆角矩形 24"/>
          <p:cNvSpPr/>
          <p:nvPr/>
        </p:nvSpPr>
        <p:spPr>
          <a:xfrm>
            <a:off x="7538541" y="3735036"/>
            <a:ext cx="2232248" cy="774085"/>
          </a:xfrm>
          <a:prstGeom prst="roundRect">
            <a:avLst/>
          </a:prstGeom>
          <a:no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文本框 9"/>
          <p:cNvSpPr txBox="1"/>
          <p:nvPr/>
        </p:nvSpPr>
        <p:spPr>
          <a:xfrm>
            <a:off x="7754565" y="1786607"/>
            <a:ext cx="1872208" cy="377026"/>
          </a:xfrm>
          <a:prstGeom prst="rect">
            <a:avLst/>
          </a:prstGeom>
          <a:noFill/>
        </p:spPr>
        <p:txBody>
          <a:bodyPr wrap="square" lIns="68580" tIns="34290" rIns="68580" bIns="34290" rtlCol="0">
            <a:spAutoFit/>
          </a:bodyPr>
          <a:lstStyle/>
          <a:p>
            <a:pPr marL="0" lvl="1" algn="ctr"/>
            <a:r>
              <a:rPr lang="zh-CN" altLang="en-US" sz="2000" b="1" dirty="0">
                <a:solidFill>
                  <a:schemeClr val="bg1"/>
                </a:solidFill>
                <a:latin typeface="微软雅黑" panose="020B0503020204020204" pitchFamily="34" charset="-122"/>
                <a:ea typeface="微软雅黑" panose="020B0503020204020204" pitchFamily="34" charset="-122"/>
              </a:rPr>
              <a:t>产品销售覆盖</a:t>
            </a:r>
          </a:p>
        </p:txBody>
      </p:sp>
      <p:sp>
        <p:nvSpPr>
          <p:cNvPr id="27" name="文本框 9"/>
          <p:cNvSpPr txBox="1"/>
          <p:nvPr/>
        </p:nvSpPr>
        <p:spPr>
          <a:xfrm>
            <a:off x="7826573" y="2132856"/>
            <a:ext cx="1656184" cy="746358"/>
          </a:xfrm>
          <a:prstGeom prst="rect">
            <a:avLst/>
          </a:prstGeom>
          <a:noFill/>
        </p:spPr>
        <p:txBody>
          <a:bodyPr wrap="square" lIns="68580" tIns="34290" rIns="68580" bIns="34290" rtlCol="0">
            <a:spAutoFit/>
          </a:bodyPr>
          <a:lstStyle/>
          <a:p>
            <a:pPr marL="0" lvl="1" algn="ctr"/>
            <a:r>
              <a:rPr lang="en-US" altLang="zh-CN" sz="4400" b="1" dirty="0">
                <a:solidFill>
                  <a:schemeClr val="bg1"/>
                </a:solidFill>
                <a:latin typeface="Impact MT Std" pitchFamily="34" charset="0"/>
                <a:ea typeface="微软雅黑" panose="020B0503020204020204" pitchFamily="34" charset="-122"/>
              </a:rPr>
              <a:t>5</a:t>
            </a:r>
            <a:r>
              <a:rPr lang="zh-CN" altLang="en-US" sz="4400" b="1" dirty="0">
                <a:solidFill>
                  <a:schemeClr val="bg1"/>
                </a:solidFill>
                <a:latin typeface="微软雅黑" panose="020B0503020204020204" pitchFamily="34" charset="-122"/>
                <a:ea typeface="微软雅黑" panose="020B0503020204020204" pitchFamily="34" charset="-122"/>
              </a:rPr>
              <a:t>大州</a:t>
            </a:r>
          </a:p>
        </p:txBody>
      </p:sp>
      <p:sp>
        <p:nvSpPr>
          <p:cNvPr id="28" name="文本框 49"/>
          <p:cNvSpPr txBox="1"/>
          <p:nvPr/>
        </p:nvSpPr>
        <p:spPr>
          <a:xfrm>
            <a:off x="7610549" y="3861048"/>
            <a:ext cx="2088232" cy="572464"/>
          </a:xfrm>
          <a:prstGeom prst="rect">
            <a:avLst/>
          </a:prstGeom>
          <a:noFill/>
          <a:effectLst/>
        </p:spPr>
        <p:txBody>
          <a:bodyPr wrap="square" rtlCol="0">
            <a:spAutoFit/>
          </a:bodyPr>
          <a:lstStyle/>
          <a:p>
            <a:pPr algn="just">
              <a:lnSpc>
                <a:spcPct val="13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请在此处添加文字信息，表达图的含义。</a:t>
            </a:r>
          </a:p>
        </p:txBody>
      </p:sp>
      <p:sp>
        <p:nvSpPr>
          <p:cNvPr id="29" name="Freeform 12"/>
          <p:cNvSpPr/>
          <p:nvPr/>
        </p:nvSpPr>
        <p:spPr bwMode="auto">
          <a:xfrm>
            <a:off x="1489869" y="4744815"/>
            <a:ext cx="528638"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chemeClr val="accent3"/>
          </a:solidFill>
          <a:ln>
            <a:noFill/>
          </a:ln>
        </p:spPr>
        <p:txBody>
          <a:bodyPr/>
          <a:lstStyle/>
          <a:p>
            <a:endParaRPr lang="zh-CN" altLang="en-US">
              <a:solidFill>
                <a:schemeClr val="tx1">
                  <a:lumMod val="50000"/>
                  <a:lumOff val="50000"/>
                </a:schemeClr>
              </a:solidFill>
            </a:endParaRPr>
          </a:p>
        </p:txBody>
      </p:sp>
      <p:sp>
        <p:nvSpPr>
          <p:cNvPr id="30" name="Freeform 12"/>
          <p:cNvSpPr/>
          <p:nvPr/>
        </p:nvSpPr>
        <p:spPr bwMode="auto">
          <a:xfrm flipH="1" flipV="1">
            <a:off x="9912424" y="5517233"/>
            <a:ext cx="528638"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chemeClr val="accent3"/>
          </a:solidFill>
          <a:ln>
            <a:noFill/>
          </a:ln>
        </p:spPr>
        <p:txBody>
          <a:bodyPr/>
          <a:lstStyle/>
          <a:p>
            <a:endParaRPr lang="zh-CN" altLang="en-US">
              <a:solidFill>
                <a:schemeClr val="tx1">
                  <a:lumMod val="50000"/>
                  <a:lumOff val="50000"/>
                </a:schemeClr>
              </a:solidFill>
            </a:endParaRPr>
          </a:p>
        </p:txBody>
      </p:sp>
      <p:sp>
        <p:nvSpPr>
          <p:cNvPr id="31" name="TextBox 30"/>
          <p:cNvSpPr txBox="1"/>
          <p:nvPr/>
        </p:nvSpPr>
        <p:spPr>
          <a:xfrm>
            <a:off x="1849910" y="5059015"/>
            <a:ext cx="8545239" cy="812530"/>
          </a:xfrm>
          <a:prstGeom prst="rect">
            <a:avLst/>
          </a:prstGeom>
          <a:noFill/>
        </p:spPr>
        <p:txBody>
          <a:bodyPr wrap="square" rtlCol="0">
            <a:spAutoFit/>
          </a:bodyPr>
          <a:lstStyle/>
          <a:p>
            <a:pPr>
              <a:lnSpc>
                <a:spcPct val="130000"/>
              </a:lnSpc>
              <a:spcBef>
                <a:spcPct val="0"/>
              </a:spcBef>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上述图表的综合描述说明入。在此录入上述图表的综合描述说明，在此录入上述图表的上述图表的综合描述说明入。在此录入上述图表的综合描述说明，在此录入上述图表的上述图表的综合描述说明入。</a:t>
            </a:r>
          </a:p>
        </p:txBody>
      </p:sp>
      <p:sp>
        <p:nvSpPr>
          <p:cNvPr id="2" name="标题 1"/>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1000"/>
                                        <p:tgtEl>
                                          <p:spTgt spid="12"/>
                                        </p:tgtEl>
                                      </p:cBhvr>
                                    </p:animEffect>
                                    <p:anim calcmode="lin" valueType="num">
                                      <p:cBhvr>
                                        <p:cTn id="14" dur="1000" fill="hold"/>
                                        <p:tgtEl>
                                          <p:spTgt spid="12"/>
                                        </p:tgtEl>
                                        <p:attrNameLst>
                                          <p:attrName>ppt_x</p:attrName>
                                        </p:attrNameLst>
                                      </p:cBhvr>
                                      <p:tavLst>
                                        <p:tav tm="0">
                                          <p:val>
                                            <p:strVal val="#ppt_x"/>
                                          </p:val>
                                        </p:tav>
                                        <p:tav tm="100000">
                                          <p:val>
                                            <p:strVal val="#ppt_x"/>
                                          </p:val>
                                        </p:tav>
                                      </p:tavLst>
                                    </p:anim>
                                    <p:anim calcmode="lin" valueType="num">
                                      <p:cBhvr>
                                        <p:cTn id="15" dur="1000" fill="hold"/>
                                        <p:tgtEl>
                                          <p:spTgt spid="12"/>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grpId="0" nodeType="after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fade">
                                      <p:cBhvr>
                                        <p:cTn id="19" dur="1000"/>
                                        <p:tgtEl>
                                          <p:spTgt spid="13"/>
                                        </p:tgtEl>
                                      </p:cBhvr>
                                    </p:animEffect>
                                    <p:anim calcmode="lin" valueType="num">
                                      <p:cBhvr>
                                        <p:cTn id="20" dur="1000" fill="hold"/>
                                        <p:tgtEl>
                                          <p:spTgt spid="13"/>
                                        </p:tgtEl>
                                        <p:attrNameLst>
                                          <p:attrName>ppt_x</p:attrName>
                                        </p:attrNameLst>
                                      </p:cBhvr>
                                      <p:tavLst>
                                        <p:tav tm="0">
                                          <p:val>
                                            <p:strVal val="#ppt_x"/>
                                          </p:val>
                                        </p:tav>
                                        <p:tav tm="100000">
                                          <p:val>
                                            <p:strVal val="#ppt_x"/>
                                          </p:val>
                                        </p:tav>
                                      </p:tavLst>
                                    </p:anim>
                                    <p:anim calcmode="lin" valueType="num">
                                      <p:cBhvr>
                                        <p:cTn id="21" dur="1000" fill="hold"/>
                                        <p:tgtEl>
                                          <p:spTgt spid="13"/>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6" presetClass="entr" presetSubtype="16" fill="hold" grpId="0" nodeType="after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circle(in)">
                                      <p:cBhvr>
                                        <p:cTn id="25" dur="2000"/>
                                        <p:tgtEl>
                                          <p:spTgt spid="11"/>
                                        </p:tgtEl>
                                      </p:cBhvr>
                                    </p:animEffect>
                                  </p:childTnLst>
                                </p:cTn>
                              </p:par>
                              <p:par>
                                <p:cTn id="26" presetID="22" presetClass="entr" presetSubtype="4" fill="hold" grpId="0" nodeType="withEffect">
                                  <p:stCondLst>
                                    <p:cond delay="500"/>
                                  </p:stCondLst>
                                  <p:childTnLst>
                                    <p:set>
                                      <p:cBhvr>
                                        <p:cTn id="27" dur="1" fill="hold">
                                          <p:stCondLst>
                                            <p:cond delay="0"/>
                                          </p:stCondLst>
                                        </p:cTn>
                                        <p:tgtEl>
                                          <p:spTgt spid="14"/>
                                        </p:tgtEl>
                                        <p:attrNameLst>
                                          <p:attrName>style.visibility</p:attrName>
                                        </p:attrNameLst>
                                      </p:cBhvr>
                                      <p:to>
                                        <p:strVal val="visible"/>
                                      </p:to>
                                    </p:set>
                                    <p:animEffect transition="in" filter="wipe(down)">
                                      <p:cBhvr>
                                        <p:cTn id="28" dur="500"/>
                                        <p:tgtEl>
                                          <p:spTgt spid="14"/>
                                        </p:tgtEl>
                                      </p:cBhvr>
                                    </p:animEffect>
                                  </p:childTnLst>
                                </p:cTn>
                              </p:par>
                            </p:childTnLst>
                          </p:cTn>
                        </p:par>
                        <p:par>
                          <p:cTn id="29" fill="hold">
                            <p:stCondLst>
                              <p:cond delay="5000"/>
                            </p:stCondLst>
                            <p:childTnLst>
                              <p:par>
                                <p:cTn id="30" presetID="42" presetClass="entr" presetSubtype="0" fill="hold" nodeType="afterEffect">
                                  <p:stCondLst>
                                    <p:cond delay="0"/>
                                  </p:stCondLst>
                                  <p:childTnLst>
                                    <p:set>
                                      <p:cBhvr>
                                        <p:cTn id="31" dur="1" fill="hold">
                                          <p:stCondLst>
                                            <p:cond delay="0"/>
                                          </p:stCondLst>
                                        </p:cTn>
                                        <p:tgtEl>
                                          <p:spTgt spid="15"/>
                                        </p:tgtEl>
                                        <p:attrNameLst>
                                          <p:attrName>style.visibility</p:attrName>
                                        </p:attrNameLst>
                                      </p:cBhvr>
                                      <p:to>
                                        <p:strVal val="visible"/>
                                      </p:to>
                                    </p:set>
                                    <p:animEffect transition="in" filter="fade">
                                      <p:cBhvr>
                                        <p:cTn id="32" dur="1000"/>
                                        <p:tgtEl>
                                          <p:spTgt spid="15"/>
                                        </p:tgtEl>
                                      </p:cBhvr>
                                    </p:animEffect>
                                    <p:anim calcmode="lin" valueType="num">
                                      <p:cBhvr>
                                        <p:cTn id="33" dur="1000" fill="hold"/>
                                        <p:tgtEl>
                                          <p:spTgt spid="15"/>
                                        </p:tgtEl>
                                        <p:attrNameLst>
                                          <p:attrName>ppt_x</p:attrName>
                                        </p:attrNameLst>
                                      </p:cBhvr>
                                      <p:tavLst>
                                        <p:tav tm="0">
                                          <p:val>
                                            <p:strVal val="#ppt_x"/>
                                          </p:val>
                                        </p:tav>
                                        <p:tav tm="100000">
                                          <p:val>
                                            <p:strVal val="#ppt_x"/>
                                          </p:val>
                                        </p:tav>
                                      </p:tavLst>
                                    </p:anim>
                                    <p:anim calcmode="lin" valueType="num">
                                      <p:cBhvr>
                                        <p:cTn id="34" dur="1000" fill="hold"/>
                                        <p:tgtEl>
                                          <p:spTgt spid="15"/>
                                        </p:tgtEl>
                                        <p:attrNameLst>
                                          <p:attrName>ppt_y</p:attrName>
                                        </p:attrNameLst>
                                      </p:cBhvr>
                                      <p:tavLst>
                                        <p:tav tm="0">
                                          <p:val>
                                            <p:strVal val="#ppt_y+.1"/>
                                          </p:val>
                                        </p:tav>
                                        <p:tav tm="100000">
                                          <p:val>
                                            <p:strVal val="#ppt_y"/>
                                          </p:val>
                                        </p:tav>
                                      </p:tavLst>
                                    </p:anim>
                                  </p:childTnLst>
                                </p:cTn>
                              </p:par>
                            </p:childTnLst>
                          </p:cTn>
                        </p:par>
                        <p:par>
                          <p:cTn id="35" fill="hold">
                            <p:stCondLst>
                              <p:cond delay="6000"/>
                            </p:stCondLst>
                            <p:childTnLst>
                              <p:par>
                                <p:cTn id="36" presetID="42" presetClass="entr" presetSubtype="0" fill="hold" grpId="0" nodeType="afterEffect">
                                  <p:stCondLst>
                                    <p:cond delay="0"/>
                                  </p:stCondLst>
                                  <p:childTnLst>
                                    <p:set>
                                      <p:cBhvr>
                                        <p:cTn id="37" dur="1" fill="hold">
                                          <p:stCondLst>
                                            <p:cond delay="0"/>
                                          </p:stCondLst>
                                        </p:cTn>
                                        <p:tgtEl>
                                          <p:spTgt spid="19"/>
                                        </p:tgtEl>
                                        <p:attrNameLst>
                                          <p:attrName>style.visibility</p:attrName>
                                        </p:attrNameLst>
                                      </p:cBhvr>
                                      <p:to>
                                        <p:strVal val="visible"/>
                                      </p:to>
                                    </p:set>
                                    <p:animEffect transition="in" filter="fade">
                                      <p:cBhvr>
                                        <p:cTn id="38" dur="1000"/>
                                        <p:tgtEl>
                                          <p:spTgt spid="19"/>
                                        </p:tgtEl>
                                      </p:cBhvr>
                                    </p:animEffect>
                                    <p:anim calcmode="lin" valueType="num">
                                      <p:cBhvr>
                                        <p:cTn id="39" dur="1000" fill="hold"/>
                                        <p:tgtEl>
                                          <p:spTgt spid="19"/>
                                        </p:tgtEl>
                                        <p:attrNameLst>
                                          <p:attrName>ppt_x</p:attrName>
                                        </p:attrNameLst>
                                      </p:cBhvr>
                                      <p:tavLst>
                                        <p:tav tm="0">
                                          <p:val>
                                            <p:strVal val="#ppt_x"/>
                                          </p:val>
                                        </p:tav>
                                        <p:tav tm="100000">
                                          <p:val>
                                            <p:strVal val="#ppt_x"/>
                                          </p:val>
                                        </p:tav>
                                      </p:tavLst>
                                    </p:anim>
                                    <p:anim calcmode="lin" valueType="num">
                                      <p:cBhvr>
                                        <p:cTn id="40" dur="1000" fill="hold"/>
                                        <p:tgtEl>
                                          <p:spTgt spid="19"/>
                                        </p:tgtEl>
                                        <p:attrNameLst>
                                          <p:attrName>ppt_y</p:attrName>
                                        </p:attrNameLst>
                                      </p:cBhvr>
                                      <p:tavLst>
                                        <p:tav tm="0">
                                          <p:val>
                                            <p:strVal val="#ppt_y+.1"/>
                                          </p:val>
                                        </p:tav>
                                        <p:tav tm="100000">
                                          <p:val>
                                            <p:strVal val="#ppt_y"/>
                                          </p:val>
                                        </p:tav>
                                      </p:tavLst>
                                    </p:anim>
                                  </p:childTnLst>
                                </p:cTn>
                              </p:par>
                            </p:childTnLst>
                          </p:cTn>
                        </p:par>
                        <p:par>
                          <p:cTn id="41" fill="hold">
                            <p:stCondLst>
                              <p:cond delay="7000"/>
                            </p:stCondLst>
                            <p:childTnLst>
                              <p:par>
                                <p:cTn id="42" presetID="42" presetClass="entr" presetSubtype="0" fill="hold" grpId="0" nodeType="afterEffect">
                                  <p:stCondLst>
                                    <p:cond delay="0"/>
                                  </p:stCondLst>
                                  <p:childTnLst>
                                    <p:set>
                                      <p:cBhvr>
                                        <p:cTn id="43" dur="1" fill="hold">
                                          <p:stCondLst>
                                            <p:cond delay="0"/>
                                          </p:stCondLst>
                                        </p:cTn>
                                        <p:tgtEl>
                                          <p:spTgt spid="20"/>
                                        </p:tgtEl>
                                        <p:attrNameLst>
                                          <p:attrName>style.visibility</p:attrName>
                                        </p:attrNameLst>
                                      </p:cBhvr>
                                      <p:to>
                                        <p:strVal val="visible"/>
                                      </p:to>
                                    </p:set>
                                    <p:animEffect transition="in" filter="fade">
                                      <p:cBhvr>
                                        <p:cTn id="44" dur="1000"/>
                                        <p:tgtEl>
                                          <p:spTgt spid="20"/>
                                        </p:tgtEl>
                                      </p:cBhvr>
                                    </p:animEffect>
                                    <p:anim calcmode="lin" valueType="num">
                                      <p:cBhvr>
                                        <p:cTn id="45" dur="1000" fill="hold"/>
                                        <p:tgtEl>
                                          <p:spTgt spid="20"/>
                                        </p:tgtEl>
                                        <p:attrNameLst>
                                          <p:attrName>ppt_x</p:attrName>
                                        </p:attrNameLst>
                                      </p:cBhvr>
                                      <p:tavLst>
                                        <p:tav tm="0">
                                          <p:val>
                                            <p:strVal val="#ppt_x"/>
                                          </p:val>
                                        </p:tav>
                                        <p:tav tm="100000">
                                          <p:val>
                                            <p:strVal val="#ppt_x"/>
                                          </p:val>
                                        </p:tav>
                                      </p:tavLst>
                                    </p:anim>
                                    <p:anim calcmode="lin" valueType="num">
                                      <p:cBhvr>
                                        <p:cTn id="46" dur="1000" fill="hold"/>
                                        <p:tgtEl>
                                          <p:spTgt spid="20"/>
                                        </p:tgtEl>
                                        <p:attrNameLst>
                                          <p:attrName>ppt_y</p:attrName>
                                        </p:attrNameLst>
                                      </p:cBhvr>
                                      <p:tavLst>
                                        <p:tav tm="0">
                                          <p:val>
                                            <p:strVal val="#ppt_y+.1"/>
                                          </p:val>
                                        </p:tav>
                                        <p:tav tm="100000">
                                          <p:val>
                                            <p:strVal val="#ppt_y"/>
                                          </p:val>
                                        </p:tav>
                                      </p:tavLst>
                                    </p:anim>
                                  </p:childTnLst>
                                </p:cTn>
                              </p:par>
                            </p:childTnLst>
                          </p:cTn>
                        </p:par>
                        <p:par>
                          <p:cTn id="47" fill="hold">
                            <p:stCondLst>
                              <p:cond delay="8000"/>
                            </p:stCondLst>
                            <p:childTnLst>
                              <p:par>
                                <p:cTn id="48" presetID="6" presetClass="entr" presetSubtype="16" fill="hold" grpId="0" nodeType="afterEffect">
                                  <p:stCondLst>
                                    <p:cond delay="0"/>
                                  </p:stCondLst>
                                  <p:childTnLst>
                                    <p:set>
                                      <p:cBhvr>
                                        <p:cTn id="49" dur="1" fill="hold">
                                          <p:stCondLst>
                                            <p:cond delay="0"/>
                                          </p:stCondLst>
                                        </p:cTn>
                                        <p:tgtEl>
                                          <p:spTgt spid="18"/>
                                        </p:tgtEl>
                                        <p:attrNameLst>
                                          <p:attrName>style.visibility</p:attrName>
                                        </p:attrNameLst>
                                      </p:cBhvr>
                                      <p:to>
                                        <p:strVal val="visible"/>
                                      </p:to>
                                    </p:set>
                                    <p:animEffect transition="in" filter="circle(in)">
                                      <p:cBhvr>
                                        <p:cTn id="50" dur="2000"/>
                                        <p:tgtEl>
                                          <p:spTgt spid="18"/>
                                        </p:tgtEl>
                                      </p:cBhvr>
                                    </p:animEffect>
                                  </p:childTnLst>
                                </p:cTn>
                              </p:par>
                              <p:par>
                                <p:cTn id="51" presetID="22" presetClass="entr" presetSubtype="4" fill="hold" grpId="0" nodeType="withEffect">
                                  <p:stCondLst>
                                    <p:cond delay="500"/>
                                  </p:stCondLst>
                                  <p:childTnLst>
                                    <p:set>
                                      <p:cBhvr>
                                        <p:cTn id="52" dur="1" fill="hold">
                                          <p:stCondLst>
                                            <p:cond delay="0"/>
                                          </p:stCondLst>
                                        </p:cTn>
                                        <p:tgtEl>
                                          <p:spTgt spid="21"/>
                                        </p:tgtEl>
                                        <p:attrNameLst>
                                          <p:attrName>style.visibility</p:attrName>
                                        </p:attrNameLst>
                                      </p:cBhvr>
                                      <p:to>
                                        <p:strVal val="visible"/>
                                      </p:to>
                                    </p:set>
                                    <p:animEffect transition="in" filter="wipe(down)">
                                      <p:cBhvr>
                                        <p:cTn id="53" dur="500"/>
                                        <p:tgtEl>
                                          <p:spTgt spid="21"/>
                                        </p:tgtEl>
                                      </p:cBhvr>
                                    </p:animEffect>
                                  </p:childTnLst>
                                </p:cTn>
                              </p:par>
                            </p:childTnLst>
                          </p:cTn>
                        </p:par>
                        <p:par>
                          <p:cTn id="54" fill="hold">
                            <p:stCondLst>
                              <p:cond delay="10000"/>
                            </p:stCondLst>
                            <p:childTnLst>
                              <p:par>
                                <p:cTn id="55" presetID="42" presetClass="entr" presetSubtype="0" fill="hold" nodeType="afterEffect">
                                  <p:stCondLst>
                                    <p:cond delay="0"/>
                                  </p:stCondLst>
                                  <p:childTnLst>
                                    <p:set>
                                      <p:cBhvr>
                                        <p:cTn id="56" dur="1" fill="hold">
                                          <p:stCondLst>
                                            <p:cond delay="0"/>
                                          </p:stCondLst>
                                        </p:cTn>
                                        <p:tgtEl>
                                          <p:spTgt spid="22"/>
                                        </p:tgtEl>
                                        <p:attrNameLst>
                                          <p:attrName>style.visibility</p:attrName>
                                        </p:attrNameLst>
                                      </p:cBhvr>
                                      <p:to>
                                        <p:strVal val="visible"/>
                                      </p:to>
                                    </p:set>
                                    <p:animEffect transition="in" filter="fade">
                                      <p:cBhvr>
                                        <p:cTn id="57" dur="1000"/>
                                        <p:tgtEl>
                                          <p:spTgt spid="22"/>
                                        </p:tgtEl>
                                      </p:cBhvr>
                                    </p:animEffect>
                                    <p:anim calcmode="lin" valueType="num">
                                      <p:cBhvr>
                                        <p:cTn id="58" dur="1000" fill="hold"/>
                                        <p:tgtEl>
                                          <p:spTgt spid="22"/>
                                        </p:tgtEl>
                                        <p:attrNameLst>
                                          <p:attrName>ppt_x</p:attrName>
                                        </p:attrNameLst>
                                      </p:cBhvr>
                                      <p:tavLst>
                                        <p:tav tm="0">
                                          <p:val>
                                            <p:strVal val="#ppt_x"/>
                                          </p:val>
                                        </p:tav>
                                        <p:tav tm="100000">
                                          <p:val>
                                            <p:strVal val="#ppt_x"/>
                                          </p:val>
                                        </p:tav>
                                      </p:tavLst>
                                    </p:anim>
                                    <p:anim calcmode="lin" valueType="num">
                                      <p:cBhvr>
                                        <p:cTn id="59" dur="1000" fill="hold"/>
                                        <p:tgtEl>
                                          <p:spTgt spid="22"/>
                                        </p:tgtEl>
                                        <p:attrNameLst>
                                          <p:attrName>ppt_y</p:attrName>
                                        </p:attrNameLst>
                                      </p:cBhvr>
                                      <p:tavLst>
                                        <p:tav tm="0">
                                          <p:val>
                                            <p:strVal val="#ppt_y+.1"/>
                                          </p:val>
                                        </p:tav>
                                        <p:tav tm="100000">
                                          <p:val>
                                            <p:strVal val="#ppt_y"/>
                                          </p:val>
                                        </p:tav>
                                      </p:tavLst>
                                    </p:anim>
                                  </p:childTnLst>
                                </p:cTn>
                              </p:par>
                            </p:childTnLst>
                          </p:cTn>
                        </p:par>
                        <p:par>
                          <p:cTn id="60" fill="hold">
                            <p:stCondLst>
                              <p:cond delay="11000"/>
                            </p:stCondLst>
                            <p:childTnLst>
                              <p:par>
                                <p:cTn id="61" presetID="42" presetClass="entr" presetSubtype="0" fill="hold" grpId="0" nodeType="afterEffect">
                                  <p:stCondLst>
                                    <p:cond delay="0"/>
                                  </p:stCondLst>
                                  <p:childTnLst>
                                    <p:set>
                                      <p:cBhvr>
                                        <p:cTn id="62" dur="1" fill="hold">
                                          <p:stCondLst>
                                            <p:cond delay="0"/>
                                          </p:stCondLst>
                                        </p:cTn>
                                        <p:tgtEl>
                                          <p:spTgt spid="26"/>
                                        </p:tgtEl>
                                        <p:attrNameLst>
                                          <p:attrName>style.visibility</p:attrName>
                                        </p:attrNameLst>
                                      </p:cBhvr>
                                      <p:to>
                                        <p:strVal val="visible"/>
                                      </p:to>
                                    </p:set>
                                    <p:animEffect transition="in" filter="fade">
                                      <p:cBhvr>
                                        <p:cTn id="63" dur="1000"/>
                                        <p:tgtEl>
                                          <p:spTgt spid="26"/>
                                        </p:tgtEl>
                                      </p:cBhvr>
                                    </p:animEffect>
                                    <p:anim calcmode="lin" valueType="num">
                                      <p:cBhvr>
                                        <p:cTn id="64" dur="1000" fill="hold"/>
                                        <p:tgtEl>
                                          <p:spTgt spid="26"/>
                                        </p:tgtEl>
                                        <p:attrNameLst>
                                          <p:attrName>ppt_x</p:attrName>
                                        </p:attrNameLst>
                                      </p:cBhvr>
                                      <p:tavLst>
                                        <p:tav tm="0">
                                          <p:val>
                                            <p:strVal val="#ppt_x"/>
                                          </p:val>
                                        </p:tav>
                                        <p:tav tm="100000">
                                          <p:val>
                                            <p:strVal val="#ppt_x"/>
                                          </p:val>
                                        </p:tav>
                                      </p:tavLst>
                                    </p:anim>
                                    <p:anim calcmode="lin" valueType="num">
                                      <p:cBhvr>
                                        <p:cTn id="65" dur="1000" fill="hold"/>
                                        <p:tgtEl>
                                          <p:spTgt spid="26"/>
                                        </p:tgtEl>
                                        <p:attrNameLst>
                                          <p:attrName>ppt_y</p:attrName>
                                        </p:attrNameLst>
                                      </p:cBhvr>
                                      <p:tavLst>
                                        <p:tav tm="0">
                                          <p:val>
                                            <p:strVal val="#ppt_y+.1"/>
                                          </p:val>
                                        </p:tav>
                                        <p:tav tm="100000">
                                          <p:val>
                                            <p:strVal val="#ppt_y"/>
                                          </p:val>
                                        </p:tav>
                                      </p:tavLst>
                                    </p:anim>
                                  </p:childTnLst>
                                </p:cTn>
                              </p:par>
                            </p:childTnLst>
                          </p:cTn>
                        </p:par>
                        <p:par>
                          <p:cTn id="66" fill="hold">
                            <p:stCondLst>
                              <p:cond delay="12000"/>
                            </p:stCondLst>
                            <p:childTnLst>
                              <p:par>
                                <p:cTn id="67" presetID="42" presetClass="entr" presetSubtype="0" fill="hold" grpId="0" nodeType="afterEffect">
                                  <p:stCondLst>
                                    <p:cond delay="0"/>
                                  </p:stCondLst>
                                  <p:childTnLst>
                                    <p:set>
                                      <p:cBhvr>
                                        <p:cTn id="68" dur="1" fill="hold">
                                          <p:stCondLst>
                                            <p:cond delay="0"/>
                                          </p:stCondLst>
                                        </p:cTn>
                                        <p:tgtEl>
                                          <p:spTgt spid="27"/>
                                        </p:tgtEl>
                                        <p:attrNameLst>
                                          <p:attrName>style.visibility</p:attrName>
                                        </p:attrNameLst>
                                      </p:cBhvr>
                                      <p:to>
                                        <p:strVal val="visible"/>
                                      </p:to>
                                    </p:set>
                                    <p:animEffect transition="in" filter="fade">
                                      <p:cBhvr>
                                        <p:cTn id="69" dur="1000"/>
                                        <p:tgtEl>
                                          <p:spTgt spid="27"/>
                                        </p:tgtEl>
                                      </p:cBhvr>
                                    </p:animEffect>
                                    <p:anim calcmode="lin" valueType="num">
                                      <p:cBhvr>
                                        <p:cTn id="70" dur="1000" fill="hold"/>
                                        <p:tgtEl>
                                          <p:spTgt spid="27"/>
                                        </p:tgtEl>
                                        <p:attrNameLst>
                                          <p:attrName>ppt_x</p:attrName>
                                        </p:attrNameLst>
                                      </p:cBhvr>
                                      <p:tavLst>
                                        <p:tav tm="0">
                                          <p:val>
                                            <p:strVal val="#ppt_x"/>
                                          </p:val>
                                        </p:tav>
                                        <p:tav tm="100000">
                                          <p:val>
                                            <p:strVal val="#ppt_x"/>
                                          </p:val>
                                        </p:tav>
                                      </p:tavLst>
                                    </p:anim>
                                    <p:anim calcmode="lin" valueType="num">
                                      <p:cBhvr>
                                        <p:cTn id="71" dur="1000" fill="hold"/>
                                        <p:tgtEl>
                                          <p:spTgt spid="27"/>
                                        </p:tgtEl>
                                        <p:attrNameLst>
                                          <p:attrName>ppt_y</p:attrName>
                                        </p:attrNameLst>
                                      </p:cBhvr>
                                      <p:tavLst>
                                        <p:tav tm="0">
                                          <p:val>
                                            <p:strVal val="#ppt_y+.1"/>
                                          </p:val>
                                        </p:tav>
                                        <p:tav tm="100000">
                                          <p:val>
                                            <p:strVal val="#ppt_y"/>
                                          </p:val>
                                        </p:tav>
                                      </p:tavLst>
                                    </p:anim>
                                  </p:childTnLst>
                                </p:cTn>
                              </p:par>
                            </p:childTnLst>
                          </p:cTn>
                        </p:par>
                        <p:par>
                          <p:cTn id="72" fill="hold">
                            <p:stCondLst>
                              <p:cond delay="13000"/>
                            </p:stCondLst>
                            <p:childTnLst>
                              <p:par>
                                <p:cTn id="73" presetID="6" presetClass="entr" presetSubtype="16" fill="hold" grpId="0" nodeType="afterEffect">
                                  <p:stCondLst>
                                    <p:cond delay="0"/>
                                  </p:stCondLst>
                                  <p:childTnLst>
                                    <p:set>
                                      <p:cBhvr>
                                        <p:cTn id="74" dur="1" fill="hold">
                                          <p:stCondLst>
                                            <p:cond delay="0"/>
                                          </p:stCondLst>
                                        </p:cTn>
                                        <p:tgtEl>
                                          <p:spTgt spid="25"/>
                                        </p:tgtEl>
                                        <p:attrNameLst>
                                          <p:attrName>style.visibility</p:attrName>
                                        </p:attrNameLst>
                                      </p:cBhvr>
                                      <p:to>
                                        <p:strVal val="visible"/>
                                      </p:to>
                                    </p:set>
                                    <p:animEffect transition="in" filter="circle(in)">
                                      <p:cBhvr>
                                        <p:cTn id="75" dur="2000"/>
                                        <p:tgtEl>
                                          <p:spTgt spid="25"/>
                                        </p:tgtEl>
                                      </p:cBhvr>
                                    </p:animEffect>
                                  </p:childTnLst>
                                </p:cTn>
                              </p:par>
                              <p:par>
                                <p:cTn id="76" presetID="22" presetClass="entr" presetSubtype="4" fill="hold" grpId="0" nodeType="withEffect">
                                  <p:stCondLst>
                                    <p:cond delay="500"/>
                                  </p:stCondLst>
                                  <p:childTnLst>
                                    <p:set>
                                      <p:cBhvr>
                                        <p:cTn id="77" dur="1" fill="hold">
                                          <p:stCondLst>
                                            <p:cond delay="0"/>
                                          </p:stCondLst>
                                        </p:cTn>
                                        <p:tgtEl>
                                          <p:spTgt spid="28"/>
                                        </p:tgtEl>
                                        <p:attrNameLst>
                                          <p:attrName>style.visibility</p:attrName>
                                        </p:attrNameLst>
                                      </p:cBhvr>
                                      <p:to>
                                        <p:strVal val="visible"/>
                                      </p:to>
                                    </p:set>
                                    <p:animEffect transition="in" filter="wipe(down)">
                                      <p:cBhvr>
                                        <p:cTn id="78" dur="500"/>
                                        <p:tgtEl>
                                          <p:spTgt spid="28"/>
                                        </p:tgtEl>
                                      </p:cBhvr>
                                    </p:animEffect>
                                  </p:childTnLst>
                                </p:cTn>
                              </p:par>
                            </p:childTnLst>
                          </p:cTn>
                        </p:par>
                        <p:par>
                          <p:cTn id="79" fill="hold">
                            <p:stCondLst>
                              <p:cond delay="15000"/>
                            </p:stCondLst>
                            <p:childTnLst>
                              <p:par>
                                <p:cTn id="80" presetID="1" presetClass="entr" presetSubtype="0" fill="hold" grpId="0" nodeType="afterEffect">
                                  <p:stCondLst>
                                    <p:cond delay="0"/>
                                  </p:stCondLst>
                                  <p:childTnLst>
                                    <p:set>
                                      <p:cBhvr>
                                        <p:cTn id="81" dur="1" fill="hold">
                                          <p:stCondLst>
                                            <p:cond delay="0"/>
                                          </p:stCondLst>
                                        </p:cTn>
                                        <p:tgtEl>
                                          <p:spTgt spid="29"/>
                                        </p:tgtEl>
                                        <p:attrNameLst>
                                          <p:attrName>style.visibility</p:attrName>
                                        </p:attrNameLst>
                                      </p:cBhvr>
                                      <p:to>
                                        <p:strVal val="visible"/>
                                      </p:to>
                                    </p:set>
                                  </p:childTnLst>
                                </p:cTn>
                              </p:par>
                              <p:par>
                                <p:cTn id="82" presetID="35" presetClass="path" presetSubtype="0" accel="50000" decel="50000" fill="hold" grpId="1" nodeType="withEffect">
                                  <p:stCondLst>
                                    <p:cond delay="0"/>
                                  </p:stCondLst>
                                  <p:childTnLst>
                                    <p:animMotion origin="layout" path="M -3.56836E-6 -3.7037E-7 L 0.36686 0.15278 " pathEditMode="relative" rAng="0" ptsTypes="AA">
                                      <p:cBhvr>
                                        <p:cTn id="83" dur="500" spd="-99900" fill="hold"/>
                                        <p:tgtEl>
                                          <p:spTgt spid="29"/>
                                        </p:tgtEl>
                                        <p:attrNameLst>
                                          <p:attrName>ppt_x</p:attrName>
                                          <p:attrName>ppt_y</p:attrName>
                                        </p:attrNameLst>
                                      </p:cBhvr>
                                      <p:rCtr x="18343" y="7639"/>
                                    </p:animMotion>
                                  </p:childTnLst>
                                </p:cTn>
                              </p:par>
                              <p:par>
                                <p:cTn id="84" presetID="1" presetClass="entr" presetSubtype="0" fill="hold" grpId="0" nodeType="withEffect">
                                  <p:stCondLst>
                                    <p:cond delay="0"/>
                                  </p:stCondLst>
                                  <p:childTnLst>
                                    <p:set>
                                      <p:cBhvr>
                                        <p:cTn id="85" dur="1" fill="hold">
                                          <p:stCondLst>
                                            <p:cond delay="0"/>
                                          </p:stCondLst>
                                        </p:cTn>
                                        <p:tgtEl>
                                          <p:spTgt spid="30"/>
                                        </p:tgtEl>
                                        <p:attrNameLst>
                                          <p:attrName>style.visibility</p:attrName>
                                        </p:attrNameLst>
                                      </p:cBhvr>
                                      <p:to>
                                        <p:strVal val="visible"/>
                                      </p:to>
                                    </p:set>
                                  </p:childTnLst>
                                </p:cTn>
                              </p:par>
                              <p:par>
                                <p:cTn id="86" presetID="35" presetClass="path" presetSubtype="0" accel="50000" decel="50000" fill="hold" grpId="1" nodeType="withEffect">
                                  <p:stCondLst>
                                    <p:cond delay="0"/>
                                  </p:stCondLst>
                                  <p:childTnLst>
                                    <p:animMotion origin="layout" path="M 7.85742E-7 -3.33333E-6 L -0.39495 -0.11018 " pathEditMode="relative" rAng="0" ptsTypes="AA">
                                      <p:cBhvr>
                                        <p:cTn id="87" dur="500" spd="-99900" fill="hold"/>
                                        <p:tgtEl>
                                          <p:spTgt spid="30"/>
                                        </p:tgtEl>
                                        <p:attrNameLst>
                                          <p:attrName>ppt_x</p:attrName>
                                          <p:attrName>ppt_y</p:attrName>
                                        </p:attrNameLst>
                                      </p:cBhvr>
                                      <p:rCtr x="-19748" y="-5509"/>
                                    </p:animMotion>
                                  </p:childTnLst>
                                </p:cTn>
                              </p:par>
                            </p:childTnLst>
                          </p:cTn>
                        </p:par>
                        <p:par>
                          <p:cTn id="88" fill="hold">
                            <p:stCondLst>
                              <p:cond delay="15000"/>
                            </p:stCondLst>
                            <p:childTnLst>
                              <p:par>
                                <p:cTn id="89" presetID="18" presetClass="entr" presetSubtype="3" fill="hold" grpId="0" nodeType="afterEffect">
                                  <p:stCondLst>
                                    <p:cond delay="0"/>
                                  </p:stCondLst>
                                  <p:childTnLst>
                                    <p:set>
                                      <p:cBhvr>
                                        <p:cTn id="90" dur="1" fill="hold">
                                          <p:stCondLst>
                                            <p:cond delay="0"/>
                                          </p:stCondLst>
                                        </p:cTn>
                                        <p:tgtEl>
                                          <p:spTgt spid="31"/>
                                        </p:tgtEl>
                                        <p:attrNameLst>
                                          <p:attrName>style.visibility</p:attrName>
                                        </p:attrNameLst>
                                      </p:cBhvr>
                                      <p:to>
                                        <p:strVal val="visible"/>
                                      </p:to>
                                    </p:set>
                                    <p:animEffect transition="in" filter="strips(upRight)">
                                      <p:cBhvr>
                                        <p:cTn id="91"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p:bldP spid="13" grpId="0"/>
      <p:bldP spid="14" grpId="0"/>
      <p:bldP spid="18" grpId="0" animBg="1"/>
      <p:bldP spid="19" grpId="0"/>
      <p:bldP spid="20" grpId="0"/>
      <p:bldP spid="21" grpId="0"/>
      <p:bldP spid="25" grpId="0" animBg="1"/>
      <p:bldP spid="26" grpId="0"/>
      <p:bldP spid="27" grpId="0"/>
      <p:bldP spid="28" grpId="0"/>
      <p:bldP spid="29" grpId="0" animBg="1"/>
      <p:bldP spid="29" grpId="1" animBg="1"/>
      <p:bldP spid="30" grpId="0" animBg="1"/>
      <p:bldP spid="30" grpId="1" animBg="1"/>
      <p:bldP spid="31"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3"/>
          <p:cNvSpPr txBox="1"/>
          <p:nvPr/>
        </p:nvSpPr>
        <p:spPr>
          <a:xfrm>
            <a:off x="4305829" y="3510748"/>
            <a:ext cx="5867869" cy="517065"/>
          </a:xfrm>
          <a:prstGeom prst="rect">
            <a:avLst/>
          </a:prstGeom>
        </p:spPr>
        <p:txBody>
          <a:bodyPr wrap="square" lIns="0" tIns="0" rIns="0" bIns="0" anchor="t" anchorCtr="0">
            <a:spAutoFit/>
          </a:bodyPr>
          <a:lstStyle>
            <a:defPPr>
              <a:defRPr lang="zh-CN"/>
            </a:defPPr>
            <a:lvl1pPr indent="0" defTabSz="1218565" fontAlgn="ctr">
              <a:lnSpc>
                <a:spcPct val="120000"/>
              </a:lnSpc>
              <a:buNone/>
              <a:defRPr sz="1400" baseline="0">
                <a:solidFill>
                  <a:schemeClr val="tx1">
                    <a:lumMod val="65000"/>
                    <a:lumOff val="35000"/>
                  </a:schemeClr>
                </a:solidFill>
                <a:latin typeface="微软雅黑" panose="020B0503020204020204" pitchFamily="34" charset="-122"/>
                <a:ea typeface="微软雅黑" panose="020B0503020204020204" pitchFamily="34" charset="-122"/>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zh-CN" altLang="en-US" dirty="0">
                <a:sym typeface="微软雅黑" panose="020B0503020204020204" pitchFamily="34" charset="-122"/>
              </a:rPr>
              <a:t>请点击录入本章节的概括性描述文字或者复制粘贴，请添加说明文字，图像描述及总结。在此录入本章节的综合描述说明。</a:t>
            </a:r>
            <a:endParaRPr lang="en-US" altLang="zh-CN" dirty="0">
              <a:sym typeface="微软雅黑" panose="020B0503020204020204" pitchFamily="34" charset="-122"/>
            </a:endParaRPr>
          </a:p>
        </p:txBody>
      </p:sp>
      <p:sp>
        <p:nvSpPr>
          <p:cNvPr id="3" name="TextBox 18"/>
          <p:cNvSpPr>
            <a:spLocks noChangeArrowheads="1"/>
          </p:cNvSpPr>
          <p:nvPr/>
        </p:nvSpPr>
        <p:spPr bwMode="auto">
          <a:xfrm>
            <a:off x="4209577" y="2622420"/>
            <a:ext cx="2749471"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spcBef>
                <a:spcPct val="0"/>
              </a:spcBef>
              <a:buFont typeface="Arial" panose="020B0604020202020204" pitchFamily="34" charset="0"/>
              <a:buNone/>
            </a:pPr>
            <a:r>
              <a:rPr lang="zh-CN" altLang="en-US" sz="5000" b="1" dirty="0">
                <a:solidFill>
                  <a:schemeClr val="tx2"/>
                </a:solidFill>
                <a:latin typeface="Impact" panose="020B0806030902050204" pitchFamily="34" charset="0"/>
                <a:ea typeface="微软雅黑" panose="020B0503020204020204" pitchFamily="34" charset="-122"/>
                <a:sym typeface="方正大黑简体" panose="03000509000000000000" pitchFamily="65" charset="-122"/>
              </a:rPr>
              <a:t>添加主题</a:t>
            </a:r>
          </a:p>
        </p:txBody>
      </p:sp>
      <p:sp>
        <p:nvSpPr>
          <p:cNvPr id="4" name="前言"/>
          <p:cNvSpPr>
            <a:spLocks noChangeArrowheads="1"/>
          </p:cNvSpPr>
          <p:nvPr/>
        </p:nvSpPr>
        <p:spPr bwMode="auto">
          <a:xfrm>
            <a:off x="7104112" y="2960975"/>
            <a:ext cx="174438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spcBef>
                <a:spcPct val="0"/>
              </a:spcBef>
              <a:buNone/>
            </a:pPr>
            <a:r>
              <a:rPr lang="en-US" altLang="zh-CN" sz="2800" dirty="0">
                <a:solidFill>
                  <a:schemeClr val="bg1">
                    <a:lumMod val="50000"/>
                  </a:schemeClr>
                </a:solidFill>
                <a:latin typeface="Impact" panose="020B0806030902050204" pitchFamily="34" charset="0"/>
              </a:rPr>
              <a:t>Add theme</a:t>
            </a:r>
            <a:endParaRPr lang="zh-CN" altLang="en-US" sz="2800" dirty="0">
              <a:solidFill>
                <a:schemeClr val="bg1">
                  <a:lumMod val="50000"/>
                </a:schemeClr>
              </a:solidFill>
              <a:latin typeface="Impact" panose="020B0806030902050204" pitchFamily="34" charset="0"/>
            </a:endParaRPr>
          </a:p>
        </p:txBody>
      </p:sp>
      <p:sp>
        <p:nvSpPr>
          <p:cNvPr id="5" name="标题层"/>
          <p:cNvSpPr txBox="1"/>
          <p:nvPr/>
        </p:nvSpPr>
        <p:spPr bwMode="auto">
          <a:xfrm>
            <a:off x="2063553" y="2414232"/>
            <a:ext cx="2242115" cy="1969758"/>
          </a:xfrm>
          <a:prstGeom prst="rect">
            <a:avLst/>
          </a:prstGeom>
          <a:noFill/>
          <a:effectLst/>
        </p:spPr>
        <p:txBody>
          <a:bodyPr wrap="square" lIns="121908" tIns="60954" rIns="121908" bIns="60954">
            <a:spAutoFit/>
          </a:bodyPr>
          <a:lstStyle/>
          <a:p>
            <a:pPr algn="ctr" defTabSz="1218565">
              <a:defRPr/>
            </a:pPr>
            <a:r>
              <a:rPr lang="en-US" altLang="zh-CN" sz="12000" kern="0" dirty="0" smtClean="0">
                <a:solidFill>
                  <a:schemeClr val="tx2"/>
                </a:solidFill>
                <a:latin typeface="Impact" panose="020B0806030902050204" pitchFamily="34" charset="0"/>
                <a:ea typeface="微软雅黑" panose="020B0503020204020204" pitchFamily="34" charset="-122"/>
                <a:cs typeface="Arial" panose="020B0604020202020204" pitchFamily="34" charset="0"/>
              </a:rPr>
              <a:t>05</a:t>
            </a:r>
            <a:endParaRPr lang="zh-CN" altLang="en-US" sz="12000" kern="0" dirty="0">
              <a:solidFill>
                <a:schemeClr val="tx2"/>
              </a:solidFill>
              <a:latin typeface="Impact" panose="020B0806030902050204" pitchFamily="34" charset="0"/>
              <a:ea typeface="微软雅黑" panose="020B0503020204020204" pitchFamily="34" charset="-122"/>
              <a:cs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5250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400" fill="hold"/>
                                        <p:tgtEl>
                                          <p:spTgt spid="5"/>
                                        </p:tgtEl>
                                        <p:attrNameLst>
                                          <p:attrName>ppt_x</p:attrName>
                                        </p:attrNameLst>
                                      </p:cBhvr>
                                      <p:tavLst>
                                        <p:tav tm="0">
                                          <p:val>
                                            <p:strVal val="0-#ppt_w/2"/>
                                          </p:val>
                                        </p:tav>
                                        <p:tav tm="100000">
                                          <p:val>
                                            <p:strVal val="#ppt_x"/>
                                          </p:val>
                                        </p:tav>
                                      </p:tavLst>
                                    </p:anim>
                                    <p:anim calcmode="lin" valueType="num">
                                      <p:cBhvr additive="base">
                                        <p:cTn id="8" dur="400" fill="hold"/>
                                        <p:tgtEl>
                                          <p:spTgt spid="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fill="hold"/>
                                        <p:tgtEl>
                                          <p:spTgt spid="3"/>
                                        </p:tgtEl>
                                        <p:attrNameLst>
                                          <p:attrName>ppt_x</p:attrName>
                                        </p:attrNameLst>
                                      </p:cBhvr>
                                      <p:tavLst>
                                        <p:tav tm="0">
                                          <p:val>
                                            <p:strVal val="1+#ppt_w/2"/>
                                          </p:val>
                                        </p:tav>
                                        <p:tav tm="100000">
                                          <p:val>
                                            <p:strVal val="#ppt_x"/>
                                          </p:val>
                                        </p:tav>
                                      </p:tavLst>
                                    </p:anim>
                                    <p:anim calcmode="lin" valueType="num">
                                      <p:cBhvr additive="base">
                                        <p:cTn id="13" dur="500" fill="hold"/>
                                        <p:tgtEl>
                                          <p:spTgt spid="3"/>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2" fill="hold" grpId="0" nodeType="after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additive="base">
                                        <p:cTn id="17" dur="500" fill="hold"/>
                                        <p:tgtEl>
                                          <p:spTgt spid="4"/>
                                        </p:tgtEl>
                                        <p:attrNameLst>
                                          <p:attrName>ppt_x</p:attrName>
                                        </p:attrNameLst>
                                      </p:cBhvr>
                                      <p:tavLst>
                                        <p:tav tm="0">
                                          <p:val>
                                            <p:strVal val="1+#ppt_w/2"/>
                                          </p:val>
                                        </p:tav>
                                        <p:tav tm="100000">
                                          <p:val>
                                            <p:strVal val="#ppt_x"/>
                                          </p:val>
                                        </p:tav>
                                      </p:tavLst>
                                    </p:anim>
                                    <p:anim calcmode="lin" valueType="num">
                                      <p:cBhvr additive="base">
                                        <p:cTn id="18" dur="500" fill="hold"/>
                                        <p:tgtEl>
                                          <p:spTgt spid="4"/>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12" presetClass="entr" presetSubtype="4" fill="hold" grpId="0" nodeType="after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slide(fromBottom)">
                                      <p:cBhvr>
                                        <p:cTn id="2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715597" y="1656509"/>
            <a:ext cx="4659518" cy="4411779"/>
          </a:xfrm>
          <a:prstGeom prst="rect">
            <a:avLst/>
          </a:prstGeom>
          <a:noFill/>
          <a:extLst>
            <a:ext uri="{909E8E84-426E-40DD-AFC4-6F175D3DCCD1}">
              <a14:hiddenFill xmlns:a14="http://schemas.microsoft.com/office/drawing/2010/main">
                <a:solidFill>
                  <a:srgbClr val="FFFFFF"/>
                </a:solidFill>
              </a14:hiddenFill>
            </a:ext>
          </a:extLst>
        </p:spPr>
      </p:pic>
      <p:sp>
        <p:nvSpPr>
          <p:cNvPr id="25" name="矩形 28"/>
          <p:cNvSpPr/>
          <p:nvPr/>
        </p:nvSpPr>
        <p:spPr>
          <a:xfrm>
            <a:off x="5490692" y="1656507"/>
            <a:ext cx="1991709" cy="1457686"/>
          </a:xfrm>
          <a:custGeom>
            <a:avLst/>
            <a:gdLst>
              <a:gd name="connsiteX0" fmla="*/ 0 w 1826712"/>
              <a:gd name="connsiteY0" fmla="*/ 0 h 1280593"/>
              <a:gd name="connsiteX1" fmla="*/ 1826712 w 1826712"/>
              <a:gd name="connsiteY1" fmla="*/ 0 h 1280593"/>
              <a:gd name="connsiteX2" fmla="*/ 1826712 w 1826712"/>
              <a:gd name="connsiteY2" fmla="*/ 1280593 h 1280593"/>
              <a:gd name="connsiteX3" fmla="*/ 0 w 1826712"/>
              <a:gd name="connsiteY3" fmla="*/ 1280593 h 1280593"/>
              <a:gd name="connsiteX4" fmla="*/ 0 w 1826712"/>
              <a:gd name="connsiteY4" fmla="*/ 0 h 1280593"/>
              <a:gd name="connsiteX0-1" fmla="*/ 0 w 1826712"/>
              <a:gd name="connsiteY0-2" fmla="*/ 0 h 1280593"/>
              <a:gd name="connsiteX1-3" fmla="*/ 1826712 w 1826712"/>
              <a:gd name="connsiteY1-4" fmla="*/ 0 h 1280593"/>
              <a:gd name="connsiteX2-5" fmla="*/ 1826712 w 1826712"/>
              <a:gd name="connsiteY2-6" fmla="*/ 1280593 h 1280593"/>
              <a:gd name="connsiteX3-7" fmla="*/ 0 w 1826712"/>
              <a:gd name="connsiteY3-8" fmla="*/ 1007543 h 1280593"/>
              <a:gd name="connsiteX4-9" fmla="*/ 0 w 1826712"/>
              <a:gd name="connsiteY4-10" fmla="*/ 0 h 1280593"/>
              <a:gd name="connsiteX0-11" fmla="*/ 0 w 1826712"/>
              <a:gd name="connsiteY0-12" fmla="*/ 0 h 1280593"/>
              <a:gd name="connsiteX1-13" fmla="*/ 1826712 w 1826712"/>
              <a:gd name="connsiteY1-14" fmla="*/ 555625 h 1280593"/>
              <a:gd name="connsiteX2-15" fmla="*/ 1826712 w 1826712"/>
              <a:gd name="connsiteY2-16" fmla="*/ 1280593 h 1280593"/>
              <a:gd name="connsiteX3-17" fmla="*/ 0 w 1826712"/>
              <a:gd name="connsiteY3-18" fmla="*/ 1007543 h 1280593"/>
              <a:gd name="connsiteX4-19" fmla="*/ 0 w 1826712"/>
              <a:gd name="connsiteY4-20" fmla="*/ 0 h 128059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826712" h="1280593">
                <a:moveTo>
                  <a:pt x="0" y="0"/>
                </a:moveTo>
                <a:lnTo>
                  <a:pt x="1826712" y="555625"/>
                </a:lnTo>
                <a:lnTo>
                  <a:pt x="1826712" y="1280593"/>
                </a:lnTo>
                <a:lnTo>
                  <a:pt x="0" y="1007543"/>
                </a:lnTo>
                <a:lnTo>
                  <a:pt x="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zh-CN" altLang="en-US">
              <a:solidFill>
                <a:schemeClr val="tx1"/>
              </a:solidFill>
            </a:endParaRPr>
          </a:p>
        </p:txBody>
      </p:sp>
      <p:sp>
        <p:nvSpPr>
          <p:cNvPr id="26" name="矩形 28"/>
          <p:cNvSpPr/>
          <p:nvPr/>
        </p:nvSpPr>
        <p:spPr>
          <a:xfrm>
            <a:off x="5490694" y="2725411"/>
            <a:ext cx="1995169" cy="1146874"/>
          </a:xfrm>
          <a:custGeom>
            <a:avLst/>
            <a:gdLst>
              <a:gd name="connsiteX0" fmla="*/ 0 w 1826712"/>
              <a:gd name="connsiteY0" fmla="*/ 0 h 1280593"/>
              <a:gd name="connsiteX1" fmla="*/ 1826712 w 1826712"/>
              <a:gd name="connsiteY1" fmla="*/ 0 h 1280593"/>
              <a:gd name="connsiteX2" fmla="*/ 1826712 w 1826712"/>
              <a:gd name="connsiteY2" fmla="*/ 1280593 h 1280593"/>
              <a:gd name="connsiteX3" fmla="*/ 0 w 1826712"/>
              <a:gd name="connsiteY3" fmla="*/ 1280593 h 1280593"/>
              <a:gd name="connsiteX4" fmla="*/ 0 w 1826712"/>
              <a:gd name="connsiteY4" fmla="*/ 0 h 1280593"/>
              <a:gd name="connsiteX0-1" fmla="*/ 0 w 1826712"/>
              <a:gd name="connsiteY0-2" fmla="*/ 0 h 1280593"/>
              <a:gd name="connsiteX1-3" fmla="*/ 1826712 w 1826712"/>
              <a:gd name="connsiteY1-4" fmla="*/ 0 h 1280593"/>
              <a:gd name="connsiteX2-5" fmla="*/ 1826712 w 1826712"/>
              <a:gd name="connsiteY2-6" fmla="*/ 1280593 h 1280593"/>
              <a:gd name="connsiteX3-7" fmla="*/ 0 w 1826712"/>
              <a:gd name="connsiteY3-8" fmla="*/ 1007543 h 1280593"/>
              <a:gd name="connsiteX4-9" fmla="*/ 0 w 1826712"/>
              <a:gd name="connsiteY4-10" fmla="*/ 0 h 1280593"/>
              <a:gd name="connsiteX0-11" fmla="*/ 0 w 1826712"/>
              <a:gd name="connsiteY0-12" fmla="*/ 0 h 1280593"/>
              <a:gd name="connsiteX1-13" fmla="*/ 1826712 w 1826712"/>
              <a:gd name="connsiteY1-14" fmla="*/ 555625 h 1280593"/>
              <a:gd name="connsiteX2-15" fmla="*/ 1826712 w 1826712"/>
              <a:gd name="connsiteY2-16" fmla="*/ 1280593 h 1280593"/>
              <a:gd name="connsiteX3-17" fmla="*/ 0 w 1826712"/>
              <a:gd name="connsiteY3-18" fmla="*/ 1007543 h 1280593"/>
              <a:gd name="connsiteX4-19" fmla="*/ 0 w 1826712"/>
              <a:gd name="connsiteY4-20" fmla="*/ 0 h 1280593"/>
              <a:gd name="connsiteX0-21" fmla="*/ 0 w 1829887"/>
              <a:gd name="connsiteY0-22" fmla="*/ 0 h 1280593"/>
              <a:gd name="connsiteX1-23" fmla="*/ 1829887 w 1829887"/>
              <a:gd name="connsiteY1-24" fmla="*/ 273050 h 1280593"/>
              <a:gd name="connsiteX2-25" fmla="*/ 1826712 w 1829887"/>
              <a:gd name="connsiteY2-26" fmla="*/ 1280593 h 1280593"/>
              <a:gd name="connsiteX3-27" fmla="*/ 0 w 1829887"/>
              <a:gd name="connsiteY3-28" fmla="*/ 1007543 h 1280593"/>
              <a:gd name="connsiteX4-29" fmla="*/ 0 w 1829887"/>
              <a:gd name="connsiteY4-30" fmla="*/ 0 h 1280593"/>
              <a:gd name="connsiteX0-31" fmla="*/ 0 w 1830192"/>
              <a:gd name="connsiteY0-32" fmla="*/ 0 h 1007543"/>
              <a:gd name="connsiteX1-33" fmla="*/ 1829887 w 1830192"/>
              <a:gd name="connsiteY1-34" fmla="*/ 273050 h 1007543"/>
              <a:gd name="connsiteX2-35" fmla="*/ 1829887 w 1830192"/>
              <a:gd name="connsiteY2-36" fmla="*/ 998018 h 1007543"/>
              <a:gd name="connsiteX3-37" fmla="*/ 0 w 1830192"/>
              <a:gd name="connsiteY3-38" fmla="*/ 1007543 h 1007543"/>
              <a:gd name="connsiteX4-39" fmla="*/ 0 w 1830192"/>
              <a:gd name="connsiteY4-40" fmla="*/ 0 h 1007543"/>
              <a:gd name="connsiteX0-41" fmla="*/ 0 w 1829887"/>
              <a:gd name="connsiteY0-42" fmla="*/ 0 h 1007543"/>
              <a:gd name="connsiteX1-43" fmla="*/ 1829887 w 1829887"/>
              <a:gd name="connsiteY1-44" fmla="*/ 273050 h 1007543"/>
              <a:gd name="connsiteX2-45" fmla="*/ 1823537 w 1829887"/>
              <a:gd name="connsiteY2-46" fmla="*/ 1001193 h 1007543"/>
              <a:gd name="connsiteX3-47" fmla="*/ 0 w 1829887"/>
              <a:gd name="connsiteY3-48" fmla="*/ 1007543 h 1007543"/>
              <a:gd name="connsiteX4-49" fmla="*/ 0 w 1829887"/>
              <a:gd name="connsiteY4-50" fmla="*/ 0 h 1007543"/>
              <a:gd name="connsiteX0-51" fmla="*/ 0 w 1830192"/>
              <a:gd name="connsiteY0-52" fmla="*/ 0 h 1007543"/>
              <a:gd name="connsiteX1-53" fmla="*/ 1829887 w 1830192"/>
              <a:gd name="connsiteY1-54" fmla="*/ 273050 h 1007543"/>
              <a:gd name="connsiteX2-55" fmla="*/ 1829887 w 1830192"/>
              <a:gd name="connsiteY2-56" fmla="*/ 1001193 h 1007543"/>
              <a:gd name="connsiteX3-57" fmla="*/ 0 w 1830192"/>
              <a:gd name="connsiteY3-58" fmla="*/ 1007543 h 1007543"/>
              <a:gd name="connsiteX4-59" fmla="*/ 0 w 1830192"/>
              <a:gd name="connsiteY4-60" fmla="*/ 0 h 1007543"/>
              <a:gd name="connsiteX0-61" fmla="*/ 0 w 1829887"/>
              <a:gd name="connsiteY0-62" fmla="*/ 0 h 1007543"/>
              <a:gd name="connsiteX1-63" fmla="*/ 1829887 w 1829887"/>
              <a:gd name="connsiteY1-64" fmla="*/ 273050 h 1007543"/>
              <a:gd name="connsiteX2-65" fmla="*/ 1826712 w 1829887"/>
              <a:gd name="connsiteY2-66" fmla="*/ 1001193 h 1007543"/>
              <a:gd name="connsiteX3-67" fmla="*/ 0 w 1829887"/>
              <a:gd name="connsiteY3-68" fmla="*/ 1007543 h 1007543"/>
              <a:gd name="connsiteX4-69" fmla="*/ 0 w 1829887"/>
              <a:gd name="connsiteY4-70" fmla="*/ 0 h 1007543"/>
              <a:gd name="connsiteX0-71" fmla="*/ 0 w 1833980"/>
              <a:gd name="connsiteY0-72" fmla="*/ 0 h 1007543"/>
              <a:gd name="connsiteX1-73" fmla="*/ 1829887 w 1833980"/>
              <a:gd name="connsiteY1-74" fmla="*/ 273050 h 1007543"/>
              <a:gd name="connsiteX2-75" fmla="*/ 1833856 w 1833980"/>
              <a:gd name="connsiteY2-76" fmla="*/ 1001193 h 1007543"/>
              <a:gd name="connsiteX3-77" fmla="*/ 0 w 1833980"/>
              <a:gd name="connsiteY3-78" fmla="*/ 1007543 h 1007543"/>
              <a:gd name="connsiteX4-79" fmla="*/ 0 w 1833980"/>
              <a:gd name="connsiteY4-80" fmla="*/ 0 h 1007543"/>
              <a:gd name="connsiteX0-81" fmla="*/ 0 w 1829887"/>
              <a:gd name="connsiteY0-82" fmla="*/ 0 h 1007543"/>
              <a:gd name="connsiteX1-83" fmla="*/ 1829887 w 1829887"/>
              <a:gd name="connsiteY1-84" fmla="*/ 273050 h 1007543"/>
              <a:gd name="connsiteX2-85" fmla="*/ 1829093 w 1829887"/>
              <a:gd name="connsiteY2-86" fmla="*/ 1003575 h 1007543"/>
              <a:gd name="connsiteX3-87" fmla="*/ 0 w 1829887"/>
              <a:gd name="connsiteY3-88" fmla="*/ 1007543 h 1007543"/>
              <a:gd name="connsiteX4-89" fmla="*/ 0 w 1829887"/>
              <a:gd name="connsiteY4-90" fmla="*/ 0 h 100754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829887" h="1007543">
                <a:moveTo>
                  <a:pt x="0" y="0"/>
                </a:moveTo>
                <a:lnTo>
                  <a:pt x="1829887" y="273050"/>
                </a:lnTo>
                <a:cubicBezTo>
                  <a:pt x="1828829" y="608898"/>
                  <a:pt x="1830151" y="667727"/>
                  <a:pt x="1829093" y="1003575"/>
                </a:cubicBezTo>
                <a:lnTo>
                  <a:pt x="0" y="1007543"/>
                </a:lnTo>
                <a:lnTo>
                  <a:pt x="0" y="0"/>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zh-CN" altLang="en-US" dirty="0">
              <a:solidFill>
                <a:schemeClr val="tx1"/>
              </a:solidFill>
            </a:endParaRPr>
          </a:p>
        </p:txBody>
      </p:sp>
      <p:sp>
        <p:nvSpPr>
          <p:cNvPr id="27" name="矩形 28"/>
          <p:cNvSpPr/>
          <p:nvPr/>
        </p:nvSpPr>
        <p:spPr>
          <a:xfrm>
            <a:off x="5490695" y="3816045"/>
            <a:ext cx="1999707" cy="1142357"/>
          </a:xfrm>
          <a:custGeom>
            <a:avLst/>
            <a:gdLst>
              <a:gd name="connsiteX0" fmla="*/ 0 w 1826712"/>
              <a:gd name="connsiteY0" fmla="*/ 0 h 1280593"/>
              <a:gd name="connsiteX1" fmla="*/ 1826712 w 1826712"/>
              <a:gd name="connsiteY1" fmla="*/ 0 h 1280593"/>
              <a:gd name="connsiteX2" fmla="*/ 1826712 w 1826712"/>
              <a:gd name="connsiteY2" fmla="*/ 1280593 h 1280593"/>
              <a:gd name="connsiteX3" fmla="*/ 0 w 1826712"/>
              <a:gd name="connsiteY3" fmla="*/ 1280593 h 1280593"/>
              <a:gd name="connsiteX4" fmla="*/ 0 w 1826712"/>
              <a:gd name="connsiteY4" fmla="*/ 0 h 1280593"/>
              <a:gd name="connsiteX0-1" fmla="*/ 0 w 1826712"/>
              <a:gd name="connsiteY0-2" fmla="*/ 0 h 1280593"/>
              <a:gd name="connsiteX1-3" fmla="*/ 1826712 w 1826712"/>
              <a:gd name="connsiteY1-4" fmla="*/ 0 h 1280593"/>
              <a:gd name="connsiteX2-5" fmla="*/ 1826712 w 1826712"/>
              <a:gd name="connsiteY2-6" fmla="*/ 1280593 h 1280593"/>
              <a:gd name="connsiteX3-7" fmla="*/ 0 w 1826712"/>
              <a:gd name="connsiteY3-8" fmla="*/ 1007543 h 1280593"/>
              <a:gd name="connsiteX4-9" fmla="*/ 0 w 1826712"/>
              <a:gd name="connsiteY4-10" fmla="*/ 0 h 1280593"/>
              <a:gd name="connsiteX0-11" fmla="*/ 0 w 1826712"/>
              <a:gd name="connsiteY0-12" fmla="*/ 0 h 1280593"/>
              <a:gd name="connsiteX1-13" fmla="*/ 1826712 w 1826712"/>
              <a:gd name="connsiteY1-14" fmla="*/ 555625 h 1280593"/>
              <a:gd name="connsiteX2-15" fmla="*/ 1826712 w 1826712"/>
              <a:gd name="connsiteY2-16" fmla="*/ 1280593 h 1280593"/>
              <a:gd name="connsiteX3-17" fmla="*/ 0 w 1826712"/>
              <a:gd name="connsiteY3-18" fmla="*/ 1007543 h 1280593"/>
              <a:gd name="connsiteX4-19" fmla="*/ 0 w 1826712"/>
              <a:gd name="connsiteY4-20" fmla="*/ 0 h 1280593"/>
              <a:gd name="connsiteX0-21" fmla="*/ 0 w 1829887"/>
              <a:gd name="connsiteY0-22" fmla="*/ 0 h 1280593"/>
              <a:gd name="connsiteX1-23" fmla="*/ 1829887 w 1829887"/>
              <a:gd name="connsiteY1-24" fmla="*/ 273050 h 1280593"/>
              <a:gd name="connsiteX2-25" fmla="*/ 1826712 w 1829887"/>
              <a:gd name="connsiteY2-26" fmla="*/ 1280593 h 1280593"/>
              <a:gd name="connsiteX3-27" fmla="*/ 0 w 1829887"/>
              <a:gd name="connsiteY3-28" fmla="*/ 1007543 h 1280593"/>
              <a:gd name="connsiteX4-29" fmla="*/ 0 w 1829887"/>
              <a:gd name="connsiteY4-30" fmla="*/ 0 h 1280593"/>
              <a:gd name="connsiteX0-31" fmla="*/ 0 w 1830192"/>
              <a:gd name="connsiteY0-32" fmla="*/ 0 h 1007543"/>
              <a:gd name="connsiteX1-33" fmla="*/ 1829887 w 1830192"/>
              <a:gd name="connsiteY1-34" fmla="*/ 273050 h 1007543"/>
              <a:gd name="connsiteX2-35" fmla="*/ 1829887 w 1830192"/>
              <a:gd name="connsiteY2-36" fmla="*/ 998018 h 1007543"/>
              <a:gd name="connsiteX3-37" fmla="*/ 0 w 1830192"/>
              <a:gd name="connsiteY3-38" fmla="*/ 1007543 h 1007543"/>
              <a:gd name="connsiteX4-39" fmla="*/ 0 w 1830192"/>
              <a:gd name="connsiteY4-40" fmla="*/ 0 h 1007543"/>
              <a:gd name="connsiteX0-41" fmla="*/ 0 w 1829887"/>
              <a:gd name="connsiteY0-42" fmla="*/ 0 h 1007543"/>
              <a:gd name="connsiteX1-43" fmla="*/ 1829887 w 1829887"/>
              <a:gd name="connsiteY1-44" fmla="*/ 273050 h 1007543"/>
              <a:gd name="connsiteX2-45" fmla="*/ 1823537 w 1829887"/>
              <a:gd name="connsiteY2-46" fmla="*/ 1001193 h 1007543"/>
              <a:gd name="connsiteX3-47" fmla="*/ 0 w 1829887"/>
              <a:gd name="connsiteY3-48" fmla="*/ 1007543 h 1007543"/>
              <a:gd name="connsiteX4-49" fmla="*/ 0 w 1829887"/>
              <a:gd name="connsiteY4-50" fmla="*/ 0 h 1007543"/>
              <a:gd name="connsiteX0-51" fmla="*/ 0 w 1830192"/>
              <a:gd name="connsiteY0-52" fmla="*/ 0 h 1007543"/>
              <a:gd name="connsiteX1-53" fmla="*/ 1829887 w 1830192"/>
              <a:gd name="connsiteY1-54" fmla="*/ 273050 h 1007543"/>
              <a:gd name="connsiteX2-55" fmla="*/ 1829887 w 1830192"/>
              <a:gd name="connsiteY2-56" fmla="*/ 1001193 h 1007543"/>
              <a:gd name="connsiteX3-57" fmla="*/ 0 w 1830192"/>
              <a:gd name="connsiteY3-58" fmla="*/ 1007543 h 1007543"/>
              <a:gd name="connsiteX4-59" fmla="*/ 0 w 1830192"/>
              <a:gd name="connsiteY4-60" fmla="*/ 0 h 1007543"/>
              <a:gd name="connsiteX0-61" fmla="*/ 0 w 1829887"/>
              <a:gd name="connsiteY0-62" fmla="*/ 0 h 1007543"/>
              <a:gd name="connsiteX1-63" fmla="*/ 1829887 w 1829887"/>
              <a:gd name="connsiteY1-64" fmla="*/ 273050 h 1007543"/>
              <a:gd name="connsiteX2-65" fmla="*/ 1826712 w 1829887"/>
              <a:gd name="connsiteY2-66" fmla="*/ 1001193 h 1007543"/>
              <a:gd name="connsiteX3-67" fmla="*/ 0 w 1829887"/>
              <a:gd name="connsiteY3-68" fmla="*/ 1007543 h 1007543"/>
              <a:gd name="connsiteX4-69" fmla="*/ 0 w 1829887"/>
              <a:gd name="connsiteY4-70" fmla="*/ 0 h 1007543"/>
              <a:gd name="connsiteX0-71" fmla="*/ 0 w 1829887"/>
              <a:gd name="connsiteY0-72" fmla="*/ 0 h 1001193"/>
              <a:gd name="connsiteX1-73" fmla="*/ 1829887 w 1829887"/>
              <a:gd name="connsiteY1-74" fmla="*/ 273050 h 1001193"/>
              <a:gd name="connsiteX2-75" fmla="*/ 1826712 w 1829887"/>
              <a:gd name="connsiteY2-76" fmla="*/ 1001193 h 1001193"/>
              <a:gd name="connsiteX3-77" fmla="*/ 0 w 1829887"/>
              <a:gd name="connsiteY3-78" fmla="*/ 998018 h 1001193"/>
              <a:gd name="connsiteX4-79" fmla="*/ 0 w 1829887"/>
              <a:gd name="connsiteY4-80" fmla="*/ 0 h 1001193"/>
              <a:gd name="connsiteX0-81" fmla="*/ 0 w 1832268"/>
              <a:gd name="connsiteY0-82" fmla="*/ 5556 h 1006749"/>
              <a:gd name="connsiteX1-83" fmla="*/ 1832268 w 1832268"/>
              <a:gd name="connsiteY1-84" fmla="*/ 0 h 1006749"/>
              <a:gd name="connsiteX2-85" fmla="*/ 1826712 w 1832268"/>
              <a:gd name="connsiteY2-86" fmla="*/ 1006749 h 1006749"/>
              <a:gd name="connsiteX3-87" fmla="*/ 0 w 1832268"/>
              <a:gd name="connsiteY3-88" fmla="*/ 1003574 h 1006749"/>
              <a:gd name="connsiteX4-89" fmla="*/ 0 w 1832268"/>
              <a:gd name="connsiteY4-90" fmla="*/ 5556 h 1006749"/>
              <a:gd name="connsiteX0-91" fmla="*/ 0 w 1832268"/>
              <a:gd name="connsiteY0-92" fmla="*/ 5556 h 1003574"/>
              <a:gd name="connsiteX1-93" fmla="*/ 1832268 w 1832268"/>
              <a:gd name="connsiteY1-94" fmla="*/ 0 h 1003574"/>
              <a:gd name="connsiteX2-95" fmla="*/ 1829093 w 1832268"/>
              <a:gd name="connsiteY2-96" fmla="*/ 720999 h 1003574"/>
              <a:gd name="connsiteX3-97" fmla="*/ 0 w 1832268"/>
              <a:gd name="connsiteY3-98" fmla="*/ 1003574 h 1003574"/>
              <a:gd name="connsiteX4-99" fmla="*/ 0 w 1832268"/>
              <a:gd name="connsiteY4-100" fmla="*/ 5556 h 1003574"/>
              <a:gd name="connsiteX0-101" fmla="*/ 0 w 1834048"/>
              <a:gd name="connsiteY0-102" fmla="*/ 5556 h 1003574"/>
              <a:gd name="connsiteX1-103" fmla="*/ 1832268 w 1834048"/>
              <a:gd name="connsiteY1-104" fmla="*/ 0 h 1003574"/>
              <a:gd name="connsiteX2-105" fmla="*/ 1833856 w 1834048"/>
              <a:gd name="connsiteY2-106" fmla="*/ 720999 h 1003574"/>
              <a:gd name="connsiteX3-107" fmla="*/ 0 w 1834048"/>
              <a:gd name="connsiteY3-108" fmla="*/ 1003574 h 1003574"/>
              <a:gd name="connsiteX4-109" fmla="*/ 0 w 1834048"/>
              <a:gd name="connsiteY4-110" fmla="*/ 5556 h 1003574"/>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834048" h="1003574">
                <a:moveTo>
                  <a:pt x="0" y="5556"/>
                </a:moveTo>
                <a:lnTo>
                  <a:pt x="1832268" y="0"/>
                </a:lnTo>
                <a:cubicBezTo>
                  <a:pt x="1831210" y="335848"/>
                  <a:pt x="1834914" y="385151"/>
                  <a:pt x="1833856" y="720999"/>
                </a:cubicBezTo>
                <a:lnTo>
                  <a:pt x="0" y="1003574"/>
                </a:lnTo>
                <a:lnTo>
                  <a:pt x="0" y="5556"/>
                </a:lnTo>
                <a:close/>
              </a:path>
            </a:pathLst>
          </a:custGeom>
          <a:solidFill>
            <a:schemeClr val="accent2">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zh-CN" altLang="en-US">
              <a:solidFill>
                <a:schemeClr val="tx1"/>
              </a:solidFill>
            </a:endParaRPr>
          </a:p>
        </p:txBody>
      </p:sp>
      <p:sp>
        <p:nvSpPr>
          <p:cNvPr id="28" name="矩形 28"/>
          <p:cNvSpPr/>
          <p:nvPr/>
        </p:nvSpPr>
        <p:spPr>
          <a:xfrm>
            <a:off x="5485386" y="4625789"/>
            <a:ext cx="2003072" cy="1475755"/>
          </a:xfrm>
          <a:custGeom>
            <a:avLst/>
            <a:gdLst>
              <a:gd name="connsiteX0" fmla="*/ 0 w 1826712"/>
              <a:gd name="connsiteY0" fmla="*/ 0 h 1280593"/>
              <a:gd name="connsiteX1" fmla="*/ 1826712 w 1826712"/>
              <a:gd name="connsiteY1" fmla="*/ 0 h 1280593"/>
              <a:gd name="connsiteX2" fmla="*/ 1826712 w 1826712"/>
              <a:gd name="connsiteY2" fmla="*/ 1280593 h 1280593"/>
              <a:gd name="connsiteX3" fmla="*/ 0 w 1826712"/>
              <a:gd name="connsiteY3" fmla="*/ 1280593 h 1280593"/>
              <a:gd name="connsiteX4" fmla="*/ 0 w 1826712"/>
              <a:gd name="connsiteY4" fmla="*/ 0 h 1280593"/>
              <a:gd name="connsiteX0-1" fmla="*/ 0 w 1826712"/>
              <a:gd name="connsiteY0-2" fmla="*/ 0 h 1280593"/>
              <a:gd name="connsiteX1-3" fmla="*/ 1826712 w 1826712"/>
              <a:gd name="connsiteY1-4" fmla="*/ 0 h 1280593"/>
              <a:gd name="connsiteX2-5" fmla="*/ 1826712 w 1826712"/>
              <a:gd name="connsiteY2-6" fmla="*/ 1280593 h 1280593"/>
              <a:gd name="connsiteX3-7" fmla="*/ 0 w 1826712"/>
              <a:gd name="connsiteY3-8" fmla="*/ 1007543 h 1280593"/>
              <a:gd name="connsiteX4-9" fmla="*/ 0 w 1826712"/>
              <a:gd name="connsiteY4-10" fmla="*/ 0 h 1280593"/>
              <a:gd name="connsiteX0-11" fmla="*/ 0 w 1826712"/>
              <a:gd name="connsiteY0-12" fmla="*/ 0 h 1280593"/>
              <a:gd name="connsiteX1-13" fmla="*/ 1826712 w 1826712"/>
              <a:gd name="connsiteY1-14" fmla="*/ 555625 h 1280593"/>
              <a:gd name="connsiteX2-15" fmla="*/ 1826712 w 1826712"/>
              <a:gd name="connsiteY2-16" fmla="*/ 1280593 h 1280593"/>
              <a:gd name="connsiteX3-17" fmla="*/ 0 w 1826712"/>
              <a:gd name="connsiteY3-18" fmla="*/ 1007543 h 1280593"/>
              <a:gd name="connsiteX4-19" fmla="*/ 0 w 1826712"/>
              <a:gd name="connsiteY4-20" fmla="*/ 0 h 1280593"/>
              <a:gd name="connsiteX0-21" fmla="*/ 0 w 1829887"/>
              <a:gd name="connsiteY0-22" fmla="*/ 0 h 1280593"/>
              <a:gd name="connsiteX1-23" fmla="*/ 1829887 w 1829887"/>
              <a:gd name="connsiteY1-24" fmla="*/ 273050 h 1280593"/>
              <a:gd name="connsiteX2-25" fmla="*/ 1826712 w 1829887"/>
              <a:gd name="connsiteY2-26" fmla="*/ 1280593 h 1280593"/>
              <a:gd name="connsiteX3-27" fmla="*/ 0 w 1829887"/>
              <a:gd name="connsiteY3-28" fmla="*/ 1007543 h 1280593"/>
              <a:gd name="connsiteX4-29" fmla="*/ 0 w 1829887"/>
              <a:gd name="connsiteY4-30" fmla="*/ 0 h 1280593"/>
              <a:gd name="connsiteX0-31" fmla="*/ 0 w 1830192"/>
              <a:gd name="connsiteY0-32" fmla="*/ 0 h 1007543"/>
              <a:gd name="connsiteX1-33" fmla="*/ 1829887 w 1830192"/>
              <a:gd name="connsiteY1-34" fmla="*/ 273050 h 1007543"/>
              <a:gd name="connsiteX2-35" fmla="*/ 1829887 w 1830192"/>
              <a:gd name="connsiteY2-36" fmla="*/ 998018 h 1007543"/>
              <a:gd name="connsiteX3-37" fmla="*/ 0 w 1830192"/>
              <a:gd name="connsiteY3-38" fmla="*/ 1007543 h 1007543"/>
              <a:gd name="connsiteX4-39" fmla="*/ 0 w 1830192"/>
              <a:gd name="connsiteY4-40" fmla="*/ 0 h 1007543"/>
              <a:gd name="connsiteX0-41" fmla="*/ 0 w 1829887"/>
              <a:gd name="connsiteY0-42" fmla="*/ 0 h 1007543"/>
              <a:gd name="connsiteX1-43" fmla="*/ 1829887 w 1829887"/>
              <a:gd name="connsiteY1-44" fmla="*/ 273050 h 1007543"/>
              <a:gd name="connsiteX2-45" fmla="*/ 1823537 w 1829887"/>
              <a:gd name="connsiteY2-46" fmla="*/ 1001193 h 1007543"/>
              <a:gd name="connsiteX3-47" fmla="*/ 0 w 1829887"/>
              <a:gd name="connsiteY3-48" fmla="*/ 1007543 h 1007543"/>
              <a:gd name="connsiteX4-49" fmla="*/ 0 w 1829887"/>
              <a:gd name="connsiteY4-50" fmla="*/ 0 h 1007543"/>
              <a:gd name="connsiteX0-51" fmla="*/ 0 w 1830192"/>
              <a:gd name="connsiteY0-52" fmla="*/ 0 h 1007543"/>
              <a:gd name="connsiteX1-53" fmla="*/ 1829887 w 1830192"/>
              <a:gd name="connsiteY1-54" fmla="*/ 273050 h 1007543"/>
              <a:gd name="connsiteX2-55" fmla="*/ 1829887 w 1830192"/>
              <a:gd name="connsiteY2-56" fmla="*/ 1001193 h 1007543"/>
              <a:gd name="connsiteX3-57" fmla="*/ 0 w 1830192"/>
              <a:gd name="connsiteY3-58" fmla="*/ 1007543 h 1007543"/>
              <a:gd name="connsiteX4-59" fmla="*/ 0 w 1830192"/>
              <a:gd name="connsiteY4-60" fmla="*/ 0 h 1007543"/>
              <a:gd name="connsiteX0-61" fmla="*/ 0 w 1829887"/>
              <a:gd name="connsiteY0-62" fmla="*/ 0 h 1007543"/>
              <a:gd name="connsiteX1-63" fmla="*/ 1829887 w 1829887"/>
              <a:gd name="connsiteY1-64" fmla="*/ 273050 h 1007543"/>
              <a:gd name="connsiteX2-65" fmla="*/ 1826712 w 1829887"/>
              <a:gd name="connsiteY2-66" fmla="*/ 1001193 h 1007543"/>
              <a:gd name="connsiteX3-67" fmla="*/ 0 w 1829887"/>
              <a:gd name="connsiteY3-68" fmla="*/ 1007543 h 1007543"/>
              <a:gd name="connsiteX4-69" fmla="*/ 0 w 1829887"/>
              <a:gd name="connsiteY4-70" fmla="*/ 0 h 1007543"/>
              <a:gd name="connsiteX0-71" fmla="*/ 0 w 1829887"/>
              <a:gd name="connsiteY0-72" fmla="*/ 0 h 1001193"/>
              <a:gd name="connsiteX1-73" fmla="*/ 1829887 w 1829887"/>
              <a:gd name="connsiteY1-74" fmla="*/ 273050 h 1001193"/>
              <a:gd name="connsiteX2-75" fmla="*/ 1826712 w 1829887"/>
              <a:gd name="connsiteY2-76" fmla="*/ 1001193 h 1001193"/>
              <a:gd name="connsiteX3-77" fmla="*/ 0 w 1829887"/>
              <a:gd name="connsiteY3-78" fmla="*/ 998018 h 1001193"/>
              <a:gd name="connsiteX4-79" fmla="*/ 0 w 1829887"/>
              <a:gd name="connsiteY4-80" fmla="*/ 0 h 1001193"/>
              <a:gd name="connsiteX0-81" fmla="*/ 0 w 1832268"/>
              <a:gd name="connsiteY0-82" fmla="*/ 5556 h 1006749"/>
              <a:gd name="connsiteX1-83" fmla="*/ 1832268 w 1832268"/>
              <a:gd name="connsiteY1-84" fmla="*/ 0 h 1006749"/>
              <a:gd name="connsiteX2-85" fmla="*/ 1826712 w 1832268"/>
              <a:gd name="connsiteY2-86" fmla="*/ 1006749 h 1006749"/>
              <a:gd name="connsiteX3-87" fmla="*/ 0 w 1832268"/>
              <a:gd name="connsiteY3-88" fmla="*/ 1003574 h 1006749"/>
              <a:gd name="connsiteX4-89" fmla="*/ 0 w 1832268"/>
              <a:gd name="connsiteY4-90" fmla="*/ 5556 h 1006749"/>
              <a:gd name="connsiteX0-91" fmla="*/ 0 w 1832268"/>
              <a:gd name="connsiteY0-92" fmla="*/ 5556 h 1003574"/>
              <a:gd name="connsiteX1-93" fmla="*/ 1832268 w 1832268"/>
              <a:gd name="connsiteY1-94" fmla="*/ 0 h 1003574"/>
              <a:gd name="connsiteX2-95" fmla="*/ 1829093 w 1832268"/>
              <a:gd name="connsiteY2-96" fmla="*/ 720999 h 1003574"/>
              <a:gd name="connsiteX3-97" fmla="*/ 0 w 1832268"/>
              <a:gd name="connsiteY3-98" fmla="*/ 1003574 h 1003574"/>
              <a:gd name="connsiteX4-99" fmla="*/ 0 w 1832268"/>
              <a:gd name="connsiteY4-100" fmla="*/ 5556 h 1003574"/>
              <a:gd name="connsiteX0-101" fmla="*/ 0 w 1834649"/>
              <a:gd name="connsiteY0-102" fmla="*/ 793 h 1003574"/>
              <a:gd name="connsiteX1-103" fmla="*/ 1834649 w 1834649"/>
              <a:gd name="connsiteY1-104" fmla="*/ 0 h 1003574"/>
              <a:gd name="connsiteX2-105" fmla="*/ 1831474 w 1834649"/>
              <a:gd name="connsiteY2-106" fmla="*/ 720999 h 1003574"/>
              <a:gd name="connsiteX3-107" fmla="*/ 2381 w 1834649"/>
              <a:gd name="connsiteY3-108" fmla="*/ 1003574 h 1003574"/>
              <a:gd name="connsiteX4-109" fmla="*/ 0 w 1834649"/>
              <a:gd name="connsiteY4-110" fmla="*/ 793 h 1003574"/>
              <a:gd name="connsiteX0-111" fmla="*/ 0 w 1834649"/>
              <a:gd name="connsiteY0-112" fmla="*/ 284162 h 1286943"/>
              <a:gd name="connsiteX1-113" fmla="*/ 1834649 w 1834649"/>
              <a:gd name="connsiteY1-114" fmla="*/ 0 h 1286943"/>
              <a:gd name="connsiteX2-115" fmla="*/ 1831474 w 1834649"/>
              <a:gd name="connsiteY2-116" fmla="*/ 1004368 h 1286943"/>
              <a:gd name="connsiteX3-117" fmla="*/ 2381 w 1834649"/>
              <a:gd name="connsiteY3-118" fmla="*/ 1286943 h 1286943"/>
              <a:gd name="connsiteX4-119" fmla="*/ 0 w 1834649"/>
              <a:gd name="connsiteY4-120" fmla="*/ 284162 h 1286943"/>
              <a:gd name="connsiteX0-121" fmla="*/ 0 w 1834649"/>
              <a:gd name="connsiteY0-122" fmla="*/ 284162 h 1286943"/>
              <a:gd name="connsiteX1-123" fmla="*/ 1834649 w 1834649"/>
              <a:gd name="connsiteY1-124" fmla="*/ 0 h 1286943"/>
              <a:gd name="connsiteX2-125" fmla="*/ 1829093 w 1834649"/>
              <a:gd name="connsiteY2-126" fmla="*/ 721000 h 1286943"/>
              <a:gd name="connsiteX3-127" fmla="*/ 2381 w 1834649"/>
              <a:gd name="connsiteY3-128" fmla="*/ 1286943 h 1286943"/>
              <a:gd name="connsiteX4-129" fmla="*/ 0 w 1834649"/>
              <a:gd name="connsiteY4-130" fmla="*/ 284162 h 1286943"/>
              <a:gd name="connsiteX0-131" fmla="*/ 229 w 1834878"/>
              <a:gd name="connsiteY0-132" fmla="*/ 284162 h 1289324"/>
              <a:gd name="connsiteX1-133" fmla="*/ 1834878 w 1834878"/>
              <a:gd name="connsiteY1-134" fmla="*/ 0 h 1289324"/>
              <a:gd name="connsiteX2-135" fmla="*/ 1829322 w 1834878"/>
              <a:gd name="connsiteY2-136" fmla="*/ 721000 h 1289324"/>
              <a:gd name="connsiteX3-137" fmla="*/ 229 w 1834878"/>
              <a:gd name="connsiteY3-138" fmla="*/ 1289324 h 1289324"/>
              <a:gd name="connsiteX4-139" fmla="*/ 229 w 1834878"/>
              <a:gd name="connsiteY4-140" fmla="*/ 284162 h 1289324"/>
              <a:gd name="connsiteX0-141" fmla="*/ 2486 w 1837135"/>
              <a:gd name="connsiteY0-142" fmla="*/ 284162 h 1296468"/>
              <a:gd name="connsiteX1-143" fmla="*/ 1837135 w 1837135"/>
              <a:gd name="connsiteY1-144" fmla="*/ 0 h 1296468"/>
              <a:gd name="connsiteX2-145" fmla="*/ 1831579 w 1837135"/>
              <a:gd name="connsiteY2-146" fmla="*/ 721000 h 1296468"/>
              <a:gd name="connsiteX3-147" fmla="*/ 105 w 1837135"/>
              <a:gd name="connsiteY3-148" fmla="*/ 1296468 h 1296468"/>
              <a:gd name="connsiteX4-149" fmla="*/ 2486 w 1837135"/>
              <a:gd name="connsiteY4-150" fmla="*/ 284162 h 1296468"/>
              <a:gd name="connsiteX0-151" fmla="*/ 2486 w 1837135"/>
              <a:gd name="connsiteY0-152" fmla="*/ 284162 h 1296468"/>
              <a:gd name="connsiteX1-153" fmla="*/ 1837135 w 1837135"/>
              <a:gd name="connsiteY1-154" fmla="*/ 0 h 1296468"/>
              <a:gd name="connsiteX2-155" fmla="*/ 1836342 w 1837135"/>
              <a:gd name="connsiteY2-156" fmla="*/ 728144 h 1296468"/>
              <a:gd name="connsiteX3-157" fmla="*/ 105 w 1837135"/>
              <a:gd name="connsiteY3-158" fmla="*/ 1296468 h 1296468"/>
              <a:gd name="connsiteX4-159" fmla="*/ 2486 w 1837135"/>
              <a:gd name="connsiteY4-160" fmla="*/ 284162 h 1296468"/>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837135" h="1296468">
                <a:moveTo>
                  <a:pt x="2486" y="284162"/>
                </a:moveTo>
                <a:lnTo>
                  <a:pt x="1837135" y="0"/>
                </a:lnTo>
                <a:cubicBezTo>
                  <a:pt x="1836077" y="335848"/>
                  <a:pt x="1837400" y="392296"/>
                  <a:pt x="1836342" y="728144"/>
                </a:cubicBezTo>
                <a:lnTo>
                  <a:pt x="105" y="1296468"/>
                </a:lnTo>
                <a:cubicBezTo>
                  <a:pt x="-689" y="962208"/>
                  <a:pt x="3280" y="618422"/>
                  <a:pt x="2486" y="284162"/>
                </a:cubicBezTo>
                <a:close/>
              </a:path>
            </a:pathLst>
          </a:custGeom>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a:endParaRPr lang="zh-CN" altLang="en-US">
              <a:solidFill>
                <a:schemeClr val="tx1"/>
              </a:solidFill>
            </a:endParaRPr>
          </a:p>
        </p:txBody>
      </p:sp>
      <p:sp>
        <p:nvSpPr>
          <p:cNvPr id="29" name="Freeform 144"/>
          <p:cNvSpPr>
            <a:spLocks noEditPoints="1"/>
          </p:cNvSpPr>
          <p:nvPr/>
        </p:nvSpPr>
        <p:spPr bwMode="black">
          <a:xfrm>
            <a:off x="6259042" y="3014942"/>
            <a:ext cx="373968" cy="689087"/>
          </a:xfrm>
          <a:custGeom>
            <a:avLst/>
            <a:gdLst>
              <a:gd name="T0" fmla="*/ 35 w 46"/>
              <a:gd name="T1" fmla="*/ 7 h 84"/>
              <a:gd name="T2" fmla="*/ 29 w 46"/>
              <a:gd name="T3" fmla="*/ 14 h 84"/>
              <a:gd name="T4" fmla="*/ 22 w 46"/>
              <a:gd name="T5" fmla="*/ 7 h 84"/>
              <a:gd name="T6" fmla="*/ 29 w 46"/>
              <a:gd name="T7" fmla="*/ 0 h 84"/>
              <a:gd name="T8" fmla="*/ 35 w 46"/>
              <a:gd name="T9" fmla="*/ 7 h 84"/>
              <a:gd name="T10" fmla="*/ 20 w 46"/>
              <a:gd name="T11" fmla="*/ 12 h 84"/>
              <a:gd name="T12" fmla="*/ 2 w 46"/>
              <a:gd name="T13" fmla="*/ 22 h 84"/>
              <a:gd name="T14" fmla="*/ 0 w 46"/>
              <a:gd name="T15" fmla="*/ 41 h 84"/>
              <a:gd name="T16" fmla="*/ 6 w 46"/>
              <a:gd name="T17" fmla="*/ 41 h 84"/>
              <a:gd name="T18" fmla="*/ 7 w 46"/>
              <a:gd name="T19" fmla="*/ 26 h 84"/>
              <a:gd name="T20" fmla="*/ 15 w 46"/>
              <a:gd name="T21" fmla="*/ 22 h 84"/>
              <a:gd name="T22" fmla="*/ 10 w 46"/>
              <a:gd name="T23" fmla="*/ 37 h 84"/>
              <a:gd name="T24" fmla="*/ 12 w 46"/>
              <a:gd name="T25" fmla="*/ 45 h 84"/>
              <a:gd name="T26" fmla="*/ 0 w 46"/>
              <a:gd name="T27" fmla="*/ 82 h 84"/>
              <a:gd name="T28" fmla="*/ 8 w 46"/>
              <a:gd name="T29" fmla="*/ 84 h 84"/>
              <a:gd name="T30" fmla="*/ 18 w 46"/>
              <a:gd name="T31" fmla="*/ 57 h 84"/>
              <a:gd name="T32" fmla="*/ 21 w 46"/>
              <a:gd name="T33" fmla="*/ 62 h 84"/>
              <a:gd name="T34" fmla="*/ 27 w 46"/>
              <a:gd name="T35" fmla="*/ 84 h 84"/>
              <a:gd name="T36" fmla="*/ 36 w 46"/>
              <a:gd name="T37" fmla="*/ 81 h 84"/>
              <a:gd name="T38" fmla="*/ 29 w 46"/>
              <a:gd name="T39" fmla="*/ 56 h 84"/>
              <a:gd name="T40" fmla="*/ 22 w 46"/>
              <a:gd name="T41" fmla="*/ 45 h 84"/>
              <a:gd name="T42" fmla="*/ 27 w 46"/>
              <a:gd name="T43" fmla="*/ 29 h 84"/>
              <a:gd name="T44" fmla="*/ 29 w 46"/>
              <a:gd name="T45" fmla="*/ 35 h 84"/>
              <a:gd name="T46" fmla="*/ 44 w 46"/>
              <a:gd name="T47" fmla="*/ 41 h 84"/>
              <a:gd name="T48" fmla="*/ 46 w 46"/>
              <a:gd name="T49" fmla="*/ 35 h 84"/>
              <a:gd name="T50" fmla="*/ 35 w 46"/>
              <a:gd name="T51" fmla="*/ 30 h 84"/>
              <a:gd name="T52" fmla="*/ 31 w 46"/>
              <a:gd name="T53" fmla="*/ 17 h 84"/>
              <a:gd name="T54" fmla="*/ 20 w 46"/>
              <a:gd name="T55" fmla="*/ 12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6" h="84">
                <a:moveTo>
                  <a:pt x="35" y="7"/>
                </a:moveTo>
                <a:cubicBezTo>
                  <a:pt x="35" y="11"/>
                  <a:pt x="33" y="14"/>
                  <a:pt x="29" y="14"/>
                </a:cubicBezTo>
                <a:cubicBezTo>
                  <a:pt x="25" y="14"/>
                  <a:pt x="22" y="11"/>
                  <a:pt x="22" y="7"/>
                </a:cubicBezTo>
                <a:cubicBezTo>
                  <a:pt x="22" y="3"/>
                  <a:pt x="25" y="0"/>
                  <a:pt x="29" y="0"/>
                </a:cubicBezTo>
                <a:cubicBezTo>
                  <a:pt x="33" y="0"/>
                  <a:pt x="35" y="3"/>
                  <a:pt x="35" y="7"/>
                </a:cubicBezTo>
                <a:moveTo>
                  <a:pt x="20" y="12"/>
                </a:moveTo>
                <a:cubicBezTo>
                  <a:pt x="2" y="22"/>
                  <a:pt x="2" y="22"/>
                  <a:pt x="2" y="22"/>
                </a:cubicBezTo>
                <a:cubicBezTo>
                  <a:pt x="0" y="41"/>
                  <a:pt x="0" y="41"/>
                  <a:pt x="0" y="41"/>
                </a:cubicBezTo>
                <a:cubicBezTo>
                  <a:pt x="6" y="41"/>
                  <a:pt x="6" y="41"/>
                  <a:pt x="6" y="41"/>
                </a:cubicBezTo>
                <a:cubicBezTo>
                  <a:pt x="7" y="26"/>
                  <a:pt x="7" y="26"/>
                  <a:pt x="7" y="26"/>
                </a:cubicBezTo>
                <a:cubicBezTo>
                  <a:pt x="15" y="22"/>
                  <a:pt x="15" y="22"/>
                  <a:pt x="15" y="22"/>
                </a:cubicBezTo>
                <a:cubicBezTo>
                  <a:pt x="15" y="22"/>
                  <a:pt x="11" y="34"/>
                  <a:pt x="10" y="37"/>
                </a:cubicBezTo>
                <a:cubicBezTo>
                  <a:pt x="9" y="39"/>
                  <a:pt x="11" y="43"/>
                  <a:pt x="12" y="45"/>
                </a:cubicBezTo>
                <a:cubicBezTo>
                  <a:pt x="0" y="82"/>
                  <a:pt x="0" y="82"/>
                  <a:pt x="0" y="82"/>
                </a:cubicBezTo>
                <a:cubicBezTo>
                  <a:pt x="8" y="84"/>
                  <a:pt x="8" y="84"/>
                  <a:pt x="8" y="84"/>
                </a:cubicBezTo>
                <a:cubicBezTo>
                  <a:pt x="18" y="57"/>
                  <a:pt x="18" y="57"/>
                  <a:pt x="18" y="57"/>
                </a:cubicBezTo>
                <a:cubicBezTo>
                  <a:pt x="21" y="62"/>
                  <a:pt x="21" y="62"/>
                  <a:pt x="21" y="62"/>
                </a:cubicBezTo>
                <a:cubicBezTo>
                  <a:pt x="27" y="84"/>
                  <a:pt x="27" y="84"/>
                  <a:pt x="27" y="84"/>
                </a:cubicBezTo>
                <a:cubicBezTo>
                  <a:pt x="36" y="81"/>
                  <a:pt x="36" y="81"/>
                  <a:pt x="36" y="81"/>
                </a:cubicBezTo>
                <a:cubicBezTo>
                  <a:pt x="29" y="56"/>
                  <a:pt x="29" y="56"/>
                  <a:pt x="29" y="56"/>
                </a:cubicBezTo>
                <a:cubicBezTo>
                  <a:pt x="22" y="45"/>
                  <a:pt x="22" y="45"/>
                  <a:pt x="22" y="45"/>
                </a:cubicBezTo>
                <a:cubicBezTo>
                  <a:pt x="27" y="29"/>
                  <a:pt x="27" y="29"/>
                  <a:pt x="27" y="29"/>
                </a:cubicBezTo>
                <a:cubicBezTo>
                  <a:pt x="29" y="35"/>
                  <a:pt x="29" y="35"/>
                  <a:pt x="29" y="35"/>
                </a:cubicBezTo>
                <a:cubicBezTo>
                  <a:pt x="44" y="41"/>
                  <a:pt x="44" y="41"/>
                  <a:pt x="44" y="41"/>
                </a:cubicBezTo>
                <a:cubicBezTo>
                  <a:pt x="46" y="35"/>
                  <a:pt x="46" y="35"/>
                  <a:pt x="46" y="35"/>
                </a:cubicBezTo>
                <a:cubicBezTo>
                  <a:pt x="35" y="30"/>
                  <a:pt x="35" y="30"/>
                  <a:pt x="35" y="30"/>
                </a:cubicBezTo>
                <a:cubicBezTo>
                  <a:pt x="31" y="17"/>
                  <a:pt x="31" y="17"/>
                  <a:pt x="31" y="17"/>
                </a:cubicBezTo>
                <a:lnTo>
                  <a:pt x="20" y="12"/>
                </a:lnTo>
                <a:close/>
              </a:path>
            </a:pathLst>
          </a:custGeom>
          <a:noFill/>
          <a:ln w="19050">
            <a:solidFill>
              <a:schemeClr val="bg1"/>
            </a:solidFill>
          </a:ln>
        </p:spPr>
        <p:txBody>
          <a:bodyPr vert="horz" wrap="square" lIns="68588" tIns="34294" rIns="68588" bIns="34294" numCol="1" anchor="t" anchorCtr="0" compatLnSpc="1"/>
          <a:lstStyle/>
          <a:p>
            <a:endParaRPr lang="en-US"/>
          </a:p>
        </p:txBody>
      </p:sp>
      <p:pic>
        <p:nvPicPr>
          <p:cNvPr id="30" name="Picture 34" descr="Efficiency.png"/>
          <p:cNvPicPr>
            <a:picLocks noChangeAspect="1"/>
          </p:cNvPicPr>
          <p:nvPr/>
        </p:nvPicPr>
        <p:blipFill>
          <a:blip r:embed="rId4" cstate="print"/>
          <a:srcRect/>
          <a:stretch>
            <a:fillRect/>
          </a:stretch>
        </p:blipFill>
        <p:spPr bwMode="auto">
          <a:xfrm>
            <a:off x="6040888" y="3891414"/>
            <a:ext cx="810268" cy="785094"/>
          </a:xfrm>
          <a:prstGeom prst="rect">
            <a:avLst/>
          </a:prstGeom>
          <a:noFill/>
          <a:ln>
            <a:noFill/>
          </a:ln>
        </p:spPr>
      </p:pic>
      <p:grpSp>
        <p:nvGrpSpPr>
          <p:cNvPr id="31" name="Group 173"/>
          <p:cNvGrpSpPr>
            <a:grpSpLocks noChangeAspect="1"/>
          </p:cNvGrpSpPr>
          <p:nvPr/>
        </p:nvGrpSpPr>
        <p:grpSpPr>
          <a:xfrm>
            <a:off x="6170265" y="4811755"/>
            <a:ext cx="551517" cy="741090"/>
            <a:chOff x="-2773363" y="1651000"/>
            <a:chExt cx="2692401" cy="3448051"/>
          </a:xfrm>
          <a:solidFill>
            <a:schemeClr val="bg1"/>
          </a:solidFill>
        </p:grpSpPr>
        <p:sp>
          <p:nvSpPr>
            <p:cNvPr id="32" name="Freeform 19"/>
            <p:cNvSpPr>
              <a:spLocks noEditPoints="1"/>
            </p:cNvSpPr>
            <p:nvPr/>
          </p:nvSpPr>
          <p:spPr bwMode="auto">
            <a:xfrm>
              <a:off x="-1908175" y="1798638"/>
              <a:ext cx="641350" cy="641350"/>
            </a:xfrm>
            <a:custGeom>
              <a:avLst/>
              <a:gdLst>
                <a:gd name="T0" fmla="*/ 171 w 171"/>
                <a:gd name="T1" fmla="*/ 79 h 171"/>
                <a:gd name="T2" fmla="*/ 168 w 171"/>
                <a:gd name="T3" fmla="*/ 77 h 171"/>
                <a:gd name="T4" fmla="*/ 152 w 171"/>
                <a:gd name="T5" fmla="*/ 65 h 171"/>
                <a:gd name="T6" fmla="*/ 165 w 171"/>
                <a:gd name="T7" fmla="*/ 54 h 171"/>
                <a:gd name="T8" fmla="*/ 161 w 171"/>
                <a:gd name="T9" fmla="*/ 52 h 171"/>
                <a:gd name="T10" fmla="*/ 142 w 171"/>
                <a:gd name="T11" fmla="*/ 45 h 171"/>
                <a:gd name="T12" fmla="*/ 152 w 171"/>
                <a:gd name="T13" fmla="*/ 32 h 171"/>
                <a:gd name="T14" fmla="*/ 147 w 171"/>
                <a:gd name="T15" fmla="*/ 30 h 171"/>
                <a:gd name="T16" fmla="*/ 127 w 171"/>
                <a:gd name="T17" fmla="*/ 30 h 171"/>
                <a:gd name="T18" fmla="*/ 132 w 171"/>
                <a:gd name="T19" fmla="*/ 15 h 171"/>
                <a:gd name="T20" fmla="*/ 127 w 171"/>
                <a:gd name="T21" fmla="*/ 14 h 171"/>
                <a:gd name="T22" fmla="*/ 108 w 171"/>
                <a:gd name="T23" fmla="*/ 20 h 171"/>
                <a:gd name="T24" fmla="*/ 108 w 171"/>
                <a:gd name="T25" fmla="*/ 5 h 171"/>
                <a:gd name="T26" fmla="*/ 103 w 171"/>
                <a:gd name="T27" fmla="*/ 4 h 171"/>
                <a:gd name="T28" fmla="*/ 86 w 171"/>
                <a:gd name="T29" fmla="*/ 16 h 171"/>
                <a:gd name="T30" fmla="*/ 79 w 171"/>
                <a:gd name="T31" fmla="*/ 0 h 171"/>
                <a:gd name="T32" fmla="*/ 77 w 171"/>
                <a:gd name="T33" fmla="*/ 3 h 171"/>
                <a:gd name="T34" fmla="*/ 65 w 171"/>
                <a:gd name="T35" fmla="*/ 19 h 171"/>
                <a:gd name="T36" fmla="*/ 53 w 171"/>
                <a:gd name="T37" fmla="*/ 6 h 171"/>
                <a:gd name="T38" fmla="*/ 52 w 171"/>
                <a:gd name="T39" fmla="*/ 10 h 171"/>
                <a:gd name="T40" fmla="*/ 45 w 171"/>
                <a:gd name="T41" fmla="*/ 29 h 171"/>
                <a:gd name="T42" fmla="*/ 30 w 171"/>
                <a:gd name="T43" fmla="*/ 20 h 171"/>
                <a:gd name="T44" fmla="*/ 30 w 171"/>
                <a:gd name="T45" fmla="*/ 24 h 171"/>
                <a:gd name="T46" fmla="*/ 30 w 171"/>
                <a:gd name="T47" fmla="*/ 44 h 171"/>
                <a:gd name="T48" fmla="*/ 13 w 171"/>
                <a:gd name="T49" fmla="*/ 40 h 171"/>
                <a:gd name="T50" fmla="*/ 14 w 171"/>
                <a:gd name="T51" fmla="*/ 44 h 171"/>
                <a:gd name="T52" fmla="*/ 20 w 171"/>
                <a:gd name="T53" fmla="*/ 63 h 171"/>
                <a:gd name="T54" fmla="*/ 2 w 171"/>
                <a:gd name="T55" fmla="*/ 65 h 171"/>
                <a:gd name="T56" fmla="*/ 4 w 171"/>
                <a:gd name="T57" fmla="*/ 68 h 171"/>
                <a:gd name="T58" fmla="*/ 16 w 171"/>
                <a:gd name="T59" fmla="*/ 84 h 171"/>
                <a:gd name="T60" fmla="*/ 0 w 171"/>
                <a:gd name="T61" fmla="*/ 91 h 171"/>
                <a:gd name="T62" fmla="*/ 3 w 171"/>
                <a:gd name="T63" fmla="*/ 94 h 171"/>
                <a:gd name="T64" fmla="*/ 19 w 171"/>
                <a:gd name="T65" fmla="*/ 106 h 171"/>
                <a:gd name="T66" fmla="*/ 6 w 171"/>
                <a:gd name="T67" fmla="*/ 116 h 171"/>
                <a:gd name="T68" fmla="*/ 10 w 171"/>
                <a:gd name="T69" fmla="*/ 119 h 171"/>
                <a:gd name="T70" fmla="*/ 29 w 171"/>
                <a:gd name="T71" fmla="*/ 125 h 171"/>
                <a:gd name="T72" fmla="*/ 19 w 171"/>
                <a:gd name="T73" fmla="*/ 139 h 171"/>
                <a:gd name="T74" fmla="*/ 24 w 171"/>
                <a:gd name="T75" fmla="*/ 141 h 171"/>
                <a:gd name="T76" fmla="*/ 44 w 171"/>
                <a:gd name="T77" fmla="*/ 141 h 171"/>
                <a:gd name="T78" fmla="*/ 39 w 171"/>
                <a:gd name="T79" fmla="*/ 156 h 171"/>
                <a:gd name="T80" fmla="*/ 44 w 171"/>
                <a:gd name="T81" fmla="*/ 157 h 171"/>
                <a:gd name="T82" fmla="*/ 63 w 171"/>
                <a:gd name="T83" fmla="*/ 151 h 171"/>
                <a:gd name="T84" fmla="*/ 63 w 171"/>
                <a:gd name="T85" fmla="*/ 166 h 171"/>
                <a:gd name="T86" fmla="*/ 68 w 171"/>
                <a:gd name="T87" fmla="*/ 166 h 171"/>
                <a:gd name="T88" fmla="*/ 85 w 171"/>
                <a:gd name="T89" fmla="*/ 155 h 171"/>
                <a:gd name="T90" fmla="*/ 91 w 171"/>
                <a:gd name="T91" fmla="*/ 171 h 171"/>
                <a:gd name="T92" fmla="*/ 94 w 171"/>
                <a:gd name="T93" fmla="*/ 168 h 171"/>
                <a:gd name="T94" fmla="*/ 96 w 171"/>
                <a:gd name="T95" fmla="*/ 154 h 171"/>
                <a:gd name="T96" fmla="*/ 114 w 171"/>
                <a:gd name="T97" fmla="*/ 163 h 171"/>
                <a:gd name="T98" fmla="*/ 119 w 171"/>
                <a:gd name="T99" fmla="*/ 162 h 171"/>
                <a:gd name="T100" fmla="*/ 117 w 171"/>
                <a:gd name="T101" fmla="*/ 147 h 171"/>
                <a:gd name="T102" fmla="*/ 137 w 171"/>
                <a:gd name="T103" fmla="*/ 150 h 171"/>
                <a:gd name="T104" fmla="*/ 142 w 171"/>
                <a:gd name="T105" fmla="*/ 149 h 171"/>
                <a:gd name="T106" fmla="*/ 135 w 171"/>
                <a:gd name="T107" fmla="*/ 134 h 171"/>
                <a:gd name="T108" fmla="*/ 154 w 171"/>
                <a:gd name="T109" fmla="*/ 131 h 171"/>
                <a:gd name="T110" fmla="*/ 159 w 171"/>
                <a:gd name="T111" fmla="*/ 129 h 171"/>
                <a:gd name="T112" fmla="*/ 147 w 171"/>
                <a:gd name="T113" fmla="*/ 117 h 171"/>
                <a:gd name="T114" fmla="*/ 165 w 171"/>
                <a:gd name="T115" fmla="*/ 108 h 171"/>
                <a:gd name="T116" fmla="*/ 169 w 171"/>
                <a:gd name="T117" fmla="*/ 105 h 171"/>
                <a:gd name="T118" fmla="*/ 154 w 171"/>
                <a:gd name="T119" fmla="*/ 96 h 171"/>
                <a:gd name="T120" fmla="*/ 168 w 171"/>
                <a:gd name="T121" fmla="*/ 82 h 171"/>
                <a:gd name="T122" fmla="*/ 70 w 171"/>
                <a:gd name="T123" fmla="*/ 85 h 171"/>
                <a:gd name="T124" fmla="*/ 101 w 171"/>
                <a:gd name="T125" fmla="*/ 85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71" h="171">
                  <a:moveTo>
                    <a:pt x="168" y="82"/>
                  </a:moveTo>
                  <a:cubicBezTo>
                    <a:pt x="170" y="82"/>
                    <a:pt x="171" y="81"/>
                    <a:pt x="171" y="79"/>
                  </a:cubicBezTo>
                  <a:cubicBezTo>
                    <a:pt x="171" y="79"/>
                    <a:pt x="171" y="79"/>
                    <a:pt x="171" y="79"/>
                  </a:cubicBezTo>
                  <a:cubicBezTo>
                    <a:pt x="171" y="78"/>
                    <a:pt x="169" y="77"/>
                    <a:pt x="168" y="77"/>
                  </a:cubicBezTo>
                  <a:cubicBezTo>
                    <a:pt x="154" y="75"/>
                    <a:pt x="154" y="75"/>
                    <a:pt x="154" y="75"/>
                  </a:cubicBezTo>
                  <a:cubicBezTo>
                    <a:pt x="154" y="71"/>
                    <a:pt x="153" y="68"/>
                    <a:pt x="152" y="65"/>
                  </a:cubicBezTo>
                  <a:cubicBezTo>
                    <a:pt x="163" y="57"/>
                    <a:pt x="163" y="57"/>
                    <a:pt x="163" y="57"/>
                  </a:cubicBezTo>
                  <a:cubicBezTo>
                    <a:pt x="164" y="56"/>
                    <a:pt x="165" y="55"/>
                    <a:pt x="165" y="54"/>
                  </a:cubicBezTo>
                  <a:cubicBezTo>
                    <a:pt x="165" y="54"/>
                    <a:pt x="165" y="53"/>
                    <a:pt x="165" y="53"/>
                  </a:cubicBezTo>
                  <a:cubicBezTo>
                    <a:pt x="164" y="52"/>
                    <a:pt x="163" y="51"/>
                    <a:pt x="161" y="52"/>
                  </a:cubicBezTo>
                  <a:cubicBezTo>
                    <a:pt x="147" y="54"/>
                    <a:pt x="147" y="54"/>
                    <a:pt x="147" y="54"/>
                  </a:cubicBezTo>
                  <a:cubicBezTo>
                    <a:pt x="146" y="51"/>
                    <a:pt x="144" y="48"/>
                    <a:pt x="142" y="45"/>
                  </a:cubicBezTo>
                  <a:cubicBezTo>
                    <a:pt x="151" y="34"/>
                    <a:pt x="151" y="34"/>
                    <a:pt x="151" y="34"/>
                  </a:cubicBezTo>
                  <a:cubicBezTo>
                    <a:pt x="151" y="34"/>
                    <a:pt x="152" y="33"/>
                    <a:pt x="152" y="32"/>
                  </a:cubicBezTo>
                  <a:cubicBezTo>
                    <a:pt x="152" y="31"/>
                    <a:pt x="151" y="31"/>
                    <a:pt x="151" y="30"/>
                  </a:cubicBezTo>
                  <a:cubicBezTo>
                    <a:pt x="150" y="29"/>
                    <a:pt x="148" y="29"/>
                    <a:pt x="147" y="30"/>
                  </a:cubicBezTo>
                  <a:cubicBezTo>
                    <a:pt x="135" y="36"/>
                    <a:pt x="135" y="36"/>
                    <a:pt x="135" y="36"/>
                  </a:cubicBezTo>
                  <a:cubicBezTo>
                    <a:pt x="132" y="34"/>
                    <a:pt x="130" y="32"/>
                    <a:pt x="127" y="30"/>
                  </a:cubicBezTo>
                  <a:cubicBezTo>
                    <a:pt x="132" y="16"/>
                    <a:pt x="132" y="16"/>
                    <a:pt x="132" y="16"/>
                  </a:cubicBezTo>
                  <a:cubicBezTo>
                    <a:pt x="132" y="16"/>
                    <a:pt x="132" y="16"/>
                    <a:pt x="132" y="15"/>
                  </a:cubicBezTo>
                  <a:cubicBezTo>
                    <a:pt x="132" y="14"/>
                    <a:pt x="132" y="13"/>
                    <a:pt x="131" y="13"/>
                  </a:cubicBezTo>
                  <a:cubicBezTo>
                    <a:pt x="129" y="12"/>
                    <a:pt x="128" y="12"/>
                    <a:pt x="127" y="14"/>
                  </a:cubicBezTo>
                  <a:cubicBezTo>
                    <a:pt x="117" y="23"/>
                    <a:pt x="117" y="23"/>
                    <a:pt x="117" y="23"/>
                  </a:cubicBezTo>
                  <a:cubicBezTo>
                    <a:pt x="114" y="22"/>
                    <a:pt x="111" y="21"/>
                    <a:pt x="108" y="20"/>
                  </a:cubicBezTo>
                  <a:cubicBezTo>
                    <a:pt x="108" y="6"/>
                    <a:pt x="108" y="6"/>
                    <a:pt x="108" y="6"/>
                  </a:cubicBezTo>
                  <a:cubicBezTo>
                    <a:pt x="108" y="5"/>
                    <a:pt x="108" y="5"/>
                    <a:pt x="108" y="5"/>
                  </a:cubicBezTo>
                  <a:cubicBezTo>
                    <a:pt x="108" y="4"/>
                    <a:pt x="107" y="3"/>
                    <a:pt x="106" y="2"/>
                  </a:cubicBezTo>
                  <a:cubicBezTo>
                    <a:pt x="105" y="2"/>
                    <a:pt x="103" y="3"/>
                    <a:pt x="103" y="4"/>
                  </a:cubicBezTo>
                  <a:cubicBezTo>
                    <a:pt x="96" y="17"/>
                    <a:pt x="96" y="17"/>
                    <a:pt x="96" y="17"/>
                  </a:cubicBezTo>
                  <a:cubicBezTo>
                    <a:pt x="93" y="16"/>
                    <a:pt x="90" y="16"/>
                    <a:pt x="86" y="16"/>
                  </a:cubicBezTo>
                  <a:cubicBezTo>
                    <a:pt x="82" y="3"/>
                    <a:pt x="82" y="3"/>
                    <a:pt x="82" y="3"/>
                  </a:cubicBezTo>
                  <a:cubicBezTo>
                    <a:pt x="82" y="1"/>
                    <a:pt x="81" y="0"/>
                    <a:pt x="79" y="0"/>
                  </a:cubicBezTo>
                  <a:cubicBezTo>
                    <a:pt x="78" y="0"/>
                    <a:pt x="77" y="1"/>
                    <a:pt x="77" y="3"/>
                  </a:cubicBezTo>
                  <a:cubicBezTo>
                    <a:pt x="77" y="3"/>
                    <a:pt x="77" y="3"/>
                    <a:pt x="77" y="3"/>
                  </a:cubicBezTo>
                  <a:cubicBezTo>
                    <a:pt x="75" y="17"/>
                    <a:pt x="75" y="17"/>
                    <a:pt x="75" y="17"/>
                  </a:cubicBezTo>
                  <a:cubicBezTo>
                    <a:pt x="71" y="17"/>
                    <a:pt x="68" y="18"/>
                    <a:pt x="65" y="19"/>
                  </a:cubicBezTo>
                  <a:cubicBezTo>
                    <a:pt x="57" y="8"/>
                    <a:pt x="57" y="8"/>
                    <a:pt x="57" y="8"/>
                  </a:cubicBezTo>
                  <a:cubicBezTo>
                    <a:pt x="56" y="6"/>
                    <a:pt x="55" y="5"/>
                    <a:pt x="53" y="6"/>
                  </a:cubicBezTo>
                  <a:cubicBezTo>
                    <a:pt x="52" y="6"/>
                    <a:pt x="52" y="7"/>
                    <a:pt x="52" y="9"/>
                  </a:cubicBezTo>
                  <a:cubicBezTo>
                    <a:pt x="52" y="9"/>
                    <a:pt x="52" y="9"/>
                    <a:pt x="52" y="10"/>
                  </a:cubicBezTo>
                  <a:cubicBezTo>
                    <a:pt x="54" y="23"/>
                    <a:pt x="54" y="23"/>
                    <a:pt x="54" y="23"/>
                  </a:cubicBezTo>
                  <a:cubicBezTo>
                    <a:pt x="51" y="25"/>
                    <a:pt x="48" y="27"/>
                    <a:pt x="45" y="29"/>
                  </a:cubicBezTo>
                  <a:cubicBezTo>
                    <a:pt x="34" y="20"/>
                    <a:pt x="34" y="20"/>
                    <a:pt x="34" y="20"/>
                  </a:cubicBezTo>
                  <a:cubicBezTo>
                    <a:pt x="33" y="19"/>
                    <a:pt x="32" y="19"/>
                    <a:pt x="30" y="20"/>
                  </a:cubicBezTo>
                  <a:cubicBezTo>
                    <a:pt x="30" y="20"/>
                    <a:pt x="29" y="21"/>
                    <a:pt x="29" y="22"/>
                  </a:cubicBezTo>
                  <a:cubicBezTo>
                    <a:pt x="29" y="23"/>
                    <a:pt x="30" y="23"/>
                    <a:pt x="30" y="24"/>
                  </a:cubicBezTo>
                  <a:cubicBezTo>
                    <a:pt x="36" y="36"/>
                    <a:pt x="36" y="36"/>
                    <a:pt x="36" y="36"/>
                  </a:cubicBezTo>
                  <a:cubicBezTo>
                    <a:pt x="34" y="39"/>
                    <a:pt x="32" y="41"/>
                    <a:pt x="30" y="44"/>
                  </a:cubicBezTo>
                  <a:cubicBezTo>
                    <a:pt x="17" y="39"/>
                    <a:pt x="17" y="39"/>
                    <a:pt x="17" y="39"/>
                  </a:cubicBezTo>
                  <a:cubicBezTo>
                    <a:pt x="15" y="38"/>
                    <a:pt x="14" y="39"/>
                    <a:pt x="13" y="40"/>
                  </a:cubicBezTo>
                  <a:cubicBezTo>
                    <a:pt x="13" y="41"/>
                    <a:pt x="12" y="41"/>
                    <a:pt x="12" y="42"/>
                  </a:cubicBezTo>
                  <a:cubicBezTo>
                    <a:pt x="12" y="42"/>
                    <a:pt x="13" y="43"/>
                    <a:pt x="14" y="44"/>
                  </a:cubicBezTo>
                  <a:cubicBezTo>
                    <a:pt x="24" y="54"/>
                    <a:pt x="24" y="54"/>
                    <a:pt x="24" y="54"/>
                  </a:cubicBezTo>
                  <a:cubicBezTo>
                    <a:pt x="22" y="57"/>
                    <a:pt x="21" y="60"/>
                    <a:pt x="20" y="63"/>
                  </a:cubicBezTo>
                  <a:cubicBezTo>
                    <a:pt x="6" y="63"/>
                    <a:pt x="6" y="63"/>
                    <a:pt x="6" y="63"/>
                  </a:cubicBezTo>
                  <a:cubicBezTo>
                    <a:pt x="4" y="62"/>
                    <a:pt x="3" y="63"/>
                    <a:pt x="2" y="65"/>
                  </a:cubicBezTo>
                  <a:cubicBezTo>
                    <a:pt x="2" y="65"/>
                    <a:pt x="2" y="65"/>
                    <a:pt x="2" y="65"/>
                  </a:cubicBezTo>
                  <a:cubicBezTo>
                    <a:pt x="2" y="67"/>
                    <a:pt x="3" y="68"/>
                    <a:pt x="4" y="68"/>
                  </a:cubicBezTo>
                  <a:cubicBezTo>
                    <a:pt x="17" y="74"/>
                    <a:pt x="17" y="74"/>
                    <a:pt x="17" y="74"/>
                  </a:cubicBezTo>
                  <a:cubicBezTo>
                    <a:pt x="16" y="78"/>
                    <a:pt x="16" y="81"/>
                    <a:pt x="16" y="84"/>
                  </a:cubicBezTo>
                  <a:cubicBezTo>
                    <a:pt x="3" y="89"/>
                    <a:pt x="3" y="89"/>
                    <a:pt x="3" y="89"/>
                  </a:cubicBezTo>
                  <a:cubicBezTo>
                    <a:pt x="1" y="89"/>
                    <a:pt x="0" y="90"/>
                    <a:pt x="0" y="91"/>
                  </a:cubicBezTo>
                  <a:cubicBezTo>
                    <a:pt x="0" y="91"/>
                    <a:pt x="0" y="91"/>
                    <a:pt x="0" y="91"/>
                  </a:cubicBezTo>
                  <a:cubicBezTo>
                    <a:pt x="0" y="93"/>
                    <a:pt x="2" y="94"/>
                    <a:pt x="3" y="94"/>
                  </a:cubicBezTo>
                  <a:cubicBezTo>
                    <a:pt x="17" y="96"/>
                    <a:pt x="17" y="96"/>
                    <a:pt x="17" y="96"/>
                  </a:cubicBezTo>
                  <a:cubicBezTo>
                    <a:pt x="17" y="99"/>
                    <a:pt x="18" y="103"/>
                    <a:pt x="19" y="106"/>
                  </a:cubicBezTo>
                  <a:cubicBezTo>
                    <a:pt x="8" y="114"/>
                    <a:pt x="8" y="114"/>
                    <a:pt x="8" y="114"/>
                  </a:cubicBezTo>
                  <a:cubicBezTo>
                    <a:pt x="7" y="114"/>
                    <a:pt x="6" y="115"/>
                    <a:pt x="6" y="116"/>
                  </a:cubicBezTo>
                  <a:cubicBezTo>
                    <a:pt x="6" y="117"/>
                    <a:pt x="6" y="117"/>
                    <a:pt x="6" y="118"/>
                  </a:cubicBezTo>
                  <a:cubicBezTo>
                    <a:pt x="7" y="119"/>
                    <a:pt x="8" y="120"/>
                    <a:pt x="10" y="119"/>
                  </a:cubicBezTo>
                  <a:cubicBezTo>
                    <a:pt x="24" y="117"/>
                    <a:pt x="24" y="117"/>
                    <a:pt x="24" y="117"/>
                  </a:cubicBezTo>
                  <a:cubicBezTo>
                    <a:pt x="25" y="120"/>
                    <a:pt x="27" y="123"/>
                    <a:pt x="29" y="125"/>
                  </a:cubicBezTo>
                  <a:cubicBezTo>
                    <a:pt x="20" y="137"/>
                    <a:pt x="20" y="137"/>
                    <a:pt x="20" y="137"/>
                  </a:cubicBezTo>
                  <a:cubicBezTo>
                    <a:pt x="20" y="137"/>
                    <a:pt x="19" y="138"/>
                    <a:pt x="19" y="139"/>
                  </a:cubicBezTo>
                  <a:cubicBezTo>
                    <a:pt x="19" y="139"/>
                    <a:pt x="20" y="140"/>
                    <a:pt x="20" y="140"/>
                  </a:cubicBezTo>
                  <a:cubicBezTo>
                    <a:pt x="21" y="142"/>
                    <a:pt x="23" y="142"/>
                    <a:pt x="24" y="141"/>
                  </a:cubicBezTo>
                  <a:cubicBezTo>
                    <a:pt x="36" y="134"/>
                    <a:pt x="36" y="134"/>
                    <a:pt x="36" y="134"/>
                  </a:cubicBezTo>
                  <a:cubicBezTo>
                    <a:pt x="39" y="137"/>
                    <a:pt x="41" y="139"/>
                    <a:pt x="44" y="141"/>
                  </a:cubicBezTo>
                  <a:cubicBezTo>
                    <a:pt x="39" y="154"/>
                    <a:pt x="39" y="154"/>
                    <a:pt x="39" y="154"/>
                  </a:cubicBezTo>
                  <a:cubicBezTo>
                    <a:pt x="39" y="155"/>
                    <a:pt x="39" y="155"/>
                    <a:pt x="39" y="156"/>
                  </a:cubicBezTo>
                  <a:cubicBezTo>
                    <a:pt x="39" y="157"/>
                    <a:pt x="39" y="157"/>
                    <a:pt x="40" y="158"/>
                  </a:cubicBezTo>
                  <a:cubicBezTo>
                    <a:pt x="42" y="159"/>
                    <a:pt x="43" y="158"/>
                    <a:pt x="44" y="157"/>
                  </a:cubicBezTo>
                  <a:cubicBezTo>
                    <a:pt x="54" y="147"/>
                    <a:pt x="54" y="147"/>
                    <a:pt x="54" y="147"/>
                  </a:cubicBezTo>
                  <a:cubicBezTo>
                    <a:pt x="57" y="149"/>
                    <a:pt x="60" y="150"/>
                    <a:pt x="63" y="151"/>
                  </a:cubicBezTo>
                  <a:cubicBezTo>
                    <a:pt x="63" y="165"/>
                    <a:pt x="63" y="165"/>
                    <a:pt x="63" y="165"/>
                  </a:cubicBezTo>
                  <a:cubicBezTo>
                    <a:pt x="63" y="165"/>
                    <a:pt x="63" y="166"/>
                    <a:pt x="63" y="166"/>
                  </a:cubicBezTo>
                  <a:cubicBezTo>
                    <a:pt x="63" y="167"/>
                    <a:pt x="64" y="168"/>
                    <a:pt x="65" y="168"/>
                  </a:cubicBezTo>
                  <a:cubicBezTo>
                    <a:pt x="66" y="169"/>
                    <a:pt x="68" y="168"/>
                    <a:pt x="68" y="166"/>
                  </a:cubicBezTo>
                  <a:cubicBezTo>
                    <a:pt x="75" y="154"/>
                    <a:pt x="75" y="154"/>
                    <a:pt x="75" y="154"/>
                  </a:cubicBezTo>
                  <a:cubicBezTo>
                    <a:pt x="78" y="154"/>
                    <a:pt x="81" y="155"/>
                    <a:pt x="85" y="155"/>
                  </a:cubicBezTo>
                  <a:cubicBezTo>
                    <a:pt x="89" y="168"/>
                    <a:pt x="89" y="168"/>
                    <a:pt x="89" y="168"/>
                  </a:cubicBezTo>
                  <a:cubicBezTo>
                    <a:pt x="89" y="170"/>
                    <a:pt x="90" y="171"/>
                    <a:pt x="91" y="171"/>
                  </a:cubicBezTo>
                  <a:cubicBezTo>
                    <a:pt x="91" y="171"/>
                    <a:pt x="92" y="171"/>
                    <a:pt x="92" y="171"/>
                  </a:cubicBezTo>
                  <a:cubicBezTo>
                    <a:pt x="93" y="171"/>
                    <a:pt x="94" y="169"/>
                    <a:pt x="94" y="168"/>
                  </a:cubicBezTo>
                  <a:cubicBezTo>
                    <a:pt x="94" y="168"/>
                    <a:pt x="94" y="168"/>
                    <a:pt x="94" y="168"/>
                  </a:cubicBezTo>
                  <a:cubicBezTo>
                    <a:pt x="96" y="154"/>
                    <a:pt x="96" y="154"/>
                    <a:pt x="96" y="154"/>
                  </a:cubicBezTo>
                  <a:cubicBezTo>
                    <a:pt x="100" y="153"/>
                    <a:pt x="103" y="153"/>
                    <a:pt x="106" y="152"/>
                  </a:cubicBezTo>
                  <a:cubicBezTo>
                    <a:pt x="114" y="163"/>
                    <a:pt x="114" y="163"/>
                    <a:pt x="114" y="163"/>
                  </a:cubicBezTo>
                  <a:cubicBezTo>
                    <a:pt x="115" y="165"/>
                    <a:pt x="116" y="165"/>
                    <a:pt x="118" y="165"/>
                  </a:cubicBezTo>
                  <a:cubicBezTo>
                    <a:pt x="119" y="164"/>
                    <a:pt x="119" y="163"/>
                    <a:pt x="119" y="162"/>
                  </a:cubicBezTo>
                  <a:cubicBezTo>
                    <a:pt x="119" y="162"/>
                    <a:pt x="119" y="161"/>
                    <a:pt x="119" y="161"/>
                  </a:cubicBezTo>
                  <a:cubicBezTo>
                    <a:pt x="117" y="147"/>
                    <a:pt x="117" y="147"/>
                    <a:pt x="117" y="147"/>
                  </a:cubicBezTo>
                  <a:cubicBezTo>
                    <a:pt x="120" y="146"/>
                    <a:pt x="123" y="144"/>
                    <a:pt x="126" y="142"/>
                  </a:cubicBezTo>
                  <a:cubicBezTo>
                    <a:pt x="137" y="150"/>
                    <a:pt x="137" y="150"/>
                    <a:pt x="137" y="150"/>
                  </a:cubicBezTo>
                  <a:cubicBezTo>
                    <a:pt x="138" y="152"/>
                    <a:pt x="139" y="152"/>
                    <a:pt x="141" y="151"/>
                  </a:cubicBezTo>
                  <a:cubicBezTo>
                    <a:pt x="141" y="150"/>
                    <a:pt x="142" y="149"/>
                    <a:pt x="142" y="149"/>
                  </a:cubicBezTo>
                  <a:cubicBezTo>
                    <a:pt x="142" y="148"/>
                    <a:pt x="141" y="147"/>
                    <a:pt x="141" y="147"/>
                  </a:cubicBezTo>
                  <a:cubicBezTo>
                    <a:pt x="135" y="134"/>
                    <a:pt x="135" y="134"/>
                    <a:pt x="135" y="134"/>
                  </a:cubicBezTo>
                  <a:cubicBezTo>
                    <a:pt x="137" y="132"/>
                    <a:pt x="139" y="130"/>
                    <a:pt x="141" y="127"/>
                  </a:cubicBezTo>
                  <a:cubicBezTo>
                    <a:pt x="154" y="131"/>
                    <a:pt x="154" y="131"/>
                    <a:pt x="154" y="131"/>
                  </a:cubicBezTo>
                  <a:cubicBezTo>
                    <a:pt x="156" y="132"/>
                    <a:pt x="157" y="132"/>
                    <a:pt x="158" y="131"/>
                  </a:cubicBezTo>
                  <a:cubicBezTo>
                    <a:pt x="158" y="130"/>
                    <a:pt x="159" y="130"/>
                    <a:pt x="159" y="129"/>
                  </a:cubicBezTo>
                  <a:cubicBezTo>
                    <a:pt x="159" y="128"/>
                    <a:pt x="158" y="127"/>
                    <a:pt x="157" y="127"/>
                  </a:cubicBezTo>
                  <a:cubicBezTo>
                    <a:pt x="147" y="117"/>
                    <a:pt x="147" y="117"/>
                    <a:pt x="147" y="117"/>
                  </a:cubicBezTo>
                  <a:cubicBezTo>
                    <a:pt x="149" y="114"/>
                    <a:pt x="150" y="111"/>
                    <a:pt x="151" y="108"/>
                  </a:cubicBezTo>
                  <a:cubicBezTo>
                    <a:pt x="165" y="108"/>
                    <a:pt x="165" y="108"/>
                    <a:pt x="165" y="108"/>
                  </a:cubicBezTo>
                  <a:cubicBezTo>
                    <a:pt x="167" y="108"/>
                    <a:pt x="168" y="107"/>
                    <a:pt x="169" y="106"/>
                  </a:cubicBezTo>
                  <a:cubicBezTo>
                    <a:pt x="169" y="106"/>
                    <a:pt x="169" y="105"/>
                    <a:pt x="169" y="105"/>
                  </a:cubicBezTo>
                  <a:cubicBezTo>
                    <a:pt x="169" y="104"/>
                    <a:pt x="168" y="103"/>
                    <a:pt x="167" y="103"/>
                  </a:cubicBezTo>
                  <a:cubicBezTo>
                    <a:pt x="154" y="96"/>
                    <a:pt x="154" y="96"/>
                    <a:pt x="154" y="96"/>
                  </a:cubicBezTo>
                  <a:cubicBezTo>
                    <a:pt x="155" y="93"/>
                    <a:pt x="155" y="90"/>
                    <a:pt x="155" y="86"/>
                  </a:cubicBezTo>
                  <a:lnTo>
                    <a:pt x="168" y="82"/>
                  </a:lnTo>
                  <a:close/>
                  <a:moveTo>
                    <a:pt x="86" y="101"/>
                  </a:moveTo>
                  <a:cubicBezTo>
                    <a:pt x="77" y="101"/>
                    <a:pt x="70" y="94"/>
                    <a:pt x="70" y="85"/>
                  </a:cubicBezTo>
                  <a:cubicBezTo>
                    <a:pt x="70" y="77"/>
                    <a:pt x="77" y="70"/>
                    <a:pt x="86" y="70"/>
                  </a:cubicBezTo>
                  <a:cubicBezTo>
                    <a:pt x="94" y="70"/>
                    <a:pt x="101" y="77"/>
                    <a:pt x="101" y="85"/>
                  </a:cubicBezTo>
                  <a:cubicBezTo>
                    <a:pt x="101" y="94"/>
                    <a:pt x="94" y="101"/>
                    <a:pt x="86" y="10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33" name="Freeform 20"/>
            <p:cNvSpPr>
              <a:spLocks noEditPoints="1"/>
            </p:cNvSpPr>
            <p:nvPr/>
          </p:nvSpPr>
          <p:spPr bwMode="auto">
            <a:xfrm>
              <a:off x="-1333500" y="1651000"/>
              <a:ext cx="454025" cy="454025"/>
            </a:xfrm>
            <a:custGeom>
              <a:avLst/>
              <a:gdLst>
                <a:gd name="T0" fmla="*/ 121 w 121"/>
                <a:gd name="T1" fmla="*/ 56 h 121"/>
                <a:gd name="T2" fmla="*/ 119 w 121"/>
                <a:gd name="T3" fmla="*/ 54 h 121"/>
                <a:gd name="T4" fmla="*/ 108 w 121"/>
                <a:gd name="T5" fmla="*/ 46 h 121"/>
                <a:gd name="T6" fmla="*/ 117 w 121"/>
                <a:gd name="T7" fmla="*/ 38 h 121"/>
                <a:gd name="T8" fmla="*/ 115 w 121"/>
                <a:gd name="T9" fmla="*/ 37 h 121"/>
                <a:gd name="T10" fmla="*/ 101 w 121"/>
                <a:gd name="T11" fmla="*/ 32 h 121"/>
                <a:gd name="T12" fmla="*/ 108 w 121"/>
                <a:gd name="T13" fmla="*/ 23 h 121"/>
                <a:gd name="T14" fmla="*/ 105 w 121"/>
                <a:gd name="T15" fmla="*/ 21 h 121"/>
                <a:gd name="T16" fmla="*/ 90 w 121"/>
                <a:gd name="T17" fmla="*/ 21 h 121"/>
                <a:gd name="T18" fmla="*/ 94 w 121"/>
                <a:gd name="T19" fmla="*/ 11 h 121"/>
                <a:gd name="T20" fmla="*/ 90 w 121"/>
                <a:gd name="T21" fmla="*/ 10 h 121"/>
                <a:gd name="T22" fmla="*/ 77 w 121"/>
                <a:gd name="T23" fmla="*/ 14 h 121"/>
                <a:gd name="T24" fmla="*/ 77 w 121"/>
                <a:gd name="T25" fmla="*/ 3 h 121"/>
                <a:gd name="T26" fmla="*/ 73 w 121"/>
                <a:gd name="T27" fmla="*/ 3 h 121"/>
                <a:gd name="T28" fmla="*/ 61 w 121"/>
                <a:gd name="T29" fmla="*/ 11 h 121"/>
                <a:gd name="T30" fmla="*/ 56 w 121"/>
                <a:gd name="T31" fmla="*/ 0 h 121"/>
                <a:gd name="T32" fmla="*/ 55 w 121"/>
                <a:gd name="T33" fmla="*/ 2 h 121"/>
                <a:gd name="T34" fmla="*/ 46 w 121"/>
                <a:gd name="T35" fmla="*/ 13 h 121"/>
                <a:gd name="T36" fmla="*/ 38 w 121"/>
                <a:gd name="T37" fmla="*/ 4 h 121"/>
                <a:gd name="T38" fmla="*/ 37 w 121"/>
                <a:gd name="T39" fmla="*/ 7 h 121"/>
                <a:gd name="T40" fmla="*/ 32 w 121"/>
                <a:gd name="T41" fmla="*/ 20 h 121"/>
                <a:gd name="T42" fmla="*/ 22 w 121"/>
                <a:gd name="T43" fmla="*/ 14 h 121"/>
                <a:gd name="T44" fmla="*/ 21 w 121"/>
                <a:gd name="T45" fmla="*/ 17 h 121"/>
                <a:gd name="T46" fmla="*/ 21 w 121"/>
                <a:gd name="T47" fmla="*/ 31 h 121"/>
                <a:gd name="T48" fmla="*/ 9 w 121"/>
                <a:gd name="T49" fmla="*/ 28 h 121"/>
                <a:gd name="T50" fmla="*/ 10 w 121"/>
                <a:gd name="T51" fmla="*/ 31 h 121"/>
                <a:gd name="T52" fmla="*/ 14 w 121"/>
                <a:gd name="T53" fmla="*/ 45 h 121"/>
                <a:gd name="T54" fmla="*/ 2 w 121"/>
                <a:gd name="T55" fmla="*/ 46 h 121"/>
                <a:gd name="T56" fmla="*/ 3 w 121"/>
                <a:gd name="T57" fmla="*/ 48 h 121"/>
                <a:gd name="T58" fmla="*/ 11 w 121"/>
                <a:gd name="T59" fmla="*/ 60 h 121"/>
                <a:gd name="T60" fmla="*/ 0 w 121"/>
                <a:gd name="T61" fmla="*/ 65 h 121"/>
                <a:gd name="T62" fmla="*/ 2 w 121"/>
                <a:gd name="T63" fmla="*/ 67 h 121"/>
                <a:gd name="T64" fmla="*/ 14 w 121"/>
                <a:gd name="T65" fmla="*/ 75 h 121"/>
                <a:gd name="T66" fmla="*/ 4 w 121"/>
                <a:gd name="T67" fmla="*/ 83 h 121"/>
                <a:gd name="T68" fmla="*/ 7 w 121"/>
                <a:gd name="T69" fmla="*/ 84 h 121"/>
                <a:gd name="T70" fmla="*/ 20 w 121"/>
                <a:gd name="T71" fmla="*/ 89 h 121"/>
                <a:gd name="T72" fmla="*/ 14 w 121"/>
                <a:gd name="T73" fmla="*/ 98 h 121"/>
                <a:gd name="T74" fmla="*/ 17 w 121"/>
                <a:gd name="T75" fmla="*/ 100 h 121"/>
                <a:gd name="T76" fmla="*/ 31 w 121"/>
                <a:gd name="T77" fmla="*/ 100 h 121"/>
                <a:gd name="T78" fmla="*/ 28 w 121"/>
                <a:gd name="T79" fmla="*/ 110 h 121"/>
                <a:gd name="T80" fmla="*/ 31 w 121"/>
                <a:gd name="T81" fmla="*/ 112 h 121"/>
                <a:gd name="T82" fmla="*/ 45 w 121"/>
                <a:gd name="T83" fmla="*/ 107 h 121"/>
                <a:gd name="T84" fmla="*/ 45 w 121"/>
                <a:gd name="T85" fmla="*/ 118 h 121"/>
                <a:gd name="T86" fmla="*/ 49 w 121"/>
                <a:gd name="T87" fmla="*/ 118 h 121"/>
                <a:gd name="T88" fmla="*/ 60 w 121"/>
                <a:gd name="T89" fmla="*/ 110 h 121"/>
                <a:gd name="T90" fmla="*/ 65 w 121"/>
                <a:gd name="T91" fmla="*/ 121 h 121"/>
                <a:gd name="T92" fmla="*/ 67 w 121"/>
                <a:gd name="T93" fmla="*/ 119 h 121"/>
                <a:gd name="T94" fmla="*/ 68 w 121"/>
                <a:gd name="T95" fmla="*/ 109 h 121"/>
                <a:gd name="T96" fmla="*/ 81 w 121"/>
                <a:gd name="T97" fmla="*/ 116 h 121"/>
                <a:gd name="T98" fmla="*/ 85 w 121"/>
                <a:gd name="T99" fmla="*/ 115 h 121"/>
                <a:gd name="T100" fmla="*/ 83 w 121"/>
                <a:gd name="T101" fmla="*/ 104 h 121"/>
                <a:gd name="T102" fmla="*/ 97 w 121"/>
                <a:gd name="T103" fmla="*/ 107 h 121"/>
                <a:gd name="T104" fmla="*/ 101 w 121"/>
                <a:gd name="T105" fmla="*/ 106 h 121"/>
                <a:gd name="T106" fmla="*/ 96 w 121"/>
                <a:gd name="T107" fmla="*/ 95 h 121"/>
                <a:gd name="T108" fmla="*/ 110 w 121"/>
                <a:gd name="T109" fmla="*/ 93 h 121"/>
                <a:gd name="T110" fmla="*/ 113 w 121"/>
                <a:gd name="T111" fmla="*/ 92 h 121"/>
                <a:gd name="T112" fmla="*/ 105 w 121"/>
                <a:gd name="T113" fmla="*/ 83 h 121"/>
                <a:gd name="T114" fmla="*/ 117 w 121"/>
                <a:gd name="T115" fmla="*/ 77 h 121"/>
                <a:gd name="T116" fmla="*/ 120 w 121"/>
                <a:gd name="T117" fmla="*/ 75 h 121"/>
                <a:gd name="T118" fmla="*/ 109 w 121"/>
                <a:gd name="T119" fmla="*/ 68 h 121"/>
                <a:gd name="T120" fmla="*/ 120 w 121"/>
                <a:gd name="T121" fmla="*/ 58 h 121"/>
                <a:gd name="T122" fmla="*/ 50 w 121"/>
                <a:gd name="T123" fmla="*/ 61 h 121"/>
                <a:gd name="T124" fmla="*/ 72 w 121"/>
                <a:gd name="T125" fmla="*/ 61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21" h="121">
                  <a:moveTo>
                    <a:pt x="120" y="58"/>
                  </a:moveTo>
                  <a:cubicBezTo>
                    <a:pt x="121" y="58"/>
                    <a:pt x="121" y="57"/>
                    <a:pt x="121" y="56"/>
                  </a:cubicBezTo>
                  <a:cubicBezTo>
                    <a:pt x="121" y="56"/>
                    <a:pt x="121" y="56"/>
                    <a:pt x="121" y="56"/>
                  </a:cubicBezTo>
                  <a:cubicBezTo>
                    <a:pt x="121" y="55"/>
                    <a:pt x="120" y="54"/>
                    <a:pt x="119" y="54"/>
                  </a:cubicBezTo>
                  <a:cubicBezTo>
                    <a:pt x="110" y="53"/>
                    <a:pt x="110" y="53"/>
                    <a:pt x="110" y="53"/>
                  </a:cubicBezTo>
                  <a:cubicBezTo>
                    <a:pt x="109" y="50"/>
                    <a:pt x="109" y="48"/>
                    <a:pt x="108" y="46"/>
                  </a:cubicBezTo>
                  <a:cubicBezTo>
                    <a:pt x="116" y="40"/>
                    <a:pt x="116" y="40"/>
                    <a:pt x="116" y="40"/>
                  </a:cubicBezTo>
                  <a:cubicBezTo>
                    <a:pt x="117" y="40"/>
                    <a:pt x="117" y="39"/>
                    <a:pt x="117" y="38"/>
                  </a:cubicBezTo>
                  <a:cubicBezTo>
                    <a:pt x="117" y="38"/>
                    <a:pt x="117" y="38"/>
                    <a:pt x="117" y="38"/>
                  </a:cubicBezTo>
                  <a:cubicBezTo>
                    <a:pt x="117" y="37"/>
                    <a:pt x="116" y="36"/>
                    <a:pt x="115" y="37"/>
                  </a:cubicBezTo>
                  <a:cubicBezTo>
                    <a:pt x="105" y="38"/>
                    <a:pt x="105" y="38"/>
                    <a:pt x="105" y="38"/>
                  </a:cubicBezTo>
                  <a:cubicBezTo>
                    <a:pt x="104" y="36"/>
                    <a:pt x="102" y="34"/>
                    <a:pt x="101" y="32"/>
                  </a:cubicBezTo>
                  <a:cubicBezTo>
                    <a:pt x="107" y="24"/>
                    <a:pt x="107" y="24"/>
                    <a:pt x="107" y="24"/>
                  </a:cubicBezTo>
                  <a:cubicBezTo>
                    <a:pt x="108" y="24"/>
                    <a:pt x="108" y="23"/>
                    <a:pt x="108" y="23"/>
                  </a:cubicBezTo>
                  <a:cubicBezTo>
                    <a:pt x="108" y="22"/>
                    <a:pt x="108" y="22"/>
                    <a:pt x="107" y="21"/>
                  </a:cubicBezTo>
                  <a:cubicBezTo>
                    <a:pt x="107" y="21"/>
                    <a:pt x="105" y="20"/>
                    <a:pt x="105" y="21"/>
                  </a:cubicBezTo>
                  <a:cubicBezTo>
                    <a:pt x="96" y="26"/>
                    <a:pt x="96" y="26"/>
                    <a:pt x="96" y="26"/>
                  </a:cubicBezTo>
                  <a:cubicBezTo>
                    <a:pt x="94" y="24"/>
                    <a:pt x="92" y="22"/>
                    <a:pt x="90" y="21"/>
                  </a:cubicBezTo>
                  <a:cubicBezTo>
                    <a:pt x="94" y="12"/>
                    <a:pt x="94" y="12"/>
                    <a:pt x="94" y="12"/>
                  </a:cubicBezTo>
                  <a:cubicBezTo>
                    <a:pt x="94" y="11"/>
                    <a:pt x="94" y="11"/>
                    <a:pt x="94" y="11"/>
                  </a:cubicBezTo>
                  <a:cubicBezTo>
                    <a:pt x="94" y="10"/>
                    <a:pt x="94" y="9"/>
                    <a:pt x="93" y="9"/>
                  </a:cubicBezTo>
                  <a:cubicBezTo>
                    <a:pt x="92" y="8"/>
                    <a:pt x="91" y="9"/>
                    <a:pt x="90" y="10"/>
                  </a:cubicBezTo>
                  <a:cubicBezTo>
                    <a:pt x="83" y="17"/>
                    <a:pt x="83" y="17"/>
                    <a:pt x="83" y="17"/>
                  </a:cubicBezTo>
                  <a:cubicBezTo>
                    <a:pt x="81" y="15"/>
                    <a:pt x="79" y="15"/>
                    <a:pt x="77" y="14"/>
                  </a:cubicBezTo>
                  <a:cubicBezTo>
                    <a:pt x="77" y="4"/>
                    <a:pt x="77" y="4"/>
                    <a:pt x="77" y="4"/>
                  </a:cubicBezTo>
                  <a:cubicBezTo>
                    <a:pt x="77" y="4"/>
                    <a:pt x="77" y="4"/>
                    <a:pt x="77" y="3"/>
                  </a:cubicBezTo>
                  <a:cubicBezTo>
                    <a:pt x="77" y="2"/>
                    <a:pt x="76" y="2"/>
                    <a:pt x="75" y="1"/>
                  </a:cubicBezTo>
                  <a:cubicBezTo>
                    <a:pt x="74" y="1"/>
                    <a:pt x="73" y="2"/>
                    <a:pt x="73" y="3"/>
                  </a:cubicBezTo>
                  <a:cubicBezTo>
                    <a:pt x="69" y="12"/>
                    <a:pt x="69" y="12"/>
                    <a:pt x="69" y="12"/>
                  </a:cubicBezTo>
                  <a:cubicBezTo>
                    <a:pt x="66" y="11"/>
                    <a:pt x="64" y="11"/>
                    <a:pt x="61" y="11"/>
                  </a:cubicBezTo>
                  <a:cubicBezTo>
                    <a:pt x="59" y="2"/>
                    <a:pt x="59" y="2"/>
                    <a:pt x="59" y="2"/>
                  </a:cubicBezTo>
                  <a:cubicBezTo>
                    <a:pt x="58" y="1"/>
                    <a:pt x="58" y="0"/>
                    <a:pt x="56" y="0"/>
                  </a:cubicBezTo>
                  <a:cubicBezTo>
                    <a:pt x="55" y="0"/>
                    <a:pt x="55" y="1"/>
                    <a:pt x="55" y="2"/>
                  </a:cubicBezTo>
                  <a:cubicBezTo>
                    <a:pt x="55" y="2"/>
                    <a:pt x="55" y="2"/>
                    <a:pt x="55" y="2"/>
                  </a:cubicBezTo>
                  <a:cubicBezTo>
                    <a:pt x="53" y="12"/>
                    <a:pt x="53" y="12"/>
                    <a:pt x="53" y="12"/>
                  </a:cubicBezTo>
                  <a:cubicBezTo>
                    <a:pt x="51" y="12"/>
                    <a:pt x="48" y="13"/>
                    <a:pt x="46" y="13"/>
                  </a:cubicBezTo>
                  <a:cubicBezTo>
                    <a:pt x="40" y="5"/>
                    <a:pt x="40" y="5"/>
                    <a:pt x="40" y="5"/>
                  </a:cubicBezTo>
                  <a:cubicBezTo>
                    <a:pt x="40" y="4"/>
                    <a:pt x="39" y="4"/>
                    <a:pt x="38" y="4"/>
                  </a:cubicBezTo>
                  <a:cubicBezTo>
                    <a:pt x="37" y="4"/>
                    <a:pt x="37" y="5"/>
                    <a:pt x="37" y="6"/>
                  </a:cubicBezTo>
                  <a:cubicBezTo>
                    <a:pt x="37" y="6"/>
                    <a:pt x="37" y="6"/>
                    <a:pt x="37" y="7"/>
                  </a:cubicBezTo>
                  <a:cubicBezTo>
                    <a:pt x="38" y="17"/>
                    <a:pt x="38" y="17"/>
                    <a:pt x="38" y="17"/>
                  </a:cubicBezTo>
                  <a:cubicBezTo>
                    <a:pt x="36" y="18"/>
                    <a:pt x="34" y="19"/>
                    <a:pt x="32" y="20"/>
                  </a:cubicBezTo>
                  <a:cubicBezTo>
                    <a:pt x="24" y="14"/>
                    <a:pt x="24" y="14"/>
                    <a:pt x="24" y="14"/>
                  </a:cubicBezTo>
                  <a:cubicBezTo>
                    <a:pt x="24" y="13"/>
                    <a:pt x="22" y="13"/>
                    <a:pt x="22" y="14"/>
                  </a:cubicBezTo>
                  <a:cubicBezTo>
                    <a:pt x="21" y="14"/>
                    <a:pt x="21" y="15"/>
                    <a:pt x="21" y="15"/>
                  </a:cubicBezTo>
                  <a:cubicBezTo>
                    <a:pt x="21" y="16"/>
                    <a:pt x="21" y="16"/>
                    <a:pt x="21" y="17"/>
                  </a:cubicBezTo>
                  <a:cubicBezTo>
                    <a:pt x="26" y="26"/>
                    <a:pt x="26" y="26"/>
                    <a:pt x="26" y="26"/>
                  </a:cubicBezTo>
                  <a:cubicBezTo>
                    <a:pt x="24" y="27"/>
                    <a:pt x="23" y="29"/>
                    <a:pt x="21" y="31"/>
                  </a:cubicBezTo>
                  <a:cubicBezTo>
                    <a:pt x="12" y="28"/>
                    <a:pt x="12" y="28"/>
                    <a:pt x="12" y="28"/>
                  </a:cubicBezTo>
                  <a:cubicBezTo>
                    <a:pt x="11" y="27"/>
                    <a:pt x="10" y="27"/>
                    <a:pt x="9" y="28"/>
                  </a:cubicBezTo>
                  <a:cubicBezTo>
                    <a:pt x="9" y="29"/>
                    <a:pt x="9" y="29"/>
                    <a:pt x="9" y="29"/>
                  </a:cubicBezTo>
                  <a:cubicBezTo>
                    <a:pt x="9" y="30"/>
                    <a:pt x="9" y="31"/>
                    <a:pt x="10" y="31"/>
                  </a:cubicBezTo>
                  <a:cubicBezTo>
                    <a:pt x="17" y="38"/>
                    <a:pt x="17" y="38"/>
                    <a:pt x="17" y="38"/>
                  </a:cubicBezTo>
                  <a:cubicBezTo>
                    <a:pt x="16" y="40"/>
                    <a:pt x="15" y="42"/>
                    <a:pt x="14" y="45"/>
                  </a:cubicBezTo>
                  <a:cubicBezTo>
                    <a:pt x="4" y="44"/>
                    <a:pt x="4" y="44"/>
                    <a:pt x="4" y="44"/>
                  </a:cubicBezTo>
                  <a:cubicBezTo>
                    <a:pt x="3" y="44"/>
                    <a:pt x="2" y="45"/>
                    <a:pt x="2" y="46"/>
                  </a:cubicBezTo>
                  <a:cubicBezTo>
                    <a:pt x="2" y="46"/>
                    <a:pt x="2" y="46"/>
                    <a:pt x="2" y="46"/>
                  </a:cubicBezTo>
                  <a:cubicBezTo>
                    <a:pt x="2" y="47"/>
                    <a:pt x="2" y="48"/>
                    <a:pt x="3" y="48"/>
                  </a:cubicBezTo>
                  <a:cubicBezTo>
                    <a:pt x="12" y="53"/>
                    <a:pt x="12" y="53"/>
                    <a:pt x="12" y="53"/>
                  </a:cubicBezTo>
                  <a:cubicBezTo>
                    <a:pt x="12" y="55"/>
                    <a:pt x="11" y="57"/>
                    <a:pt x="11" y="60"/>
                  </a:cubicBezTo>
                  <a:cubicBezTo>
                    <a:pt x="2" y="63"/>
                    <a:pt x="2" y="63"/>
                    <a:pt x="2" y="63"/>
                  </a:cubicBezTo>
                  <a:cubicBezTo>
                    <a:pt x="1" y="63"/>
                    <a:pt x="0" y="64"/>
                    <a:pt x="0" y="65"/>
                  </a:cubicBezTo>
                  <a:cubicBezTo>
                    <a:pt x="0" y="65"/>
                    <a:pt x="0" y="65"/>
                    <a:pt x="0" y="65"/>
                  </a:cubicBezTo>
                  <a:cubicBezTo>
                    <a:pt x="0" y="66"/>
                    <a:pt x="1" y="67"/>
                    <a:pt x="2" y="67"/>
                  </a:cubicBezTo>
                  <a:cubicBezTo>
                    <a:pt x="12" y="68"/>
                    <a:pt x="12" y="68"/>
                    <a:pt x="12" y="68"/>
                  </a:cubicBezTo>
                  <a:cubicBezTo>
                    <a:pt x="12" y="71"/>
                    <a:pt x="13" y="73"/>
                    <a:pt x="14" y="75"/>
                  </a:cubicBezTo>
                  <a:cubicBezTo>
                    <a:pt x="5" y="81"/>
                    <a:pt x="5" y="81"/>
                    <a:pt x="5" y="81"/>
                  </a:cubicBezTo>
                  <a:cubicBezTo>
                    <a:pt x="5" y="81"/>
                    <a:pt x="4" y="82"/>
                    <a:pt x="4" y="83"/>
                  </a:cubicBezTo>
                  <a:cubicBezTo>
                    <a:pt x="4" y="83"/>
                    <a:pt x="4" y="83"/>
                    <a:pt x="4" y="83"/>
                  </a:cubicBezTo>
                  <a:cubicBezTo>
                    <a:pt x="5" y="84"/>
                    <a:pt x="6" y="85"/>
                    <a:pt x="7" y="84"/>
                  </a:cubicBezTo>
                  <a:cubicBezTo>
                    <a:pt x="17" y="83"/>
                    <a:pt x="17" y="83"/>
                    <a:pt x="17" y="83"/>
                  </a:cubicBezTo>
                  <a:cubicBezTo>
                    <a:pt x="18" y="85"/>
                    <a:pt x="19" y="87"/>
                    <a:pt x="20" y="89"/>
                  </a:cubicBezTo>
                  <a:cubicBezTo>
                    <a:pt x="14" y="97"/>
                    <a:pt x="14" y="97"/>
                    <a:pt x="14" y="97"/>
                  </a:cubicBezTo>
                  <a:cubicBezTo>
                    <a:pt x="14" y="97"/>
                    <a:pt x="14" y="98"/>
                    <a:pt x="14" y="98"/>
                  </a:cubicBezTo>
                  <a:cubicBezTo>
                    <a:pt x="14" y="99"/>
                    <a:pt x="14" y="99"/>
                    <a:pt x="14" y="100"/>
                  </a:cubicBezTo>
                  <a:cubicBezTo>
                    <a:pt x="15" y="100"/>
                    <a:pt x="16" y="101"/>
                    <a:pt x="17" y="100"/>
                  </a:cubicBezTo>
                  <a:cubicBezTo>
                    <a:pt x="26" y="95"/>
                    <a:pt x="26" y="95"/>
                    <a:pt x="26" y="95"/>
                  </a:cubicBezTo>
                  <a:cubicBezTo>
                    <a:pt x="28" y="97"/>
                    <a:pt x="29" y="99"/>
                    <a:pt x="31" y="100"/>
                  </a:cubicBezTo>
                  <a:cubicBezTo>
                    <a:pt x="28" y="109"/>
                    <a:pt x="28" y="109"/>
                    <a:pt x="28" y="109"/>
                  </a:cubicBezTo>
                  <a:cubicBezTo>
                    <a:pt x="28" y="110"/>
                    <a:pt x="28" y="110"/>
                    <a:pt x="28" y="110"/>
                  </a:cubicBezTo>
                  <a:cubicBezTo>
                    <a:pt x="28" y="111"/>
                    <a:pt x="28" y="112"/>
                    <a:pt x="29" y="112"/>
                  </a:cubicBezTo>
                  <a:cubicBezTo>
                    <a:pt x="30" y="113"/>
                    <a:pt x="31" y="112"/>
                    <a:pt x="31" y="112"/>
                  </a:cubicBezTo>
                  <a:cubicBezTo>
                    <a:pt x="38" y="104"/>
                    <a:pt x="38" y="104"/>
                    <a:pt x="38" y="104"/>
                  </a:cubicBezTo>
                  <a:cubicBezTo>
                    <a:pt x="40" y="106"/>
                    <a:pt x="43" y="106"/>
                    <a:pt x="45" y="107"/>
                  </a:cubicBezTo>
                  <a:cubicBezTo>
                    <a:pt x="45" y="117"/>
                    <a:pt x="45" y="117"/>
                    <a:pt x="45" y="117"/>
                  </a:cubicBezTo>
                  <a:cubicBezTo>
                    <a:pt x="45" y="117"/>
                    <a:pt x="45" y="117"/>
                    <a:pt x="45" y="118"/>
                  </a:cubicBezTo>
                  <a:cubicBezTo>
                    <a:pt x="45" y="119"/>
                    <a:pt x="45" y="119"/>
                    <a:pt x="46" y="120"/>
                  </a:cubicBezTo>
                  <a:cubicBezTo>
                    <a:pt x="47" y="120"/>
                    <a:pt x="48" y="119"/>
                    <a:pt x="49" y="118"/>
                  </a:cubicBezTo>
                  <a:cubicBezTo>
                    <a:pt x="53" y="109"/>
                    <a:pt x="53" y="109"/>
                    <a:pt x="53" y="109"/>
                  </a:cubicBezTo>
                  <a:cubicBezTo>
                    <a:pt x="55" y="110"/>
                    <a:pt x="58" y="110"/>
                    <a:pt x="60" y="110"/>
                  </a:cubicBezTo>
                  <a:cubicBezTo>
                    <a:pt x="63" y="119"/>
                    <a:pt x="63" y="119"/>
                    <a:pt x="63" y="119"/>
                  </a:cubicBezTo>
                  <a:cubicBezTo>
                    <a:pt x="63" y="120"/>
                    <a:pt x="64" y="121"/>
                    <a:pt x="65" y="121"/>
                  </a:cubicBezTo>
                  <a:cubicBezTo>
                    <a:pt x="65" y="121"/>
                    <a:pt x="65" y="121"/>
                    <a:pt x="65" y="121"/>
                  </a:cubicBezTo>
                  <a:cubicBezTo>
                    <a:pt x="66" y="121"/>
                    <a:pt x="67" y="120"/>
                    <a:pt x="67" y="119"/>
                  </a:cubicBezTo>
                  <a:cubicBezTo>
                    <a:pt x="67" y="119"/>
                    <a:pt x="67" y="119"/>
                    <a:pt x="67" y="119"/>
                  </a:cubicBezTo>
                  <a:cubicBezTo>
                    <a:pt x="68" y="109"/>
                    <a:pt x="68" y="109"/>
                    <a:pt x="68" y="109"/>
                  </a:cubicBezTo>
                  <a:cubicBezTo>
                    <a:pt x="71" y="109"/>
                    <a:pt x="73" y="108"/>
                    <a:pt x="75" y="108"/>
                  </a:cubicBezTo>
                  <a:cubicBezTo>
                    <a:pt x="81" y="116"/>
                    <a:pt x="81" y="116"/>
                    <a:pt x="81" y="116"/>
                  </a:cubicBezTo>
                  <a:cubicBezTo>
                    <a:pt x="82" y="117"/>
                    <a:pt x="83" y="117"/>
                    <a:pt x="84" y="117"/>
                  </a:cubicBezTo>
                  <a:cubicBezTo>
                    <a:pt x="84" y="117"/>
                    <a:pt x="85" y="116"/>
                    <a:pt x="85" y="115"/>
                  </a:cubicBezTo>
                  <a:cubicBezTo>
                    <a:pt x="85" y="115"/>
                    <a:pt x="85" y="115"/>
                    <a:pt x="85" y="114"/>
                  </a:cubicBezTo>
                  <a:cubicBezTo>
                    <a:pt x="83" y="104"/>
                    <a:pt x="83" y="104"/>
                    <a:pt x="83" y="104"/>
                  </a:cubicBezTo>
                  <a:cubicBezTo>
                    <a:pt x="85" y="103"/>
                    <a:pt x="87" y="102"/>
                    <a:pt x="89" y="101"/>
                  </a:cubicBezTo>
                  <a:cubicBezTo>
                    <a:pt x="97" y="107"/>
                    <a:pt x="97" y="107"/>
                    <a:pt x="97" y="107"/>
                  </a:cubicBezTo>
                  <a:cubicBezTo>
                    <a:pt x="98" y="108"/>
                    <a:pt x="99" y="108"/>
                    <a:pt x="100" y="107"/>
                  </a:cubicBezTo>
                  <a:cubicBezTo>
                    <a:pt x="100" y="107"/>
                    <a:pt x="101" y="106"/>
                    <a:pt x="101" y="106"/>
                  </a:cubicBezTo>
                  <a:cubicBezTo>
                    <a:pt x="101" y="105"/>
                    <a:pt x="100" y="105"/>
                    <a:pt x="100" y="104"/>
                  </a:cubicBezTo>
                  <a:cubicBezTo>
                    <a:pt x="96" y="95"/>
                    <a:pt x="96" y="95"/>
                    <a:pt x="96" y="95"/>
                  </a:cubicBezTo>
                  <a:cubicBezTo>
                    <a:pt x="97" y="94"/>
                    <a:pt x="99" y="92"/>
                    <a:pt x="100" y="90"/>
                  </a:cubicBezTo>
                  <a:cubicBezTo>
                    <a:pt x="110" y="93"/>
                    <a:pt x="110" y="93"/>
                    <a:pt x="110" y="93"/>
                  </a:cubicBezTo>
                  <a:cubicBezTo>
                    <a:pt x="111" y="94"/>
                    <a:pt x="112" y="94"/>
                    <a:pt x="112" y="93"/>
                  </a:cubicBezTo>
                  <a:cubicBezTo>
                    <a:pt x="113" y="92"/>
                    <a:pt x="113" y="92"/>
                    <a:pt x="113" y="92"/>
                  </a:cubicBezTo>
                  <a:cubicBezTo>
                    <a:pt x="113" y="91"/>
                    <a:pt x="112" y="90"/>
                    <a:pt x="112" y="90"/>
                  </a:cubicBezTo>
                  <a:cubicBezTo>
                    <a:pt x="105" y="83"/>
                    <a:pt x="105" y="83"/>
                    <a:pt x="105" y="83"/>
                  </a:cubicBezTo>
                  <a:cubicBezTo>
                    <a:pt x="106" y="81"/>
                    <a:pt x="107" y="79"/>
                    <a:pt x="107" y="76"/>
                  </a:cubicBezTo>
                  <a:cubicBezTo>
                    <a:pt x="117" y="77"/>
                    <a:pt x="117" y="77"/>
                    <a:pt x="117" y="77"/>
                  </a:cubicBezTo>
                  <a:cubicBezTo>
                    <a:pt x="118" y="77"/>
                    <a:pt x="120" y="76"/>
                    <a:pt x="120" y="75"/>
                  </a:cubicBezTo>
                  <a:cubicBezTo>
                    <a:pt x="120" y="75"/>
                    <a:pt x="120" y="75"/>
                    <a:pt x="120" y="75"/>
                  </a:cubicBezTo>
                  <a:cubicBezTo>
                    <a:pt x="120" y="74"/>
                    <a:pt x="119" y="73"/>
                    <a:pt x="118" y="73"/>
                  </a:cubicBezTo>
                  <a:cubicBezTo>
                    <a:pt x="109" y="68"/>
                    <a:pt x="109" y="68"/>
                    <a:pt x="109" y="68"/>
                  </a:cubicBezTo>
                  <a:cubicBezTo>
                    <a:pt x="110" y="66"/>
                    <a:pt x="110" y="64"/>
                    <a:pt x="110" y="61"/>
                  </a:cubicBezTo>
                  <a:lnTo>
                    <a:pt x="120" y="58"/>
                  </a:lnTo>
                  <a:close/>
                  <a:moveTo>
                    <a:pt x="61" y="72"/>
                  </a:moveTo>
                  <a:cubicBezTo>
                    <a:pt x="55" y="72"/>
                    <a:pt x="50" y="67"/>
                    <a:pt x="50" y="61"/>
                  </a:cubicBezTo>
                  <a:cubicBezTo>
                    <a:pt x="50" y="54"/>
                    <a:pt x="55" y="49"/>
                    <a:pt x="61" y="49"/>
                  </a:cubicBezTo>
                  <a:cubicBezTo>
                    <a:pt x="67" y="49"/>
                    <a:pt x="72" y="54"/>
                    <a:pt x="72" y="61"/>
                  </a:cubicBezTo>
                  <a:cubicBezTo>
                    <a:pt x="72" y="67"/>
                    <a:pt x="67" y="72"/>
                    <a:pt x="61" y="7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34" name="Oval 21"/>
            <p:cNvSpPr>
              <a:spLocks noChangeArrowheads="1"/>
            </p:cNvSpPr>
            <p:nvPr/>
          </p:nvSpPr>
          <p:spPr bwMode="auto">
            <a:xfrm>
              <a:off x="-1055688" y="2462213"/>
              <a:ext cx="171450" cy="17145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35" name="Oval 22"/>
            <p:cNvSpPr>
              <a:spLocks noChangeArrowheads="1"/>
            </p:cNvSpPr>
            <p:nvPr/>
          </p:nvSpPr>
          <p:spPr bwMode="auto">
            <a:xfrm>
              <a:off x="-1776413" y="2792413"/>
              <a:ext cx="115888" cy="119063"/>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36" name="Freeform 23"/>
            <p:cNvSpPr>
              <a:spLocks noEditPoints="1"/>
            </p:cNvSpPr>
            <p:nvPr/>
          </p:nvSpPr>
          <p:spPr bwMode="auto">
            <a:xfrm>
              <a:off x="-2773363" y="2439988"/>
              <a:ext cx="2692401" cy="2659063"/>
            </a:xfrm>
            <a:custGeom>
              <a:avLst/>
              <a:gdLst>
                <a:gd name="T0" fmla="*/ 605 w 718"/>
                <a:gd name="T1" fmla="*/ 20 h 709"/>
                <a:gd name="T2" fmla="*/ 602 w 718"/>
                <a:gd name="T3" fmla="*/ 58 h 709"/>
                <a:gd name="T4" fmla="*/ 587 w 718"/>
                <a:gd name="T5" fmla="*/ 93 h 709"/>
                <a:gd name="T6" fmla="*/ 563 w 718"/>
                <a:gd name="T7" fmla="*/ 121 h 709"/>
                <a:gd name="T8" fmla="*/ 530 w 718"/>
                <a:gd name="T9" fmla="*/ 141 h 709"/>
                <a:gd name="T10" fmla="*/ 493 w 718"/>
                <a:gd name="T11" fmla="*/ 149 h 709"/>
                <a:gd name="T12" fmla="*/ 456 w 718"/>
                <a:gd name="T13" fmla="*/ 147 h 709"/>
                <a:gd name="T14" fmla="*/ 420 w 718"/>
                <a:gd name="T15" fmla="*/ 134 h 709"/>
                <a:gd name="T16" fmla="*/ 391 w 718"/>
                <a:gd name="T17" fmla="*/ 110 h 709"/>
                <a:gd name="T18" fmla="*/ 371 w 718"/>
                <a:gd name="T19" fmla="*/ 78 h 709"/>
                <a:gd name="T20" fmla="*/ 361 w 718"/>
                <a:gd name="T21" fmla="*/ 42 h 709"/>
                <a:gd name="T22" fmla="*/ 363 w 718"/>
                <a:gd name="T23" fmla="*/ 4 h 709"/>
                <a:gd name="T24" fmla="*/ 68 w 718"/>
                <a:gd name="T25" fmla="*/ 221 h 709"/>
                <a:gd name="T26" fmla="*/ 162 w 718"/>
                <a:gd name="T27" fmla="*/ 514 h 709"/>
                <a:gd name="T28" fmla="*/ 334 w 718"/>
                <a:gd name="T29" fmla="*/ 176 h 709"/>
                <a:gd name="T30" fmla="*/ 311 w 718"/>
                <a:gd name="T31" fmla="*/ 189 h 709"/>
                <a:gd name="T32" fmla="*/ 288 w 718"/>
                <a:gd name="T33" fmla="*/ 197 h 709"/>
                <a:gd name="T34" fmla="*/ 258 w 718"/>
                <a:gd name="T35" fmla="*/ 192 h 709"/>
                <a:gd name="T36" fmla="*/ 234 w 718"/>
                <a:gd name="T37" fmla="*/ 181 h 709"/>
                <a:gd name="T38" fmla="*/ 214 w 718"/>
                <a:gd name="T39" fmla="*/ 164 h 709"/>
                <a:gd name="T40" fmla="*/ 201 w 718"/>
                <a:gd name="T41" fmla="*/ 141 h 709"/>
                <a:gd name="T42" fmla="*/ 195 w 718"/>
                <a:gd name="T43" fmla="*/ 116 h 709"/>
                <a:gd name="T44" fmla="*/ 197 w 718"/>
                <a:gd name="T45" fmla="*/ 89 h 709"/>
                <a:gd name="T46" fmla="*/ 207 w 718"/>
                <a:gd name="T47" fmla="*/ 64 h 709"/>
                <a:gd name="T48" fmla="*/ 225 w 718"/>
                <a:gd name="T49" fmla="*/ 43 h 709"/>
                <a:gd name="T50" fmla="*/ 249 w 718"/>
                <a:gd name="T51" fmla="*/ 29 h 709"/>
                <a:gd name="T52" fmla="*/ 275 w 718"/>
                <a:gd name="T53" fmla="*/ 23 h 709"/>
                <a:gd name="T54" fmla="*/ 305 w 718"/>
                <a:gd name="T55" fmla="*/ 28 h 709"/>
                <a:gd name="T56" fmla="*/ 329 w 718"/>
                <a:gd name="T57" fmla="*/ 38 h 709"/>
                <a:gd name="T58" fmla="*/ 349 w 718"/>
                <a:gd name="T59" fmla="*/ 55 h 709"/>
                <a:gd name="T60" fmla="*/ 362 w 718"/>
                <a:gd name="T61" fmla="*/ 78 h 709"/>
                <a:gd name="T62" fmla="*/ 368 w 718"/>
                <a:gd name="T63" fmla="*/ 104 h 709"/>
                <a:gd name="T64" fmla="*/ 366 w 718"/>
                <a:gd name="T65" fmla="*/ 131 h 709"/>
                <a:gd name="T66" fmla="*/ 356 w 718"/>
                <a:gd name="T67" fmla="*/ 156 h 709"/>
                <a:gd name="T68" fmla="*/ 338 w 718"/>
                <a:gd name="T69" fmla="*/ 176 h 709"/>
                <a:gd name="T70" fmla="*/ 451 w 718"/>
                <a:gd name="T71" fmla="*/ 208 h 709"/>
                <a:gd name="T72" fmla="*/ 444 w 718"/>
                <a:gd name="T73" fmla="*/ 224 h 709"/>
                <a:gd name="T74" fmla="*/ 433 w 718"/>
                <a:gd name="T75" fmla="*/ 237 h 709"/>
                <a:gd name="T76" fmla="*/ 418 w 718"/>
                <a:gd name="T77" fmla="*/ 247 h 709"/>
                <a:gd name="T78" fmla="*/ 401 w 718"/>
                <a:gd name="T79" fmla="*/ 251 h 709"/>
                <a:gd name="T80" fmla="*/ 383 w 718"/>
                <a:gd name="T81" fmla="*/ 250 h 709"/>
                <a:gd name="T82" fmla="*/ 367 w 718"/>
                <a:gd name="T83" fmla="*/ 243 h 709"/>
                <a:gd name="T84" fmla="*/ 353 w 718"/>
                <a:gd name="T85" fmla="*/ 232 h 709"/>
                <a:gd name="T86" fmla="*/ 343 w 718"/>
                <a:gd name="T87" fmla="*/ 217 h 709"/>
                <a:gd name="T88" fmla="*/ 339 w 718"/>
                <a:gd name="T89" fmla="*/ 200 h 709"/>
                <a:gd name="T90" fmla="*/ 340 w 718"/>
                <a:gd name="T91" fmla="*/ 183 h 709"/>
                <a:gd name="T92" fmla="*/ 346 w 718"/>
                <a:gd name="T93" fmla="*/ 166 h 709"/>
                <a:gd name="T94" fmla="*/ 357 w 718"/>
                <a:gd name="T95" fmla="*/ 153 h 709"/>
                <a:gd name="T96" fmla="*/ 372 w 718"/>
                <a:gd name="T97" fmla="*/ 143 h 709"/>
                <a:gd name="T98" fmla="*/ 389 w 718"/>
                <a:gd name="T99" fmla="*/ 138 h 709"/>
                <a:gd name="T100" fmla="*/ 407 w 718"/>
                <a:gd name="T101" fmla="*/ 139 h 709"/>
                <a:gd name="T102" fmla="*/ 423 w 718"/>
                <a:gd name="T103" fmla="*/ 146 h 709"/>
                <a:gd name="T104" fmla="*/ 437 w 718"/>
                <a:gd name="T105" fmla="*/ 157 h 709"/>
                <a:gd name="T106" fmla="*/ 446 w 718"/>
                <a:gd name="T107" fmla="*/ 172 h 709"/>
                <a:gd name="T108" fmla="*/ 451 w 718"/>
                <a:gd name="T109" fmla="*/ 189 h 7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718" h="709">
                  <a:moveTo>
                    <a:pt x="606" y="330"/>
                  </a:moveTo>
                  <a:cubicBezTo>
                    <a:pt x="718" y="140"/>
                    <a:pt x="627" y="0"/>
                    <a:pt x="627" y="0"/>
                  </a:cubicBezTo>
                  <a:cubicBezTo>
                    <a:pt x="578" y="0"/>
                    <a:pt x="578" y="0"/>
                    <a:pt x="578" y="0"/>
                  </a:cubicBezTo>
                  <a:cubicBezTo>
                    <a:pt x="579" y="4"/>
                    <a:pt x="580" y="9"/>
                    <a:pt x="581" y="13"/>
                  </a:cubicBezTo>
                  <a:cubicBezTo>
                    <a:pt x="601" y="16"/>
                    <a:pt x="601" y="16"/>
                    <a:pt x="601" y="16"/>
                  </a:cubicBezTo>
                  <a:cubicBezTo>
                    <a:pt x="603" y="16"/>
                    <a:pt x="605" y="18"/>
                    <a:pt x="605" y="20"/>
                  </a:cubicBezTo>
                  <a:cubicBezTo>
                    <a:pt x="605" y="20"/>
                    <a:pt x="605" y="20"/>
                    <a:pt x="605" y="20"/>
                  </a:cubicBezTo>
                  <a:cubicBezTo>
                    <a:pt x="605" y="23"/>
                    <a:pt x="604" y="24"/>
                    <a:pt x="601" y="24"/>
                  </a:cubicBezTo>
                  <a:cubicBezTo>
                    <a:pt x="582" y="30"/>
                    <a:pt x="582" y="30"/>
                    <a:pt x="582" y="30"/>
                  </a:cubicBezTo>
                  <a:cubicBezTo>
                    <a:pt x="582" y="35"/>
                    <a:pt x="581" y="40"/>
                    <a:pt x="581" y="45"/>
                  </a:cubicBezTo>
                  <a:cubicBezTo>
                    <a:pt x="599" y="54"/>
                    <a:pt x="599" y="54"/>
                    <a:pt x="599" y="54"/>
                  </a:cubicBezTo>
                  <a:cubicBezTo>
                    <a:pt x="601" y="55"/>
                    <a:pt x="602" y="56"/>
                    <a:pt x="602" y="58"/>
                  </a:cubicBezTo>
                  <a:cubicBezTo>
                    <a:pt x="602" y="58"/>
                    <a:pt x="602" y="59"/>
                    <a:pt x="602" y="59"/>
                  </a:cubicBezTo>
                  <a:cubicBezTo>
                    <a:pt x="601" y="61"/>
                    <a:pt x="599" y="62"/>
                    <a:pt x="597" y="62"/>
                  </a:cubicBezTo>
                  <a:cubicBezTo>
                    <a:pt x="577" y="62"/>
                    <a:pt x="577" y="62"/>
                    <a:pt x="577" y="62"/>
                  </a:cubicBezTo>
                  <a:cubicBezTo>
                    <a:pt x="575" y="66"/>
                    <a:pt x="573" y="71"/>
                    <a:pt x="571" y="75"/>
                  </a:cubicBezTo>
                  <a:cubicBezTo>
                    <a:pt x="585" y="89"/>
                    <a:pt x="585" y="89"/>
                    <a:pt x="585" y="89"/>
                  </a:cubicBezTo>
                  <a:cubicBezTo>
                    <a:pt x="587" y="90"/>
                    <a:pt x="587" y="91"/>
                    <a:pt x="587" y="93"/>
                  </a:cubicBezTo>
                  <a:cubicBezTo>
                    <a:pt x="587" y="94"/>
                    <a:pt x="587" y="94"/>
                    <a:pt x="587" y="95"/>
                  </a:cubicBezTo>
                  <a:cubicBezTo>
                    <a:pt x="585" y="97"/>
                    <a:pt x="583" y="97"/>
                    <a:pt x="581" y="96"/>
                  </a:cubicBezTo>
                  <a:cubicBezTo>
                    <a:pt x="562" y="90"/>
                    <a:pt x="562" y="90"/>
                    <a:pt x="562" y="90"/>
                  </a:cubicBezTo>
                  <a:cubicBezTo>
                    <a:pt x="559" y="94"/>
                    <a:pt x="556" y="97"/>
                    <a:pt x="552" y="101"/>
                  </a:cubicBezTo>
                  <a:cubicBezTo>
                    <a:pt x="562" y="119"/>
                    <a:pt x="562" y="119"/>
                    <a:pt x="562" y="119"/>
                  </a:cubicBezTo>
                  <a:cubicBezTo>
                    <a:pt x="562" y="120"/>
                    <a:pt x="563" y="120"/>
                    <a:pt x="563" y="121"/>
                  </a:cubicBezTo>
                  <a:cubicBezTo>
                    <a:pt x="563" y="122"/>
                    <a:pt x="562" y="124"/>
                    <a:pt x="561" y="124"/>
                  </a:cubicBezTo>
                  <a:cubicBezTo>
                    <a:pt x="559" y="126"/>
                    <a:pt x="557" y="126"/>
                    <a:pt x="555" y="124"/>
                  </a:cubicBezTo>
                  <a:cubicBezTo>
                    <a:pt x="539" y="112"/>
                    <a:pt x="539" y="112"/>
                    <a:pt x="539" y="112"/>
                  </a:cubicBezTo>
                  <a:cubicBezTo>
                    <a:pt x="535" y="114"/>
                    <a:pt x="531" y="117"/>
                    <a:pt x="527" y="119"/>
                  </a:cubicBezTo>
                  <a:cubicBezTo>
                    <a:pt x="530" y="139"/>
                    <a:pt x="530" y="139"/>
                    <a:pt x="530" y="139"/>
                  </a:cubicBezTo>
                  <a:cubicBezTo>
                    <a:pt x="530" y="140"/>
                    <a:pt x="530" y="140"/>
                    <a:pt x="530" y="141"/>
                  </a:cubicBezTo>
                  <a:cubicBezTo>
                    <a:pt x="530" y="142"/>
                    <a:pt x="529" y="144"/>
                    <a:pt x="528" y="145"/>
                  </a:cubicBezTo>
                  <a:cubicBezTo>
                    <a:pt x="526" y="145"/>
                    <a:pt x="523" y="144"/>
                    <a:pt x="522" y="142"/>
                  </a:cubicBezTo>
                  <a:cubicBezTo>
                    <a:pt x="511" y="126"/>
                    <a:pt x="511" y="126"/>
                    <a:pt x="511" y="126"/>
                  </a:cubicBezTo>
                  <a:cubicBezTo>
                    <a:pt x="506" y="127"/>
                    <a:pt x="501" y="128"/>
                    <a:pt x="497" y="129"/>
                  </a:cubicBezTo>
                  <a:cubicBezTo>
                    <a:pt x="493" y="149"/>
                    <a:pt x="493" y="149"/>
                    <a:pt x="493" y="149"/>
                  </a:cubicBezTo>
                  <a:cubicBezTo>
                    <a:pt x="493" y="149"/>
                    <a:pt x="493" y="149"/>
                    <a:pt x="493" y="149"/>
                  </a:cubicBezTo>
                  <a:cubicBezTo>
                    <a:pt x="493" y="151"/>
                    <a:pt x="492" y="153"/>
                    <a:pt x="490" y="153"/>
                  </a:cubicBezTo>
                  <a:cubicBezTo>
                    <a:pt x="490" y="153"/>
                    <a:pt x="490" y="153"/>
                    <a:pt x="489" y="153"/>
                  </a:cubicBezTo>
                  <a:cubicBezTo>
                    <a:pt x="487" y="153"/>
                    <a:pt x="486" y="152"/>
                    <a:pt x="485" y="150"/>
                  </a:cubicBezTo>
                  <a:cubicBezTo>
                    <a:pt x="479" y="130"/>
                    <a:pt x="479" y="130"/>
                    <a:pt x="479" y="130"/>
                  </a:cubicBezTo>
                  <a:cubicBezTo>
                    <a:pt x="475" y="130"/>
                    <a:pt x="470" y="130"/>
                    <a:pt x="465" y="129"/>
                  </a:cubicBezTo>
                  <a:cubicBezTo>
                    <a:pt x="456" y="147"/>
                    <a:pt x="456" y="147"/>
                    <a:pt x="456" y="147"/>
                  </a:cubicBezTo>
                  <a:cubicBezTo>
                    <a:pt x="455" y="149"/>
                    <a:pt x="453" y="151"/>
                    <a:pt x="451" y="150"/>
                  </a:cubicBezTo>
                  <a:cubicBezTo>
                    <a:pt x="449" y="150"/>
                    <a:pt x="448" y="148"/>
                    <a:pt x="448" y="146"/>
                  </a:cubicBezTo>
                  <a:cubicBezTo>
                    <a:pt x="448" y="146"/>
                    <a:pt x="448" y="146"/>
                    <a:pt x="448" y="145"/>
                  </a:cubicBezTo>
                  <a:cubicBezTo>
                    <a:pt x="448" y="125"/>
                    <a:pt x="448" y="125"/>
                    <a:pt x="448" y="125"/>
                  </a:cubicBezTo>
                  <a:cubicBezTo>
                    <a:pt x="444" y="123"/>
                    <a:pt x="439" y="121"/>
                    <a:pt x="435" y="119"/>
                  </a:cubicBezTo>
                  <a:cubicBezTo>
                    <a:pt x="420" y="134"/>
                    <a:pt x="420" y="134"/>
                    <a:pt x="420" y="134"/>
                  </a:cubicBezTo>
                  <a:cubicBezTo>
                    <a:pt x="419" y="135"/>
                    <a:pt x="417" y="136"/>
                    <a:pt x="415" y="135"/>
                  </a:cubicBezTo>
                  <a:cubicBezTo>
                    <a:pt x="414" y="134"/>
                    <a:pt x="413" y="133"/>
                    <a:pt x="413" y="131"/>
                  </a:cubicBezTo>
                  <a:cubicBezTo>
                    <a:pt x="413" y="131"/>
                    <a:pt x="413" y="130"/>
                    <a:pt x="414" y="129"/>
                  </a:cubicBezTo>
                  <a:cubicBezTo>
                    <a:pt x="420" y="110"/>
                    <a:pt x="420" y="110"/>
                    <a:pt x="420" y="110"/>
                  </a:cubicBezTo>
                  <a:cubicBezTo>
                    <a:pt x="416" y="107"/>
                    <a:pt x="413" y="104"/>
                    <a:pt x="409" y="101"/>
                  </a:cubicBezTo>
                  <a:cubicBezTo>
                    <a:pt x="391" y="110"/>
                    <a:pt x="391" y="110"/>
                    <a:pt x="391" y="110"/>
                  </a:cubicBezTo>
                  <a:cubicBezTo>
                    <a:pt x="389" y="111"/>
                    <a:pt x="387" y="111"/>
                    <a:pt x="386" y="109"/>
                  </a:cubicBezTo>
                  <a:cubicBezTo>
                    <a:pt x="385" y="109"/>
                    <a:pt x="385" y="108"/>
                    <a:pt x="385" y="107"/>
                  </a:cubicBezTo>
                  <a:cubicBezTo>
                    <a:pt x="385" y="106"/>
                    <a:pt x="385" y="104"/>
                    <a:pt x="386" y="104"/>
                  </a:cubicBezTo>
                  <a:cubicBezTo>
                    <a:pt x="398" y="87"/>
                    <a:pt x="398" y="87"/>
                    <a:pt x="398" y="87"/>
                  </a:cubicBezTo>
                  <a:cubicBezTo>
                    <a:pt x="395" y="83"/>
                    <a:pt x="393" y="79"/>
                    <a:pt x="391" y="75"/>
                  </a:cubicBezTo>
                  <a:cubicBezTo>
                    <a:pt x="371" y="78"/>
                    <a:pt x="371" y="78"/>
                    <a:pt x="371" y="78"/>
                  </a:cubicBezTo>
                  <a:cubicBezTo>
                    <a:pt x="369" y="79"/>
                    <a:pt x="366" y="78"/>
                    <a:pt x="365" y="76"/>
                  </a:cubicBezTo>
                  <a:cubicBezTo>
                    <a:pt x="365" y="75"/>
                    <a:pt x="365" y="75"/>
                    <a:pt x="365" y="74"/>
                  </a:cubicBezTo>
                  <a:cubicBezTo>
                    <a:pt x="365" y="73"/>
                    <a:pt x="366" y="71"/>
                    <a:pt x="368" y="71"/>
                  </a:cubicBezTo>
                  <a:cubicBezTo>
                    <a:pt x="384" y="59"/>
                    <a:pt x="384" y="59"/>
                    <a:pt x="384" y="59"/>
                  </a:cubicBezTo>
                  <a:cubicBezTo>
                    <a:pt x="383" y="54"/>
                    <a:pt x="382" y="50"/>
                    <a:pt x="381" y="45"/>
                  </a:cubicBezTo>
                  <a:cubicBezTo>
                    <a:pt x="361" y="42"/>
                    <a:pt x="361" y="42"/>
                    <a:pt x="361" y="42"/>
                  </a:cubicBezTo>
                  <a:cubicBezTo>
                    <a:pt x="359" y="42"/>
                    <a:pt x="357" y="40"/>
                    <a:pt x="357" y="38"/>
                  </a:cubicBezTo>
                  <a:cubicBezTo>
                    <a:pt x="357" y="38"/>
                    <a:pt x="357" y="38"/>
                    <a:pt x="357" y="38"/>
                  </a:cubicBezTo>
                  <a:cubicBezTo>
                    <a:pt x="357" y="36"/>
                    <a:pt x="358" y="34"/>
                    <a:pt x="360" y="34"/>
                  </a:cubicBezTo>
                  <a:cubicBezTo>
                    <a:pt x="380" y="28"/>
                    <a:pt x="380" y="28"/>
                    <a:pt x="380" y="28"/>
                  </a:cubicBezTo>
                  <a:cubicBezTo>
                    <a:pt x="380" y="23"/>
                    <a:pt x="380" y="18"/>
                    <a:pt x="381" y="13"/>
                  </a:cubicBezTo>
                  <a:cubicBezTo>
                    <a:pt x="363" y="4"/>
                    <a:pt x="363" y="4"/>
                    <a:pt x="363" y="4"/>
                  </a:cubicBezTo>
                  <a:cubicBezTo>
                    <a:pt x="361" y="4"/>
                    <a:pt x="360" y="2"/>
                    <a:pt x="360" y="0"/>
                  </a:cubicBezTo>
                  <a:cubicBezTo>
                    <a:pt x="360" y="0"/>
                    <a:pt x="360" y="0"/>
                    <a:pt x="360" y="0"/>
                  </a:cubicBezTo>
                  <a:cubicBezTo>
                    <a:pt x="110" y="0"/>
                    <a:pt x="110" y="0"/>
                    <a:pt x="110" y="0"/>
                  </a:cubicBezTo>
                  <a:cubicBezTo>
                    <a:pt x="103" y="41"/>
                    <a:pt x="83" y="85"/>
                    <a:pt x="83" y="85"/>
                  </a:cubicBezTo>
                  <a:cubicBezTo>
                    <a:pt x="71" y="115"/>
                    <a:pt x="79" y="137"/>
                    <a:pt x="79" y="137"/>
                  </a:cubicBezTo>
                  <a:cubicBezTo>
                    <a:pt x="103" y="178"/>
                    <a:pt x="84" y="200"/>
                    <a:pt x="68" y="221"/>
                  </a:cubicBezTo>
                  <a:cubicBezTo>
                    <a:pt x="53" y="242"/>
                    <a:pt x="0" y="315"/>
                    <a:pt x="51" y="317"/>
                  </a:cubicBezTo>
                  <a:cubicBezTo>
                    <a:pt x="99" y="318"/>
                    <a:pt x="84" y="334"/>
                    <a:pt x="84" y="334"/>
                  </a:cubicBezTo>
                  <a:cubicBezTo>
                    <a:pt x="63" y="380"/>
                    <a:pt x="96" y="381"/>
                    <a:pt x="96" y="381"/>
                  </a:cubicBezTo>
                  <a:cubicBezTo>
                    <a:pt x="81" y="408"/>
                    <a:pt x="103" y="409"/>
                    <a:pt x="103" y="409"/>
                  </a:cubicBezTo>
                  <a:cubicBezTo>
                    <a:pt x="135" y="409"/>
                    <a:pt x="118" y="438"/>
                    <a:pt x="118" y="438"/>
                  </a:cubicBezTo>
                  <a:cubicBezTo>
                    <a:pt x="79" y="481"/>
                    <a:pt x="113" y="524"/>
                    <a:pt x="162" y="514"/>
                  </a:cubicBezTo>
                  <a:cubicBezTo>
                    <a:pt x="259" y="494"/>
                    <a:pt x="309" y="527"/>
                    <a:pt x="286" y="597"/>
                  </a:cubicBezTo>
                  <a:cubicBezTo>
                    <a:pt x="263" y="666"/>
                    <a:pt x="232" y="709"/>
                    <a:pt x="232" y="709"/>
                  </a:cubicBezTo>
                  <a:cubicBezTo>
                    <a:pt x="659" y="709"/>
                    <a:pt x="659" y="709"/>
                    <a:pt x="659" y="709"/>
                  </a:cubicBezTo>
                  <a:cubicBezTo>
                    <a:pt x="568" y="521"/>
                    <a:pt x="568" y="521"/>
                    <a:pt x="568" y="521"/>
                  </a:cubicBezTo>
                  <a:cubicBezTo>
                    <a:pt x="540" y="458"/>
                    <a:pt x="606" y="330"/>
                    <a:pt x="606" y="330"/>
                  </a:cubicBezTo>
                  <a:close/>
                  <a:moveTo>
                    <a:pt x="334" y="176"/>
                  </a:moveTo>
                  <a:cubicBezTo>
                    <a:pt x="322" y="168"/>
                    <a:pt x="322" y="168"/>
                    <a:pt x="322" y="168"/>
                  </a:cubicBezTo>
                  <a:cubicBezTo>
                    <a:pt x="320" y="169"/>
                    <a:pt x="317" y="171"/>
                    <a:pt x="314" y="173"/>
                  </a:cubicBezTo>
                  <a:cubicBezTo>
                    <a:pt x="316" y="187"/>
                    <a:pt x="316" y="187"/>
                    <a:pt x="316" y="187"/>
                  </a:cubicBezTo>
                  <a:cubicBezTo>
                    <a:pt x="316" y="187"/>
                    <a:pt x="316" y="188"/>
                    <a:pt x="316" y="188"/>
                  </a:cubicBezTo>
                  <a:cubicBezTo>
                    <a:pt x="316" y="189"/>
                    <a:pt x="315" y="190"/>
                    <a:pt x="314" y="191"/>
                  </a:cubicBezTo>
                  <a:cubicBezTo>
                    <a:pt x="313" y="191"/>
                    <a:pt x="311" y="190"/>
                    <a:pt x="311" y="189"/>
                  </a:cubicBezTo>
                  <a:cubicBezTo>
                    <a:pt x="302" y="177"/>
                    <a:pt x="302" y="177"/>
                    <a:pt x="302" y="177"/>
                  </a:cubicBezTo>
                  <a:cubicBezTo>
                    <a:pt x="299" y="178"/>
                    <a:pt x="296" y="179"/>
                    <a:pt x="293" y="180"/>
                  </a:cubicBezTo>
                  <a:cubicBezTo>
                    <a:pt x="290" y="194"/>
                    <a:pt x="290" y="194"/>
                    <a:pt x="290" y="194"/>
                  </a:cubicBezTo>
                  <a:cubicBezTo>
                    <a:pt x="290" y="194"/>
                    <a:pt x="290" y="194"/>
                    <a:pt x="290" y="194"/>
                  </a:cubicBezTo>
                  <a:cubicBezTo>
                    <a:pt x="290" y="195"/>
                    <a:pt x="289" y="197"/>
                    <a:pt x="288" y="197"/>
                  </a:cubicBezTo>
                  <a:cubicBezTo>
                    <a:pt x="288" y="197"/>
                    <a:pt x="288" y="197"/>
                    <a:pt x="288" y="197"/>
                  </a:cubicBezTo>
                  <a:cubicBezTo>
                    <a:pt x="286" y="197"/>
                    <a:pt x="285" y="196"/>
                    <a:pt x="285" y="194"/>
                  </a:cubicBezTo>
                  <a:cubicBezTo>
                    <a:pt x="281" y="180"/>
                    <a:pt x="281" y="180"/>
                    <a:pt x="281" y="180"/>
                  </a:cubicBezTo>
                  <a:cubicBezTo>
                    <a:pt x="277" y="180"/>
                    <a:pt x="274" y="180"/>
                    <a:pt x="270" y="180"/>
                  </a:cubicBezTo>
                  <a:cubicBezTo>
                    <a:pt x="264" y="192"/>
                    <a:pt x="264" y="192"/>
                    <a:pt x="264" y="192"/>
                  </a:cubicBezTo>
                  <a:cubicBezTo>
                    <a:pt x="264" y="194"/>
                    <a:pt x="262" y="195"/>
                    <a:pt x="261" y="194"/>
                  </a:cubicBezTo>
                  <a:cubicBezTo>
                    <a:pt x="259" y="194"/>
                    <a:pt x="258" y="193"/>
                    <a:pt x="258" y="192"/>
                  </a:cubicBezTo>
                  <a:cubicBezTo>
                    <a:pt x="258" y="191"/>
                    <a:pt x="258" y="191"/>
                    <a:pt x="259" y="191"/>
                  </a:cubicBezTo>
                  <a:cubicBezTo>
                    <a:pt x="259" y="177"/>
                    <a:pt x="259" y="177"/>
                    <a:pt x="259" y="177"/>
                  </a:cubicBezTo>
                  <a:cubicBezTo>
                    <a:pt x="255" y="176"/>
                    <a:pt x="252" y="174"/>
                    <a:pt x="249" y="173"/>
                  </a:cubicBezTo>
                  <a:cubicBezTo>
                    <a:pt x="239" y="183"/>
                    <a:pt x="239" y="183"/>
                    <a:pt x="239" y="183"/>
                  </a:cubicBezTo>
                  <a:cubicBezTo>
                    <a:pt x="238" y="184"/>
                    <a:pt x="237" y="185"/>
                    <a:pt x="235" y="184"/>
                  </a:cubicBezTo>
                  <a:cubicBezTo>
                    <a:pt x="235" y="183"/>
                    <a:pt x="234" y="182"/>
                    <a:pt x="234" y="181"/>
                  </a:cubicBezTo>
                  <a:cubicBezTo>
                    <a:pt x="234" y="181"/>
                    <a:pt x="234" y="180"/>
                    <a:pt x="235" y="180"/>
                  </a:cubicBezTo>
                  <a:cubicBezTo>
                    <a:pt x="239" y="166"/>
                    <a:pt x="239" y="166"/>
                    <a:pt x="239" y="166"/>
                  </a:cubicBezTo>
                  <a:cubicBezTo>
                    <a:pt x="236" y="164"/>
                    <a:pt x="234" y="162"/>
                    <a:pt x="231" y="160"/>
                  </a:cubicBezTo>
                  <a:cubicBezTo>
                    <a:pt x="219" y="166"/>
                    <a:pt x="219" y="166"/>
                    <a:pt x="219" y="166"/>
                  </a:cubicBezTo>
                  <a:cubicBezTo>
                    <a:pt x="218" y="167"/>
                    <a:pt x="216" y="167"/>
                    <a:pt x="215" y="166"/>
                  </a:cubicBezTo>
                  <a:cubicBezTo>
                    <a:pt x="214" y="165"/>
                    <a:pt x="214" y="165"/>
                    <a:pt x="214" y="164"/>
                  </a:cubicBezTo>
                  <a:cubicBezTo>
                    <a:pt x="214" y="163"/>
                    <a:pt x="214" y="163"/>
                    <a:pt x="215" y="162"/>
                  </a:cubicBezTo>
                  <a:cubicBezTo>
                    <a:pt x="224" y="151"/>
                    <a:pt x="224" y="151"/>
                    <a:pt x="224" y="151"/>
                  </a:cubicBezTo>
                  <a:cubicBezTo>
                    <a:pt x="222" y="148"/>
                    <a:pt x="220" y="145"/>
                    <a:pt x="218" y="142"/>
                  </a:cubicBezTo>
                  <a:cubicBezTo>
                    <a:pt x="204" y="144"/>
                    <a:pt x="204" y="144"/>
                    <a:pt x="204" y="144"/>
                  </a:cubicBezTo>
                  <a:cubicBezTo>
                    <a:pt x="203" y="145"/>
                    <a:pt x="201" y="144"/>
                    <a:pt x="201" y="143"/>
                  </a:cubicBezTo>
                  <a:cubicBezTo>
                    <a:pt x="201" y="142"/>
                    <a:pt x="201" y="142"/>
                    <a:pt x="201" y="141"/>
                  </a:cubicBezTo>
                  <a:cubicBezTo>
                    <a:pt x="201" y="140"/>
                    <a:pt x="201" y="139"/>
                    <a:pt x="202" y="139"/>
                  </a:cubicBezTo>
                  <a:cubicBezTo>
                    <a:pt x="214" y="131"/>
                    <a:pt x="214" y="131"/>
                    <a:pt x="214" y="131"/>
                  </a:cubicBezTo>
                  <a:cubicBezTo>
                    <a:pt x="213" y="127"/>
                    <a:pt x="212" y="124"/>
                    <a:pt x="212" y="121"/>
                  </a:cubicBezTo>
                  <a:cubicBezTo>
                    <a:pt x="198" y="119"/>
                    <a:pt x="198" y="119"/>
                    <a:pt x="198" y="119"/>
                  </a:cubicBezTo>
                  <a:cubicBezTo>
                    <a:pt x="196" y="119"/>
                    <a:pt x="195" y="118"/>
                    <a:pt x="195" y="116"/>
                  </a:cubicBezTo>
                  <a:cubicBezTo>
                    <a:pt x="195" y="116"/>
                    <a:pt x="195" y="116"/>
                    <a:pt x="195" y="116"/>
                  </a:cubicBezTo>
                  <a:cubicBezTo>
                    <a:pt x="195" y="114"/>
                    <a:pt x="196" y="113"/>
                    <a:pt x="197" y="113"/>
                  </a:cubicBezTo>
                  <a:cubicBezTo>
                    <a:pt x="211" y="109"/>
                    <a:pt x="211" y="109"/>
                    <a:pt x="211" y="109"/>
                  </a:cubicBezTo>
                  <a:cubicBezTo>
                    <a:pt x="211" y="105"/>
                    <a:pt x="211" y="102"/>
                    <a:pt x="212" y="99"/>
                  </a:cubicBezTo>
                  <a:cubicBezTo>
                    <a:pt x="199" y="92"/>
                    <a:pt x="199" y="92"/>
                    <a:pt x="199" y="92"/>
                  </a:cubicBezTo>
                  <a:cubicBezTo>
                    <a:pt x="198" y="92"/>
                    <a:pt x="197" y="91"/>
                    <a:pt x="197" y="89"/>
                  </a:cubicBezTo>
                  <a:cubicBezTo>
                    <a:pt x="197" y="89"/>
                    <a:pt x="197" y="89"/>
                    <a:pt x="197" y="89"/>
                  </a:cubicBezTo>
                  <a:cubicBezTo>
                    <a:pt x="197" y="87"/>
                    <a:pt x="199" y="86"/>
                    <a:pt x="200" y="87"/>
                  </a:cubicBezTo>
                  <a:cubicBezTo>
                    <a:pt x="215" y="87"/>
                    <a:pt x="215" y="87"/>
                    <a:pt x="215" y="87"/>
                  </a:cubicBezTo>
                  <a:cubicBezTo>
                    <a:pt x="216" y="84"/>
                    <a:pt x="217" y="81"/>
                    <a:pt x="218" y="78"/>
                  </a:cubicBezTo>
                  <a:cubicBezTo>
                    <a:pt x="208" y="68"/>
                    <a:pt x="208" y="68"/>
                    <a:pt x="208" y="68"/>
                  </a:cubicBezTo>
                  <a:cubicBezTo>
                    <a:pt x="208" y="67"/>
                    <a:pt x="207" y="66"/>
                    <a:pt x="207" y="65"/>
                  </a:cubicBezTo>
                  <a:cubicBezTo>
                    <a:pt x="207" y="65"/>
                    <a:pt x="207" y="64"/>
                    <a:pt x="207" y="64"/>
                  </a:cubicBezTo>
                  <a:cubicBezTo>
                    <a:pt x="208" y="62"/>
                    <a:pt x="210" y="62"/>
                    <a:pt x="211" y="63"/>
                  </a:cubicBezTo>
                  <a:cubicBezTo>
                    <a:pt x="225" y="67"/>
                    <a:pt x="225" y="67"/>
                    <a:pt x="225" y="67"/>
                  </a:cubicBezTo>
                  <a:cubicBezTo>
                    <a:pt x="227" y="65"/>
                    <a:pt x="229" y="62"/>
                    <a:pt x="232" y="60"/>
                  </a:cubicBezTo>
                  <a:cubicBezTo>
                    <a:pt x="225" y="47"/>
                    <a:pt x="225" y="47"/>
                    <a:pt x="225" y="47"/>
                  </a:cubicBezTo>
                  <a:cubicBezTo>
                    <a:pt x="225" y="46"/>
                    <a:pt x="224" y="46"/>
                    <a:pt x="224" y="45"/>
                  </a:cubicBezTo>
                  <a:cubicBezTo>
                    <a:pt x="224" y="44"/>
                    <a:pt x="225" y="44"/>
                    <a:pt x="225" y="43"/>
                  </a:cubicBezTo>
                  <a:cubicBezTo>
                    <a:pt x="227" y="42"/>
                    <a:pt x="228" y="42"/>
                    <a:pt x="229" y="43"/>
                  </a:cubicBezTo>
                  <a:cubicBezTo>
                    <a:pt x="241" y="52"/>
                    <a:pt x="241" y="52"/>
                    <a:pt x="241" y="52"/>
                  </a:cubicBezTo>
                  <a:cubicBezTo>
                    <a:pt x="243" y="50"/>
                    <a:pt x="246" y="48"/>
                    <a:pt x="249" y="47"/>
                  </a:cubicBezTo>
                  <a:cubicBezTo>
                    <a:pt x="247" y="33"/>
                    <a:pt x="247" y="33"/>
                    <a:pt x="247" y="33"/>
                  </a:cubicBezTo>
                  <a:cubicBezTo>
                    <a:pt x="247" y="32"/>
                    <a:pt x="247" y="32"/>
                    <a:pt x="247" y="32"/>
                  </a:cubicBezTo>
                  <a:cubicBezTo>
                    <a:pt x="247" y="30"/>
                    <a:pt x="248" y="29"/>
                    <a:pt x="249" y="29"/>
                  </a:cubicBezTo>
                  <a:cubicBezTo>
                    <a:pt x="250" y="28"/>
                    <a:pt x="252" y="29"/>
                    <a:pt x="252" y="31"/>
                  </a:cubicBezTo>
                  <a:cubicBezTo>
                    <a:pt x="261" y="42"/>
                    <a:pt x="261" y="42"/>
                    <a:pt x="261" y="42"/>
                  </a:cubicBezTo>
                  <a:cubicBezTo>
                    <a:pt x="264" y="41"/>
                    <a:pt x="267" y="40"/>
                    <a:pt x="270" y="40"/>
                  </a:cubicBezTo>
                  <a:cubicBezTo>
                    <a:pt x="273" y="26"/>
                    <a:pt x="273" y="26"/>
                    <a:pt x="273" y="26"/>
                  </a:cubicBezTo>
                  <a:cubicBezTo>
                    <a:pt x="273" y="26"/>
                    <a:pt x="273" y="26"/>
                    <a:pt x="273" y="26"/>
                  </a:cubicBezTo>
                  <a:cubicBezTo>
                    <a:pt x="273" y="24"/>
                    <a:pt x="274" y="23"/>
                    <a:pt x="275" y="23"/>
                  </a:cubicBezTo>
                  <a:cubicBezTo>
                    <a:pt x="277" y="23"/>
                    <a:pt x="278" y="24"/>
                    <a:pt x="278" y="25"/>
                  </a:cubicBezTo>
                  <a:cubicBezTo>
                    <a:pt x="282" y="39"/>
                    <a:pt x="282" y="39"/>
                    <a:pt x="282" y="39"/>
                  </a:cubicBezTo>
                  <a:cubicBezTo>
                    <a:pt x="286" y="39"/>
                    <a:pt x="289" y="39"/>
                    <a:pt x="293" y="40"/>
                  </a:cubicBezTo>
                  <a:cubicBezTo>
                    <a:pt x="299" y="27"/>
                    <a:pt x="299" y="27"/>
                    <a:pt x="299" y="27"/>
                  </a:cubicBezTo>
                  <a:cubicBezTo>
                    <a:pt x="299" y="26"/>
                    <a:pt x="301" y="25"/>
                    <a:pt x="302" y="25"/>
                  </a:cubicBezTo>
                  <a:cubicBezTo>
                    <a:pt x="304" y="25"/>
                    <a:pt x="305" y="27"/>
                    <a:pt x="305" y="28"/>
                  </a:cubicBezTo>
                  <a:cubicBezTo>
                    <a:pt x="305" y="28"/>
                    <a:pt x="305" y="28"/>
                    <a:pt x="304" y="29"/>
                  </a:cubicBezTo>
                  <a:cubicBezTo>
                    <a:pt x="304" y="43"/>
                    <a:pt x="304" y="43"/>
                    <a:pt x="304" y="43"/>
                  </a:cubicBezTo>
                  <a:cubicBezTo>
                    <a:pt x="308" y="44"/>
                    <a:pt x="311" y="45"/>
                    <a:pt x="314" y="47"/>
                  </a:cubicBezTo>
                  <a:cubicBezTo>
                    <a:pt x="324" y="37"/>
                    <a:pt x="324" y="37"/>
                    <a:pt x="324" y="37"/>
                  </a:cubicBezTo>
                  <a:cubicBezTo>
                    <a:pt x="325" y="35"/>
                    <a:pt x="326" y="35"/>
                    <a:pt x="328" y="36"/>
                  </a:cubicBezTo>
                  <a:cubicBezTo>
                    <a:pt x="328" y="36"/>
                    <a:pt x="329" y="37"/>
                    <a:pt x="329" y="38"/>
                  </a:cubicBezTo>
                  <a:cubicBezTo>
                    <a:pt x="329" y="39"/>
                    <a:pt x="329" y="39"/>
                    <a:pt x="328" y="40"/>
                  </a:cubicBezTo>
                  <a:cubicBezTo>
                    <a:pt x="324" y="53"/>
                    <a:pt x="324" y="53"/>
                    <a:pt x="324" y="53"/>
                  </a:cubicBezTo>
                  <a:cubicBezTo>
                    <a:pt x="327" y="55"/>
                    <a:pt x="329" y="57"/>
                    <a:pt x="332" y="60"/>
                  </a:cubicBezTo>
                  <a:cubicBezTo>
                    <a:pt x="344" y="53"/>
                    <a:pt x="344" y="53"/>
                    <a:pt x="344" y="53"/>
                  </a:cubicBezTo>
                  <a:cubicBezTo>
                    <a:pt x="345" y="52"/>
                    <a:pt x="347" y="52"/>
                    <a:pt x="348" y="54"/>
                  </a:cubicBezTo>
                  <a:cubicBezTo>
                    <a:pt x="349" y="54"/>
                    <a:pt x="349" y="55"/>
                    <a:pt x="349" y="55"/>
                  </a:cubicBezTo>
                  <a:cubicBezTo>
                    <a:pt x="349" y="56"/>
                    <a:pt x="349" y="57"/>
                    <a:pt x="348" y="58"/>
                  </a:cubicBezTo>
                  <a:cubicBezTo>
                    <a:pt x="339" y="69"/>
                    <a:pt x="339" y="69"/>
                    <a:pt x="339" y="69"/>
                  </a:cubicBezTo>
                  <a:cubicBezTo>
                    <a:pt x="341" y="72"/>
                    <a:pt x="343" y="75"/>
                    <a:pt x="345" y="78"/>
                  </a:cubicBezTo>
                  <a:cubicBezTo>
                    <a:pt x="359" y="75"/>
                    <a:pt x="359" y="75"/>
                    <a:pt x="359" y="75"/>
                  </a:cubicBezTo>
                  <a:cubicBezTo>
                    <a:pt x="360" y="75"/>
                    <a:pt x="362" y="76"/>
                    <a:pt x="362" y="77"/>
                  </a:cubicBezTo>
                  <a:cubicBezTo>
                    <a:pt x="362" y="77"/>
                    <a:pt x="362" y="78"/>
                    <a:pt x="362" y="78"/>
                  </a:cubicBezTo>
                  <a:cubicBezTo>
                    <a:pt x="362" y="79"/>
                    <a:pt x="362" y="80"/>
                    <a:pt x="361" y="81"/>
                  </a:cubicBezTo>
                  <a:cubicBezTo>
                    <a:pt x="349" y="89"/>
                    <a:pt x="349" y="89"/>
                    <a:pt x="349" y="89"/>
                  </a:cubicBezTo>
                  <a:cubicBezTo>
                    <a:pt x="350" y="92"/>
                    <a:pt x="351" y="95"/>
                    <a:pt x="351" y="99"/>
                  </a:cubicBezTo>
                  <a:cubicBezTo>
                    <a:pt x="365" y="101"/>
                    <a:pt x="365" y="101"/>
                    <a:pt x="365" y="101"/>
                  </a:cubicBezTo>
                  <a:cubicBezTo>
                    <a:pt x="367" y="101"/>
                    <a:pt x="368" y="102"/>
                    <a:pt x="368" y="104"/>
                  </a:cubicBezTo>
                  <a:cubicBezTo>
                    <a:pt x="368" y="104"/>
                    <a:pt x="368" y="104"/>
                    <a:pt x="368" y="104"/>
                  </a:cubicBezTo>
                  <a:cubicBezTo>
                    <a:pt x="368" y="105"/>
                    <a:pt x="367" y="106"/>
                    <a:pt x="366" y="107"/>
                  </a:cubicBezTo>
                  <a:cubicBezTo>
                    <a:pt x="352" y="111"/>
                    <a:pt x="352" y="111"/>
                    <a:pt x="352" y="111"/>
                  </a:cubicBezTo>
                  <a:cubicBezTo>
                    <a:pt x="352" y="114"/>
                    <a:pt x="352" y="118"/>
                    <a:pt x="351" y="121"/>
                  </a:cubicBezTo>
                  <a:cubicBezTo>
                    <a:pt x="364" y="127"/>
                    <a:pt x="364" y="127"/>
                    <a:pt x="364" y="127"/>
                  </a:cubicBezTo>
                  <a:cubicBezTo>
                    <a:pt x="365" y="128"/>
                    <a:pt x="366" y="129"/>
                    <a:pt x="366" y="130"/>
                  </a:cubicBezTo>
                  <a:cubicBezTo>
                    <a:pt x="366" y="130"/>
                    <a:pt x="366" y="130"/>
                    <a:pt x="366" y="131"/>
                  </a:cubicBezTo>
                  <a:cubicBezTo>
                    <a:pt x="366" y="132"/>
                    <a:pt x="364" y="133"/>
                    <a:pt x="363" y="133"/>
                  </a:cubicBezTo>
                  <a:cubicBezTo>
                    <a:pt x="348" y="133"/>
                    <a:pt x="348" y="133"/>
                    <a:pt x="348" y="133"/>
                  </a:cubicBezTo>
                  <a:cubicBezTo>
                    <a:pt x="347" y="136"/>
                    <a:pt x="346" y="139"/>
                    <a:pt x="345" y="142"/>
                  </a:cubicBezTo>
                  <a:cubicBezTo>
                    <a:pt x="355" y="152"/>
                    <a:pt x="355" y="152"/>
                    <a:pt x="355" y="152"/>
                  </a:cubicBezTo>
                  <a:cubicBezTo>
                    <a:pt x="355" y="153"/>
                    <a:pt x="356" y="153"/>
                    <a:pt x="356" y="154"/>
                  </a:cubicBezTo>
                  <a:cubicBezTo>
                    <a:pt x="356" y="155"/>
                    <a:pt x="356" y="155"/>
                    <a:pt x="356" y="156"/>
                  </a:cubicBezTo>
                  <a:cubicBezTo>
                    <a:pt x="355" y="157"/>
                    <a:pt x="353" y="158"/>
                    <a:pt x="352" y="157"/>
                  </a:cubicBezTo>
                  <a:cubicBezTo>
                    <a:pt x="338" y="152"/>
                    <a:pt x="338" y="152"/>
                    <a:pt x="338" y="152"/>
                  </a:cubicBezTo>
                  <a:cubicBezTo>
                    <a:pt x="336" y="155"/>
                    <a:pt x="334" y="157"/>
                    <a:pt x="331" y="160"/>
                  </a:cubicBezTo>
                  <a:cubicBezTo>
                    <a:pt x="338" y="173"/>
                    <a:pt x="338" y="173"/>
                    <a:pt x="338" y="173"/>
                  </a:cubicBezTo>
                  <a:cubicBezTo>
                    <a:pt x="338" y="173"/>
                    <a:pt x="339" y="174"/>
                    <a:pt x="339" y="174"/>
                  </a:cubicBezTo>
                  <a:cubicBezTo>
                    <a:pt x="339" y="175"/>
                    <a:pt x="338" y="176"/>
                    <a:pt x="338" y="176"/>
                  </a:cubicBezTo>
                  <a:cubicBezTo>
                    <a:pt x="336" y="177"/>
                    <a:pt x="335" y="177"/>
                    <a:pt x="334" y="176"/>
                  </a:cubicBezTo>
                  <a:close/>
                  <a:moveTo>
                    <a:pt x="451" y="192"/>
                  </a:moveTo>
                  <a:cubicBezTo>
                    <a:pt x="442" y="195"/>
                    <a:pt x="442" y="195"/>
                    <a:pt x="442" y="195"/>
                  </a:cubicBezTo>
                  <a:cubicBezTo>
                    <a:pt x="442" y="197"/>
                    <a:pt x="442" y="200"/>
                    <a:pt x="441" y="202"/>
                  </a:cubicBezTo>
                  <a:cubicBezTo>
                    <a:pt x="450" y="206"/>
                    <a:pt x="450" y="206"/>
                    <a:pt x="450" y="206"/>
                  </a:cubicBezTo>
                  <a:cubicBezTo>
                    <a:pt x="451" y="206"/>
                    <a:pt x="451" y="207"/>
                    <a:pt x="451" y="208"/>
                  </a:cubicBezTo>
                  <a:cubicBezTo>
                    <a:pt x="451" y="208"/>
                    <a:pt x="451" y="208"/>
                    <a:pt x="451" y="208"/>
                  </a:cubicBezTo>
                  <a:cubicBezTo>
                    <a:pt x="451" y="209"/>
                    <a:pt x="450" y="210"/>
                    <a:pt x="449" y="210"/>
                  </a:cubicBezTo>
                  <a:cubicBezTo>
                    <a:pt x="439" y="210"/>
                    <a:pt x="439" y="210"/>
                    <a:pt x="439" y="210"/>
                  </a:cubicBezTo>
                  <a:cubicBezTo>
                    <a:pt x="439" y="212"/>
                    <a:pt x="438" y="214"/>
                    <a:pt x="437" y="216"/>
                  </a:cubicBezTo>
                  <a:cubicBezTo>
                    <a:pt x="444" y="223"/>
                    <a:pt x="444" y="223"/>
                    <a:pt x="444" y="223"/>
                  </a:cubicBezTo>
                  <a:cubicBezTo>
                    <a:pt x="444" y="223"/>
                    <a:pt x="444" y="224"/>
                    <a:pt x="444" y="224"/>
                  </a:cubicBezTo>
                  <a:cubicBezTo>
                    <a:pt x="444" y="225"/>
                    <a:pt x="444" y="225"/>
                    <a:pt x="444" y="225"/>
                  </a:cubicBezTo>
                  <a:cubicBezTo>
                    <a:pt x="444" y="226"/>
                    <a:pt x="443" y="226"/>
                    <a:pt x="442" y="226"/>
                  </a:cubicBezTo>
                  <a:cubicBezTo>
                    <a:pt x="433" y="223"/>
                    <a:pt x="433" y="223"/>
                    <a:pt x="433" y="223"/>
                  </a:cubicBezTo>
                  <a:cubicBezTo>
                    <a:pt x="431" y="224"/>
                    <a:pt x="430" y="226"/>
                    <a:pt x="428" y="228"/>
                  </a:cubicBezTo>
                  <a:cubicBezTo>
                    <a:pt x="433" y="236"/>
                    <a:pt x="433" y="236"/>
                    <a:pt x="433" y="236"/>
                  </a:cubicBezTo>
                  <a:cubicBezTo>
                    <a:pt x="433" y="237"/>
                    <a:pt x="433" y="237"/>
                    <a:pt x="433" y="237"/>
                  </a:cubicBezTo>
                  <a:cubicBezTo>
                    <a:pt x="433" y="238"/>
                    <a:pt x="433" y="239"/>
                    <a:pt x="432" y="239"/>
                  </a:cubicBezTo>
                  <a:cubicBezTo>
                    <a:pt x="431" y="240"/>
                    <a:pt x="430" y="239"/>
                    <a:pt x="430" y="239"/>
                  </a:cubicBezTo>
                  <a:cubicBezTo>
                    <a:pt x="422" y="233"/>
                    <a:pt x="422" y="233"/>
                    <a:pt x="422" y="233"/>
                  </a:cubicBezTo>
                  <a:cubicBezTo>
                    <a:pt x="420" y="234"/>
                    <a:pt x="418" y="235"/>
                    <a:pt x="416" y="236"/>
                  </a:cubicBezTo>
                  <a:cubicBezTo>
                    <a:pt x="418" y="246"/>
                    <a:pt x="418" y="246"/>
                    <a:pt x="418" y="246"/>
                  </a:cubicBezTo>
                  <a:cubicBezTo>
                    <a:pt x="418" y="246"/>
                    <a:pt x="418" y="246"/>
                    <a:pt x="418" y="247"/>
                  </a:cubicBezTo>
                  <a:cubicBezTo>
                    <a:pt x="418" y="247"/>
                    <a:pt x="417" y="248"/>
                    <a:pt x="417" y="248"/>
                  </a:cubicBezTo>
                  <a:cubicBezTo>
                    <a:pt x="416" y="249"/>
                    <a:pt x="415" y="248"/>
                    <a:pt x="414" y="247"/>
                  </a:cubicBezTo>
                  <a:cubicBezTo>
                    <a:pt x="409" y="239"/>
                    <a:pt x="409" y="239"/>
                    <a:pt x="409" y="239"/>
                  </a:cubicBezTo>
                  <a:cubicBezTo>
                    <a:pt x="407" y="240"/>
                    <a:pt x="404" y="241"/>
                    <a:pt x="402" y="241"/>
                  </a:cubicBezTo>
                  <a:cubicBezTo>
                    <a:pt x="401" y="250"/>
                    <a:pt x="401" y="250"/>
                    <a:pt x="401" y="250"/>
                  </a:cubicBezTo>
                  <a:cubicBezTo>
                    <a:pt x="401" y="250"/>
                    <a:pt x="401" y="251"/>
                    <a:pt x="401" y="251"/>
                  </a:cubicBezTo>
                  <a:cubicBezTo>
                    <a:pt x="401" y="252"/>
                    <a:pt x="400" y="252"/>
                    <a:pt x="399" y="252"/>
                  </a:cubicBezTo>
                  <a:cubicBezTo>
                    <a:pt x="399" y="252"/>
                    <a:pt x="399" y="252"/>
                    <a:pt x="399" y="252"/>
                  </a:cubicBezTo>
                  <a:cubicBezTo>
                    <a:pt x="398" y="252"/>
                    <a:pt x="397" y="252"/>
                    <a:pt x="397" y="251"/>
                  </a:cubicBezTo>
                  <a:cubicBezTo>
                    <a:pt x="394" y="242"/>
                    <a:pt x="394" y="242"/>
                    <a:pt x="394" y="242"/>
                  </a:cubicBezTo>
                  <a:cubicBezTo>
                    <a:pt x="392" y="242"/>
                    <a:pt x="390" y="241"/>
                    <a:pt x="387" y="241"/>
                  </a:cubicBezTo>
                  <a:cubicBezTo>
                    <a:pt x="383" y="250"/>
                    <a:pt x="383" y="250"/>
                    <a:pt x="383" y="250"/>
                  </a:cubicBezTo>
                  <a:cubicBezTo>
                    <a:pt x="383" y="251"/>
                    <a:pt x="382" y="251"/>
                    <a:pt x="381" y="251"/>
                  </a:cubicBezTo>
                  <a:cubicBezTo>
                    <a:pt x="380" y="251"/>
                    <a:pt x="379" y="250"/>
                    <a:pt x="379" y="249"/>
                  </a:cubicBezTo>
                  <a:cubicBezTo>
                    <a:pt x="379" y="249"/>
                    <a:pt x="379" y="249"/>
                    <a:pt x="379" y="249"/>
                  </a:cubicBezTo>
                  <a:cubicBezTo>
                    <a:pt x="380" y="239"/>
                    <a:pt x="380" y="239"/>
                    <a:pt x="380" y="239"/>
                  </a:cubicBezTo>
                  <a:cubicBezTo>
                    <a:pt x="377" y="238"/>
                    <a:pt x="375" y="237"/>
                    <a:pt x="373" y="236"/>
                  </a:cubicBezTo>
                  <a:cubicBezTo>
                    <a:pt x="367" y="243"/>
                    <a:pt x="367" y="243"/>
                    <a:pt x="367" y="243"/>
                  </a:cubicBezTo>
                  <a:cubicBezTo>
                    <a:pt x="366" y="244"/>
                    <a:pt x="365" y="244"/>
                    <a:pt x="364" y="244"/>
                  </a:cubicBezTo>
                  <a:cubicBezTo>
                    <a:pt x="364" y="243"/>
                    <a:pt x="363" y="243"/>
                    <a:pt x="363" y="242"/>
                  </a:cubicBezTo>
                  <a:cubicBezTo>
                    <a:pt x="363" y="242"/>
                    <a:pt x="363" y="242"/>
                    <a:pt x="364" y="241"/>
                  </a:cubicBezTo>
                  <a:cubicBezTo>
                    <a:pt x="367" y="232"/>
                    <a:pt x="367" y="232"/>
                    <a:pt x="367" y="232"/>
                  </a:cubicBezTo>
                  <a:cubicBezTo>
                    <a:pt x="365" y="231"/>
                    <a:pt x="363" y="229"/>
                    <a:pt x="361" y="228"/>
                  </a:cubicBezTo>
                  <a:cubicBezTo>
                    <a:pt x="353" y="232"/>
                    <a:pt x="353" y="232"/>
                    <a:pt x="353" y="232"/>
                  </a:cubicBezTo>
                  <a:cubicBezTo>
                    <a:pt x="352" y="233"/>
                    <a:pt x="351" y="233"/>
                    <a:pt x="350" y="232"/>
                  </a:cubicBezTo>
                  <a:cubicBezTo>
                    <a:pt x="350" y="232"/>
                    <a:pt x="350" y="231"/>
                    <a:pt x="350" y="231"/>
                  </a:cubicBezTo>
                  <a:cubicBezTo>
                    <a:pt x="350" y="230"/>
                    <a:pt x="350" y="230"/>
                    <a:pt x="351" y="229"/>
                  </a:cubicBezTo>
                  <a:cubicBezTo>
                    <a:pt x="356" y="222"/>
                    <a:pt x="356" y="222"/>
                    <a:pt x="356" y="222"/>
                  </a:cubicBezTo>
                  <a:cubicBezTo>
                    <a:pt x="355" y="220"/>
                    <a:pt x="354" y="218"/>
                    <a:pt x="353" y="216"/>
                  </a:cubicBezTo>
                  <a:cubicBezTo>
                    <a:pt x="343" y="217"/>
                    <a:pt x="343" y="217"/>
                    <a:pt x="343" y="217"/>
                  </a:cubicBezTo>
                  <a:cubicBezTo>
                    <a:pt x="342" y="218"/>
                    <a:pt x="341" y="217"/>
                    <a:pt x="341" y="216"/>
                  </a:cubicBezTo>
                  <a:cubicBezTo>
                    <a:pt x="341" y="216"/>
                    <a:pt x="341" y="216"/>
                    <a:pt x="341" y="216"/>
                  </a:cubicBezTo>
                  <a:cubicBezTo>
                    <a:pt x="341" y="215"/>
                    <a:pt x="341" y="214"/>
                    <a:pt x="342" y="214"/>
                  </a:cubicBezTo>
                  <a:cubicBezTo>
                    <a:pt x="350" y="208"/>
                    <a:pt x="350" y="208"/>
                    <a:pt x="350" y="208"/>
                  </a:cubicBezTo>
                  <a:cubicBezTo>
                    <a:pt x="349" y="206"/>
                    <a:pt x="349" y="204"/>
                    <a:pt x="348" y="202"/>
                  </a:cubicBezTo>
                  <a:cubicBezTo>
                    <a:pt x="339" y="200"/>
                    <a:pt x="339" y="200"/>
                    <a:pt x="339" y="200"/>
                  </a:cubicBezTo>
                  <a:cubicBezTo>
                    <a:pt x="338" y="200"/>
                    <a:pt x="337" y="200"/>
                    <a:pt x="337" y="199"/>
                  </a:cubicBezTo>
                  <a:cubicBezTo>
                    <a:pt x="337" y="199"/>
                    <a:pt x="337" y="198"/>
                    <a:pt x="337" y="198"/>
                  </a:cubicBezTo>
                  <a:cubicBezTo>
                    <a:pt x="337" y="197"/>
                    <a:pt x="338" y="197"/>
                    <a:pt x="339" y="197"/>
                  </a:cubicBezTo>
                  <a:cubicBezTo>
                    <a:pt x="348" y="194"/>
                    <a:pt x="348" y="194"/>
                    <a:pt x="348" y="194"/>
                  </a:cubicBezTo>
                  <a:cubicBezTo>
                    <a:pt x="348" y="191"/>
                    <a:pt x="348" y="189"/>
                    <a:pt x="348" y="187"/>
                  </a:cubicBezTo>
                  <a:cubicBezTo>
                    <a:pt x="340" y="183"/>
                    <a:pt x="340" y="183"/>
                    <a:pt x="340" y="183"/>
                  </a:cubicBezTo>
                  <a:cubicBezTo>
                    <a:pt x="339" y="182"/>
                    <a:pt x="338" y="182"/>
                    <a:pt x="338" y="181"/>
                  </a:cubicBezTo>
                  <a:cubicBezTo>
                    <a:pt x="338" y="181"/>
                    <a:pt x="338" y="181"/>
                    <a:pt x="338" y="180"/>
                  </a:cubicBezTo>
                  <a:cubicBezTo>
                    <a:pt x="339" y="179"/>
                    <a:pt x="340" y="179"/>
                    <a:pt x="341" y="179"/>
                  </a:cubicBezTo>
                  <a:cubicBezTo>
                    <a:pt x="350" y="179"/>
                    <a:pt x="350" y="179"/>
                    <a:pt x="350" y="179"/>
                  </a:cubicBezTo>
                  <a:cubicBezTo>
                    <a:pt x="351" y="177"/>
                    <a:pt x="352" y="175"/>
                    <a:pt x="353" y="173"/>
                  </a:cubicBezTo>
                  <a:cubicBezTo>
                    <a:pt x="346" y="166"/>
                    <a:pt x="346" y="166"/>
                    <a:pt x="346" y="166"/>
                  </a:cubicBezTo>
                  <a:cubicBezTo>
                    <a:pt x="346" y="166"/>
                    <a:pt x="345" y="165"/>
                    <a:pt x="345" y="165"/>
                  </a:cubicBezTo>
                  <a:cubicBezTo>
                    <a:pt x="345" y="164"/>
                    <a:pt x="345" y="164"/>
                    <a:pt x="345" y="164"/>
                  </a:cubicBezTo>
                  <a:cubicBezTo>
                    <a:pt x="346" y="163"/>
                    <a:pt x="347" y="163"/>
                    <a:pt x="348" y="163"/>
                  </a:cubicBezTo>
                  <a:cubicBezTo>
                    <a:pt x="357" y="166"/>
                    <a:pt x="357" y="166"/>
                    <a:pt x="357" y="166"/>
                  </a:cubicBezTo>
                  <a:cubicBezTo>
                    <a:pt x="358" y="164"/>
                    <a:pt x="360" y="163"/>
                    <a:pt x="361" y="161"/>
                  </a:cubicBezTo>
                  <a:cubicBezTo>
                    <a:pt x="357" y="153"/>
                    <a:pt x="357" y="153"/>
                    <a:pt x="357" y="153"/>
                  </a:cubicBezTo>
                  <a:cubicBezTo>
                    <a:pt x="357" y="152"/>
                    <a:pt x="357" y="152"/>
                    <a:pt x="357" y="151"/>
                  </a:cubicBezTo>
                  <a:cubicBezTo>
                    <a:pt x="357" y="151"/>
                    <a:pt x="357" y="150"/>
                    <a:pt x="357" y="150"/>
                  </a:cubicBezTo>
                  <a:cubicBezTo>
                    <a:pt x="358" y="149"/>
                    <a:pt x="359" y="149"/>
                    <a:pt x="360" y="150"/>
                  </a:cubicBezTo>
                  <a:cubicBezTo>
                    <a:pt x="368" y="156"/>
                    <a:pt x="368" y="156"/>
                    <a:pt x="368" y="156"/>
                  </a:cubicBezTo>
                  <a:cubicBezTo>
                    <a:pt x="369" y="155"/>
                    <a:pt x="371" y="153"/>
                    <a:pt x="373" y="152"/>
                  </a:cubicBezTo>
                  <a:cubicBezTo>
                    <a:pt x="372" y="143"/>
                    <a:pt x="372" y="143"/>
                    <a:pt x="372" y="143"/>
                  </a:cubicBezTo>
                  <a:cubicBezTo>
                    <a:pt x="372" y="143"/>
                    <a:pt x="372" y="143"/>
                    <a:pt x="372" y="142"/>
                  </a:cubicBezTo>
                  <a:cubicBezTo>
                    <a:pt x="372" y="142"/>
                    <a:pt x="372" y="141"/>
                    <a:pt x="373" y="141"/>
                  </a:cubicBezTo>
                  <a:cubicBezTo>
                    <a:pt x="374" y="140"/>
                    <a:pt x="375" y="141"/>
                    <a:pt x="375" y="142"/>
                  </a:cubicBezTo>
                  <a:cubicBezTo>
                    <a:pt x="381" y="149"/>
                    <a:pt x="381" y="149"/>
                    <a:pt x="381" y="149"/>
                  </a:cubicBezTo>
                  <a:cubicBezTo>
                    <a:pt x="383" y="149"/>
                    <a:pt x="385" y="148"/>
                    <a:pt x="387" y="148"/>
                  </a:cubicBezTo>
                  <a:cubicBezTo>
                    <a:pt x="389" y="138"/>
                    <a:pt x="389" y="138"/>
                    <a:pt x="389" y="138"/>
                  </a:cubicBezTo>
                  <a:cubicBezTo>
                    <a:pt x="389" y="138"/>
                    <a:pt x="389" y="138"/>
                    <a:pt x="389" y="138"/>
                  </a:cubicBezTo>
                  <a:cubicBezTo>
                    <a:pt x="389" y="137"/>
                    <a:pt x="390" y="136"/>
                    <a:pt x="391" y="136"/>
                  </a:cubicBezTo>
                  <a:cubicBezTo>
                    <a:pt x="392" y="136"/>
                    <a:pt x="393" y="137"/>
                    <a:pt x="393" y="138"/>
                  </a:cubicBezTo>
                  <a:cubicBezTo>
                    <a:pt x="395" y="147"/>
                    <a:pt x="395" y="147"/>
                    <a:pt x="395" y="147"/>
                  </a:cubicBezTo>
                  <a:cubicBezTo>
                    <a:pt x="398" y="147"/>
                    <a:pt x="400" y="147"/>
                    <a:pt x="402" y="148"/>
                  </a:cubicBezTo>
                  <a:cubicBezTo>
                    <a:pt x="407" y="139"/>
                    <a:pt x="407" y="139"/>
                    <a:pt x="407" y="139"/>
                  </a:cubicBezTo>
                  <a:cubicBezTo>
                    <a:pt x="407" y="138"/>
                    <a:pt x="408" y="138"/>
                    <a:pt x="409" y="138"/>
                  </a:cubicBezTo>
                  <a:cubicBezTo>
                    <a:pt x="410" y="138"/>
                    <a:pt x="410" y="139"/>
                    <a:pt x="410" y="140"/>
                  </a:cubicBezTo>
                  <a:cubicBezTo>
                    <a:pt x="410" y="140"/>
                    <a:pt x="410" y="140"/>
                    <a:pt x="410" y="140"/>
                  </a:cubicBezTo>
                  <a:cubicBezTo>
                    <a:pt x="410" y="150"/>
                    <a:pt x="410" y="150"/>
                    <a:pt x="410" y="150"/>
                  </a:cubicBezTo>
                  <a:cubicBezTo>
                    <a:pt x="412" y="150"/>
                    <a:pt x="414" y="151"/>
                    <a:pt x="416" y="152"/>
                  </a:cubicBezTo>
                  <a:cubicBezTo>
                    <a:pt x="423" y="146"/>
                    <a:pt x="423" y="146"/>
                    <a:pt x="423" y="146"/>
                  </a:cubicBezTo>
                  <a:cubicBezTo>
                    <a:pt x="424" y="145"/>
                    <a:pt x="425" y="145"/>
                    <a:pt x="426" y="145"/>
                  </a:cubicBezTo>
                  <a:cubicBezTo>
                    <a:pt x="426" y="145"/>
                    <a:pt x="426" y="146"/>
                    <a:pt x="426" y="147"/>
                  </a:cubicBezTo>
                  <a:cubicBezTo>
                    <a:pt x="426" y="147"/>
                    <a:pt x="426" y="147"/>
                    <a:pt x="426" y="148"/>
                  </a:cubicBezTo>
                  <a:cubicBezTo>
                    <a:pt x="423" y="157"/>
                    <a:pt x="423" y="157"/>
                    <a:pt x="423" y="157"/>
                  </a:cubicBezTo>
                  <a:cubicBezTo>
                    <a:pt x="425" y="158"/>
                    <a:pt x="427" y="159"/>
                    <a:pt x="428" y="161"/>
                  </a:cubicBezTo>
                  <a:cubicBezTo>
                    <a:pt x="437" y="157"/>
                    <a:pt x="437" y="157"/>
                    <a:pt x="437" y="157"/>
                  </a:cubicBezTo>
                  <a:cubicBezTo>
                    <a:pt x="437" y="156"/>
                    <a:pt x="439" y="156"/>
                    <a:pt x="439" y="157"/>
                  </a:cubicBezTo>
                  <a:cubicBezTo>
                    <a:pt x="440" y="157"/>
                    <a:pt x="440" y="158"/>
                    <a:pt x="440" y="158"/>
                  </a:cubicBezTo>
                  <a:cubicBezTo>
                    <a:pt x="440" y="159"/>
                    <a:pt x="440" y="159"/>
                    <a:pt x="439" y="160"/>
                  </a:cubicBezTo>
                  <a:cubicBezTo>
                    <a:pt x="433" y="167"/>
                    <a:pt x="433" y="167"/>
                    <a:pt x="433" y="167"/>
                  </a:cubicBezTo>
                  <a:cubicBezTo>
                    <a:pt x="435" y="169"/>
                    <a:pt x="436" y="171"/>
                    <a:pt x="437" y="173"/>
                  </a:cubicBezTo>
                  <a:cubicBezTo>
                    <a:pt x="446" y="172"/>
                    <a:pt x="446" y="172"/>
                    <a:pt x="446" y="172"/>
                  </a:cubicBezTo>
                  <a:cubicBezTo>
                    <a:pt x="447" y="171"/>
                    <a:pt x="448" y="172"/>
                    <a:pt x="449" y="173"/>
                  </a:cubicBezTo>
                  <a:cubicBezTo>
                    <a:pt x="449" y="173"/>
                    <a:pt x="449" y="173"/>
                    <a:pt x="449" y="173"/>
                  </a:cubicBezTo>
                  <a:cubicBezTo>
                    <a:pt x="449" y="174"/>
                    <a:pt x="448" y="175"/>
                    <a:pt x="448" y="175"/>
                  </a:cubicBezTo>
                  <a:cubicBezTo>
                    <a:pt x="440" y="180"/>
                    <a:pt x="440" y="180"/>
                    <a:pt x="440" y="180"/>
                  </a:cubicBezTo>
                  <a:cubicBezTo>
                    <a:pt x="441" y="183"/>
                    <a:pt x="441" y="185"/>
                    <a:pt x="441" y="187"/>
                  </a:cubicBezTo>
                  <a:cubicBezTo>
                    <a:pt x="451" y="189"/>
                    <a:pt x="451" y="189"/>
                    <a:pt x="451" y="189"/>
                  </a:cubicBezTo>
                  <a:cubicBezTo>
                    <a:pt x="452" y="188"/>
                    <a:pt x="453" y="189"/>
                    <a:pt x="453" y="190"/>
                  </a:cubicBezTo>
                  <a:cubicBezTo>
                    <a:pt x="453" y="190"/>
                    <a:pt x="453" y="190"/>
                    <a:pt x="453" y="190"/>
                  </a:cubicBezTo>
                  <a:cubicBezTo>
                    <a:pt x="453" y="191"/>
                    <a:pt x="452" y="192"/>
                    <a:pt x="451" y="19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37" name="Oval 24"/>
            <p:cNvSpPr>
              <a:spLocks noChangeArrowheads="1"/>
            </p:cNvSpPr>
            <p:nvPr/>
          </p:nvSpPr>
          <p:spPr bwMode="auto">
            <a:xfrm>
              <a:off x="-1333500" y="3128963"/>
              <a:ext cx="77788" cy="79375"/>
            </a:xfrm>
            <a:prstGeom prst="ellipse">
              <a:avLst/>
            </a:prstGeom>
            <a:grpFill/>
            <a:ln w="9525">
              <a:solidFill>
                <a:schemeClr val="tx1"/>
              </a:solidFill>
              <a:round/>
            </a:ln>
          </p:spPr>
          <p:txBody>
            <a:bodyPr vert="horz" wrap="square" lIns="91440" tIns="45720" rIns="91440" bIns="45720" numCol="1" anchor="t" anchorCtr="0" compatLnSpc="1"/>
            <a:lstStyle/>
            <a:p>
              <a:endParaRPr lang="en-US"/>
            </a:p>
          </p:txBody>
        </p:sp>
        <p:sp>
          <p:nvSpPr>
            <p:cNvPr id="38" name="Freeform 25"/>
            <p:cNvSpPr/>
            <p:nvPr/>
          </p:nvSpPr>
          <p:spPr bwMode="auto">
            <a:xfrm>
              <a:off x="-1423988" y="2082800"/>
              <a:ext cx="889000" cy="357188"/>
            </a:xfrm>
            <a:custGeom>
              <a:avLst/>
              <a:gdLst>
                <a:gd name="T0" fmla="*/ 218 w 237"/>
                <a:gd name="T1" fmla="*/ 95 h 95"/>
                <a:gd name="T2" fmla="*/ 217 w 237"/>
                <a:gd name="T3" fmla="*/ 94 h 95"/>
                <a:gd name="T4" fmla="*/ 234 w 237"/>
                <a:gd name="T5" fmla="*/ 82 h 95"/>
                <a:gd name="T6" fmla="*/ 237 w 237"/>
                <a:gd name="T7" fmla="*/ 79 h 95"/>
                <a:gd name="T8" fmla="*/ 236 w 237"/>
                <a:gd name="T9" fmla="*/ 77 h 95"/>
                <a:gd name="T10" fmla="*/ 231 w 237"/>
                <a:gd name="T11" fmla="*/ 75 h 95"/>
                <a:gd name="T12" fmla="*/ 211 w 237"/>
                <a:gd name="T13" fmla="*/ 78 h 95"/>
                <a:gd name="T14" fmla="*/ 203 w 237"/>
                <a:gd name="T15" fmla="*/ 66 h 95"/>
                <a:gd name="T16" fmla="*/ 216 w 237"/>
                <a:gd name="T17" fmla="*/ 49 h 95"/>
                <a:gd name="T18" fmla="*/ 217 w 237"/>
                <a:gd name="T19" fmla="*/ 46 h 95"/>
                <a:gd name="T20" fmla="*/ 216 w 237"/>
                <a:gd name="T21" fmla="*/ 44 h 95"/>
                <a:gd name="T22" fmla="*/ 211 w 237"/>
                <a:gd name="T23" fmla="*/ 43 h 95"/>
                <a:gd name="T24" fmla="*/ 192 w 237"/>
                <a:gd name="T25" fmla="*/ 53 h 95"/>
                <a:gd name="T26" fmla="*/ 181 w 237"/>
                <a:gd name="T27" fmla="*/ 43 h 95"/>
                <a:gd name="T28" fmla="*/ 188 w 237"/>
                <a:gd name="T29" fmla="*/ 24 h 95"/>
                <a:gd name="T30" fmla="*/ 189 w 237"/>
                <a:gd name="T31" fmla="*/ 22 h 95"/>
                <a:gd name="T32" fmla="*/ 187 w 237"/>
                <a:gd name="T33" fmla="*/ 18 h 95"/>
                <a:gd name="T34" fmla="*/ 181 w 237"/>
                <a:gd name="T35" fmla="*/ 20 h 95"/>
                <a:gd name="T36" fmla="*/ 167 w 237"/>
                <a:gd name="T37" fmla="*/ 34 h 95"/>
                <a:gd name="T38" fmla="*/ 153 w 237"/>
                <a:gd name="T39" fmla="*/ 28 h 95"/>
                <a:gd name="T40" fmla="*/ 154 w 237"/>
                <a:gd name="T41" fmla="*/ 8 h 95"/>
                <a:gd name="T42" fmla="*/ 154 w 237"/>
                <a:gd name="T43" fmla="*/ 7 h 95"/>
                <a:gd name="T44" fmla="*/ 151 w 237"/>
                <a:gd name="T45" fmla="*/ 3 h 95"/>
                <a:gd name="T46" fmla="*/ 146 w 237"/>
                <a:gd name="T47" fmla="*/ 6 h 95"/>
                <a:gd name="T48" fmla="*/ 137 w 237"/>
                <a:gd name="T49" fmla="*/ 24 h 95"/>
                <a:gd name="T50" fmla="*/ 122 w 237"/>
                <a:gd name="T51" fmla="*/ 23 h 95"/>
                <a:gd name="T52" fmla="*/ 116 w 237"/>
                <a:gd name="T53" fmla="*/ 4 h 95"/>
                <a:gd name="T54" fmla="*/ 112 w 237"/>
                <a:gd name="T55" fmla="*/ 0 h 95"/>
                <a:gd name="T56" fmla="*/ 108 w 237"/>
                <a:gd name="T57" fmla="*/ 4 h 95"/>
                <a:gd name="T58" fmla="*/ 108 w 237"/>
                <a:gd name="T59" fmla="*/ 4 h 95"/>
                <a:gd name="T60" fmla="*/ 105 w 237"/>
                <a:gd name="T61" fmla="*/ 24 h 95"/>
                <a:gd name="T62" fmla="*/ 91 w 237"/>
                <a:gd name="T63" fmla="*/ 28 h 95"/>
                <a:gd name="T64" fmla="*/ 79 w 237"/>
                <a:gd name="T65" fmla="*/ 11 h 95"/>
                <a:gd name="T66" fmla="*/ 74 w 237"/>
                <a:gd name="T67" fmla="*/ 9 h 95"/>
                <a:gd name="T68" fmla="*/ 71 w 237"/>
                <a:gd name="T69" fmla="*/ 12 h 95"/>
                <a:gd name="T70" fmla="*/ 72 w 237"/>
                <a:gd name="T71" fmla="*/ 14 h 95"/>
                <a:gd name="T72" fmla="*/ 75 w 237"/>
                <a:gd name="T73" fmla="*/ 34 h 95"/>
                <a:gd name="T74" fmla="*/ 63 w 237"/>
                <a:gd name="T75" fmla="*/ 42 h 95"/>
                <a:gd name="T76" fmla="*/ 46 w 237"/>
                <a:gd name="T77" fmla="*/ 29 h 95"/>
                <a:gd name="T78" fmla="*/ 41 w 237"/>
                <a:gd name="T79" fmla="*/ 29 h 95"/>
                <a:gd name="T80" fmla="*/ 39 w 237"/>
                <a:gd name="T81" fmla="*/ 32 h 95"/>
                <a:gd name="T82" fmla="*/ 40 w 237"/>
                <a:gd name="T83" fmla="*/ 34 h 95"/>
                <a:gd name="T84" fmla="*/ 49 w 237"/>
                <a:gd name="T85" fmla="*/ 53 h 95"/>
                <a:gd name="T86" fmla="*/ 40 w 237"/>
                <a:gd name="T87" fmla="*/ 64 h 95"/>
                <a:gd name="T88" fmla="*/ 21 w 237"/>
                <a:gd name="T89" fmla="*/ 57 h 95"/>
                <a:gd name="T90" fmla="*/ 15 w 237"/>
                <a:gd name="T91" fmla="*/ 58 h 95"/>
                <a:gd name="T92" fmla="*/ 14 w 237"/>
                <a:gd name="T93" fmla="*/ 60 h 95"/>
                <a:gd name="T94" fmla="*/ 16 w 237"/>
                <a:gd name="T95" fmla="*/ 64 h 95"/>
                <a:gd name="T96" fmla="*/ 31 w 237"/>
                <a:gd name="T97" fmla="*/ 78 h 95"/>
                <a:gd name="T98" fmla="*/ 25 w 237"/>
                <a:gd name="T99" fmla="*/ 92 h 95"/>
                <a:gd name="T100" fmla="*/ 5 w 237"/>
                <a:gd name="T101" fmla="*/ 91 h 95"/>
                <a:gd name="T102" fmla="*/ 0 w 237"/>
                <a:gd name="T103" fmla="*/ 94 h 95"/>
                <a:gd name="T104" fmla="*/ 0 w 237"/>
                <a:gd name="T105" fmla="*/ 95 h 95"/>
                <a:gd name="T106" fmla="*/ 218 w 237"/>
                <a:gd name="T107" fmla="*/ 95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37" h="95">
                  <a:moveTo>
                    <a:pt x="218" y="95"/>
                  </a:moveTo>
                  <a:cubicBezTo>
                    <a:pt x="218" y="95"/>
                    <a:pt x="217" y="94"/>
                    <a:pt x="217" y="94"/>
                  </a:cubicBezTo>
                  <a:cubicBezTo>
                    <a:pt x="234" y="82"/>
                    <a:pt x="234" y="82"/>
                    <a:pt x="234" y="82"/>
                  </a:cubicBezTo>
                  <a:cubicBezTo>
                    <a:pt x="236" y="82"/>
                    <a:pt x="237" y="80"/>
                    <a:pt x="237" y="79"/>
                  </a:cubicBezTo>
                  <a:cubicBezTo>
                    <a:pt x="237" y="78"/>
                    <a:pt x="236" y="78"/>
                    <a:pt x="236" y="77"/>
                  </a:cubicBezTo>
                  <a:cubicBezTo>
                    <a:pt x="235" y="75"/>
                    <a:pt x="233" y="74"/>
                    <a:pt x="231" y="75"/>
                  </a:cubicBezTo>
                  <a:cubicBezTo>
                    <a:pt x="211" y="78"/>
                    <a:pt x="211" y="78"/>
                    <a:pt x="211" y="78"/>
                  </a:cubicBezTo>
                  <a:cubicBezTo>
                    <a:pt x="209" y="74"/>
                    <a:pt x="206" y="70"/>
                    <a:pt x="203" y="66"/>
                  </a:cubicBezTo>
                  <a:cubicBezTo>
                    <a:pt x="216" y="49"/>
                    <a:pt x="216" y="49"/>
                    <a:pt x="216" y="49"/>
                  </a:cubicBezTo>
                  <a:cubicBezTo>
                    <a:pt x="217" y="49"/>
                    <a:pt x="217" y="48"/>
                    <a:pt x="217" y="46"/>
                  </a:cubicBezTo>
                  <a:cubicBezTo>
                    <a:pt x="217" y="46"/>
                    <a:pt x="217" y="45"/>
                    <a:pt x="216" y="44"/>
                  </a:cubicBezTo>
                  <a:cubicBezTo>
                    <a:pt x="215" y="42"/>
                    <a:pt x="212" y="42"/>
                    <a:pt x="211" y="43"/>
                  </a:cubicBezTo>
                  <a:cubicBezTo>
                    <a:pt x="192" y="53"/>
                    <a:pt x="192" y="53"/>
                    <a:pt x="192" y="53"/>
                  </a:cubicBezTo>
                  <a:cubicBezTo>
                    <a:pt x="189" y="49"/>
                    <a:pt x="185" y="46"/>
                    <a:pt x="181" y="43"/>
                  </a:cubicBezTo>
                  <a:cubicBezTo>
                    <a:pt x="188" y="24"/>
                    <a:pt x="188" y="24"/>
                    <a:pt x="188" y="24"/>
                  </a:cubicBezTo>
                  <a:cubicBezTo>
                    <a:pt x="188" y="23"/>
                    <a:pt x="189" y="22"/>
                    <a:pt x="189" y="22"/>
                  </a:cubicBezTo>
                  <a:cubicBezTo>
                    <a:pt x="189" y="20"/>
                    <a:pt x="188" y="19"/>
                    <a:pt x="187" y="18"/>
                  </a:cubicBezTo>
                  <a:cubicBezTo>
                    <a:pt x="185" y="17"/>
                    <a:pt x="182" y="18"/>
                    <a:pt x="181" y="20"/>
                  </a:cubicBezTo>
                  <a:cubicBezTo>
                    <a:pt x="167" y="34"/>
                    <a:pt x="167" y="34"/>
                    <a:pt x="167" y="34"/>
                  </a:cubicBezTo>
                  <a:cubicBezTo>
                    <a:pt x="162" y="32"/>
                    <a:pt x="158" y="30"/>
                    <a:pt x="153" y="28"/>
                  </a:cubicBezTo>
                  <a:cubicBezTo>
                    <a:pt x="154" y="8"/>
                    <a:pt x="154" y="8"/>
                    <a:pt x="154" y="8"/>
                  </a:cubicBezTo>
                  <a:cubicBezTo>
                    <a:pt x="154" y="8"/>
                    <a:pt x="154" y="7"/>
                    <a:pt x="154" y="7"/>
                  </a:cubicBezTo>
                  <a:cubicBezTo>
                    <a:pt x="154" y="5"/>
                    <a:pt x="153" y="4"/>
                    <a:pt x="151" y="3"/>
                  </a:cubicBezTo>
                  <a:cubicBezTo>
                    <a:pt x="149" y="3"/>
                    <a:pt x="146" y="4"/>
                    <a:pt x="146" y="6"/>
                  </a:cubicBezTo>
                  <a:cubicBezTo>
                    <a:pt x="137" y="24"/>
                    <a:pt x="137" y="24"/>
                    <a:pt x="137" y="24"/>
                  </a:cubicBezTo>
                  <a:cubicBezTo>
                    <a:pt x="132" y="24"/>
                    <a:pt x="127" y="23"/>
                    <a:pt x="122" y="23"/>
                  </a:cubicBezTo>
                  <a:cubicBezTo>
                    <a:pt x="116" y="4"/>
                    <a:pt x="116" y="4"/>
                    <a:pt x="116" y="4"/>
                  </a:cubicBezTo>
                  <a:cubicBezTo>
                    <a:pt x="116" y="1"/>
                    <a:pt x="114" y="0"/>
                    <a:pt x="112" y="0"/>
                  </a:cubicBezTo>
                  <a:cubicBezTo>
                    <a:pt x="110" y="0"/>
                    <a:pt x="108" y="2"/>
                    <a:pt x="108" y="4"/>
                  </a:cubicBezTo>
                  <a:cubicBezTo>
                    <a:pt x="108" y="4"/>
                    <a:pt x="108" y="4"/>
                    <a:pt x="108" y="4"/>
                  </a:cubicBezTo>
                  <a:cubicBezTo>
                    <a:pt x="105" y="24"/>
                    <a:pt x="105" y="24"/>
                    <a:pt x="105" y="24"/>
                  </a:cubicBezTo>
                  <a:cubicBezTo>
                    <a:pt x="100" y="25"/>
                    <a:pt x="95" y="26"/>
                    <a:pt x="91" y="28"/>
                  </a:cubicBezTo>
                  <a:cubicBezTo>
                    <a:pt x="79" y="11"/>
                    <a:pt x="79" y="11"/>
                    <a:pt x="79" y="11"/>
                  </a:cubicBezTo>
                  <a:cubicBezTo>
                    <a:pt x="78" y="9"/>
                    <a:pt x="76" y="8"/>
                    <a:pt x="74" y="9"/>
                  </a:cubicBezTo>
                  <a:cubicBezTo>
                    <a:pt x="72" y="9"/>
                    <a:pt x="71" y="11"/>
                    <a:pt x="71" y="12"/>
                  </a:cubicBezTo>
                  <a:cubicBezTo>
                    <a:pt x="71" y="13"/>
                    <a:pt x="72" y="13"/>
                    <a:pt x="72" y="14"/>
                  </a:cubicBezTo>
                  <a:cubicBezTo>
                    <a:pt x="75" y="34"/>
                    <a:pt x="75" y="34"/>
                    <a:pt x="75" y="34"/>
                  </a:cubicBezTo>
                  <a:cubicBezTo>
                    <a:pt x="71" y="36"/>
                    <a:pt x="66" y="39"/>
                    <a:pt x="63" y="42"/>
                  </a:cubicBezTo>
                  <a:cubicBezTo>
                    <a:pt x="46" y="29"/>
                    <a:pt x="46" y="29"/>
                    <a:pt x="46" y="29"/>
                  </a:cubicBezTo>
                  <a:cubicBezTo>
                    <a:pt x="45" y="28"/>
                    <a:pt x="42" y="27"/>
                    <a:pt x="41" y="29"/>
                  </a:cubicBezTo>
                  <a:cubicBezTo>
                    <a:pt x="40" y="30"/>
                    <a:pt x="39" y="31"/>
                    <a:pt x="39" y="32"/>
                  </a:cubicBezTo>
                  <a:cubicBezTo>
                    <a:pt x="39" y="33"/>
                    <a:pt x="39" y="34"/>
                    <a:pt x="40" y="34"/>
                  </a:cubicBezTo>
                  <a:cubicBezTo>
                    <a:pt x="49" y="53"/>
                    <a:pt x="49" y="53"/>
                    <a:pt x="49" y="53"/>
                  </a:cubicBezTo>
                  <a:cubicBezTo>
                    <a:pt x="46" y="56"/>
                    <a:pt x="43" y="60"/>
                    <a:pt x="40" y="64"/>
                  </a:cubicBezTo>
                  <a:cubicBezTo>
                    <a:pt x="21" y="57"/>
                    <a:pt x="21" y="57"/>
                    <a:pt x="21" y="57"/>
                  </a:cubicBezTo>
                  <a:cubicBezTo>
                    <a:pt x="19" y="56"/>
                    <a:pt x="16" y="56"/>
                    <a:pt x="15" y="58"/>
                  </a:cubicBezTo>
                  <a:cubicBezTo>
                    <a:pt x="15" y="59"/>
                    <a:pt x="14" y="60"/>
                    <a:pt x="14" y="60"/>
                  </a:cubicBezTo>
                  <a:cubicBezTo>
                    <a:pt x="14" y="62"/>
                    <a:pt x="15" y="63"/>
                    <a:pt x="16" y="64"/>
                  </a:cubicBezTo>
                  <a:cubicBezTo>
                    <a:pt x="31" y="78"/>
                    <a:pt x="31" y="78"/>
                    <a:pt x="31" y="78"/>
                  </a:cubicBezTo>
                  <a:cubicBezTo>
                    <a:pt x="29" y="82"/>
                    <a:pt x="27" y="87"/>
                    <a:pt x="25" y="92"/>
                  </a:cubicBezTo>
                  <a:cubicBezTo>
                    <a:pt x="5" y="91"/>
                    <a:pt x="5" y="91"/>
                    <a:pt x="5" y="91"/>
                  </a:cubicBezTo>
                  <a:cubicBezTo>
                    <a:pt x="3" y="91"/>
                    <a:pt x="0" y="92"/>
                    <a:pt x="0" y="94"/>
                  </a:cubicBezTo>
                  <a:cubicBezTo>
                    <a:pt x="0" y="94"/>
                    <a:pt x="0" y="95"/>
                    <a:pt x="0" y="95"/>
                  </a:cubicBezTo>
                  <a:lnTo>
                    <a:pt x="218" y="9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grpSp>
      <p:sp>
        <p:nvSpPr>
          <p:cNvPr id="39" name="Freeform 89"/>
          <p:cNvSpPr>
            <a:spLocks noEditPoints="1"/>
          </p:cNvSpPr>
          <p:nvPr/>
        </p:nvSpPr>
        <p:spPr bwMode="black">
          <a:xfrm>
            <a:off x="6070815" y="2171768"/>
            <a:ext cx="684731" cy="460049"/>
          </a:xfrm>
          <a:custGeom>
            <a:avLst/>
            <a:gdLst>
              <a:gd name="T0" fmla="*/ 350 w 3153"/>
              <a:gd name="T1" fmla="*/ 935 h 2031"/>
              <a:gd name="T2" fmla="*/ 788 w 3153"/>
              <a:gd name="T3" fmla="*/ 0 h 2031"/>
              <a:gd name="T4" fmla="*/ 2918 w 3153"/>
              <a:gd name="T5" fmla="*/ 1882 h 2031"/>
              <a:gd name="T6" fmla="*/ 2403 w 3153"/>
              <a:gd name="T7" fmla="*/ 1493 h 2031"/>
              <a:gd name="T8" fmla="*/ 2244 w 3153"/>
              <a:gd name="T9" fmla="*/ 1424 h 2031"/>
              <a:gd name="T10" fmla="*/ 2391 w 3153"/>
              <a:gd name="T11" fmla="*/ 1458 h 2031"/>
              <a:gd name="T12" fmla="*/ 1437 w 3153"/>
              <a:gd name="T13" fmla="*/ 1486 h 2031"/>
              <a:gd name="T14" fmla="*/ 1460 w 3153"/>
              <a:gd name="T15" fmla="*/ 1427 h 2031"/>
              <a:gd name="T16" fmla="*/ 1588 w 3153"/>
              <a:gd name="T17" fmla="*/ 1440 h 2031"/>
              <a:gd name="T18" fmla="*/ 1563 w 3153"/>
              <a:gd name="T19" fmla="*/ 1636 h 2031"/>
              <a:gd name="T20" fmla="*/ 1421 w 3153"/>
              <a:gd name="T21" fmla="*/ 1612 h 2031"/>
              <a:gd name="T22" fmla="*/ 1170 w 3153"/>
              <a:gd name="T23" fmla="*/ 1604 h 2031"/>
              <a:gd name="T24" fmla="*/ 1340 w 3153"/>
              <a:gd name="T25" fmla="*/ 1589 h 2031"/>
              <a:gd name="T26" fmla="*/ 1175 w 3153"/>
              <a:gd name="T27" fmla="*/ 1631 h 2031"/>
              <a:gd name="T28" fmla="*/ 1228 w 3153"/>
              <a:gd name="T29" fmla="*/ 1433 h 2031"/>
              <a:gd name="T30" fmla="*/ 1366 w 3153"/>
              <a:gd name="T31" fmla="*/ 1441 h 2031"/>
              <a:gd name="T32" fmla="*/ 916 w 3153"/>
              <a:gd name="T33" fmla="*/ 1607 h 2031"/>
              <a:gd name="T34" fmla="*/ 1099 w 3153"/>
              <a:gd name="T35" fmla="*/ 1564 h 2031"/>
              <a:gd name="T36" fmla="*/ 911 w 3153"/>
              <a:gd name="T37" fmla="*/ 1624 h 2031"/>
              <a:gd name="T38" fmla="*/ 832 w 3153"/>
              <a:gd name="T39" fmla="*/ 1503 h 2031"/>
              <a:gd name="T40" fmla="*/ 922 w 3153"/>
              <a:gd name="T41" fmla="*/ 1437 h 2031"/>
              <a:gd name="T42" fmla="*/ 999 w 3153"/>
              <a:gd name="T43" fmla="*/ 1440 h 2031"/>
              <a:gd name="T44" fmla="*/ 1143 w 3153"/>
              <a:gd name="T45" fmla="*/ 1436 h 2031"/>
              <a:gd name="T46" fmla="*/ 1113 w 3153"/>
              <a:gd name="T47" fmla="*/ 1496 h 2031"/>
              <a:gd name="T48" fmla="*/ 692 w 3153"/>
              <a:gd name="T49" fmla="*/ 1804 h 2031"/>
              <a:gd name="T50" fmla="*/ 574 w 3153"/>
              <a:gd name="T51" fmla="*/ 1739 h 2031"/>
              <a:gd name="T52" fmla="*/ 656 w 3153"/>
              <a:gd name="T53" fmla="*/ 1687 h 2031"/>
              <a:gd name="T54" fmla="*/ 823 w 3153"/>
              <a:gd name="T55" fmla="*/ 1619 h 2031"/>
              <a:gd name="T56" fmla="*/ 669 w 3153"/>
              <a:gd name="T57" fmla="*/ 1638 h 2031"/>
              <a:gd name="T58" fmla="*/ 713 w 3153"/>
              <a:gd name="T59" fmla="*/ 1551 h 2031"/>
              <a:gd name="T60" fmla="*/ 828 w 3153"/>
              <a:gd name="T61" fmla="*/ 1613 h 2031"/>
              <a:gd name="T62" fmla="*/ 1570 w 3153"/>
              <a:gd name="T63" fmla="*/ 1798 h 2031"/>
              <a:gd name="T64" fmla="*/ 850 w 3153"/>
              <a:gd name="T65" fmla="*/ 1803 h 2031"/>
              <a:gd name="T66" fmla="*/ 882 w 3153"/>
              <a:gd name="T67" fmla="*/ 1698 h 2031"/>
              <a:gd name="T68" fmla="*/ 1563 w 3153"/>
              <a:gd name="T69" fmla="*/ 1687 h 2031"/>
              <a:gd name="T70" fmla="*/ 1670 w 3153"/>
              <a:gd name="T71" fmla="*/ 1489 h 2031"/>
              <a:gd name="T72" fmla="*/ 1693 w 3153"/>
              <a:gd name="T73" fmla="*/ 1424 h 2031"/>
              <a:gd name="T74" fmla="*/ 1793 w 3153"/>
              <a:gd name="T75" fmla="*/ 1500 h 2031"/>
              <a:gd name="T76" fmla="*/ 1675 w 3153"/>
              <a:gd name="T77" fmla="*/ 1612 h 2031"/>
              <a:gd name="T78" fmla="*/ 1843 w 3153"/>
              <a:gd name="T79" fmla="*/ 1621 h 2031"/>
              <a:gd name="T80" fmla="*/ 1804 w 3153"/>
              <a:gd name="T81" fmla="*/ 1637 h 2031"/>
              <a:gd name="T82" fmla="*/ 1866 w 3153"/>
              <a:gd name="T83" fmla="*/ 1793 h 2031"/>
              <a:gd name="T84" fmla="*/ 1690 w 3153"/>
              <a:gd name="T85" fmla="*/ 1778 h 2031"/>
              <a:gd name="T86" fmla="*/ 1686 w 3153"/>
              <a:gd name="T87" fmla="*/ 1702 h 2031"/>
              <a:gd name="T88" fmla="*/ 1724 w 3153"/>
              <a:gd name="T89" fmla="*/ 1685 h 2031"/>
              <a:gd name="T90" fmla="*/ 1843 w 3153"/>
              <a:gd name="T91" fmla="*/ 1691 h 2031"/>
              <a:gd name="T92" fmla="*/ 2009 w 3153"/>
              <a:gd name="T93" fmla="*/ 1439 h 2031"/>
              <a:gd name="T94" fmla="*/ 2140 w 3153"/>
              <a:gd name="T95" fmla="*/ 1428 h 2031"/>
              <a:gd name="T96" fmla="*/ 2161 w 3153"/>
              <a:gd name="T97" fmla="*/ 1499 h 2031"/>
              <a:gd name="T98" fmla="*/ 2064 w 3153"/>
              <a:gd name="T99" fmla="*/ 1588 h 2031"/>
              <a:gd name="T100" fmla="*/ 2218 w 3153"/>
              <a:gd name="T101" fmla="*/ 1565 h 2031"/>
              <a:gd name="T102" fmla="*/ 2225 w 3153"/>
              <a:gd name="T103" fmla="*/ 1634 h 2031"/>
              <a:gd name="T104" fmla="*/ 2319 w 3153"/>
              <a:gd name="T105" fmla="*/ 1790 h 2031"/>
              <a:gd name="T106" fmla="*/ 2131 w 3153"/>
              <a:gd name="T107" fmla="*/ 1770 h 2031"/>
              <a:gd name="T108" fmla="*/ 2145 w 3153"/>
              <a:gd name="T109" fmla="*/ 1683 h 2031"/>
              <a:gd name="T110" fmla="*/ 2340 w 3153"/>
              <a:gd name="T111" fmla="*/ 1624 h 2031"/>
              <a:gd name="T112" fmla="*/ 2463 w 3153"/>
              <a:gd name="T113" fmla="*/ 1564 h 2031"/>
              <a:gd name="T114" fmla="*/ 2434 w 3153"/>
              <a:gd name="T115" fmla="*/ 1636 h 2031"/>
              <a:gd name="T116" fmla="*/ 2415 w 3153"/>
              <a:gd name="T117" fmla="*/ 1769 h 2031"/>
              <a:gd name="T118" fmla="*/ 2500 w 3153"/>
              <a:gd name="T119" fmla="*/ 1683 h 2031"/>
              <a:gd name="T120" fmla="*/ 2605 w 3153"/>
              <a:gd name="T121" fmla="*/ 1791 h 20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153" h="2031">
                <a:moveTo>
                  <a:pt x="448" y="830"/>
                </a:moveTo>
                <a:cubicBezTo>
                  <a:pt x="368" y="755"/>
                  <a:pt x="368" y="615"/>
                  <a:pt x="448" y="539"/>
                </a:cubicBezTo>
                <a:cubicBezTo>
                  <a:pt x="393" y="549"/>
                  <a:pt x="339" y="610"/>
                  <a:pt x="339" y="685"/>
                </a:cubicBezTo>
                <a:cubicBezTo>
                  <a:pt x="339" y="759"/>
                  <a:pt x="393" y="820"/>
                  <a:pt x="448" y="830"/>
                </a:cubicBezTo>
                <a:close/>
                <a:moveTo>
                  <a:pt x="2814" y="685"/>
                </a:moveTo>
                <a:cubicBezTo>
                  <a:pt x="2815" y="610"/>
                  <a:pt x="2761" y="549"/>
                  <a:pt x="2706" y="539"/>
                </a:cubicBezTo>
                <a:cubicBezTo>
                  <a:pt x="2786" y="615"/>
                  <a:pt x="2786" y="755"/>
                  <a:pt x="2706" y="830"/>
                </a:cubicBezTo>
                <a:cubicBezTo>
                  <a:pt x="2761" y="820"/>
                  <a:pt x="2815" y="759"/>
                  <a:pt x="2814" y="685"/>
                </a:cubicBezTo>
                <a:close/>
                <a:moveTo>
                  <a:pt x="2804" y="935"/>
                </a:moveTo>
                <a:cubicBezTo>
                  <a:pt x="2886" y="904"/>
                  <a:pt x="2970" y="808"/>
                  <a:pt x="2969" y="685"/>
                </a:cubicBezTo>
                <a:cubicBezTo>
                  <a:pt x="2970" y="561"/>
                  <a:pt x="2886" y="465"/>
                  <a:pt x="2804" y="434"/>
                </a:cubicBezTo>
                <a:cubicBezTo>
                  <a:pt x="2871" y="501"/>
                  <a:pt x="2915" y="591"/>
                  <a:pt x="2914" y="685"/>
                </a:cubicBezTo>
                <a:cubicBezTo>
                  <a:pt x="2915" y="778"/>
                  <a:pt x="2871" y="868"/>
                  <a:pt x="2804" y="935"/>
                </a:cubicBezTo>
                <a:close/>
                <a:moveTo>
                  <a:pt x="350" y="935"/>
                </a:moveTo>
                <a:cubicBezTo>
                  <a:pt x="282" y="868"/>
                  <a:pt x="239" y="778"/>
                  <a:pt x="239" y="685"/>
                </a:cubicBezTo>
                <a:cubicBezTo>
                  <a:pt x="239" y="591"/>
                  <a:pt x="282" y="501"/>
                  <a:pt x="350" y="434"/>
                </a:cubicBezTo>
                <a:cubicBezTo>
                  <a:pt x="267" y="465"/>
                  <a:pt x="183" y="561"/>
                  <a:pt x="184" y="685"/>
                </a:cubicBezTo>
                <a:cubicBezTo>
                  <a:pt x="183" y="808"/>
                  <a:pt x="267" y="904"/>
                  <a:pt x="350" y="935"/>
                </a:cubicBezTo>
                <a:close/>
                <a:moveTo>
                  <a:pt x="2877" y="1804"/>
                </a:moveTo>
                <a:cubicBezTo>
                  <a:pt x="2844" y="1765"/>
                  <a:pt x="2811" y="1726"/>
                  <a:pt x="2778" y="1687"/>
                </a:cubicBezTo>
                <a:cubicBezTo>
                  <a:pt x="2705" y="1601"/>
                  <a:pt x="2633" y="1516"/>
                  <a:pt x="2560" y="1430"/>
                </a:cubicBezTo>
                <a:cubicBezTo>
                  <a:pt x="2557" y="1426"/>
                  <a:pt x="2553" y="1421"/>
                  <a:pt x="2549" y="1417"/>
                </a:cubicBezTo>
                <a:cubicBezTo>
                  <a:pt x="2534" y="1399"/>
                  <a:pt x="2511" y="1389"/>
                  <a:pt x="2489" y="1381"/>
                </a:cubicBezTo>
                <a:cubicBezTo>
                  <a:pt x="2466" y="1373"/>
                  <a:pt x="2441" y="1368"/>
                  <a:pt x="2416" y="1367"/>
                </a:cubicBezTo>
                <a:cubicBezTo>
                  <a:pt x="2503" y="1344"/>
                  <a:pt x="2567" y="1266"/>
                  <a:pt x="2567" y="1172"/>
                </a:cubicBezTo>
                <a:cubicBezTo>
                  <a:pt x="2567" y="202"/>
                  <a:pt x="2567" y="202"/>
                  <a:pt x="2567" y="202"/>
                </a:cubicBezTo>
                <a:cubicBezTo>
                  <a:pt x="2567" y="90"/>
                  <a:pt x="2476" y="0"/>
                  <a:pt x="2365" y="0"/>
                </a:cubicBezTo>
                <a:cubicBezTo>
                  <a:pt x="788" y="0"/>
                  <a:pt x="788" y="0"/>
                  <a:pt x="788" y="0"/>
                </a:cubicBezTo>
                <a:cubicBezTo>
                  <a:pt x="677" y="0"/>
                  <a:pt x="586" y="90"/>
                  <a:pt x="586" y="202"/>
                </a:cubicBezTo>
                <a:cubicBezTo>
                  <a:pt x="586" y="1172"/>
                  <a:pt x="586" y="1172"/>
                  <a:pt x="586" y="1172"/>
                </a:cubicBezTo>
                <a:cubicBezTo>
                  <a:pt x="586" y="1266"/>
                  <a:pt x="651" y="1345"/>
                  <a:pt x="738" y="1368"/>
                </a:cubicBezTo>
                <a:cubicBezTo>
                  <a:pt x="689" y="1370"/>
                  <a:pt x="633" y="1388"/>
                  <a:pt x="600" y="1426"/>
                </a:cubicBezTo>
                <a:cubicBezTo>
                  <a:pt x="575" y="1457"/>
                  <a:pt x="549" y="1487"/>
                  <a:pt x="524" y="1518"/>
                </a:cubicBezTo>
                <a:cubicBezTo>
                  <a:pt x="446" y="1610"/>
                  <a:pt x="368" y="1703"/>
                  <a:pt x="290" y="1796"/>
                </a:cubicBezTo>
                <a:cubicBezTo>
                  <a:pt x="271" y="1819"/>
                  <a:pt x="235" y="1852"/>
                  <a:pt x="235" y="1884"/>
                </a:cubicBezTo>
                <a:cubicBezTo>
                  <a:pt x="235" y="1971"/>
                  <a:pt x="235" y="1971"/>
                  <a:pt x="235" y="1971"/>
                </a:cubicBezTo>
                <a:cubicBezTo>
                  <a:pt x="236" y="1982"/>
                  <a:pt x="238" y="1993"/>
                  <a:pt x="244" y="2002"/>
                </a:cubicBezTo>
                <a:cubicBezTo>
                  <a:pt x="264" y="2030"/>
                  <a:pt x="304" y="2031"/>
                  <a:pt x="336" y="2031"/>
                </a:cubicBezTo>
                <a:cubicBezTo>
                  <a:pt x="380" y="2031"/>
                  <a:pt x="2688" y="2031"/>
                  <a:pt x="2758" y="2031"/>
                </a:cubicBezTo>
                <a:cubicBezTo>
                  <a:pt x="2792" y="2031"/>
                  <a:pt x="2831" y="2027"/>
                  <a:pt x="2865" y="2020"/>
                </a:cubicBezTo>
                <a:cubicBezTo>
                  <a:pt x="2888" y="2016"/>
                  <a:pt x="2915" y="2003"/>
                  <a:pt x="2918" y="1976"/>
                </a:cubicBezTo>
                <a:cubicBezTo>
                  <a:pt x="2918" y="1882"/>
                  <a:pt x="2918" y="1882"/>
                  <a:pt x="2918" y="1882"/>
                </a:cubicBezTo>
                <a:cubicBezTo>
                  <a:pt x="2921" y="1861"/>
                  <a:pt x="2909" y="1841"/>
                  <a:pt x="2896" y="1826"/>
                </a:cubicBezTo>
                <a:cubicBezTo>
                  <a:pt x="2889" y="1818"/>
                  <a:pt x="2883" y="1811"/>
                  <a:pt x="2877" y="1804"/>
                </a:cubicBezTo>
                <a:close/>
                <a:moveTo>
                  <a:pt x="705" y="1159"/>
                </a:moveTo>
                <a:cubicBezTo>
                  <a:pt x="705" y="215"/>
                  <a:pt x="705" y="215"/>
                  <a:pt x="705" y="215"/>
                </a:cubicBezTo>
                <a:cubicBezTo>
                  <a:pt x="705" y="157"/>
                  <a:pt x="752" y="111"/>
                  <a:pt x="809" y="111"/>
                </a:cubicBezTo>
                <a:cubicBezTo>
                  <a:pt x="2344" y="111"/>
                  <a:pt x="2344" y="111"/>
                  <a:pt x="2344" y="111"/>
                </a:cubicBezTo>
                <a:cubicBezTo>
                  <a:pt x="2401" y="111"/>
                  <a:pt x="2448" y="157"/>
                  <a:pt x="2448" y="215"/>
                </a:cubicBezTo>
                <a:cubicBezTo>
                  <a:pt x="2448" y="1159"/>
                  <a:pt x="2448" y="1159"/>
                  <a:pt x="2448" y="1159"/>
                </a:cubicBezTo>
                <a:cubicBezTo>
                  <a:pt x="2448" y="1216"/>
                  <a:pt x="2401" y="1263"/>
                  <a:pt x="2344" y="1263"/>
                </a:cubicBezTo>
                <a:cubicBezTo>
                  <a:pt x="809" y="1263"/>
                  <a:pt x="809" y="1263"/>
                  <a:pt x="809" y="1263"/>
                </a:cubicBezTo>
                <a:cubicBezTo>
                  <a:pt x="752" y="1263"/>
                  <a:pt x="705" y="1216"/>
                  <a:pt x="705" y="1159"/>
                </a:cubicBezTo>
                <a:close/>
                <a:moveTo>
                  <a:pt x="2407" y="1487"/>
                </a:moveTo>
                <a:cubicBezTo>
                  <a:pt x="2407" y="1489"/>
                  <a:pt x="2406" y="1491"/>
                  <a:pt x="2404" y="1493"/>
                </a:cubicBezTo>
                <a:cubicBezTo>
                  <a:pt x="2404" y="1493"/>
                  <a:pt x="2403" y="1493"/>
                  <a:pt x="2403" y="1493"/>
                </a:cubicBezTo>
                <a:cubicBezTo>
                  <a:pt x="2403" y="1493"/>
                  <a:pt x="2403" y="1493"/>
                  <a:pt x="2403" y="1493"/>
                </a:cubicBezTo>
                <a:cubicBezTo>
                  <a:pt x="2403" y="1494"/>
                  <a:pt x="2403" y="1494"/>
                  <a:pt x="2402" y="1494"/>
                </a:cubicBezTo>
                <a:cubicBezTo>
                  <a:pt x="2402" y="1494"/>
                  <a:pt x="2402" y="1494"/>
                  <a:pt x="2401" y="1495"/>
                </a:cubicBezTo>
                <a:cubicBezTo>
                  <a:pt x="2401" y="1495"/>
                  <a:pt x="2400" y="1495"/>
                  <a:pt x="2400" y="1496"/>
                </a:cubicBezTo>
                <a:cubicBezTo>
                  <a:pt x="2399" y="1496"/>
                  <a:pt x="2399" y="1496"/>
                  <a:pt x="2398" y="1496"/>
                </a:cubicBezTo>
                <a:cubicBezTo>
                  <a:pt x="2388" y="1501"/>
                  <a:pt x="2374" y="1500"/>
                  <a:pt x="2362" y="1500"/>
                </a:cubicBezTo>
                <a:cubicBezTo>
                  <a:pt x="2304" y="1500"/>
                  <a:pt x="2304" y="1500"/>
                  <a:pt x="2304" y="1500"/>
                </a:cubicBezTo>
                <a:cubicBezTo>
                  <a:pt x="2293" y="1500"/>
                  <a:pt x="2281" y="1498"/>
                  <a:pt x="2271" y="1493"/>
                </a:cubicBezTo>
                <a:cubicBezTo>
                  <a:pt x="2267" y="1491"/>
                  <a:pt x="2263" y="1489"/>
                  <a:pt x="2260" y="1487"/>
                </a:cubicBezTo>
                <a:cubicBezTo>
                  <a:pt x="2257" y="1484"/>
                  <a:pt x="2254" y="1482"/>
                  <a:pt x="2252" y="1479"/>
                </a:cubicBezTo>
                <a:cubicBezTo>
                  <a:pt x="2250" y="1474"/>
                  <a:pt x="2250" y="1474"/>
                  <a:pt x="2250" y="1474"/>
                </a:cubicBezTo>
                <a:cubicBezTo>
                  <a:pt x="2244" y="1463"/>
                  <a:pt x="2236" y="1453"/>
                  <a:pt x="2231" y="1441"/>
                </a:cubicBezTo>
                <a:cubicBezTo>
                  <a:pt x="2227" y="1433"/>
                  <a:pt x="2231" y="1429"/>
                  <a:pt x="2238" y="1426"/>
                </a:cubicBezTo>
                <a:cubicBezTo>
                  <a:pt x="2240" y="1425"/>
                  <a:pt x="2242" y="1424"/>
                  <a:pt x="2244" y="1424"/>
                </a:cubicBezTo>
                <a:cubicBezTo>
                  <a:pt x="2248" y="1423"/>
                  <a:pt x="2253" y="1422"/>
                  <a:pt x="2258" y="1422"/>
                </a:cubicBezTo>
                <a:cubicBezTo>
                  <a:pt x="2266" y="1422"/>
                  <a:pt x="2266" y="1422"/>
                  <a:pt x="2266" y="1422"/>
                </a:cubicBezTo>
                <a:cubicBezTo>
                  <a:pt x="2266" y="1422"/>
                  <a:pt x="2266" y="1422"/>
                  <a:pt x="2266" y="1422"/>
                </a:cubicBezTo>
                <a:cubicBezTo>
                  <a:pt x="2282" y="1422"/>
                  <a:pt x="2297" y="1422"/>
                  <a:pt x="2312" y="1422"/>
                </a:cubicBezTo>
                <a:cubicBezTo>
                  <a:pt x="2313" y="1422"/>
                  <a:pt x="2313" y="1422"/>
                  <a:pt x="2313" y="1422"/>
                </a:cubicBezTo>
                <a:cubicBezTo>
                  <a:pt x="2328" y="1422"/>
                  <a:pt x="2328" y="1422"/>
                  <a:pt x="2328" y="1422"/>
                </a:cubicBezTo>
                <a:cubicBezTo>
                  <a:pt x="2333" y="1422"/>
                  <a:pt x="2339" y="1422"/>
                  <a:pt x="2344" y="1423"/>
                </a:cubicBezTo>
                <a:cubicBezTo>
                  <a:pt x="2347" y="1424"/>
                  <a:pt x="2351" y="1425"/>
                  <a:pt x="2354" y="1426"/>
                </a:cubicBezTo>
                <a:cubicBezTo>
                  <a:pt x="2355" y="1426"/>
                  <a:pt x="2355" y="1426"/>
                  <a:pt x="2356" y="1426"/>
                </a:cubicBezTo>
                <a:cubicBezTo>
                  <a:pt x="2356" y="1427"/>
                  <a:pt x="2356" y="1427"/>
                  <a:pt x="2357" y="1427"/>
                </a:cubicBezTo>
                <a:cubicBezTo>
                  <a:pt x="2357" y="1427"/>
                  <a:pt x="2358" y="1427"/>
                  <a:pt x="2358" y="1427"/>
                </a:cubicBezTo>
                <a:cubicBezTo>
                  <a:pt x="2363" y="1429"/>
                  <a:pt x="2367" y="1431"/>
                  <a:pt x="2371" y="1433"/>
                </a:cubicBezTo>
                <a:cubicBezTo>
                  <a:pt x="2374" y="1436"/>
                  <a:pt x="2377" y="1438"/>
                  <a:pt x="2379" y="1441"/>
                </a:cubicBezTo>
                <a:cubicBezTo>
                  <a:pt x="2391" y="1458"/>
                  <a:pt x="2391" y="1458"/>
                  <a:pt x="2391" y="1458"/>
                </a:cubicBezTo>
                <a:cubicBezTo>
                  <a:pt x="2394" y="1463"/>
                  <a:pt x="2401" y="1471"/>
                  <a:pt x="2404" y="1478"/>
                </a:cubicBezTo>
                <a:cubicBezTo>
                  <a:pt x="2404" y="1478"/>
                  <a:pt x="2404" y="1478"/>
                  <a:pt x="2404" y="1478"/>
                </a:cubicBezTo>
                <a:cubicBezTo>
                  <a:pt x="2406" y="1481"/>
                  <a:pt x="2407" y="1484"/>
                  <a:pt x="2407" y="1487"/>
                </a:cubicBezTo>
                <a:close/>
                <a:moveTo>
                  <a:pt x="1589" y="1480"/>
                </a:moveTo>
                <a:cubicBezTo>
                  <a:pt x="1589" y="1483"/>
                  <a:pt x="1588" y="1485"/>
                  <a:pt x="1587" y="1487"/>
                </a:cubicBezTo>
                <a:cubicBezTo>
                  <a:pt x="1576" y="1507"/>
                  <a:pt x="1525" y="1502"/>
                  <a:pt x="1507" y="1502"/>
                </a:cubicBezTo>
                <a:cubicBezTo>
                  <a:pt x="1496" y="1502"/>
                  <a:pt x="1485" y="1502"/>
                  <a:pt x="1474" y="1502"/>
                </a:cubicBezTo>
                <a:cubicBezTo>
                  <a:pt x="1464" y="1502"/>
                  <a:pt x="1451" y="1500"/>
                  <a:pt x="1442" y="1493"/>
                </a:cubicBezTo>
                <a:cubicBezTo>
                  <a:pt x="1442" y="1493"/>
                  <a:pt x="1441" y="1492"/>
                  <a:pt x="1441" y="1492"/>
                </a:cubicBezTo>
                <a:cubicBezTo>
                  <a:pt x="1441" y="1492"/>
                  <a:pt x="1440" y="1491"/>
                  <a:pt x="1440" y="1491"/>
                </a:cubicBezTo>
                <a:cubicBezTo>
                  <a:pt x="1439" y="1490"/>
                  <a:pt x="1439" y="1490"/>
                  <a:pt x="1439" y="1489"/>
                </a:cubicBezTo>
                <a:cubicBezTo>
                  <a:pt x="1439" y="1489"/>
                  <a:pt x="1439" y="1489"/>
                  <a:pt x="1438" y="1489"/>
                </a:cubicBezTo>
                <a:cubicBezTo>
                  <a:pt x="1438" y="1489"/>
                  <a:pt x="1438" y="1489"/>
                  <a:pt x="1438" y="1489"/>
                </a:cubicBezTo>
                <a:cubicBezTo>
                  <a:pt x="1438" y="1488"/>
                  <a:pt x="1437" y="1487"/>
                  <a:pt x="1437" y="1486"/>
                </a:cubicBezTo>
                <a:cubicBezTo>
                  <a:pt x="1436" y="1484"/>
                  <a:pt x="1436" y="1483"/>
                  <a:pt x="1436" y="1481"/>
                </a:cubicBezTo>
                <a:cubicBezTo>
                  <a:pt x="1436" y="1479"/>
                  <a:pt x="1436" y="1479"/>
                  <a:pt x="1436" y="1479"/>
                </a:cubicBezTo>
                <a:cubicBezTo>
                  <a:pt x="1437" y="1477"/>
                  <a:pt x="1437" y="1474"/>
                  <a:pt x="1437" y="1472"/>
                </a:cubicBezTo>
                <a:cubicBezTo>
                  <a:pt x="1437" y="1471"/>
                  <a:pt x="1437" y="1471"/>
                  <a:pt x="1437" y="1471"/>
                </a:cubicBezTo>
                <a:cubicBezTo>
                  <a:pt x="1438" y="1463"/>
                  <a:pt x="1438" y="1454"/>
                  <a:pt x="1440" y="1446"/>
                </a:cubicBezTo>
                <a:cubicBezTo>
                  <a:pt x="1440" y="1443"/>
                  <a:pt x="1440" y="1443"/>
                  <a:pt x="1440" y="1443"/>
                </a:cubicBezTo>
                <a:cubicBezTo>
                  <a:pt x="1441" y="1441"/>
                  <a:pt x="1442" y="1438"/>
                  <a:pt x="1444" y="1436"/>
                </a:cubicBezTo>
                <a:cubicBezTo>
                  <a:pt x="1446" y="1434"/>
                  <a:pt x="1448" y="1433"/>
                  <a:pt x="1450" y="1431"/>
                </a:cubicBezTo>
                <a:cubicBezTo>
                  <a:pt x="1450" y="1431"/>
                  <a:pt x="1450" y="1431"/>
                  <a:pt x="1450" y="1431"/>
                </a:cubicBezTo>
                <a:cubicBezTo>
                  <a:pt x="1451" y="1431"/>
                  <a:pt x="1451" y="1430"/>
                  <a:pt x="1452" y="1430"/>
                </a:cubicBezTo>
                <a:cubicBezTo>
                  <a:pt x="1452" y="1430"/>
                  <a:pt x="1453" y="1430"/>
                  <a:pt x="1453" y="1429"/>
                </a:cubicBezTo>
                <a:cubicBezTo>
                  <a:pt x="1453" y="1429"/>
                  <a:pt x="1454" y="1429"/>
                  <a:pt x="1454" y="1429"/>
                </a:cubicBezTo>
                <a:cubicBezTo>
                  <a:pt x="1455" y="1428"/>
                  <a:pt x="1457" y="1428"/>
                  <a:pt x="1458" y="1427"/>
                </a:cubicBezTo>
                <a:cubicBezTo>
                  <a:pt x="1459" y="1427"/>
                  <a:pt x="1459" y="1427"/>
                  <a:pt x="1460" y="1427"/>
                </a:cubicBezTo>
                <a:cubicBezTo>
                  <a:pt x="1461" y="1426"/>
                  <a:pt x="1463" y="1426"/>
                  <a:pt x="1464" y="1426"/>
                </a:cubicBezTo>
                <a:cubicBezTo>
                  <a:pt x="1465" y="1426"/>
                  <a:pt x="1465" y="1425"/>
                  <a:pt x="1466" y="1425"/>
                </a:cubicBezTo>
                <a:cubicBezTo>
                  <a:pt x="1466" y="1425"/>
                  <a:pt x="1466" y="1425"/>
                  <a:pt x="1466" y="1425"/>
                </a:cubicBezTo>
                <a:cubicBezTo>
                  <a:pt x="1467" y="1425"/>
                  <a:pt x="1468" y="1425"/>
                  <a:pt x="1468" y="1425"/>
                </a:cubicBezTo>
                <a:cubicBezTo>
                  <a:pt x="1472" y="1424"/>
                  <a:pt x="1476" y="1424"/>
                  <a:pt x="1480" y="1424"/>
                </a:cubicBezTo>
                <a:cubicBezTo>
                  <a:pt x="1483" y="1424"/>
                  <a:pt x="1483" y="1424"/>
                  <a:pt x="1483" y="1424"/>
                </a:cubicBezTo>
                <a:cubicBezTo>
                  <a:pt x="1487" y="1424"/>
                  <a:pt x="1492" y="1424"/>
                  <a:pt x="1496" y="1424"/>
                </a:cubicBezTo>
                <a:cubicBezTo>
                  <a:pt x="1550" y="1424"/>
                  <a:pt x="1550" y="1424"/>
                  <a:pt x="1550" y="1424"/>
                </a:cubicBezTo>
                <a:cubicBezTo>
                  <a:pt x="1551" y="1424"/>
                  <a:pt x="1552" y="1424"/>
                  <a:pt x="1554" y="1424"/>
                </a:cubicBezTo>
                <a:cubicBezTo>
                  <a:pt x="1554" y="1424"/>
                  <a:pt x="1555" y="1424"/>
                  <a:pt x="1555" y="1424"/>
                </a:cubicBezTo>
                <a:cubicBezTo>
                  <a:pt x="1556" y="1424"/>
                  <a:pt x="1558" y="1424"/>
                  <a:pt x="1559" y="1424"/>
                </a:cubicBezTo>
                <a:cubicBezTo>
                  <a:pt x="1570" y="1425"/>
                  <a:pt x="1582" y="1428"/>
                  <a:pt x="1586" y="1438"/>
                </a:cubicBezTo>
                <a:cubicBezTo>
                  <a:pt x="1587" y="1438"/>
                  <a:pt x="1587" y="1439"/>
                  <a:pt x="1587" y="1440"/>
                </a:cubicBezTo>
                <a:cubicBezTo>
                  <a:pt x="1588" y="1440"/>
                  <a:pt x="1588" y="1440"/>
                  <a:pt x="1588" y="1440"/>
                </a:cubicBezTo>
                <a:cubicBezTo>
                  <a:pt x="1591" y="1452"/>
                  <a:pt x="1588" y="1466"/>
                  <a:pt x="1589" y="1478"/>
                </a:cubicBezTo>
                <a:lnTo>
                  <a:pt x="1589" y="1480"/>
                </a:lnTo>
                <a:close/>
                <a:moveTo>
                  <a:pt x="1511" y="1543"/>
                </a:moveTo>
                <a:cubicBezTo>
                  <a:pt x="1531" y="1543"/>
                  <a:pt x="1577" y="1537"/>
                  <a:pt x="1588" y="1559"/>
                </a:cubicBezTo>
                <a:cubicBezTo>
                  <a:pt x="1589" y="1561"/>
                  <a:pt x="1590" y="1563"/>
                  <a:pt x="1590" y="1566"/>
                </a:cubicBezTo>
                <a:cubicBezTo>
                  <a:pt x="1590" y="1589"/>
                  <a:pt x="1590" y="1589"/>
                  <a:pt x="1590" y="1589"/>
                </a:cubicBezTo>
                <a:cubicBezTo>
                  <a:pt x="1590" y="1595"/>
                  <a:pt x="1590" y="1602"/>
                  <a:pt x="1590" y="1609"/>
                </a:cubicBezTo>
                <a:cubicBezTo>
                  <a:pt x="1590" y="1609"/>
                  <a:pt x="1590" y="1609"/>
                  <a:pt x="1590" y="1609"/>
                </a:cubicBezTo>
                <a:cubicBezTo>
                  <a:pt x="1590" y="1612"/>
                  <a:pt x="1590" y="1612"/>
                  <a:pt x="1590" y="1612"/>
                </a:cubicBezTo>
                <a:cubicBezTo>
                  <a:pt x="1590" y="1615"/>
                  <a:pt x="1589" y="1619"/>
                  <a:pt x="1587" y="1622"/>
                </a:cubicBezTo>
                <a:cubicBezTo>
                  <a:pt x="1587" y="1622"/>
                  <a:pt x="1586" y="1623"/>
                  <a:pt x="1586" y="1623"/>
                </a:cubicBezTo>
                <a:cubicBezTo>
                  <a:pt x="1585" y="1624"/>
                  <a:pt x="1584" y="1625"/>
                  <a:pt x="1583" y="1626"/>
                </a:cubicBezTo>
                <a:cubicBezTo>
                  <a:pt x="1583" y="1626"/>
                  <a:pt x="1583" y="1626"/>
                  <a:pt x="1583" y="1626"/>
                </a:cubicBezTo>
                <a:cubicBezTo>
                  <a:pt x="1578" y="1631"/>
                  <a:pt x="1571" y="1634"/>
                  <a:pt x="1563" y="1636"/>
                </a:cubicBezTo>
                <a:cubicBezTo>
                  <a:pt x="1563" y="1636"/>
                  <a:pt x="1563" y="1636"/>
                  <a:pt x="1563" y="1636"/>
                </a:cubicBezTo>
                <a:cubicBezTo>
                  <a:pt x="1563" y="1636"/>
                  <a:pt x="1563" y="1636"/>
                  <a:pt x="1563" y="1636"/>
                </a:cubicBezTo>
                <a:cubicBezTo>
                  <a:pt x="1560" y="1637"/>
                  <a:pt x="1558" y="1637"/>
                  <a:pt x="1556" y="1637"/>
                </a:cubicBezTo>
                <a:cubicBezTo>
                  <a:pt x="1555" y="1637"/>
                  <a:pt x="1554" y="1637"/>
                  <a:pt x="1554" y="1638"/>
                </a:cubicBezTo>
                <a:cubicBezTo>
                  <a:pt x="1551" y="1638"/>
                  <a:pt x="1548" y="1638"/>
                  <a:pt x="1546" y="1638"/>
                </a:cubicBezTo>
                <a:cubicBezTo>
                  <a:pt x="1546" y="1638"/>
                  <a:pt x="1546" y="1638"/>
                  <a:pt x="1546" y="1638"/>
                </a:cubicBezTo>
                <a:cubicBezTo>
                  <a:pt x="1463" y="1638"/>
                  <a:pt x="1463" y="1638"/>
                  <a:pt x="1463" y="1638"/>
                </a:cubicBezTo>
                <a:cubicBezTo>
                  <a:pt x="1453" y="1638"/>
                  <a:pt x="1441" y="1636"/>
                  <a:pt x="1432" y="1631"/>
                </a:cubicBezTo>
                <a:cubicBezTo>
                  <a:pt x="1432" y="1631"/>
                  <a:pt x="1432" y="1631"/>
                  <a:pt x="1432" y="1631"/>
                </a:cubicBezTo>
                <a:cubicBezTo>
                  <a:pt x="1432" y="1631"/>
                  <a:pt x="1432" y="1630"/>
                  <a:pt x="1432" y="1630"/>
                </a:cubicBezTo>
                <a:cubicBezTo>
                  <a:pt x="1431" y="1629"/>
                  <a:pt x="1429" y="1628"/>
                  <a:pt x="1427" y="1627"/>
                </a:cubicBezTo>
                <a:cubicBezTo>
                  <a:pt x="1426" y="1626"/>
                  <a:pt x="1425" y="1624"/>
                  <a:pt x="1424" y="1623"/>
                </a:cubicBezTo>
                <a:cubicBezTo>
                  <a:pt x="1424" y="1623"/>
                  <a:pt x="1424" y="1623"/>
                  <a:pt x="1424" y="1622"/>
                </a:cubicBezTo>
                <a:cubicBezTo>
                  <a:pt x="1422" y="1619"/>
                  <a:pt x="1421" y="1616"/>
                  <a:pt x="1421" y="1612"/>
                </a:cubicBezTo>
                <a:cubicBezTo>
                  <a:pt x="1422" y="1606"/>
                  <a:pt x="1422" y="1606"/>
                  <a:pt x="1422" y="1606"/>
                </a:cubicBezTo>
                <a:cubicBezTo>
                  <a:pt x="1422" y="1606"/>
                  <a:pt x="1422" y="1606"/>
                  <a:pt x="1422" y="1606"/>
                </a:cubicBezTo>
                <a:cubicBezTo>
                  <a:pt x="1424" y="1593"/>
                  <a:pt x="1425" y="1580"/>
                  <a:pt x="1427" y="1567"/>
                </a:cubicBezTo>
                <a:cubicBezTo>
                  <a:pt x="1427" y="1566"/>
                  <a:pt x="1427" y="1566"/>
                  <a:pt x="1427" y="1566"/>
                </a:cubicBezTo>
                <a:cubicBezTo>
                  <a:pt x="1427" y="1566"/>
                  <a:pt x="1427" y="1566"/>
                  <a:pt x="1427" y="1565"/>
                </a:cubicBezTo>
                <a:cubicBezTo>
                  <a:pt x="1432" y="1536"/>
                  <a:pt x="1490" y="1543"/>
                  <a:pt x="1511" y="1543"/>
                </a:cubicBezTo>
                <a:close/>
                <a:moveTo>
                  <a:pt x="1175" y="1631"/>
                </a:moveTo>
                <a:cubicBezTo>
                  <a:pt x="1173" y="1630"/>
                  <a:pt x="1172" y="1629"/>
                  <a:pt x="1170" y="1627"/>
                </a:cubicBezTo>
                <a:cubicBezTo>
                  <a:pt x="1169" y="1626"/>
                  <a:pt x="1169" y="1625"/>
                  <a:pt x="1168" y="1624"/>
                </a:cubicBezTo>
                <a:cubicBezTo>
                  <a:pt x="1168" y="1623"/>
                  <a:pt x="1168" y="1623"/>
                  <a:pt x="1168" y="1623"/>
                </a:cubicBezTo>
                <a:cubicBezTo>
                  <a:pt x="1166" y="1620"/>
                  <a:pt x="1166" y="1616"/>
                  <a:pt x="1167" y="1613"/>
                </a:cubicBezTo>
                <a:cubicBezTo>
                  <a:pt x="1169" y="1607"/>
                  <a:pt x="1169" y="1607"/>
                  <a:pt x="1169" y="1607"/>
                </a:cubicBezTo>
                <a:cubicBezTo>
                  <a:pt x="1169" y="1607"/>
                  <a:pt x="1169" y="1607"/>
                  <a:pt x="1169" y="1607"/>
                </a:cubicBezTo>
                <a:cubicBezTo>
                  <a:pt x="1169" y="1606"/>
                  <a:pt x="1169" y="1605"/>
                  <a:pt x="1170" y="1604"/>
                </a:cubicBezTo>
                <a:cubicBezTo>
                  <a:pt x="1181" y="1567"/>
                  <a:pt x="1181" y="1567"/>
                  <a:pt x="1181" y="1567"/>
                </a:cubicBezTo>
                <a:cubicBezTo>
                  <a:pt x="1181" y="1566"/>
                  <a:pt x="1181" y="1566"/>
                  <a:pt x="1182" y="1565"/>
                </a:cubicBezTo>
                <a:cubicBezTo>
                  <a:pt x="1193" y="1537"/>
                  <a:pt x="1244" y="1543"/>
                  <a:pt x="1268" y="1543"/>
                </a:cubicBezTo>
                <a:cubicBezTo>
                  <a:pt x="1278" y="1543"/>
                  <a:pt x="1297" y="1542"/>
                  <a:pt x="1314" y="1543"/>
                </a:cubicBezTo>
                <a:cubicBezTo>
                  <a:pt x="1317" y="1544"/>
                  <a:pt x="1320" y="1544"/>
                  <a:pt x="1323" y="1545"/>
                </a:cubicBezTo>
                <a:cubicBezTo>
                  <a:pt x="1323" y="1545"/>
                  <a:pt x="1323" y="1545"/>
                  <a:pt x="1324" y="1545"/>
                </a:cubicBezTo>
                <a:cubicBezTo>
                  <a:pt x="1332" y="1547"/>
                  <a:pt x="1339" y="1551"/>
                  <a:pt x="1342" y="1556"/>
                </a:cubicBezTo>
                <a:cubicBezTo>
                  <a:pt x="1342" y="1557"/>
                  <a:pt x="1342" y="1557"/>
                  <a:pt x="1343" y="1557"/>
                </a:cubicBezTo>
                <a:cubicBezTo>
                  <a:pt x="1343" y="1558"/>
                  <a:pt x="1343" y="1558"/>
                  <a:pt x="1343" y="1558"/>
                </a:cubicBezTo>
                <a:cubicBezTo>
                  <a:pt x="1343" y="1558"/>
                  <a:pt x="1343" y="1559"/>
                  <a:pt x="1343" y="1559"/>
                </a:cubicBezTo>
                <a:cubicBezTo>
                  <a:pt x="1344" y="1561"/>
                  <a:pt x="1345" y="1564"/>
                  <a:pt x="1344" y="1567"/>
                </a:cubicBezTo>
                <a:cubicBezTo>
                  <a:pt x="1344" y="1569"/>
                  <a:pt x="1344" y="1569"/>
                  <a:pt x="1344" y="1569"/>
                </a:cubicBezTo>
                <a:cubicBezTo>
                  <a:pt x="1344" y="1569"/>
                  <a:pt x="1344" y="1569"/>
                  <a:pt x="1344" y="1569"/>
                </a:cubicBezTo>
                <a:cubicBezTo>
                  <a:pt x="1343" y="1576"/>
                  <a:pt x="1341" y="1583"/>
                  <a:pt x="1340" y="1589"/>
                </a:cubicBezTo>
                <a:cubicBezTo>
                  <a:pt x="1336" y="1612"/>
                  <a:pt x="1336" y="1612"/>
                  <a:pt x="1336" y="1612"/>
                </a:cubicBezTo>
                <a:cubicBezTo>
                  <a:pt x="1336" y="1616"/>
                  <a:pt x="1334" y="1619"/>
                  <a:pt x="1331" y="1622"/>
                </a:cubicBezTo>
                <a:cubicBezTo>
                  <a:pt x="1331" y="1623"/>
                  <a:pt x="1330" y="1623"/>
                  <a:pt x="1330" y="1623"/>
                </a:cubicBezTo>
                <a:cubicBezTo>
                  <a:pt x="1330" y="1624"/>
                  <a:pt x="1329" y="1624"/>
                  <a:pt x="1329" y="1624"/>
                </a:cubicBezTo>
                <a:cubicBezTo>
                  <a:pt x="1328" y="1625"/>
                  <a:pt x="1327" y="1626"/>
                  <a:pt x="1326" y="1627"/>
                </a:cubicBezTo>
                <a:cubicBezTo>
                  <a:pt x="1320" y="1632"/>
                  <a:pt x="1312" y="1635"/>
                  <a:pt x="1305" y="1636"/>
                </a:cubicBezTo>
                <a:cubicBezTo>
                  <a:pt x="1305" y="1637"/>
                  <a:pt x="1305" y="1637"/>
                  <a:pt x="1305" y="1637"/>
                </a:cubicBezTo>
                <a:cubicBezTo>
                  <a:pt x="1304" y="1637"/>
                  <a:pt x="1304" y="1637"/>
                  <a:pt x="1304" y="1637"/>
                </a:cubicBezTo>
                <a:cubicBezTo>
                  <a:pt x="1302" y="1637"/>
                  <a:pt x="1300" y="1638"/>
                  <a:pt x="1297" y="1638"/>
                </a:cubicBezTo>
                <a:cubicBezTo>
                  <a:pt x="1297" y="1638"/>
                  <a:pt x="1296" y="1638"/>
                  <a:pt x="1295" y="1638"/>
                </a:cubicBezTo>
                <a:cubicBezTo>
                  <a:pt x="1292" y="1638"/>
                  <a:pt x="1290" y="1639"/>
                  <a:pt x="1287" y="1639"/>
                </a:cubicBezTo>
                <a:cubicBezTo>
                  <a:pt x="1287" y="1639"/>
                  <a:pt x="1287" y="1639"/>
                  <a:pt x="1287" y="1639"/>
                </a:cubicBezTo>
                <a:cubicBezTo>
                  <a:pt x="1204" y="1639"/>
                  <a:pt x="1204" y="1639"/>
                  <a:pt x="1204" y="1639"/>
                </a:cubicBezTo>
                <a:cubicBezTo>
                  <a:pt x="1194" y="1639"/>
                  <a:pt x="1183" y="1637"/>
                  <a:pt x="1175" y="1631"/>
                </a:cubicBezTo>
                <a:cubicBezTo>
                  <a:pt x="1175" y="1631"/>
                  <a:pt x="1175" y="1631"/>
                  <a:pt x="1175" y="1631"/>
                </a:cubicBezTo>
                <a:close/>
                <a:moveTo>
                  <a:pt x="1278" y="1502"/>
                </a:moveTo>
                <a:cubicBezTo>
                  <a:pt x="1266" y="1502"/>
                  <a:pt x="1253" y="1502"/>
                  <a:pt x="1241" y="1502"/>
                </a:cubicBezTo>
                <a:cubicBezTo>
                  <a:pt x="1230" y="1502"/>
                  <a:pt x="1213" y="1500"/>
                  <a:pt x="1207" y="1489"/>
                </a:cubicBezTo>
                <a:cubicBezTo>
                  <a:pt x="1207" y="1488"/>
                  <a:pt x="1207" y="1487"/>
                  <a:pt x="1207" y="1486"/>
                </a:cubicBezTo>
                <a:cubicBezTo>
                  <a:pt x="1206" y="1486"/>
                  <a:pt x="1206" y="1485"/>
                  <a:pt x="1206" y="1484"/>
                </a:cubicBezTo>
                <a:cubicBezTo>
                  <a:pt x="1206" y="1483"/>
                  <a:pt x="1207" y="1482"/>
                  <a:pt x="1207" y="1481"/>
                </a:cubicBezTo>
                <a:cubicBezTo>
                  <a:pt x="1207" y="1481"/>
                  <a:pt x="1207" y="1481"/>
                  <a:pt x="1207" y="1481"/>
                </a:cubicBezTo>
                <a:cubicBezTo>
                  <a:pt x="1207" y="1481"/>
                  <a:pt x="1207" y="1481"/>
                  <a:pt x="1207" y="1481"/>
                </a:cubicBezTo>
                <a:cubicBezTo>
                  <a:pt x="1207" y="1478"/>
                  <a:pt x="1209" y="1474"/>
                  <a:pt x="1210" y="1472"/>
                </a:cubicBezTo>
                <a:cubicBezTo>
                  <a:pt x="1212" y="1463"/>
                  <a:pt x="1214" y="1453"/>
                  <a:pt x="1218" y="1445"/>
                </a:cubicBezTo>
                <a:cubicBezTo>
                  <a:pt x="1218" y="1444"/>
                  <a:pt x="1218" y="1444"/>
                  <a:pt x="1218" y="1444"/>
                </a:cubicBezTo>
                <a:cubicBezTo>
                  <a:pt x="1219" y="1441"/>
                  <a:pt x="1221" y="1438"/>
                  <a:pt x="1223" y="1436"/>
                </a:cubicBezTo>
                <a:cubicBezTo>
                  <a:pt x="1225" y="1435"/>
                  <a:pt x="1226" y="1434"/>
                  <a:pt x="1228" y="1433"/>
                </a:cubicBezTo>
                <a:cubicBezTo>
                  <a:pt x="1233" y="1429"/>
                  <a:pt x="1239" y="1427"/>
                  <a:pt x="1245" y="1426"/>
                </a:cubicBezTo>
                <a:cubicBezTo>
                  <a:pt x="1246" y="1426"/>
                  <a:pt x="1246" y="1426"/>
                  <a:pt x="1247" y="1426"/>
                </a:cubicBezTo>
                <a:cubicBezTo>
                  <a:pt x="1251" y="1425"/>
                  <a:pt x="1257" y="1424"/>
                  <a:pt x="1262" y="1424"/>
                </a:cubicBezTo>
                <a:cubicBezTo>
                  <a:pt x="1269" y="1424"/>
                  <a:pt x="1269" y="1424"/>
                  <a:pt x="1269" y="1424"/>
                </a:cubicBezTo>
                <a:cubicBezTo>
                  <a:pt x="1271" y="1424"/>
                  <a:pt x="1274" y="1424"/>
                  <a:pt x="1276" y="1424"/>
                </a:cubicBezTo>
                <a:cubicBezTo>
                  <a:pt x="1291" y="1424"/>
                  <a:pt x="1307" y="1424"/>
                  <a:pt x="1322" y="1424"/>
                </a:cubicBezTo>
                <a:cubicBezTo>
                  <a:pt x="1324" y="1424"/>
                  <a:pt x="1326" y="1424"/>
                  <a:pt x="1329" y="1424"/>
                </a:cubicBezTo>
                <a:cubicBezTo>
                  <a:pt x="1331" y="1424"/>
                  <a:pt x="1331" y="1424"/>
                  <a:pt x="1331" y="1424"/>
                </a:cubicBezTo>
                <a:cubicBezTo>
                  <a:pt x="1332" y="1424"/>
                  <a:pt x="1332" y="1424"/>
                  <a:pt x="1333" y="1424"/>
                </a:cubicBezTo>
                <a:cubicBezTo>
                  <a:pt x="1335" y="1424"/>
                  <a:pt x="1337" y="1424"/>
                  <a:pt x="1339" y="1425"/>
                </a:cubicBezTo>
                <a:cubicBezTo>
                  <a:pt x="1339" y="1425"/>
                  <a:pt x="1339" y="1425"/>
                  <a:pt x="1339" y="1425"/>
                </a:cubicBezTo>
                <a:cubicBezTo>
                  <a:pt x="1351" y="1426"/>
                  <a:pt x="1364" y="1429"/>
                  <a:pt x="1366" y="1439"/>
                </a:cubicBezTo>
                <a:cubicBezTo>
                  <a:pt x="1366" y="1439"/>
                  <a:pt x="1366" y="1440"/>
                  <a:pt x="1366" y="1440"/>
                </a:cubicBezTo>
                <a:cubicBezTo>
                  <a:pt x="1366" y="1440"/>
                  <a:pt x="1366" y="1440"/>
                  <a:pt x="1366" y="1441"/>
                </a:cubicBezTo>
                <a:cubicBezTo>
                  <a:pt x="1367" y="1452"/>
                  <a:pt x="1362" y="1467"/>
                  <a:pt x="1360" y="1478"/>
                </a:cubicBezTo>
                <a:cubicBezTo>
                  <a:pt x="1360" y="1478"/>
                  <a:pt x="1360" y="1478"/>
                  <a:pt x="1360" y="1478"/>
                </a:cubicBezTo>
                <a:cubicBezTo>
                  <a:pt x="1359" y="1481"/>
                  <a:pt x="1359" y="1481"/>
                  <a:pt x="1359" y="1481"/>
                </a:cubicBezTo>
                <a:cubicBezTo>
                  <a:pt x="1359" y="1483"/>
                  <a:pt x="1358" y="1485"/>
                  <a:pt x="1356" y="1487"/>
                </a:cubicBezTo>
                <a:cubicBezTo>
                  <a:pt x="1356" y="1488"/>
                  <a:pt x="1355" y="1488"/>
                  <a:pt x="1355" y="1489"/>
                </a:cubicBezTo>
                <a:cubicBezTo>
                  <a:pt x="1355" y="1489"/>
                  <a:pt x="1355" y="1489"/>
                  <a:pt x="1355" y="1489"/>
                </a:cubicBezTo>
                <a:cubicBezTo>
                  <a:pt x="1355" y="1489"/>
                  <a:pt x="1355" y="1489"/>
                  <a:pt x="1354" y="1489"/>
                </a:cubicBezTo>
                <a:cubicBezTo>
                  <a:pt x="1339" y="1507"/>
                  <a:pt x="1298" y="1502"/>
                  <a:pt x="1278" y="1502"/>
                </a:cubicBezTo>
                <a:close/>
                <a:moveTo>
                  <a:pt x="911" y="1620"/>
                </a:moveTo>
                <a:cubicBezTo>
                  <a:pt x="911" y="1619"/>
                  <a:pt x="911" y="1618"/>
                  <a:pt x="911" y="1618"/>
                </a:cubicBezTo>
                <a:cubicBezTo>
                  <a:pt x="912" y="1616"/>
                  <a:pt x="912" y="1615"/>
                  <a:pt x="913" y="1614"/>
                </a:cubicBezTo>
                <a:cubicBezTo>
                  <a:pt x="913" y="1614"/>
                  <a:pt x="913" y="1614"/>
                  <a:pt x="913" y="1613"/>
                </a:cubicBezTo>
                <a:cubicBezTo>
                  <a:pt x="913" y="1612"/>
                  <a:pt x="913" y="1612"/>
                  <a:pt x="913" y="1612"/>
                </a:cubicBezTo>
                <a:cubicBezTo>
                  <a:pt x="914" y="1611"/>
                  <a:pt x="915" y="1609"/>
                  <a:pt x="916" y="1607"/>
                </a:cubicBezTo>
                <a:cubicBezTo>
                  <a:pt x="922" y="1594"/>
                  <a:pt x="928" y="1582"/>
                  <a:pt x="935" y="1569"/>
                </a:cubicBezTo>
                <a:cubicBezTo>
                  <a:pt x="935" y="1569"/>
                  <a:pt x="935" y="1569"/>
                  <a:pt x="935" y="1569"/>
                </a:cubicBezTo>
                <a:cubicBezTo>
                  <a:pt x="935" y="1568"/>
                  <a:pt x="935" y="1568"/>
                  <a:pt x="935" y="1568"/>
                </a:cubicBezTo>
                <a:cubicBezTo>
                  <a:pt x="936" y="1567"/>
                  <a:pt x="936" y="1566"/>
                  <a:pt x="937" y="1566"/>
                </a:cubicBezTo>
                <a:cubicBezTo>
                  <a:pt x="937" y="1565"/>
                  <a:pt x="938" y="1564"/>
                  <a:pt x="938" y="1563"/>
                </a:cubicBezTo>
                <a:cubicBezTo>
                  <a:pt x="938" y="1563"/>
                  <a:pt x="938" y="1563"/>
                  <a:pt x="939" y="1563"/>
                </a:cubicBezTo>
                <a:cubicBezTo>
                  <a:pt x="956" y="1539"/>
                  <a:pt x="997" y="1544"/>
                  <a:pt x="1023" y="1544"/>
                </a:cubicBezTo>
                <a:cubicBezTo>
                  <a:pt x="1023" y="1544"/>
                  <a:pt x="1023" y="1544"/>
                  <a:pt x="1023" y="1544"/>
                </a:cubicBezTo>
                <a:cubicBezTo>
                  <a:pt x="1030" y="1544"/>
                  <a:pt x="1049" y="1542"/>
                  <a:pt x="1066" y="1544"/>
                </a:cubicBezTo>
                <a:cubicBezTo>
                  <a:pt x="1071" y="1544"/>
                  <a:pt x="1077" y="1544"/>
                  <a:pt x="1081" y="1545"/>
                </a:cubicBezTo>
                <a:cubicBezTo>
                  <a:pt x="1084" y="1546"/>
                  <a:pt x="1087" y="1547"/>
                  <a:pt x="1089" y="1548"/>
                </a:cubicBezTo>
                <a:cubicBezTo>
                  <a:pt x="1095" y="1551"/>
                  <a:pt x="1099" y="1556"/>
                  <a:pt x="1099" y="1562"/>
                </a:cubicBezTo>
                <a:cubicBezTo>
                  <a:pt x="1099" y="1562"/>
                  <a:pt x="1099" y="1562"/>
                  <a:pt x="1099" y="1562"/>
                </a:cubicBezTo>
                <a:cubicBezTo>
                  <a:pt x="1099" y="1563"/>
                  <a:pt x="1099" y="1563"/>
                  <a:pt x="1099" y="1564"/>
                </a:cubicBezTo>
                <a:cubicBezTo>
                  <a:pt x="1099" y="1565"/>
                  <a:pt x="1099" y="1566"/>
                  <a:pt x="1099" y="1567"/>
                </a:cubicBezTo>
                <a:cubicBezTo>
                  <a:pt x="1082" y="1613"/>
                  <a:pt x="1082" y="1613"/>
                  <a:pt x="1082" y="1613"/>
                </a:cubicBezTo>
                <a:cubicBezTo>
                  <a:pt x="1081" y="1617"/>
                  <a:pt x="1078" y="1620"/>
                  <a:pt x="1075" y="1623"/>
                </a:cubicBezTo>
                <a:cubicBezTo>
                  <a:pt x="1071" y="1626"/>
                  <a:pt x="1067" y="1629"/>
                  <a:pt x="1062" y="1631"/>
                </a:cubicBezTo>
                <a:cubicBezTo>
                  <a:pt x="1062" y="1632"/>
                  <a:pt x="1061" y="1632"/>
                  <a:pt x="1061" y="1632"/>
                </a:cubicBezTo>
                <a:cubicBezTo>
                  <a:pt x="1054" y="1635"/>
                  <a:pt x="1047" y="1637"/>
                  <a:pt x="1039" y="1639"/>
                </a:cubicBezTo>
                <a:cubicBezTo>
                  <a:pt x="1038" y="1639"/>
                  <a:pt x="1038" y="1639"/>
                  <a:pt x="1038" y="1639"/>
                </a:cubicBezTo>
                <a:cubicBezTo>
                  <a:pt x="1036" y="1639"/>
                  <a:pt x="1035" y="1639"/>
                  <a:pt x="1034" y="1639"/>
                </a:cubicBezTo>
                <a:cubicBezTo>
                  <a:pt x="1020" y="1640"/>
                  <a:pt x="1005" y="1639"/>
                  <a:pt x="990" y="1639"/>
                </a:cubicBezTo>
                <a:cubicBezTo>
                  <a:pt x="975" y="1639"/>
                  <a:pt x="960" y="1640"/>
                  <a:pt x="945" y="1640"/>
                </a:cubicBezTo>
                <a:cubicBezTo>
                  <a:pt x="935" y="1640"/>
                  <a:pt x="920" y="1638"/>
                  <a:pt x="914" y="1628"/>
                </a:cubicBezTo>
                <a:cubicBezTo>
                  <a:pt x="913" y="1628"/>
                  <a:pt x="913" y="1628"/>
                  <a:pt x="913" y="1627"/>
                </a:cubicBezTo>
                <a:cubicBezTo>
                  <a:pt x="913" y="1627"/>
                  <a:pt x="912" y="1626"/>
                  <a:pt x="912" y="1626"/>
                </a:cubicBezTo>
                <a:cubicBezTo>
                  <a:pt x="912" y="1625"/>
                  <a:pt x="912" y="1624"/>
                  <a:pt x="911" y="1624"/>
                </a:cubicBezTo>
                <a:cubicBezTo>
                  <a:pt x="911" y="1624"/>
                  <a:pt x="911" y="1624"/>
                  <a:pt x="911" y="1624"/>
                </a:cubicBezTo>
                <a:cubicBezTo>
                  <a:pt x="911" y="1623"/>
                  <a:pt x="911" y="1623"/>
                  <a:pt x="911" y="1623"/>
                </a:cubicBezTo>
                <a:cubicBezTo>
                  <a:pt x="911" y="1622"/>
                  <a:pt x="911" y="1621"/>
                  <a:pt x="911" y="1620"/>
                </a:cubicBezTo>
                <a:close/>
                <a:moveTo>
                  <a:pt x="910" y="1465"/>
                </a:moveTo>
                <a:cubicBezTo>
                  <a:pt x="910" y="1465"/>
                  <a:pt x="910" y="1465"/>
                  <a:pt x="910" y="1465"/>
                </a:cubicBezTo>
                <a:cubicBezTo>
                  <a:pt x="900" y="1482"/>
                  <a:pt x="900" y="1482"/>
                  <a:pt x="900" y="1482"/>
                </a:cubicBezTo>
                <a:cubicBezTo>
                  <a:pt x="899" y="1485"/>
                  <a:pt x="896" y="1488"/>
                  <a:pt x="893" y="1490"/>
                </a:cubicBezTo>
                <a:cubicBezTo>
                  <a:pt x="889" y="1493"/>
                  <a:pt x="885" y="1495"/>
                  <a:pt x="880" y="1497"/>
                </a:cubicBezTo>
                <a:cubicBezTo>
                  <a:pt x="879" y="1497"/>
                  <a:pt x="878" y="1498"/>
                  <a:pt x="876" y="1498"/>
                </a:cubicBezTo>
                <a:cubicBezTo>
                  <a:pt x="876" y="1499"/>
                  <a:pt x="875" y="1499"/>
                  <a:pt x="874" y="1499"/>
                </a:cubicBezTo>
                <a:cubicBezTo>
                  <a:pt x="874" y="1499"/>
                  <a:pt x="874" y="1499"/>
                  <a:pt x="874" y="1499"/>
                </a:cubicBezTo>
                <a:cubicBezTo>
                  <a:pt x="871" y="1500"/>
                  <a:pt x="868" y="1501"/>
                  <a:pt x="865" y="1502"/>
                </a:cubicBezTo>
                <a:cubicBezTo>
                  <a:pt x="859" y="1503"/>
                  <a:pt x="854" y="1503"/>
                  <a:pt x="848" y="1503"/>
                </a:cubicBezTo>
                <a:cubicBezTo>
                  <a:pt x="832" y="1503"/>
                  <a:pt x="832" y="1503"/>
                  <a:pt x="832" y="1503"/>
                </a:cubicBezTo>
                <a:cubicBezTo>
                  <a:pt x="832" y="1503"/>
                  <a:pt x="832" y="1503"/>
                  <a:pt x="832" y="1503"/>
                </a:cubicBezTo>
                <a:cubicBezTo>
                  <a:pt x="812" y="1503"/>
                  <a:pt x="793" y="1504"/>
                  <a:pt x="774" y="1504"/>
                </a:cubicBezTo>
                <a:cubicBezTo>
                  <a:pt x="765" y="1504"/>
                  <a:pt x="747" y="1502"/>
                  <a:pt x="745" y="1491"/>
                </a:cubicBezTo>
                <a:cubicBezTo>
                  <a:pt x="745" y="1489"/>
                  <a:pt x="745" y="1488"/>
                  <a:pt x="746" y="1486"/>
                </a:cubicBezTo>
                <a:cubicBezTo>
                  <a:pt x="747" y="1482"/>
                  <a:pt x="751" y="1478"/>
                  <a:pt x="753" y="1475"/>
                </a:cubicBezTo>
                <a:cubicBezTo>
                  <a:pt x="760" y="1464"/>
                  <a:pt x="766" y="1452"/>
                  <a:pt x="775" y="1443"/>
                </a:cubicBezTo>
                <a:cubicBezTo>
                  <a:pt x="775" y="1442"/>
                  <a:pt x="776" y="1442"/>
                  <a:pt x="776" y="1441"/>
                </a:cubicBezTo>
                <a:cubicBezTo>
                  <a:pt x="776" y="1441"/>
                  <a:pt x="777" y="1441"/>
                  <a:pt x="777" y="1441"/>
                </a:cubicBezTo>
                <a:cubicBezTo>
                  <a:pt x="799" y="1419"/>
                  <a:pt x="845" y="1425"/>
                  <a:pt x="873" y="1425"/>
                </a:cubicBezTo>
                <a:cubicBezTo>
                  <a:pt x="886" y="1425"/>
                  <a:pt x="901" y="1423"/>
                  <a:pt x="913" y="1428"/>
                </a:cubicBezTo>
                <a:cubicBezTo>
                  <a:pt x="913" y="1428"/>
                  <a:pt x="913" y="1428"/>
                  <a:pt x="913" y="1428"/>
                </a:cubicBezTo>
                <a:cubicBezTo>
                  <a:pt x="915" y="1429"/>
                  <a:pt x="916" y="1430"/>
                  <a:pt x="917" y="1430"/>
                </a:cubicBezTo>
                <a:cubicBezTo>
                  <a:pt x="917" y="1430"/>
                  <a:pt x="917" y="1431"/>
                  <a:pt x="918" y="1431"/>
                </a:cubicBezTo>
                <a:cubicBezTo>
                  <a:pt x="920" y="1432"/>
                  <a:pt x="922" y="1435"/>
                  <a:pt x="922" y="1437"/>
                </a:cubicBezTo>
                <a:cubicBezTo>
                  <a:pt x="923" y="1439"/>
                  <a:pt x="923" y="1442"/>
                  <a:pt x="921" y="1444"/>
                </a:cubicBezTo>
                <a:cubicBezTo>
                  <a:pt x="920" y="1446"/>
                  <a:pt x="920" y="1446"/>
                  <a:pt x="920" y="1446"/>
                </a:cubicBezTo>
                <a:cubicBezTo>
                  <a:pt x="918" y="1452"/>
                  <a:pt x="913" y="1460"/>
                  <a:pt x="910" y="1465"/>
                </a:cubicBezTo>
                <a:close/>
                <a:moveTo>
                  <a:pt x="1095" y="1502"/>
                </a:moveTo>
                <a:cubicBezTo>
                  <a:pt x="1093" y="1502"/>
                  <a:pt x="1091" y="1502"/>
                  <a:pt x="1089" y="1502"/>
                </a:cubicBezTo>
                <a:cubicBezTo>
                  <a:pt x="1089" y="1502"/>
                  <a:pt x="1089" y="1503"/>
                  <a:pt x="1088" y="1503"/>
                </a:cubicBezTo>
                <a:cubicBezTo>
                  <a:pt x="1077" y="1504"/>
                  <a:pt x="1066" y="1503"/>
                  <a:pt x="1054" y="1503"/>
                </a:cubicBezTo>
                <a:cubicBezTo>
                  <a:pt x="1007" y="1503"/>
                  <a:pt x="1007" y="1503"/>
                  <a:pt x="1007" y="1503"/>
                </a:cubicBezTo>
                <a:cubicBezTo>
                  <a:pt x="997" y="1503"/>
                  <a:pt x="980" y="1501"/>
                  <a:pt x="976" y="1490"/>
                </a:cubicBezTo>
                <a:cubicBezTo>
                  <a:pt x="976" y="1489"/>
                  <a:pt x="976" y="1488"/>
                  <a:pt x="976" y="1487"/>
                </a:cubicBezTo>
                <a:cubicBezTo>
                  <a:pt x="976" y="1486"/>
                  <a:pt x="976" y="1486"/>
                  <a:pt x="976" y="1485"/>
                </a:cubicBezTo>
                <a:cubicBezTo>
                  <a:pt x="977" y="1481"/>
                  <a:pt x="980" y="1477"/>
                  <a:pt x="982" y="1473"/>
                </a:cubicBezTo>
                <a:cubicBezTo>
                  <a:pt x="986" y="1463"/>
                  <a:pt x="990" y="1449"/>
                  <a:pt x="998" y="1441"/>
                </a:cubicBezTo>
                <a:cubicBezTo>
                  <a:pt x="998" y="1440"/>
                  <a:pt x="999" y="1440"/>
                  <a:pt x="999" y="1440"/>
                </a:cubicBezTo>
                <a:cubicBezTo>
                  <a:pt x="1000" y="1439"/>
                  <a:pt x="1000" y="1439"/>
                  <a:pt x="1000" y="1438"/>
                </a:cubicBezTo>
                <a:cubicBezTo>
                  <a:pt x="1001" y="1438"/>
                  <a:pt x="1001" y="1438"/>
                  <a:pt x="1001" y="1438"/>
                </a:cubicBezTo>
                <a:cubicBezTo>
                  <a:pt x="1002" y="1437"/>
                  <a:pt x="1002" y="1437"/>
                  <a:pt x="1002" y="1437"/>
                </a:cubicBezTo>
                <a:cubicBezTo>
                  <a:pt x="1003" y="1436"/>
                  <a:pt x="1003" y="1436"/>
                  <a:pt x="1003" y="1436"/>
                </a:cubicBezTo>
                <a:cubicBezTo>
                  <a:pt x="1010" y="1431"/>
                  <a:pt x="1018" y="1428"/>
                  <a:pt x="1027" y="1427"/>
                </a:cubicBezTo>
                <a:cubicBezTo>
                  <a:pt x="1027" y="1427"/>
                  <a:pt x="1027" y="1426"/>
                  <a:pt x="1028" y="1426"/>
                </a:cubicBezTo>
                <a:cubicBezTo>
                  <a:pt x="1033" y="1425"/>
                  <a:pt x="1038" y="1425"/>
                  <a:pt x="1043" y="1425"/>
                </a:cubicBezTo>
                <a:cubicBezTo>
                  <a:pt x="1072" y="1425"/>
                  <a:pt x="1072" y="1425"/>
                  <a:pt x="1072" y="1425"/>
                </a:cubicBezTo>
                <a:cubicBezTo>
                  <a:pt x="1081" y="1425"/>
                  <a:pt x="1090" y="1425"/>
                  <a:pt x="1099" y="1425"/>
                </a:cubicBezTo>
                <a:cubicBezTo>
                  <a:pt x="1112" y="1425"/>
                  <a:pt x="1130" y="1423"/>
                  <a:pt x="1140" y="1432"/>
                </a:cubicBezTo>
                <a:cubicBezTo>
                  <a:pt x="1140" y="1433"/>
                  <a:pt x="1141" y="1433"/>
                  <a:pt x="1141" y="1434"/>
                </a:cubicBezTo>
                <a:cubicBezTo>
                  <a:pt x="1142" y="1434"/>
                  <a:pt x="1142" y="1434"/>
                  <a:pt x="1142" y="1434"/>
                </a:cubicBezTo>
                <a:cubicBezTo>
                  <a:pt x="1142" y="1434"/>
                  <a:pt x="1142" y="1435"/>
                  <a:pt x="1142" y="1435"/>
                </a:cubicBezTo>
                <a:cubicBezTo>
                  <a:pt x="1143" y="1435"/>
                  <a:pt x="1143" y="1436"/>
                  <a:pt x="1143" y="1436"/>
                </a:cubicBezTo>
                <a:cubicBezTo>
                  <a:pt x="1144" y="1438"/>
                  <a:pt x="1144" y="1440"/>
                  <a:pt x="1144" y="1442"/>
                </a:cubicBezTo>
                <a:cubicBezTo>
                  <a:pt x="1143" y="1452"/>
                  <a:pt x="1135" y="1467"/>
                  <a:pt x="1133" y="1473"/>
                </a:cubicBezTo>
                <a:cubicBezTo>
                  <a:pt x="1133" y="1474"/>
                  <a:pt x="1133" y="1474"/>
                  <a:pt x="1133" y="1474"/>
                </a:cubicBezTo>
                <a:cubicBezTo>
                  <a:pt x="1132" y="1476"/>
                  <a:pt x="1131" y="1478"/>
                  <a:pt x="1130" y="1480"/>
                </a:cubicBezTo>
                <a:cubicBezTo>
                  <a:pt x="1130" y="1481"/>
                  <a:pt x="1130" y="1481"/>
                  <a:pt x="1130" y="1481"/>
                </a:cubicBezTo>
                <a:cubicBezTo>
                  <a:pt x="1130" y="1482"/>
                  <a:pt x="1129" y="1483"/>
                  <a:pt x="1129" y="1483"/>
                </a:cubicBezTo>
                <a:cubicBezTo>
                  <a:pt x="1129" y="1484"/>
                  <a:pt x="1128" y="1484"/>
                  <a:pt x="1128" y="1485"/>
                </a:cubicBezTo>
                <a:cubicBezTo>
                  <a:pt x="1128" y="1485"/>
                  <a:pt x="1127" y="1486"/>
                  <a:pt x="1127" y="1487"/>
                </a:cubicBezTo>
                <a:cubicBezTo>
                  <a:pt x="1126" y="1487"/>
                  <a:pt x="1126" y="1487"/>
                  <a:pt x="1126" y="1488"/>
                </a:cubicBezTo>
                <a:cubicBezTo>
                  <a:pt x="1125" y="1488"/>
                  <a:pt x="1125" y="1488"/>
                  <a:pt x="1125" y="1488"/>
                </a:cubicBezTo>
                <a:cubicBezTo>
                  <a:pt x="1124" y="1489"/>
                  <a:pt x="1124" y="1489"/>
                  <a:pt x="1124" y="1490"/>
                </a:cubicBezTo>
                <a:cubicBezTo>
                  <a:pt x="1122" y="1491"/>
                  <a:pt x="1121" y="1492"/>
                  <a:pt x="1119" y="1493"/>
                </a:cubicBezTo>
                <a:cubicBezTo>
                  <a:pt x="1117" y="1494"/>
                  <a:pt x="1115" y="1495"/>
                  <a:pt x="1114" y="1496"/>
                </a:cubicBezTo>
                <a:cubicBezTo>
                  <a:pt x="1113" y="1496"/>
                  <a:pt x="1113" y="1496"/>
                  <a:pt x="1113" y="1496"/>
                </a:cubicBezTo>
                <a:cubicBezTo>
                  <a:pt x="1112" y="1497"/>
                  <a:pt x="1112" y="1497"/>
                  <a:pt x="1112" y="1497"/>
                </a:cubicBezTo>
                <a:cubicBezTo>
                  <a:pt x="1106" y="1499"/>
                  <a:pt x="1100" y="1501"/>
                  <a:pt x="1095" y="1502"/>
                </a:cubicBezTo>
                <a:close/>
                <a:moveTo>
                  <a:pt x="773" y="1710"/>
                </a:moveTo>
                <a:cubicBezTo>
                  <a:pt x="773" y="1710"/>
                  <a:pt x="773" y="1710"/>
                  <a:pt x="773" y="1710"/>
                </a:cubicBezTo>
                <a:cubicBezTo>
                  <a:pt x="771" y="1721"/>
                  <a:pt x="762" y="1732"/>
                  <a:pt x="756" y="1742"/>
                </a:cubicBezTo>
                <a:cubicBezTo>
                  <a:pt x="756" y="1742"/>
                  <a:pt x="756" y="1742"/>
                  <a:pt x="756" y="1742"/>
                </a:cubicBezTo>
                <a:cubicBezTo>
                  <a:pt x="750" y="1753"/>
                  <a:pt x="744" y="1767"/>
                  <a:pt x="736" y="1777"/>
                </a:cubicBezTo>
                <a:cubicBezTo>
                  <a:pt x="735" y="1778"/>
                  <a:pt x="735" y="1779"/>
                  <a:pt x="734" y="1781"/>
                </a:cubicBezTo>
                <a:cubicBezTo>
                  <a:pt x="734" y="1781"/>
                  <a:pt x="733" y="1781"/>
                  <a:pt x="733" y="1781"/>
                </a:cubicBezTo>
                <a:cubicBezTo>
                  <a:pt x="732" y="1782"/>
                  <a:pt x="731" y="1783"/>
                  <a:pt x="730" y="1784"/>
                </a:cubicBezTo>
                <a:cubicBezTo>
                  <a:pt x="729" y="1785"/>
                  <a:pt x="729" y="1785"/>
                  <a:pt x="728" y="1786"/>
                </a:cubicBezTo>
                <a:cubicBezTo>
                  <a:pt x="728" y="1786"/>
                  <a:pt x="728" y="1786"/>
                  <a:pt x="728" y="1786"/>
                </a:cubicBezTo>
                <a:cubicBezTo>
                  <a:pt x="719" y="1794"/>
                  <a:pt x="708" y="1799"/>
                  <a:pt x="696" y="1802"/>
                </a:cubicBezTo>
                <a:cubicBezTo>
                  <a:pt x="695" y="1803"/>
                  <a:pt x="693" y="1803"/>
                  <a:pt x="692" y="1804"/>
                </a:cubicBezTo>
                <a:cubicBezTo>
                  <a:pt x="685" y="1805"/>
                  <a:pt x="678" y="1806"/>
                  <a:pt x="671" y="1806"/>
                </a:cubicBezTo>
                <a:cubicBezTo>
                  <a:pt x="665" y="1806"/>
                  <a:pt x="665" y="1806"/>
                  <a:pt x="665" y="1806"/>
                </a:cubicBezTo>
                <a:cubicBezTo>
                  <a:pt x="665" y="1806"/>
                  <a:pt x="665" y="1806"/>
                  <a:pt x="665" y="1806"/>
                </a:cubicBezTo>
                <a:cubicBezTo>
                  <a:pt x="636" y="1806"/>
                  <a:pt x="607" y="1807"/>
                  <a:pt x="578" y="1807"/>
                </a:cubicBezTo>
                <a:cubicBezTo>
                  <a:pt x="575" y="1807"/>
                  <a:pt x="573" y="1806"/>
                  <a:pt x="571" y="1806"/>
                </a:cubicBezTo>
                <a:cubicBezTo>
                  <a:pt x="567" y="1806"/>
                  <a:pt x="563" y="1805"/>
                  <a:pt x="560" y="1804"/>
                </a:cubicBezTo>
                <a:cubicBezTo>
                  <a:pt x="555" y="1802"/>
                  <a:pt x="551" y="1800"/>
                  <a:pt x="549" y="1797"/>
                </a:cubicBezTo>
                <a:cubicBezTo>
                  <a:pt x="546" y="1794"/>
                  <a:pt x="545" y="1790"/>
                  <a:pt x="545" y="1786"/>
                </a:cubicBezTo>
                <a:cubicBezTo>
                  <a:pt x="545" y="1783"/>
                  <a:pt x="546" y="1780"/>
                  <a:pt x="548" y="1777"/>
                </a:cubicBezTo>
                <a:cubicBezTo>
                  <a:pt x="548" y="1776"/>
                  <a:pt x="549" y="1776"/>
                  <a:pt x="549" y="1776"/>
                </a:cubicBezTo>
                <a:cubicBezTo>
                  <a:pt x="549" y="1775"/>
                  <a:pt x="549" y="1774"/>
                  <a:pt x="550" y="1774"/>
                </a:cubicBezTo>
                <a:cubicBezTo>
                  <a:pt x="551" y="1772"/>
                  <a:pt x="551" y="1772"/>
                  <a:pt x="551" y="1772"/>
                </a:cubicBezTo>
                <a:cubicBezTo>
                  <a:pt x="551" y="1772"/>
                  <a:pt x="551" y="1772"/>
                  <a:pt x="551" y="1772"/>
                </a:cubicBezTo>
                <a:cubicBezTo>
                  <a:pt x="558" y="1761"/>
                  <a:pt x="566" y="1750"/>
                  <a:pt x="574" y="1739"/>
                </a:cubicBezTo>
                <a:cubicBezTo>
                  <a:pt x="579" y="1730"/>
                  <a:pt x="585" y="1720"/>
                  <a:pt x="592" y="1713"/>
                </a:cubicBezTo>
                <a:cubicBezTo>
                  <a:pt x="593" y="1712"/>
                  <a:pt x="593" y="1711"/>
                  <a:pt x="594" y="1710"/>
                </a:cubicBezTo>
                <a:cubicBezTo>
                  <a:pt x="594" y="1710"/>
                  <a:pt x="595" y="1710"/>
                  <a:pt x="595" y="1710"/>
                </a:cubicBezTo>
                <a:cubicBezTo>
                  <a:pt x="596" y="1708"/>
                  <a:pt x="598" y="1707"/>
                  <a:pt x="600" y="1705"/>
                </a:cubicBezTo>
                <a:cubicBezTo>
                  <a:pt x="600" y="1705"/>
                  <a:pt x="600" y="1705"/>
                  <a:pt x="600" y="1705"/>
                </a:cubicBezTo>
                <a:cubicBezTo>
                  <a:pt x="600" y="1705"/>
                  <a:pt x="600" y="1705"/>
                  <a:pt x="600" y="1705"/>
                </a:cubicBezTo>
                <a:cubicBezTo>
                  <a:pt x="610" y="1697"/>
                  <a:pt x="622" y="1692"/>
                  <a:pt x="635" y="1690"/>
                </a:cubicBezTo>
                <a:cubicBezTo>
                  <a:pt x="635" y="1690"/>
                  <a:pt x="635" y="1690"/>
                  <a:pt x="635" y="1690"/>
                </a:cubicBezTo>
                <a:cubicBezTo>
                  <a:pt x="636" y="1690"/>
                  <a:pt x="636" y="1690"/>
                  <a:pt x="636" y="1690"/>
                </a:cubicBezTo>
                <a:cubicBezTo>
                  <a:pt x="638" y="1689"/>
                  <a:pt x="640" y="1689"/>
                  <a:pt x="643" y="1688"/>
                </a:cubicBezTo>
                <a:cubicBezTo>
                  <a:pt x="644" y="1688"/>
                  <a:pt x="646" y="1688"/>
                  <a:pt x="647" y="1688"/>
                </a:cubicBezTo>
                <a:cubicBezTo>
                  <a:pt x="649" y="1688"/>
                  <a:pt x="650" y="1688"/>
                  <a:pt x="652" y="1688"/>
                </a:cubicBezTo>
                <a:cubicBezTo>
                  <a:pt x="653" y="1687"/>
                  <a:pt x="654" y="1687"/>
                  <a:pt x="655" y="1687"/>
                </a:cubicBezTo>
                <a:cubicBezTo>
                  <a:pt x="656" y="1687"/>
                  <a:pt x="656" y="1687"/>
                  <a:pt x="656" y="1687"/>
                </a:cubicBezTo>
                <a:cubicBezTo>
                  <a:pt x="656" y="1687"/>
                  <a:pt x="656" y="1687"/>
                  <a:pt x="656" y="1687"/>
                </a:cubicBezTo>
                <a:cubicBezTo>
                  <a:pt x="683" y="1687"/>
                  <a:pt x="709" y="1687"/>
                  <a:pt x="736" y="1687"/>
                </a:cubicBezTo>
                <a:cubicBezTo>
                  <a:pt x="736" y="1687"/>
                  <a:pt x="736" y="1687"/>
                  <a:pt x="736" y="1687"/>
                </a:cubicBezTo>
                <a:cubicBezTo>
                  <a:pt x="740" y="1687"/>
                  <a:pt x="740" y="1687"/>
                  <a:pt x="740" y="1687"/>
                </a:cubicBezTo>
                <a:cubicBezTo>
                  <a:pt x="747" y="1687"/>
                  <a:pt x="753" y="1688"/>
                  <a:pt x="757" y="1689"/>
                </a:cubicBezTo>
                <a:cubicBezTo>
                  <a:pt x="759" y="1690"/>
                  <a:pt x="760" y="1690"/>
                  <a:pt x="761" y="1691"/>
                </a:cubicBezTo>
                <a:cubicBezTo>
                  <a:pt x="761" y="1691"/>
                  <a:pt x="762" y="1691"/>
                  <a:pt x="763" y="1691"/>
                </a:cubicBezTo>
                <a:cubicBezTo>
                  <a:pt x="763" y="1692"/>
                  <a:pt x="763" y="1692"/>
                  <a:pt x="764" y="1692"/>
                </a:cubicBezTo>
                <a:cubicBezTo>
                  <a:pt x="771" y="1695"/>
                  <a:pt x="775" y="1701"/>
                  <a:pt x="773" y="1710"/>
                </a:cubicBezTo>
                <a:close/>
                <a:moveTo>
                  <a:pt x="828" y="1613"/>
                </a:moveTo>
                <a:cubicBezTo>
                  <a:pt x="827" y="1614"/>
                  <a:pt x="827" y="1614"/>
                  <a:pt x="827" y="1614"/>
                </a:cubicBezTo>
                <a:cubicBezTo>
                  <a:pt x="827" y="1614"/>
                  <a:pt x="827" y="1614"/>
                  <a:pt x="827" y="1614"/>
                </a:cubicBezTo>
                <a:cubicBezTo>
                  <a:pt x="826" y="1616"/>
                  <a:pt x="825" y="1617"/>
                  <a:pt x="824" y="1619"/>
                </a:cubicBezTo>
                <a:cubicBezTo>
                  <a:pt x="824" y="1619"/>
                  <a:pt x="824" y="1619"/>
                  <a:pt x="823" y="1619"/>
                </a:cubicBezTo>
                <a:cubicBezTo>
                  <a:pt x="817" y="1627"/>
                  <a:pt x="807" y="1632"/>
                  <a:pt x="797" y="1635"/>
                </a:cubicBezTo>
                <a:cubicBezTo>
                  <a:pt x="797" y="1635"/>
                  <a:pt x="797" y="1635"/>
                  <a:pt x="797" y="1635"/>
                </a:cubicBezTo>
                <a:cubicBezTo>
                  <a:pt x="795" y="1636"/>
                  <a:pt x="794" y="1636"/>
                  <a:pt x="792" y="1636"/>
                </a:cubicBezTo>
                <a:cubicBezTo>
                  <a:pt x="791" y="1637"/>
                  <a:pt x="790" y="1637"/>
                  <a:pt x="789" y="1637"/>
                </a:cubicBezTo>
                <a:cubicBezTo>
                  <a:pt x="788" y="1637"/>
                  <a:pt x="788" y="1638"/>
                  <a:pt x="787" y="1638"/>
                </a:cubicBezTo>
                <a:cubicBezTo>
                  <a:pt x="781" y="1639"/>
                  <a:pt x="774" y="1640"/>
                  <a:pt x="768" y="1640"/>
                </a:cubicBezTo>
                <a:cubicBezTo>
                  <a:pt x="767" y="1640"/>
                  <a:pt x="767" y="1640"/>
                  <a:pt x="767" y="1640"/>
                </a:cubicBezTo>
                <a:cubicBezTo>
                  <a:pt x="756" y="1641"/>
                  <a:pt x="745" y="1640"/>
                  <a:pt x="735" y="1640"/>
                </a:cubicBezTo>
                <a:cubicBezTo>
                  <a:pt x="718" y="1640"/>
                  <a:pt x="702" y="1640"/>
                  <a:pt x="685" y="1640"/>
                </a:cubicBezTo>
                <a:cubicBezTo>
                  <a:pt x="683" y="1640"/>
                  <a:pt x="680" y="1640"/>
                  <a:pt x="677" y="1640"/>
                </a:cubicBezTo>
                <a:cubicBezTo>
                  <a:pt x="677" y="1640"/>
                  <a:pt x="677" y="1640"/>
                  <a:pt x="676" y="1640"/>
                </a:cubicBezTo>
                <a:cubicBezTo>
                  <a:pt x="674" y="1639"/>
                  <a:pt x="672" y="1639"/>
                  <a:pt x="669" y="1638"/>
                </a:cubicBezTo>
                <a:cubicBezTo>
                  <a:pt x="669" y="1638"/>
                  <a:pt x="669" y="1638"/>
                  <a:pt x="669" y="1638"/>
                </a:cubicBezTo>
                <a:cubicBezTo>
                  <a:pt x="669" y="1638"/>
                  <a:pt x="669" y="1638"/>
                  <a:pt x="669" y="1638"/>
                </a:cubicBezTo>
                <a:cubicBezTo>
                  <a:pt x="662" y="1636"/>
                  <a:pt x="655" y="1632"/>
                  <a:pt x="655" y="1624"/>
                </a:cubicBezTo>
                <a:cubicBezTo>
                  <a:pt x="655" y="1623"/>
                  <a:pt x="655" y="1621"/>
                  <a:pt x="656" y="1620"/>
                </a:cubicBezTo>
                <a:cubicBezTo>
                  <a:pt x="656" y="1619"/>
                  <a:pt x="656" y="1619"/>
                  <a:pt x="656" y="1618"/>
                </a:cubicBezTo>
                <a:cubicBezTo>
                  <a:pt x="657" y="1617"/>
                  <a:pt x="657" y="1616"/>
                  <a:pt x="658" y="1614"/>
                </a:cubicBezTo>
                <a:cubicBezTo>
                  <a:pt x="658" y="1614"/>
                  <a:pt x="658" y="1614"/>
                  <a:pt x="658" y="1614"/>
                </a:cubicBezTo>
                <a:cubicBezTo>
                  <a:pt x="659" y="1613"/>
                  <a:pt x="659" y="1613"/>
                  <a:pt x="659" y="1613"/>
                </a:cubicBezTo>
                <a:cubicBezTo>
                  <a:pt x="660" y="1612"/>
                  <a:pt x="661" y="1610"/>
                  <a:pt x="662" y="1609"/>
                </a:cubicBezTo>
                <a:cubicBezTo>
                  <a:pt x="670" y="1597"/>
                  <a:pt x="678" y="1585"/>
                  <a:pt x="686" y="1572"/>
                </a:cubicBezTo>
                <a:cubicBezTo>
                  <a:pt x="687" y="1572"/>
                  <a:pt x="687" y="1572"/>
                  <a:pt x="687" y="1572"/>
                </a:cubicBezTo>
                <a:cubicBezTo>
                  <a:pt x="689" y="1568"/>
                  <a:pt x="689" y="1568"/>
                  <a:pt x="689" y="1568"/>
                </a:cubicBezTo>
                <a:cubicBezTo>
                  <a:pt x="692" y="1565"/>
                  <a:pt x="695" y="1562"/>
                  <a:pt x="699" y="1559"/>
                </a:cubicBezTo>
                <a:cubicBezTo>
                  <a:pt x="702" y="1557"/>
                  <a:pt x="705" y="1555"/>
                  <a:pt x="708" y="1554"/>
                </a:cubicBezTo>
                <a:cubicBezTo>
                  <a:pt x="709" y="1553"/>
                  <a:pt x="710" y="1553"/>
                  <a:pt x="711" y="1552"/>
                </a:cubicBezTo>
                <a:cubicBezTo>
                  <a:pt x="712" y="1552"/>
                  <a:pt x="712" y="1552"/>
                  <a:pt x="713" y="1551"/>
                </a:cubicBezTo>
                <a:cubicBezTo>
                  <a:pt x="713" y="1551"/>
                  <a:pt x="714" y="1551"/>
                  <a:pt x="714" y="1551"/>
                </a:cubicBezTo>
                <a:cubicBezTo>
                  <a:pt x="715" y="1551"/>
                  <a:pt x="715" y="1551"/>
                  <a:pt x="716" y="1550"/>
                </a:cubicBezTo>
                <a:cubicBezTo>
                  <a:pt x="720" y="1549"/>
                  <a:pt x="725" y="1547"/>
                  <a:pt x="730" y="1546"/>
                </a:cubicBezTo>
                <a:cubicBezTo>
                  <a:pt x="735" y="1545"/>
                  <a:pt x="741" y="1544"/>
                  <a:pt x="747" y="1544"/>
                </a:cubicBezTo>
                <a:cubicBezTo>
                  <a:pt x="763" y="1544"/>
                  <a:pt x="763" y="1544"/>
                  <a:pt x="763" y="1544"/>
                </a:cubicBezTo>
                <a:cubicBezTo>
                  <a:pt x="767" y="1544"/>
                  <a:pt x="770" y="1544"/>
                  <a:pt x="774" y="1544"/>
                </a:cubicBezTo>
                <a:cubicBezTo>
                  <a:pt x="789" y="1544"/>
                  <a:pt x="803" y="1544"/>
                  <a:pt x="818" y="1544"/>
                </a:cubicBezTo>
                <a:cubicBezTo>
                  <a:pt x="818" y="1544"/>
                  <a:pt x="818" y="1544"/>
                  <a:pt x="818" y="1544"/>
                </a:cubicBezTo>
                <a:cubicBezTo>
                  <a:pt x="824" y="1544"/>
                  <a:pt x="824" y="1544"/>
                  <a:pt x="824" y="1544"/>
                </a:cubicBezTo>
                <a:cubicBezTo>
                  <a:pt x="830" y="1544"/>
                  <a:pt x="835" y="1545"/>
                  <a:pt x="839" y="1546"/>
                </a:cubicBezTo>
                <a:cubicBezTo>
                  <a:pt x="843" y="1547"/>
                  <a:pt x="845" y="1548"/>
                  <a:pt x="847" y="1549"/>
                </a:cubicBezTo>
                <a:cubicBezTo>
                  <a:pt x="854" y="1553"/>
                  <a:pt x="858" y="1559"/>
                  <a:pt x="853" y="1568"/>
                </a:cubicBezTo>
                <a:cubicBezTo>
                  <a:pt x="848" y="1579"/>
                  <a:pt x="841" y="1590"/>
                  <a:pt x="835" y="1600"/>
                </a:cubicBezTo>
                <a:cubicBezTo>
                  <a:pt x="828" y="1613"/>
                  <a:pt x="828" y="1613"/>
                  <a:pt x="828" y="1613"/>
                </a:cubicBezTo>
                <a:cubicBezTo>
                  <a:pt x="828" y="1613"/>
                  <a:pt x="828" y="1613"/>
                  <a:pt x="828" y="1613"/>
                </a:cubicBezTo>
                <a:close/>
                <a:moveTo>
                  <a:pt x="1592" y="1771"/>
                </a:moveTo>
                <a:cubicBezTo>
                  <a:pt x="1592" y="1773"/>
                  <a:pt x="1592" y="1775"/>
                  <a:pt x="1591" y="1777"/>
                </a:cubicBezTo>
                <a:cubicBezTo>
                  <a:pt x="1591" y="1778"/>
                  <a:pt x="1591" y="1778"/>
                  <a:pt x="1591" y="1778"/>
                </a:cubicBezTo>
                <a:cubicBezTo>
                  <a:pt x="1590" y="1780"/>
                  <a:pt x="1590" y="1782"/>
                  <a:pt x="1589" y="1783"/>
                </a:cubicBezTo>
                <a:cubicBezTo>
                  <a:pt x="1589" y="1783"/>
                  <a:pt x="1589" y="1783"/>
                  <a:pt x="1589" y="1784"/>
                </a:cubicBezTo>
                <a:cubicBezTo>
                  <a:pt x="1588" y="1784"/>
                  <a:pt x="1588" y="1784"/>
                  <a:pt x="1588" y="1784"/>
                </a:cubicBezTo>
                <a:cubicBezTo>
                  <a:pt x="1587" y="1786"/>
                  <a:pt x="1586" y="1788"/>
                  <a:pt x="1584" y="1789"/>
                </a:cubicBezTo>
                <a:cubicBezTo>
                  <a:pt x="1584" y="1789"/>
                  <a:pt x="1584" y="1789"/>
                  <a:pt x="1584" y="1789"/>
                </a:cubicBezTo>
                <a:cubicBezTo>
                  <a:pt x="1582" y="1791"/>
                  <a:pt x="1581" y="1792"/>
                  <a:pt x="1579" y="1794"/>
                </a:cubicBezTo>
                <a:cubicBezTo>
                  <a:pt x="1578" y="1794"/>
                  <a:pt x="1578" y="1794"/>
                  <a:pt x="1578" y="1794"/>
                </a:cubicBezTo>
                <a:cubicBezTo>
                  <a:pt x="1578" y="1794"/>
                  <a:pt x="1577" y="1795"/>
                  <a:pt x="1577" y="1795"/>
                </a:cubicBezTo>
                <a:cubicBezTo>
                  <a:pt x="1575" y="1796"/>
                  <a:pt x="1573" y="1797"/>
                  <a:pt x="1571" y="1798"/>
                </a:cubicBezTo>
                <a:cubicBezTo>
                  <a:pt x="1571" y="1798"/>
                  <a:pt x="1571" y="1798"/>
                  <a:pt x="1570" y="1798"/>
                </a:cubicBezTo>
                <a:cubicBezTo>
                  <a:pt x="1569" y="1799"/>
                  <a:pt x="1567" y="1800"/>
                  <a:pt x="1566" y="1800"/>
                </a:cubicBezTo>
                <a:cubicBezTo>
                  <a:pt x="1565" y="1800"/>
                  <a:pt x="1564" y="1801"/>
                  <a:pt x="1563" y="1801"/>
                </a:cubicBezTo>
                <a:cubicBezTo>
                  <a:pt x="1563" y="1801"/>
                  <a:pt x="1563" y="1801"/>
                  <a:pt x="1562" y="1801"/>
                </a:cubicBezTo>
                <a:cubicBezTo>
                  <a:pt x="1562" y="1801"/>
                  <a:pt x="1561" y="1801"/>
                  <a:pt x="1561" y="1802"/>
                </a:cubicBezTo>
                <a:cubicBezTo>
                  <a:pt x="1559" y="1802"/>
                  <a:pt x="1557" y="1802"/>
                  <a:pt x="1555" y="1803"/>
                </a:cubicBezTo>
                <a:cubicBezTo>
                  <a:pt x="1553" y="1803"/>
                  <a:pt x="1551" y="1803"/>
                  <a:pt x="1550" y="1803"/>
                </a:cubicBezTo>
                <a:cubicBezTo>
                  <a:pt x="1548" y="1804"/>
                  <a:pt x="1546" y="1804"/>
                  <a:pt x="1544" y="1804"/>
                </a:cubicBezTo>
                <a:cubicBezTo>
                  <a:pt x="1544" y="1804"/>
                  <a:pt x="1543" y="1804"/>
                  <a:pt x="1542" y="1804"/>
                </a:cubicBezTo>
                <a:cubicBezTo>
                  <a:pt x="1540" y="1804"/>
                  <a:pt x="1540" y="1804"/>
                  <a:pt x="1540" y="1804"/>
                </a:cubicBezTo>
                <a:cubicBezTo>
                  <a:pt x="1540" y="1804"/>
                  <a:pt x="1540" y="1804"/>
                  <a:pt x="1540" y="1804"/>
                </a:cubicBezTo>
                <a:cubicBezTo>
                  <a:pt x="1530" y="1804"/>
                  <a:pt x="1519" y="1804"/>
                  <a:pt x="1509" y="1804"/>
                </a:cubicBezTo>
                <a:cubicBezTo>
                  <a:pt x="1461" y="1804"/>
                  <a:pt x="908" y="1806"/>
                  <a:pt x="869" y="1806"/>
                </a:cubicBezTo>
                <a:cubicBezTo>
                  <a:pt x="866" y="1806"/>
                  <a:pt x="863" y="1806"/>
                  <a:pt x="861" y="1805"/>
                </a:cubicBezTo>
                <a:cubicBezTo>
                  <a:pt x="857" y="1805"/>
                  <a:pt x="853" y="1804"/>
                  <a:pt x="850" y="1803"/>
                </a:cubicBezTo>
                <a:cubicBezTo>
                  <a:pt x="845" y="1802"/>
                  <a:pt x="841" y="1799"/>
                  <a:pt x="838" y="1796"/>
                </a:cubicBezTo>
                <a:cubicBezTo>
                  <a:pt x="835" y="1793"/>
                  <a:pt x="833" y="1790"/>
                  <a:pt x="832" y="1786"/>
                </a:cubicBezTo>
                <a:cubicBezTo>
                  <a:pt x="832" y="1782"/>
                  <a:pt x="832" y="1778"/>
                  <a:pt x="834" y="1773"/>
                </a:cubicBezTo>
                <a:cubicBezTo>
                  <a:pt x="836" y="1771"/>
                  <a:pt x="836" y="1771"/>
                  <a:pt x="836" y="1771"/>
                </a:cubicBezTo>
                <a:cubicBezTo>
                  <a:pt x="836" y="1771"/>
                  <a:pt x="836" y="1771"/>
                  <a:pt x="836" y="1771"/>
                </a:cubicBezTo>
                <a:cubicBezTo>
                  <a:pt x="842" y="1758"/>
                  <a:pt x="848" y="1745"/>
                  <a:pt x="854" y="1732"/>
                </a:cubicBezTo>
                <a:cubicBezTo>
                  <a:pt x="856" y="1730"/>
                  <a:pt x="857" y="1728"/>
                  <a:pt x="858" y="1726"/>
                </a:cubicBezTo>
                <a:cubicBezTo>
                  <a:pt x="862" y="1716"/>
                  <a:pt x="862" y="1716"/>
                  <a:pt x="862" y="1716"/>
                </a:cubicBezTo>
                <a:cubicBezTo>
                  <a:pt x="864" y="1712"/>
                  <a:pt x="868" y="1708"/>
                  <a:pt x="872" y="1704"/>
                </a:cubicBezTo>
                <a:cubicBezTo>
                  <a:pt x="873" y="1704"/>
                  <a:pt x="874" y="1703"/>
                  <a:pt x="875" y="1702"/>
                </a:cubicBezTo>
                <a:cubicBezTo>
                  <a:pt x="875" y="1702"/>
                  <a:pt x="876" y="1701"/>
                  <a:pt x="877" y="1701"/>
                </a:cubicBezTo>
                <a:cubicBezTo>
                  <a:pt x="878" y="1700"/>
                  <a:pt x="878" y="1700"/>
                  <a:pt x="879" y="1699"/>
                </a:cubicBezTo>
                <a:cubicBezTo>
                  <a:pt x="880" y="1699"/>
                  <a:pt x="880" y="1699"/>
                  <a:pt x="880" y="1699"/>
                </a:cubicBezTo>
                <a:cubicBezTo>
                  <a:pt x="881" y="1698"/>
                  <a:pt x="881" y="1698"/>
                  <a:pt x="882" y="1698"/>
                </a:cubicBezTo>
                <a:cubicBezTo>
                  <a:pt x="883" y="1697"/>
                  <a:pt x="885" y="1696"/>
                  <a:pt x="886" y="1695"/>
                </a:cubicBezTo>
                <a:cubicBezTo>
                  <a:pt x="887" y="1695"/>
                  <a:pt x="888" y="1695"/>
                  <a:pt x="889" y="1694"/>
                </a:cubicBezTo>
                <a:cubicBezTo>
                  <a:pt x="890" y="1694"/>
                  <a:pt x="891" y="1693"/>
                  <a:pt x="893" y="1693"/>
                </a:cubicBezTo>
                <a:cubicBezTo>
                  <a:pt x="895" y="1692"/>
                  <a:pt x="897" y="1691"/>
                  <a:pt x="899" y="1690"/>
                </a:cubicBezTo>
                <a:cubicBezTo>
                  <a:pt x="900" y="1690"/>
                  <a:pt x="901" y="1690"/>
                  <a:pt x="903" y="1689"/>
                </a:cubicBezTo>
                <a:cubicBezTo>
                  <a:pt x="903" y="1689"/>
                  <a:pt x="904" y="1689"/>
                  <a:pt x="904" y="1689"/>
                </a:cubicBezTo>
                <a:cubicBezTo>
                  <a:pt x="910" y="1687"/>
                  <a:pt x="917" y="1687"/>
                  <a:pt x="923" y="1687"/>
                </a:cubicBezTo>
                <a:cubicBezTo>
                  <a:pt x="923" y="1687"/>
                  <a:pt x="1503" y="1685"/>
                  <a:pt x="1525" y="1685"/>
                </a:cubicBezTo>
                <a:cubicBezTo>
                  <a:pt x="1531" y="1685"/>
                  <a:pt x="1538" y="1685"/>
                  <a:pt x="1545" y="1685"/>
                </a:cubicBezTo>
                <a:cubicBezTo>
                  <a:pt x="1548" y="1685"/>
                  <a:pt x="1551" y="1685"/>
                  <a:pt x="1554" y="1686"/>
                </a:cubicBezTo>
                <a:cubicBezTo>
                  <a:pt x="1554" y="1686"/>
                  <a:pt x="1555" y="1686"/>
                  <a:pt x="1555" y="1686"/>
                </a:cubicBezTo>
                <a:cubicBezTo>
                  <a:pt x="1557" y="1686"/>
                  <a:pt x="1560" y="1686"/>
                  <a:pt x="1562" y="1687"/>
                </a:cubicBezTo>
                <a:cubicBezTo>
                  <a:pt x="1562" y="1687"/>
                  <a:pt x="1563" y="1687"/>
                  <a:pt x="1563" y="1687"/>
                </a:cubicBezTo>
                <a:cubicBezTo>
                  <a:pt x="1563" y="1687"/>
                  <a:pt x="1563" y="1687"/>
                  <a:pt x="1563" y="1687"/>
                </a:cubicBezTo>
                <a:cubicBezTo>
                  <a:pt x="1566" y="1688"/>
                  <a:pt x="1568" y="1689"/>
                  <a:pt x="1570" y="1690"/>
                </a:cubicBezTo>
                <a:cubicBezTo>
                  <a:pt x="1570" y="1690"/>
                  <a:pt x="1571" y="1690"/>
                  <a:pt x="1571" y="1690"/>
                </a:cubicBezTo>
                <a:cubicBezTo>
                  <a:pt x="1573" y="1691"/>
                  <a:pt x="1575" y="1692"/>
                  <a:pt x="1577" y="1693"/>
                </a:cubicBezTo>
                <a:cubicBezTo>
                  <a:pt x="1577" y="1693"/>
                  <a:pt x="1577" y="1693"/>
                  <a:pt x="1578" y="1693"/>
                </a:cubicBezTo>
                <a:cubicBezTo>
                  <a:pt x="1578" y="1694"/>
                  <a:pt x="1578" y="1694"/>
                  <a:pt x="1578" y="1694"/>
                </a:cubicBezTo>
                <a:cubicBezTo>
                  <a:pt x="1580" y="1695"/>
                  <a:pt x="1581" y="1696"/>
                  <a:pt x="1582" y="1697"/>
                </a:cubicBezTo>
                <a:cubicBezTo>
                  <a:pt x="1584" y="1698"/>
                  <a:pt x="1586" y="1700"/>
                  <a:pt x="1588" y="1703"/>
                </a:cubicBezTo>
                <a:cubicBezTo>
                  <a:pt x="1590" y="1706"/>
                  <a:pt x="1592" y="1710"/>
                  <a:pt x="1592" y="1714"/>
                </a:cubicBezTo>
                <a:cubicBezTo>
                  <a:pt x="1592" y="1717"/>
                  <a:pt x="1592" y="1717"/>
                  <a:pt x="1592" y="1717"/>
                </a:cubicBezTo>
                <a:cubicBezTo>
                  <a:pt x="1592" y="1717"/>
                  <a:pt x="1592" y="1717"/>
                  <a:pt x="1592" y="1717"/>
                </a:cubicBezTo>
                <a:cubicBezTo>
                  <a:pt x="1592" y="1731"/>
                  <a:pt x="1592" y="1746"/>
                  <a:pt x="1592" y="1760"/>
                </a:cubicBezTo>
                <a:cubicBezTo>
                  <a:pt x="1592" y="1764"/>
                  <a:pt x="1593" y="1767"/>
                  <a:pt x="1592" y="1771"/>
                </a:cubicBezTo>
                <a:close/>
                <a:moveTo>
                  <a:pt x="1671" y="1490"/>
                </a:moveTo>
                <a:cubicBezTo>
                  <a:pt x="1671" y="1490"/>
                  <a:pt x="1670" y="1489"/>
                  <a:pt x="1670" y="1489"/>
                </a:cubicBezTo>
                <a:cubicBezTo>
                  <a:pt x="1670" y="1489"/>
                  <a:pt x="1669" y="1489"/>
                  <a:pt x="1669" y="1488"/>
                </a:cubicBezTo>
                <a:cubicBezTo>
                  <a:pt x="1667" y="1486"/>
                  <a:pt x="1666" y="1483"/>
                  <a:pt x="1665" y="1480"/>
                </a:cubicBezTo>
                <a:cubicBezTo>
                  <a:pt x="1665" y="1477"/>
                  <a:pt x="1665" y="1477"/>
                  <a:pt x="1665" y="1477"/>
                </a:cubicBezTo>
                <a:cubicBezTo>
                  <a:pt x="1665" y="1475"/>
                  <a:pt x="1665" y="1473"/>
                  <a:pt x="1665" y="1471"/>
                </a:cubicBezTo>
                <a:cubicBezTo>
                  <a:pt x="1665" y="1471"/>
                  <a:pt x="1665" y="1471"/>
                  <a:pt x="1665" y="1471"/>
                </a:cubicBezTo>
                <a:cubicBezTo>
                  <a:pt x="1664" y="1463"/>
                  <a:pt x="1662" y="1454"/>
                  <a:pt x="1663" y="1445"/>
                </a:cubicBezTo>
                <a:cubicBezTo>
                  <a:pt x="1663" y="1443"/>
                  <a:pt x="1663" y="1443"/>
                  <a:pt x="1663" y="1443"/>
                </a:cubicBezTo>
                <a:cubicBezTo>
                  <a:pt x="1662" y="1440"/>
                  <a:pt x="1663" y="1437"/>
                  <a:pt x="1665" y="1435"/>
                </a:cubicBezTo>
                <a:cubicBezTo>
                  <a:pt x="1667" y="1433"/>
                  <a:pt x="1669" y="1431"/>
                  <a:pt x="1673" y="1429"/>
                </a:cubicBezTo>
                <a:cubicBezTo>
                  <a:pt x="1676" y="1427"/>
                  <a:pt x="1680" y="1426"/>
                  <a:pt x="1684" y="1425"/>
                </a:cubicBezTo>
                <a:cubicBezTo>
                  <a:pt x="1684" y="1425"/>
                  <a:pt x="1684" y="1425"/>
                  <a:pt x="1684" y="1425"/>
                </a:cubicBezTo>
                <a:cubicBezTo>
                  <a:pt x="1685" y="1425"/>
                  <a:pt x="1685" y="1425"/>
                  <a:pt x="1685" y="1425"/>
                </a:cubicBezTo>
                <a:cubicBezTo>
                  <a:pt x="1687" y="1424"/>
                  <a:pt x="1689" y="1424"/>
                  <a:pt x="1690" y="1424"/>
                </a:cubicBezTo>
                <a:cubicBezTo>
                  <a:pt x="1691" y="1424"/>
                  <a:pt x="1692" y="1424"/>
                  <a:pt x="1693" y="1424"/>
                </a:cubicBezTo>
                <a:cubicBezTo>
                  <a:pt x="1700" y="1423"/>
                  <a:pt x="1708" y="1423"/>
                  <a:pt x="1716" y="1423"/>
                </a:cubicBezTo>
                <a:cubicBezTo>
                  <a:pt x="1769" y="1423"/>
                  <a:pt x="1769" y="1423"/>
                  <a:pt x="1769" y="1423"/>
                </a:cubicBezTo>
                <a:cubicBezTo>
                  <a:pt x="1772" y="1423"/>
                  <a:pt x="1775" y="1423"/>
                  <a:pt x="1778" y="1424"/>
                </a:cubicBezTo>
                <a:cubicBezTo>
                  <a:pt x="1792" y="1425"/>
                  <a:pt x="1808" y="1429"/>
                  <a:pt x="1810" y="1442"/>
                </a:cubicBezTo>
                <a:cubicBezTo>
                  <a:pt x="1814" y="1454"/>
                  <a:pt x="1815" y="1466"/>
                  <a:pt x="1817" y="1478"/>
                </a:cubicBezTo>
                <a:cubicBezTo>
                  <a:pt x="1818" y="1480"/>
                  <a:pt x="1818" y="1480"/>
                  <a:pt x="1818" y="1480"/>
                </a:cubicBezTo>
                <a:cubicBezTo>
                  <a:pt x="1818" y="1482"/>
                  <a:pt x="1818" y="1485"/>
                  <a:pt x="1817" y="1487"/>
                </a:cubicBezTo>
                <a:cubicBezTo>
                  <a:pt x="1817" y="1487"/>
                  <a:pt x="1817" y="1488"/>
                  <a:pt x="1816" y="1488"/>
                </a:cubicBezTo>
                <a:cubicBezTo>
                  <a:pt x="1816" y="1488"/>
                  <a:pt x="1816" y="1488"/>
                  <a:pt x="1816" y="1488"/>
                </a:cubicBezTo>
                <a:cubicBezTo>
                  <a:pt x="1816" y="1488"/>
                  <a:pt x="1816" y="1488"/>
                  <a:pt x="1816" y="1488"/>
                </a:cubicBezTo>
                <a:cubicBezTo>
                  <a:pt x="1813" y="1494"/>
                  <a:pt x="1807" y="1497"/>
                  <a:pt x="1799" y="1499"/>
                </a:cubicBezTo>
                <a:cubicBezTo>
                  <a:pt x="1798" y="1499"/>
                  <a:pt x="1798" y="1499"/>
                  <a:pt x="1797" y="1499"/>
                </a:cubicBezTo>
                <a:cubicBezTo>
                  <a:pt x="1796" y="1500"/>
                  <a:pt x="1796" y="1500"/>
                  <a:pt x="1795" y="1500"/>
                </a:cubicBezTo>
                <a:cubicBezTo>
                  <a:pt x="1794" y="1500"/>
                  <a:pt x="1794" y="1500"/>
                  <a:pt x="1793" y="1500"/>
                </a:cubicBezTo>
                <a:cubicBezTo>
                  <a:pt x="1792" y="1500"/>
                  <a:pt x="1790" y="1501"/>
                  <a:pt x="1789" y="1501"/>
                </a:cubicBezTo>
                <a:cubicBezTo>
                  <a:pt x="1771" y="1503"/>
                  <a:pt x="1750" y="1501"/>
                  <a:pt x="1741" y="1501"/>
                </a:cubicBezTo>
                <a:cubicBezTo>
                  <a:pt x="1707" y="1501"/>
                  <a:pt x="1707" y="1501"/>
                  <a:pt x="1707" y="1501"/>
                </a:cubicBezTo>
                <a:cubicBezTo>
                  <a:pt x="1704" y="1501"/>
                  <a:pt x="1702" y="1501"/>
                  <a:pt x="1699" y="1501"/>
                </a:cubicBezTo>
                <a:cubicBezTo>
                  <a:pt x="1697" y="1501"/>
                  <a:pt x="1695" y="1500"/>
                  <a:pt x="1693" y="1500"/>
                </a:cubicBezTo>
                <a:cubicBezTo>
                  <a:pt x="1693" y="1500"/>
                  <a:pt x="1692" y="1500"/>
                  <a:pt x="1692" y="1500"/>
                </a:cubicBezTo>
                <a:cubicBezTo>
                  <a:pt x="1691" y="1500"/>
                  <a:pt x="1691" y="1500"/>
                  <a:pt x="1691" y="1500"/>
                </a:cubicBezTo>
                <a:cubicBezTo>
                  <a:pt x="1689" y="1499"/>
                  <a:pt x="1687" y="1499"/>
                  <a:pt x="1685" y="1498"/>
                </a:cubicBezTo>
                <a:cubicBezTo>
                  <a:pt x="1684" y="1498"/>
                  <a:pt x="1684" y="1497"/>
                  <a:pt x="1683" y="1497"/>
                </a:cubicBezTo>
                <a:cubicBezTo>
                  <a:pt x="1681" y="1496"/>
                  <a:pt x="1680" y="1496"/>
                  <a:pt x="1678" y="1495"/>
                </a:cubicBezTo>
                <a:cubicBezTo>
                  <a:pt x="1676" y="1494"/>
                  <a:pt x="1674" y="1492"/>
                  <a:pt x="1672" y="1491"/>
                </a:cubicBezTo>
                <a:cubicBezTo>
                  <a:pt x="1672" y="1491"/>
                  <a:pt x="1671" y="1490"/>
                  <a:pt x="1671" y="1490"/>
                </a:cubicBezTo>
                <a:close/>
                <a:moveTo>
                  <a:pt x="1680" y="1622"/>
                </a:moveTo>
                <a:cubicBezTo>
                  <a:pt x="1677" y="1618"/>
                  <a:pt x="1676" y="1615"/>
                  <a:pt x="1675" y="1612"/>
                </a:cubicBezTo>
                <a:cubicBezTo>
                  <a:pt x="1675" y="1607"/>
                  <a:pt x="1675" y="1607"/>
                  <a:pt x="1675" y="1607"/>
                </a:cubicBezTo>
                <a:cubicBezTo>
                  <a:pt x="1675" y="1607"/>
                  <a:pt x="1675" y="1607"/>
                  <a:pt x="1675" y="1607"/>
                </a:cubicBezTo>
                <a:cubicBezTo>
                  <a:pt x="1674" y="1593"/>
                  <a:pt x="1673" y="1580"/>
                  <a:pt x="1672" y="1567"/>
                </a:cubicBezTo>
                <a:cubicBezTo>
                  <a:pt x="1672" y="1567"/>
                  <a:pt x="1672" y="1567"/>
                  <a:pt x="1672" y="1567"/>
                </a:cubicBezTo>
                <a:cubicBezTo>
                  <a:pt x="1672" y="1566"/>
                  <a:pt x="1672" y="1566"/>
                  <a:pt x="1672" y="1566"/>
                </a:cubicBezTo>
                <a:cubicBezTo>
                  <a:pt x="1672" y="1565"/>
                  <a:pt x="1672" y="1564"/>
                  <a:pt x="1672" y="1563"/>
                </a:cubicBezTo>
                <a:cubicBezTo>
                  <a:pt x="1675" y="1535"/>
                  <a:pt x="1735" y="1542"/>
                  <a:pt x="1754" y="1542"/>
                </a:cubicBezTo>
                <a:cubicBezTo>
                  <a:pt x="1776" y="1542"/>
                  <a:pt x="1819" y="1537"/>
                  <a:pt x="1832" y="1559"/>
                </a:cubicBezTo>
                <a:cubicBezTo>
                  <a:pt x="1833" y="1561"/>
                  <a:pt x="1835" y="1563"/>
                  <a:pt x="1835" y="1565"/>
                </a:cubicBezTo>
                <a:cubicBezTo>
                  <a:pt x="1836" y="1568"/>
                  <a:pt x="1836" y="1568"/>
                  <a:pt x="1836" y="1568"/>
                </a:cubicBezTo>
                <a:cubicBezTo>
                  <a:pt x="1836" y="1568"/>
                  <a:pt x="1836" y="1568"/>
                  <a:pt x="1836" y="1568"/>
                </a:cubicBezTo>
                <a:cubicBezTo>
                  <a:pt x="1837" y="1575"/>
                  <a:pt x="1838" y="1581"/>
                  <a:pt x="1840" y="1588"/>
                </a:cubicBezTo>
                <a:cubicBezTo>
                  <a:pt x="1844" y="1611"/>
                  <a:pt x="1844" y="1611"/>
                  <a:pt x="1844" y="1611"/>
                </a:cubicBezTo>
                <a:cubicBezTo>
                  <a:pt x="1845" y="1615"/>
                  <a:pt x="1844" y="1618"/>
                  <a:pt x="1843" y="1621"/>
                </a:cubicBezTo>
                <a:cubicBezTo>
                  <a:pt x="1842" y="1623"/>
                  <a:pt x="1840" y="1625"/>
                  <a:pt x="1838" y="1627"/>
                </a:cubicBezTo>
                <a:cubicBezTo>
                  <a:pt x="1838" y="1627"/>
                  <a:pt x="1837" y="1628"/>
                  <a:pt x="1836" y="1629"/>
                </a:cubicBezTo>
                <a:cubicBezTo>
                  <a:pt x="1836" y="1629"/>
                  <a:pt x="1835" y="1629"/>
                  <a:pt x="1835" y="1630"/>
                </a:cubicBezTo>
                <a:cubicBezTo>
                  <a:pt x="1835" y="1630"/>
                  <a:pt x="1834" y="1630"/>
                  <a:pt x="1834" y="1630"/>
                </a:cubicBezTo>
                <a:cubicBezTo>
                  <a:pt x="1833" y="1631"/>
                  <a:pt x="1832" y="1631"/>
                  <a:pt x="1830" y="1632"/>
                </a:cubicBezTo>
                <a:cubicBezTo>
                  <a:pt x="1829" y="1633"/>
                  <a:pt x="1828" y="1633"/>
                  <a:pt x="1827" y="1634"/>
                </a:cubicBezTo>
                <a:cubicBezTo>
                  <a:pt x="1826" y="1634"/>
                  <a:pt x="1825" y="1634"/>
                  <a:pt x="1825" y="1634"/>
                </a:cubicBezTo>
                <a:cubicBezTo>
                  <a:pt x="1824" y="1635"/>
                  <a:pt x="1823" y="1635"/>
                  <a:pt x="1822" y="1635"/>
                </a:cubicBezTo>
                <a:cubicBezTo>
                  <a:pt x="1821" y="1635"/>
                  <a:pt x="1820" y="1636"/>
                  <a:pt x="1819" y="1636"/>
                </a:cubicBezTo>
                <a:cubicBezTo>
                  <a:pt x="1818" y="1636"/>
                  <a:pt x="1818" y="1636"/>
                  <a:pt x="1818" y="1636"/>
                </a:cubicBezTo>
                <a:cubicBezTo>
                  <a:pt x="1816" y="1636"/>
                  <a:pt x="1814" y="1637"/>
                  <a:pt x="1812" y="1637"/>
                </a:cubicBezTo>
                <a:cubicBezTo>
                  <a:pt x="1809" y="1637"/>
                  <a:pt x="1807" y="1637"/>
                  <a:pt x="1805" y="1637"/>
                </a:cubicBezTo>
                <a:cubicBezTo>
                  <a:pt x="1805" y="1637"/>
                  <a:pt x="1805" y="1637"/>
                  <a:pt x="1805" y="1637"/>
                </a:cubicBezTo>
                <a:cubicBezTo>
                  <a:pt x="1804" y="1637"/>
                  <a:pt x="1804" y="1637"/>
                  <a:pt x="1804" y="1637"/>
                </a:cubicBezTo>
                <a:cubicBezTo>
                  <a:pt x="1804" y="1637"/>
                  <a:pt x="1804" y="1637"/>
                  <a:pt x="1804" y="1637"/>
                </a:cubicBezTo>
                <a:cubicBezTo>
                  <a:pt x="1777" y="1637"/>
                  <a:pt x="1750" y="1637"/>
                  <a:pt x="1722" y="1638"/>
                </a:cubicBezTo>
                <a:cubicBezTo>
                  <a:pt x="1719" y="1638"/>
                  <a:pt x="1716" y="1637"/>
                  <a:pt x="1714" y="1637"/>
                </a:cubicBezTo>
                <a:cubicBezTo>
                  <a:pt x="1713" y="1637"/>
                  <a:pt x="1712" y="1637"/>
                  <a:pt x="1712" y="1637"/>
                </a:cubicBezTo>
                <a:cubicBezTo>
                  <a:pt x="1709" y="1636"/>
                  <a:pt x="1707" y="1636"/>
                  <a:pt x="1705" y="1636"/>
                </a:cubicBezTo>
                <a:cubicBezTo>
                  <a:pt x="1705" y="1636"/>
                  <a:pt x="1705" y="1636"/>
                  <a:pt x="1705" y="1636"/>
                </a:cubicBezTo>
                <a:cubicBezTo>
                  <a:pt x="1704" y="1635"/>
                  <a:pt x="1704" y="1635"/>
                  <a:pt x="1704" y="1635"/>
                </a:cubicBezTo>
                <a:cubicBezTo>
                  <a:pt x="1701" y="1635"/>
                  <a:pt x="1699" y="1634"/>
                  <a:pt x="1697" y="1633"/>
                </a:cubicBezTo>
                <a:cubicBezTo>
                  <a:pt x="1696" y="1633"/>
                  <a:pt x="1695" y="1632"/>
                  <a:pt x="1695" y="1632"/>
                </a:cubicBezTo>
                <a:cubicBezTo>
                  <a:pt x="1693" y="1632"/>
                  <a:pt x="1692" y="1631"/>
                  <a:pt x="1691" y="1630"/>
                </a:cubicBezTo>
                <a:cubicBezTo>
                  <a:pt x="1691" y="1630"/>
                  <a:pt x="1690" y="1630"/>
                  <a:pt x="1690" y="1630"/>
                </a:cubicBezTo>
                <a:cubicBezTo>
                  <a:pt x="1686" y="1628"/>
                  <a:pt x="1682" y="1625"/>
                  <a:pt x="1680" y="1622"/>
                </a:cubicBezTo>
                <a:close/>
                <a:moveTo>
                  <a:pt x="1875" y="1783"/>
                </a:moveTo>
                <a:cubicBezTo>
                  <a:pt x="1873" y="1787"/>
                  <a:pt x="1870" y="1790"/>
                  <a:pt x="1866" y="1793"/>
                </a:cubicBezTo>
                <a:cubicBezTo>
                  <a:pt x="1862" y="1796"/>
                  <a:pt x="1858" y="1799"/>
                  <a:pt x="1852" y="1800"/>
                </a:cubicBezTo>
                <a:cubicBezTo>
                  <a:pt x="1846" y="1802"/>
                  <a:pt x="1840" y="1803"/>
                  <a:pt x="1833" y="1803"/>
                </a:cubicBezTo>
                <a:cubicBezTo>
                  <a:pt x="1815" y="1803"/>
                  <a:pt x="1815" y="1803"/>
                  <a:pt x="1815" y="1803"/>
                </a:cubicBezTo>
                <a:cubicBezTo>
                  <a:pt x="1814" y="1803"/>
                  <a:pt x="1814" y="1803"/>
                  <a:pt x="1814" y="1803"/>
                </a:cubicBezTo>
                <a:cubicBezTo>
                  <a:pt x="1789" y="1803"/>
                  <a:pt x="1765" y="1803"/>
                  <a:pt x="1740" y="1803"/>
                </a:cubicBezTo>
                <a:cubicBezTo>
                  <a:pt x="1737" y="1803"/>
                  <a:pt x="1734" y="1803"/>
                  <a:pt x="1731" y="1803"/>
                </a:cubicBezTo>
                <a:cubicBezTo>
                  <a:pt x="1730" y="1803"/>
                  <a:pt x="1730" y="1803"/>
                  <a:pt x="1729" y="1803"/>
                </a:cubicBezTo>
                <a:cubicBezTo>
                  <a:pt x="1726" y="1802"/>
                  <a:pt x="1724" y="1802"/>
                  <a:pt x="1721" y="1801"/>
                </a:cubicBezTo>
                <a:cubicBezTo>
                  <a:pt x="1721" y="1801"/>
                  <a:pt x="1721" y="1801"/>
                  <a:pt x="1720" y="1801"/>
                </a:cubicBezTo>
                <a:cubicBezTo>
                  <a:pt x="1720" y="1801"/>
                  <a:pt x="1720" y="1801"/>
                  <a:pt x="1720" y="1801"/>
                </a:cubicBezTo>
                <a:cubicBezTo>
                  <a:pt x="1709" y="1798"/>
                  <a:pt x="1698" y="1792"/>
                  <a:pt x="1692" y="1783"/>
                </a:cubicBezTo>
                <a:cubicBezTo>
                  <a:pt x="1692" y="1783"/>
                  <a:pt x="1692" y="1783"/>
                  <a:pt x="1692" y="1783"/>
                </a:cubicBezTo>
                <a:cubicBezTo>
                  <a:pt x="1692" y="1783"/>
                  <a:pt x="1692" y="1783"/>
                  <a:pt x="1692" y="1783"/>
                </a:cubicBezTo>
                <a:cubicBezTo>
                  <a:pt x="1691" y="1782"/>
                  <a:pt x="1690" y="1780"/>
                  <a:pt x="1690" y="1778"/>
                </a:cubicBezTo>
                <a:cubicBezTo>
                  <a:pt x="1689" y="1777"/>
                  <a:pt x="1689" y="1776"/>
                  <a:pt x="1689" y="1775"/>
                </a:cubicBezTo>
                <a:cubicBezTo>
                  <a:pt x="1688" y="1774"/>
                  <a:pt x="1688" y="1773"/>
                  <a:pt x="1688" y="1772"/>
                </a:cubicBezTo>
                <a:cubicBezTo>
                  <a:pt x="1688" y="1772"/>
                  <a:pt x="1688" y="1771"/>
                  <a:pt x="1688" y="1771"/>
                </a:cubicBezTo>
                <a:cubicBezTo>
                  <a:pt x="1687" y="1769"/>
                  <a:pt x="1687" y="1769"/>
                  <a:pt x="1687" y="1769"/>
                </a:cubicBezTo>
                <a:cubicBezTo>
                  <a:pt x="1687" y="1769"/>
                  <a:pt x="1687" y="1769"/>
                  <a:pt x="1687" y="1769"/>
                </a:cubicBezTo>
                <a:cubicBezTo>
                  <a:pt x="1686" y="1756"/>
                  <a:pt x="1685" y="1742"/>
                  <a:pt x="1684" y="1728"/>
                </a:cubicBezTo>
                <a:cubicBezTo>
                  <a:pt x="1684" y="1725"/>
                  <a:pt x="1684" y="1723"/>
                  <a:pt x="1684" y="1721"/>
                </a:cubicBezTo>
                <a:cubicBezTo>
                  <a:pt x="1683" y="1714"/>
                  <a:pt x="1683" y="1714"/>
                  <a:pt x="1683" y="1714"/>
                </a:cubicBezTo>
                <a:cubicBezTo>
                  <a:pt x="1683" y="1713"/>
                  <a:pt x="1683" y="1713"/>
                  <a:pt x="1683" y="1713"/>
                </a:cubicBezTo>
                <a:cubicBezTo>
                  <a:pt x="1683" y="1711"/>
                  <a:pt x="1683" y="1710"/>
                  <a:pt x="1684" y="1709"/>
                </a:cubicBezTo>
                <a:cubicBezTo>
                  <a:pt x="1684" y="1708"/>
                  <a:pt x="1684" y="1707"/>
                  <a:pt x="1684" y="1707"/>
                </a:cubicBezTo>
                <a:cubicBezTo>
                  <a:pt x="1685" y="1706"/>
                  <a:pt x="1685" y="1705"/>
                  <a:pt x="1685" y="1704"/>
                </a:cubicBezTo>
                <a:cubicBezTo>
                  <a:pt x="1686" y="1703"/>
                  <a:pt x="1686" y="1703"/>
                  <a:pt x="1686" y="1702"/>
                </a:cubicBezTo>
                <a:cubicBezTo>
                  <a:pt x="1686" y="1702"/>
                  <a:pt x="1686" y="1702"/>
                  <a:pt x="1686" y="1702"/>
                </a:cubicBezTo>
                <a:cubicBezTo>
                  <a:pt x="1687" y="1700"/>
                  <a:pt x="1688" y="1699"/>
                  <a:pt x="1689" y="1698"/>
                </a:cubicBezTo>
                <a:cubicBezTo>
                  <a:pt x="1690" y="1697"/>
                  <a:pt x="1691" y="1697"/>
                  <a:pt x="1691" y="1696"/>
                </a:cubicBezTo>
                <a:cubicBezTo>
                  <a:pt x="1692" y="1695"/>
                  <a:pt x="1693" y="1695"/>
                  <a:pt x="1694" y="1694"/>
                </a:cubicBezTo>
                <a:cubicBezTo>
                  <a:pt x="1695" y="1694"/>
                  <a:pt x="1695" y="1693"/>
                  <a:pt x="1695" y="1693"/>
                </a:cubicBezTo>
                <a:cubicBezTo>
                  <a:pt x="1695" y="1693"/>
                  <a:pt x="1696" y="1693"/>
                  <a:pt x="1696" y="1693"/>
                </a:cubicBezTo>
                <a:cubicBezTo>
                  <a:pt x="1698" y="1692"/>
                  <a:pt x="1699" y="1691"/>
                  <a:pt x="1701" y="1690"/>
                </a:cubicBezTo>
                <a:cubicBezTo>
                  <a:pt x="1702" y="1690"/>
                  <a:pt x="1702" y="1689"/>
                  <a:pt x="1702" y="1689"/>
                </a:cubicBezTo>
                <a:cubicBezTo>
                  <a:pt x="1703" y="1689"/>
                  <a:pt x="1703" y="1689"/>
                  <a:pt x="1703" y="1689"/>
                </a:cubicBezTo>
                <a:cubicBezTo>
                  <a:pt x="1704" y="1689"/>
                  <a:pt x="1704" y="1689"/>
                  <a:pt x="1705" y="1688"/>
                </a:cubicBezTo>
                <a:cubicBezTo>
                  <a:pt x="1706" y="1688"/>
                  <a:pt x="1708" y="1687"/>
                  <a:pt x="1709" y="1687"/>
                </a:cubicBezTo>
                <a:cubicBezTo>
                  <a:pt x="1710" y="1687"/>
                  <a:pt x="1711" y="1686"/>
                  <a:pt x="1712" y="1686"/>
                </a:cubicBezTo>
                <a:cubicBezTo>
                  <a:pt x="1713" y="1686"/>
                  <a:pt x="1714" y="1686"/>
                  <a:pt x="1714" y="1686"/>
                </a:cubicBezTo>
                <a:cubicBezTo>
                  <a:pt x="1717" y="1685"/>
                  <a:pt x="1720" y="1685"/>
                  <a:pt x="1723" y="1685"/>
                </a:cubicBezTo>
                <a:cubicBezTo>
                  <a:pt x="1723" y="1685"/>
                  <a:pt x="1724" y="1685"/>
                  <a:pt x="1724" y="1685"/>
                </a:cubicBezTo>
                <a:cubicBezTo>
                  <a:pt x="1725" y="1685"/>
                  <a:pt x="1726" y="1685"/>
                  <a:pt x="1727" y="1685"/>
                </a:cubicBezTo>
                <a:cubicBezTo>
                  <a:pt x="1731" y="1685"/>
                  <a:pt x="1731" y="1685"/>
                  <a:pt x="1731" y="1685"/>
                </a:cubicBezTo>
                <a:cubicBezTo>
                  <a:pt x="1736" y="1684"/>
                  <a:pt x="1740" y="1684"/>
                  <a:pt x="1744" y="1684"/>
                </a:cubicBezTo>
                <a:cubicBezTo>
                  <a:pt x="1748" y="1684"/>
                  <a:pt x="1752" y="1684"/>
                  <a:pt x="1755" y="1684"/>
                </a:cubicBezTo>
                <a:cubicBezTo>
                  <a:pt x="1791" y="1684"/>
                  <a:pt x="1791" y="1684"/>
                  <a:pt x="1791" y="1684"/>
                </a:cubicBezTo>
                <a:cubicBezTo>
                  <a:pt x="1801" y="1684"/>
                  <a:pt x="1811" y="1684"/>
                  <a:pt x="1820" y="1685"/>
                </a:cubicBezTo>
                <a:cubicBezTo>
                  <a:pt x="1822" y="1685"/>
                  <a:pt x="1823" y="1685"/>
                  <a:pt x="1825" y="1685"/>
                </a:cubicBezTo>
                <a:cubicBezTo>
                  <a:pt x="1826" y="1686"/>
                  <a:pt x="1827" y="1686"/>
                  <a:pt x="1828" y="1686"/>
                </a:cubicBezTo>
                <a:cubicBezTo>
                  <a:pt x="1828" y="1686"/>
                  <a:pt x="1829" y="1686"/>
                  <a:pt x="1830" y="1686"/>
                </a:cubicBezTo>
                <a:cubicBezTo>
                  <a:pt x="1830" y="1686"/>
                  <a:pt x="1831" y="1686"/>
                  <a:pt x="1831" y="1687"/>
                </a:cubicBezTo>
                <a:cubicBezTo>
                  <a:pt x="1832" y="1687"/>
                  <a:pt x="1832" y="1687"/>
                  <a:pt x="1833" y="1687"/>
                </a:cubicBezTo>
                <a:cubicBezTo>
                  <a:pt x="1834" y="1687"/>
                  <a:pt x="1836" y="1688"/>
                  <a:pt x="1838" y="1689"/>
                </a:cubicBezTo>
                <a:cubicBezTo>
                  <a:pt x="1839" y="1689"/>
                  <a:pt x="1840" y="1689"/>
                  <a:pt x="1841" y="1690"/>
                </a:cubicBezTo>
                <a:cubicBezTo>
                  <a:pt x="1842" y="1690"/>
                  <a:pt x="1842" y="1690"/>
                  <a:pt x="1843" y="1691"/>
                </a:cubicBezTo>
                <a:cubicBezTo>
                  <a:pt x="1845" y="1691"/>
                  <a:pt x="1846" y="1692"/>
                  <a:pt x="1847" y="1693"/>
                </a:cubicBezTo>
                <a:cubicBezTo>
                  <a:pt x="1852" y="1695"/>
                  <a:pt x="1856" y="1698"/>
                  <a:pt x="1859" y="1702"/>
                </a:cubicBezTo>
                <a:cubicBezTo>
                  <a:pt x="1862" y="1705"/>
                  <a:pt x="1864" y="1709"/>
                  <a:pt x="1865" y="1713"/>
                </a:cubicBezTo>
                <a:cubicBezTo>
                  <a:pt x="1870" y="1736"/>
                  <a:pt x="1870" y="1736"/>
                  <a:pt x="1870" y="1736"/>
                </a:cubicBezTo>
                <a:cubicBezTo>
                  <a:pt x="1871" y="1746"/>
                  <a:pt x="1873" y="1755"/>
                  <a:pt x="1875" y="1764"/>
                </a:cubicBezTo>
                <a:cubicBezTo>
                  <a:pt x="1875" y="1764"/>
                  <a:pt x="1875" y="1764"/>
                  <a:pt x="1875" y="1764"/>
                </a:cubicBezTo>
                <a:cubicBezTo>
                  <a:pt x="1876" y="1770"/>
                  <a:pt x="1876" y="1770"/>
                  <a:pt x="1876" y="1770"/>
                </a:cubicBezTo>
                <a:cubicBezTo>
                  <a:pt x="1877" y="1775"/>
                  <a:pt x="1877" y="1779"/>
                  <a:pt x="1875" y="1783"/>
                </a:cubicBezTo>
                <a:close/>
                <a:moveTo>
                  <a:pt x="2041" y="1494"/>
                </a:moveTo>
                <a:cubicBezTo>
                  <a:pt x="2036" y="1492"/>
                  <a:pt x="2032" y="1490"/>
                  <a:pt x="2030" y="1487"/>
                </a:cubicBezTo>
                <a:cubicBezTo>
                  <a:pt x="2027" y="1485"/>
                  <a:pt x="2024" y="1482"/>
                  <a:pt x="2023" y="1479"/>
                </a:cubicBezTo>
                <a:cubicBezTo>
                  <a:pt x="2021" y="1474"/>
                  <a:pt x="2021" y="1474"/>
                  <a:pt x="2021" y="1474"/>
                </a:cubicBezTo>
                <a:cubicBezTo>
                  <a:pt x="2019" y="1467"/>
                  <a:pt x="2016" y="1460"/>
                  <a:pt x="2014" y="1453"/>
                </a:cubicBezTo>
                <a:cubicBezTo>
                  <a:pt x="2012" y="1449"/>
                  <a:pt x="2009" y="1444"/>
                  <a:pt x="2009" y="1439"/>
                </a:cubicBezTo>
                <a:cubicBezTo>
                  <a:pt x="2009" y="1439"/>
                  <a:pt x="2009" y="1438"/>
                  <a:pt x="2009" y="1437"/>
                </a:cubicBezTo>
                <a:cubicBezTo>
                  <a:pt x="2009" y="1437"/>
                  <a:pt x="2009" y="1437"/>
                  <a:pt x="2009" y="1437"/>
                </a:cubicBezTo>
                <a:cubicBezTo>
                  <a:pt x="2009" y="1436"/>
                  <a:pt x="2009" y="1436"/>
                  <a:pt x="2009" y="1436"/>
                </a:cubicBezTo>
                <a:cubicBezTo>
                  <a:pt x="2010" y="1435"/>
                  <a:pt x="2009" y="1435"/>
                  <a:pt x="2010" y="1434"/>
                </a:cubicBezTo>
                <a:cubicBezTo>
                  <a:pt x="2010" y="1434"/>
                  <a:pt x="2010" y="1434"/>
                  <a:pt x="2010" y="1434"/>
                </a:cubicBezTo>
                <a:cubicBezTo>
                  <a:pt x="2016" y="1421"/>
                  <a:pt x="2039" y="1423"/>
                  <a:pt x="2051" y="1423"/>
                </a:cubicBezTo>
                <a:cubicBezTo>
                  <a:pt x="2110" y="1422"/>
                  <a:pt x="2110" y="1422"/>
                  <a:pt x="2110" y="1422"/>
                </a:cubicBezTo>
                <a:cubicBezTo>
                  <a:pt x="2115" y="1422"/>
                  <a:pt x="2120" y="1423"/>
                  <a:pt x="2125" y="1424"/>
                </a:cubicBezTo>
                <a:cubicBezTo>
                  <a:pt x="2126" y="1424"/>
                  <a:pt x="2128" y="1424"/>
                  <a:pt x="2129" y="1425"/>
                </a:cubicBezTo>
                <a:cubicBezTo>
                  <a:pt x="2129" y="1425"/>
                  <a:pt x="2130" y="1425"/>
                  <a:pt x="2131" y="1425"/>
                </a:cubicBezTo>
                <a:cubicBezTo>
                  <a:pt x="2132" y="1425"/>
                  <a:pt x="2133" y="1426"/>
                  <a:pt x="2133" y="1426"/>
                </a:cubicBezTo>
                <a:cubicBezTo>
                  <a:pt x="2135" y="1426"/>
                  <a:pt x="2137" y="1427"/>
                  <a:pt x="2138" y="1428"/>
                </a:cubicBezTo>
                <a:cubicBezTo>
                  <a:pt x="2139" y="1428"/>
                  <a:pt x="2139" y="1428"/>
                  <a:pt x="2139" y="1428"/>
                </a:cubicBezTo>
                <a:cubicBezTo>
                  <a:pt x="2139" y="1428"/>
                  <a:pt x="2139" y="1428"/>
                  <a:pt x="2140" y="1428"/>
                </a:cubicBezTo>
                <a:cubicBezTo>
                  <a:pt x="2141" y="1429"/>
                  <a:pt x="2142" y="1429"/>
                  <a:pt x="2144" y="1430"/>
                </a:cubicBezTo>
                <a:cubicBezTo>
                  <a:pt x="2145" y="1431"/>
                  <a:pt x="2146" y="1431"/>
                  <a:pt x="2146" y="1431"/>
                </a:cubicBezTo>
                <a:cubicBezTo>
                  <a:pt x="2147" y="1432"/>
                  <a:pt x="2147" y="1432"/>
                  <a:pt x="2148" y="1432"/>
                </a:cubicBezTo>
                <a:cubicBezTo>
                  <a:pt x="2148" y="1433"/>
                  <a:pt x="2148" y="1433"/>
                  <a:pt x="2149" y="1433"/>
                </a:cubicBezTo>
                <a:cubicBezTo>
                  <a:pt x="2149" y="1433"/>
                  <a:pt x="2150" y="1434"/>
                  <a:pt x="2150" y="1434"/>
                </a:cubicBezTo>
                <a:cubicBezTo>
                  <a:pt x="2153" y="1436"/>
                  <a:pt x="2156" y="1439"/>
                  <a:pt x="2157" y="1442"/>
                </a:cubicBezTo>
                <a:cubicBezTo>
                  <a:pt x="2157" y="1442"/>
                  <a:pt x="2157" y="1442"/>
                  <a:pt x="2157" y="1442"/>
                </a:cubicBezTo>
                <a:cubicBezTo>
                  <a:pt x="2163" y="1450"/>
                  <a:pt x="2166" y="1460"/>
                  <a:pt x="2170" y="1468"/>
                </a:cubicBezTo>
                <a:cubicBezTo>
                  <a:pt x="2170" y="1468"/>
                  <a:pt x="2170" y="1468"/>
                  <a:pt x="2170" y="1468"/>
                </a:cubicBezTo>
                <a:cubicBezTo>
                  <a:pt x="2172" y="1473"/>
                  <a:pt x="2176" y="1477"/>
                  <a:pt x="2177" y="1482"/>
                </a:cubicBezTo>
                <a:cubicBezTo>
                  <a:pt x="2177" y="1482"/>
                  <a:pt x="2177" y="1483"/>
                  <a:pt x="2177" y="1483"/>
                </a:cubicBezTo>
                <a:cubicBezTo>
                  <a:pt x="2177" y="1483"/>
                  <a:pt x="2177" y="1483"/>
                  <a:pt x="2177" y="1483"/>
                </a:cubicBezTo>
                <a:cubicBezTo>
                  <a:pt x="2178" y="1492"/>
                  <a:pt x="2170" y="1496"/>
                  <a:pt x="2162" y="1498"/>
                </a:cubicBezTo>
                <a:cubicBezTo>
                  <a:pt x="2161" y="1498"/>
                  <a:pt x="2161" y="1498"/>
                  <a:pt x="2161" y="1499"/>
                </a:cubicBezTo>
                <a:cubicBezTo>
                  <a:pt x="2160" y="1499"/>
                  <a:pt x="2160" y="1499"/>
                  <a:pt x="2159" y="1499"/>
                </a:cubicBezTo>
                <a:cubicBezTo>
                  <a:pt x="2158" y="1499"/>
                  <a:pt x="2156" y="1499"/>
                  <a:pt x="2155" y="1500"/>
                </a:cubicBezTo>
                <a:cubicBezTo>
                  <a:pt x="2154" y="1500"/>
                  <a:pt x="2154" y="1500"/>
                  <a:pt x="2153" y="1500"/>
                </a:cubicBezTo>
                <a:cubicBezTo>
                  <a:pt x="2152" y="1500"/>
                  <a:pt x="2150" y="1500"/>
                  <a:pt x="2149" y="1500"/>
                </a:cubicBezTo>
                <a:cubicBezTo>
                  <a:pt x="2148" y="1500"/>
                  <a:pt x="2147" y="1500"/>
                  <a:pt x="2146" y="1500"/>
                </a:cubicBezTo>
                <a:cubicBezTo>
                  <a:pt x="2146" y="1500"/>
                  <a:pt x="2146" y="1500"/>
                  <a:pt x="2146" y="1500"/>
                </a:cubicBezTo>
                <a:cubicBezTo>
                  <a:pt x="2144" y="1500"/>
                  <a:pt x="2144" y="1500"/>
                  <a:pt x="2144" y="1500"/>
                </a:cubicBezTo>
                <a:cubicBezTo>
                  <a:pt x="2135" y="1500"/>
                  <a:pt x="2126" y="1500"/>
                  <a:pt x="2117" y="1500"/>
                </a:cubicBezTo>
                <a:cubicBezTo>
                  <a:pt x="2102" y="1500"/>
                  <a:pt x="2087" y="1500"/>
                  <a:pt x="2072" y="1500"/>
                </a:cubicBezTo>
                <a:cubicBezTo>
                  <a:pt x="2061" y="1500"/>
                  <a:pt x="2050" y="1499"/>
                  <a:pt x="2041" y="1494"/>
                </a:cubicBezTo>
                <a:cubicBezTo>
                  <a:pt x="2041" y="1494"/>
                  <a:pt x="2041" y="1494"/>
                  <a:pt x="2041" y="1494"/>
                </a:cubicBezTo>
                <a:close/>
                <a:moveTo>
                  <a:pt x="2079" y="1621"/>
                </a:moveTo>
                <a:cubicBezTo>
                  <a:pt x="2076" y="1617"/>
                  <a:pt x="2073" y="1614"/>
                  <a:pt x="2072" y="1611"/>
                </a:cubicBezTo>
                <a:cubicBezTo>
                  <a:pt x="2064" y="1588"/>
                  <a:pt x="2064" y="1588"/>
                  <a:pt x="2064" y="1588"/>
                </a:cubicBezTo>
                <a:cubicBezTo>
                  <a:pt x="2061" y="1581"/>
                  <a:pt x="2059" y="1575"/>
                  <a:pt x="2056" y="1568"/>
                </a:cubicBezTo>
                <a:cubicBezTo>
                  <a:pt x="2056" y="1568"/>
                  <a:pt x="2056" y="1568"/>
                  <a:pt x="2056" y="1568"/>
                </a:cubicBezTo>
                <a:cubicBezTo>
                  <a:pt x="2055" y="1565"/>
                  <a:pt x="2055" y="1565"/>
                  <a:pt x="2055" y="1565"/>
                </a:cubicBezTo>
                <a:cubicBezTo>
                  <a:pt x="2054" y="1561"/>
                  <a:pt x="2054" y="1558"/>
                  <a:pt x="2055" y="1555"/>
                </a:cubicBezTo>
                <a:cubicBezTo>
                  <a:pt x="2056" y="1553"/>
                  <a:pt x="2057" y="1552"/>
                  <a:pt x="2059" y="1550"/>
                </a:cubicBezTo>
                <a:cubicBezTo>
                  <a:pt x="2059" y="1550"/>
                  <a:pt x="2059" y="1550"/>
                  <a:pt x="2060" y="1549"/>
                </a:cubicBezTo>
                <a:cubicBezTo>
                  <a:pt x="2060" y="1549"/>
                  <a:pt x="2061" y="1548"/>
                  <a:pt x="2061" y="1548"/>
                </a:cubicBezTo>
                <a:cubicBezTo>
                  <a:pt x="2064" y="1546"/>
                  <a:pt x="2068" y="1544"/>
                  <a:pt x="2072" y="1543"/>
                </a:cubicBezTo>
                <a:cubicBezTo>
                  <a:pt x="2076" y="1542"/>
                  <a:pt x="2080" y="1542"/>
                  <a:pt x="2084" y="1541"/>
                </a:cubicBezTo>
                <a:cubicBezTo>
                  <a:pt x="2100" y="1540"/>
                  <a:pt x="2117" y="1541"/>
                  <a:pt x="2125" y="1541"/>
                </a:cubicBezTo>
                <a:cubicBezTo>
                  <a:pt x="2153" y="1541"/>
                  <a:pt x="2202" y="1535"/>
                  <a:pt x="2218" y="1564"/>
                </a:cubicBezTo>
                <a:cubicBezTo>
                  <a:pt x="2218" y="1564"/>
                  <a:pt x="2218" y="1564"/>
                  <a:pt x="2218" y="1564"/>
                </a:cubicBezTo>
                <a:cubicBezTo>
                  <a:pt x="2218" y="1565"/>
                  <a:pt x="2218" y="1565"/>
                  <a:pt x="2218" y="1565"/>
                </a:cubicBezTo>
                <a:cubicBezTo>
                  <a:pt x="2218" y="1565"/>
                  <a:pt x="2218" y="1565"/>
                  <a:pt x="2218" y="1565"/>
                </a:cubicBezTo>
                <a:cubicBezTo>
                  <a:pt x="2224" y="1577"/>
                  <a:pt x="2230" y="1589"/>
                  <a:pt x="2236" y="1601"/>
                </a:cubicBezTo>
                <a:cubicBezTo>
                  <a:pt x="2238" y="1605"/>
                  <a:pt x="2241" y="1609"/>
                  <a:pt x="2242" y="1614"/>
                </a:cubicBezTo>
                <a:cubicBezTo>
                  <a:pt x="2242" y="1614"/>
                  <a:pt x="2242" y="1614"/>
                  <a:pt x="2242" y="1614"/>
                </a:cubicBezTo>
                <a:cubicBezTo>
                  <a:pt x="2242" y="1615"/>
                  <a:pt x="2242" y="1616"/>
                  <a:pt x="2242" y="1617"/>
                </a:cubicBezTo>
                <a:cubicBezTo>
                  <a:pt x="2242" y="1618"/>
                  <a:pt x="2242" y="1619"/>
                  <a:pt x="2242" y="1620"/>
                </a:cubicBezTo>
                <a:cubicBezTo>
                  <a:pt x="2242" y="1620"/>
                  <a:pt x="2242" y="1620"/>
                  <a:pt x="2242" y="1620"/>
                </a:cubicBezTo>
                <a:cubicBezTo>
                  <a:pt x="2242" y="1620"/>
                  <a:pt x="2242" y="1621"/>
                  <a:pt x="2242" y="1621"/>
                </a:cubicBezTo>
                <a:cubicBezTo>
                  <a:pt x="2242" y="1622"/>
                  <a:pt x="2241" y="1623"/>
                  <a:pt x="2240" y="1624"/>
                </a:cubicBezTo>
                <a:cubicBezTo>
                  <a:pt x="2240" y="1625"/>
                  <a:pt x="2240" y="1625"/>
                  <a:pt x="2240" y="1625"/>
                </a:cubicBezTo>
                <a:cubicBezTo>
                  <a:pt x="2239" y="1626"/>
                  <a:pt x="2238" y="1627"/>
                  <a:pt x="2237" y="1628"/>
                </a:cubicBezTo>
                <a:cubicBezTo>
                  <a:pt x="2237" y="1628"/>
                  <a:pt x="2237" y="1628"/>
                  <a:pt x="2237" y="1628"/>
                </a:cubicBezTo>
                <a:cubicBezTo>
                  <a:pt x="2236" y="1629"/>
                  <a:pt x="2236" y="1629"/>
                  <a:pt x="2236" y="1629"/>
                </a:cubicBezTo>
                <a:cubicBezTo>
                  <a:pt x="2235" y="1630"/>
                  <a:pt x="2234" y="1630"/>
                  <a:pt x="2234" y="1630"/>
                </a:cubicBezTo>
                <a:cubicBezTo>
                  <a:pt x="2231" y="1632"/>
                  <a:pt x="2229" y="1633"/>
                  <a:pt x="2225" y="1634"/>
                </a:cubicBezTo>
                <a:cubicBezTo>
                  <a:pt x="2225" y="1634"/>
                  <a:pt x="2224" y="1635"/>
                  <a:pt x="2223" y="1635"/>
                </a:cubicBezTo>
                <a:cubicBezTo>
                  <a:pt x="2221" y="1635"/>
                  <a:pt x="2220" y="1635"/>
                  <a:pt x="2219" y="1636"/>
                </a:cubicBezTo>
                <a:cubicBezTo>
                  <a:pt x="2218" y="1636"/>
                  <a:pt x="2218" y="1636"/>
                  <a:pt x="2217" y="1636"/>
                </a:cubicBezTo>
                <a:cubicBezTo>
                  <a:pt x="2217" y="1636"/>
                  <a:pt x="2216" y="1636"/>
                  <a:pt x="2216" y="1636"/>
                </a:cubicBezTo>
                <a:cubicBezTo>
                  <a:pt x="2187" y="1639"/>
                  <a:pt x="2156" y="1636"/>
                  <a:pt x="2126" y="1637"/>
                </a:cubicBezTo>
                <a:cubicBezTo>
                  <a:pt x="2123" y="1637"/>
                  <a:pt x="2120" y="1636"/>
                  <a:pt x="2117" y="1636"/>
                </a:cubicBezTo>
                <a:cubicBezTo>
                  <a:pt x="2117" y="1636"/>
                  <a:pt x="2117" y="1636"/>
                  <a:pt x="2117" y="1636"/>
                </a:cubicBezTo>
                <a:cubicBezTo>
                  <a:pt x="2106" y="1635"/>
                  <a:pt x="2095" y="1631"/>
                  <a:pt x="2086" y="1625"/>
                </a:cubicBezTo>
                <a:cubicBezTo>
                  <a:pt x="2083" y="1624"/>
                  <a:pt x="2081" y="1622"/>
                  <a:pt x="2079" y="1621"/>
                </a:cubicBezTo>
                <a:close/>
                <a:moveTo>
                  <a:pt x="2322" y="1782"/>
                </a:moveTo>
                <a:cubicBezTo>
                  <a:pt x="2322" y="1783"/>
                  <a:pt x="2321" y="1783"/>
                  <a:pt x="2321" y="1784"/>
                </a:cubicBezTo>
                <a:cubicBezTo>
                  <a:pt x="2321" y="1785"/>
                  <a:pt x="2321" y="1785"/>
                  <a:pt x="2321" y="1786"/>
                </a:cubicBezTo>
                <a:cubicBezTo>
                  <a:pt x="2320" y="1787"/>
                  <a:pt x="2320" y="1788"/>
                  <a:pt x="2319" y="1789"/>
                </a:cubicBezTo>
                <a:cubicBezTo>
                  <a:pt x="2319" y="1789"/>
                  <a:pt x="2319" y="1789"/>
                  <a:pt x="2319" y="1790"/>
                </a:cubicBezTo>
                <a:cubicBezTo>
                  <a:pt x="2318" y="1790"/>
                  <a:pt x="2318" y="1791"/>
                  <a:pt x="2317" y="1791"/>
                </a:cubicBezTo>
                <a:cubicBezTo>
                  <a:pt x="2317" y="1791"/>
                  <a:pt x="2317" y="1792"/>
                  <a:pt x="2316" y="1792"/>
                </a:cubicBezTo>
                <a:cubicBezTo>
                  <a:pt x="2316" y="1792"/>
                  <a:pt x="2316" y="1792"/>
                  <a:pt x="2316" y="1793"/>
                </a:cubicBezTo>
                <a:cubicBezTo>
                  <a:pt x="2310" y="1798"/>
                  <a:pt x="2303" y="1800"/>
                  <a:pt x="2296" y="1801"/>
                </a:cubicBezTo>
                <a:cubicBezTo>
                  <a:pt x="2296" y="1801"/>
                  <a:pt x="2295" y="1801"/>
                  <a:pt x="2295" y="1801"/>
                </a:cubicBezTo>
                <a:cubicBezTo>
                  <a:pt x="2292" y="1802"/>
                  <a:pt x="2289" y="1802"/>
                  <a:pt x="2286" y="1802"/>
                </a:cubicBezTo>
                <a:cubicBezTo>
                  <a:pt x="2286" y="1802"/>
                  <a:pt x="2286" y="1802"/>
                  <a:pt x="2286" y="1802"/>
                </a:cubicBezTo>
                <a:cubicBezTo>
                  <a:pt x="2283" y="1802"/>
                  <a:pt x="2283" y="1802"/>
                  <a:pt x="2283" y="1802"/>
                </a:cubicBezTo>
                <a:cubicBezTo>
                  <a:pt x="2280" y="1802"/>
                  <a:pt x="2277" y="1802"/>
                  <a:pt x="2275" y="1802"/>
                </a:cubicBezTo>
                <a:cubicBezTo>
                  <a:pt x="2193" y="1802"/>
                  <a:pt x="2193" y="1802"/>
                  <a:pt x="2193" y="1802"/>
                </a:cubicBezTo>
                <a:cubicBezTo>
                  <a:pt x="2190" y="1802"/>
                  <a:pt x="2187" y="1802"/>
                  <a:pt x="2184" y="1802"/>
                </a:cubicBezTo>
                <a:cubicBezTo>
                  <a:pt x="2183" y="1801"/>
                  <a:pt x="2182" y="1801"/>
                  <a:pt x="2181" y="1801"/>
                </a:cubicBezTo>
                <a:cubicBezTo>
                  <a:pt x="2164" y="1799"/>
                  <a:pt x="2144" y="1791"/>
                  <a:pt x="2135" y="1776"/>
                </a:cubicBezTo>
                <a:cubicBezTo>
                  <a:pt x="2133" y="1774"/>
                  <a:pt x="2132" y="1772"/>
                  <a:pt x="2131" y="1770"/>
                </a:cubicBezTo>
                <a:cubicBezTo>
                  <a:pt x="2131" y="1769"/>
                  <a:pt x="2131" y="1769"/>
                  <a:pt x="2131" y="1769"/>
                </a:cubicBezTo>
                <a:cubicBezTo>
                  <a:pt x="2131" y="1769"/>
                  <a:pt x="2131" y="1769"/>
                  <a:pt x="2131" y="1769"/>
                </a:cubicBezTo>
                <a:cubicBezTo>
                  <a:pt x="2127" y="1757"/>
                  <a:pt x="2122" y="1746"/>
                  <a:pt x="2118" y="1734"/>
                </a:cubicBezTo>
                <a:cubicBezTo>
                  <a:pt x="2116" y="1728"/>
                  <a:pt x="2112" y="1720"/>
                  <a:pt x="2110" y="1713"/>
                </a:cubicBezTo>
                <a:cubicBezTo>
                  <a:pt x="2110" y="1713"/>
                  <a:pt x="2110" y="1713"/>
                  <a:pt x="2110" y="1713"/>
                </a:cubicBezTo>
                <a:cubicBezTo>
                  <a:pt x="2110" y="1713"/>
                  <a:pt x="2110" y="1712"/>
                  <a:pt x="2110" y="1712"/>
                </a:cubicBezTo>
                <a:cubicBezTo>
                  <a:pt x="2110" y="1712"/>
                  <a:pt x="2109" y="1711"/>
                  <a:pt x="2109" y="1710"/>
                </a:cubicBezTo>
                <a:cubicBezTo>
                  <a:pt x="2109" y="1707"/>
                  <a:pt x="2109" y="1704"/>
                  <a:pt x="2109" y="1701"/>
                </a:cubicBezTo>
                <a:cubicBezTo>
                  <a:pt x="2110" y="1699"/>
                  <a:pt x="2111" y="1698"/>
                  <a:pt x="2112" y="1696"/>
                </a:cubicBezTo>
                <a:cubicBezTo>
                  <a:pt x="2112" y="1696"/>
                  <a:pt x="2112" y="1696"/>
                  <a:pt x="2112" y="1696"/>
                </a:cubicBezTo>
                <a:cubicBezTo>
                  <a:pt x="2117" y="1688"/>
                  <a:pt x="2126" y="1685"/>
                  <a:pt x="2136" y="1684"/>
                </a:cubicBezTo>
                <a:cubicBezTo>
                  <a:pt x="2136" y="1684"/>
                  <a:pt x="2136" y="1684"/>
                  <a:pt x="2137" y="1684"/>
                </a:cubicBezTo>
                <a:cubicBezTo>
                  <a:pt x="2139" y="1684"/>
                  <a:pt x="2141" y="1684"/>
                  <a:pt x="2144" y="1684"/>
                </a:cubicBezTo>
                <a:cubicBezTo>
                  <a:pt x="2144" y="1684"/>
                  <a:pt x="2145" y="1683"/>
                  <a:pt x="2145" y="1683"/>
                </a:cubicBezTo>
                <a:cubicBezTo>
                  <a:pt x="2151" y="1683"/>
                  <a:pt x="2151" y="1683"/>
                  <a:pt x="2151" y="1683"/>
                </a:cubicBezTo>
                <a:cubicBezTo>
                  <a:pt x="2152" y="1683"/>
                  <a:pt x="2153" y="1683"/>
                  <a:pt x="2155" y="1683"/>
                </a:cubicBezTo>
                <a:cubicBezTo>
                  <a:pt x="2180" y="1683"/>
                  <a:pt x="2205" y="1683"/>
                  <a:pt x="2231" y="1683"/>
                </a:cubicBezTo>
                <a:cubicBezTo>
                  <a:pt x="2231" y="1683"/>
                  <a:pt x="2231" y="1683"/>
                  <a:pt x="2231" y="1683"/>
                </a:cubicBezTo>
                <a:cubicBezTo>
                  <a:pt x="2231" y="1683"/>
                  <a:pt x="2231" y="1683"/>
                  <a:pt x="2231" y="1683"/>
                </a:cubicBezTo>
                <a:cubicBezTo>
                  <a:pt x="2234" y="1683"/>
                  <a:pt x="2237" y="1683"/>
                  <a:pt x="2240" y="1684"/>
                </a:cubicBezTo>
                <a:cubicBezTo>
                  <a:pt x="2240" y="1684"/>
                  <a:pt x="2241" y="1684"/>
                  <a:pt x="2241" y="1684"/>
                </a:cubicBezTo>
                <a:cubicBezTo>
                  <a:pt x="2258" y="1686"/>
                  <a:pt x="2277" y="1693"/>
                  <a:pt x="2287" y="1706"/>
                </a:cubicBezTo>
                <a:cubicBezTo>
                  <a:pt x="2289" y="1708"/>
                  <a:pt x="2290" y="1710"/>
                  <a:pt x="2291" y="1712"/>
                </a:cubicBezTo>
                <a:cubicBezTo>
                  <a:pt x="2294" y="1717"/>
                  <a:pt x="2294" y="1717"/>
                  <a:pt x="2294" y="1717"/>
                </a:cubicBezTo>
                <a:cubicBezTo>
                  <a:pt x="2299" y="1727"/>
                  <a:pt x="2304" y="1737"/>
                  <a:pt x="2309" y="1748"/>
                </a:cubicBezTo>
                <a:cubicBezTo>
                  <a:pt x="2312" y="1754"/>
                  <a:pt x="2318" y="1762"/>
                  <a:pt x="2320" y="1771"/>
                </a:cubicBezTo>
                <a:cubicBezTo>
                  <a:pt x="2322" y="1775"/>
                  <a:pt x="2323" y="1778"/>
                  <a:pt x="2322" y="1782"/>
                </a:cubicBezTo>
                <a:close/>
                <a:moveTo>
                  <a:pt x="2340" y="1624"/>
                </a:moveTo>
                <a:cubicBezTo>
                  <a:pt x="2338" y="1622"/>
                  <a:pt x="2337" y="1621"/>
                  <a:pt x="2335" y="1620"/>
                </a:cubicBezTo>
                <a:cubicBezTo>
                  <a:pt x="2331" y="1617"/>
                  <a:pt x="2328" y="1613"/>
                  <a:pt x="2326" y="1610"/>
                </a:cubicBezTo>
                <a:cubicBezTo>
                  <a:pt x="2324" y="1607"/>
                  <a:pt x="2324" y="1607"/>
                  <a:pt x="2324" y="1607"/>
                </a:cubicBezTo>
                <a:cubicBezTo>
                  <a:pt x="2324" y="1607"/>
                  <a:pt x="2324" y="1607"/>
                  <a:pt x="2324" y="1607"/>
                </a:cubicBezTo>
                <a:cubicBezTo>
                  <a:pt x="2317" y="1594"/>
                  <a:pt x="2310" y="1582"/>
                  <a:pt x="2303" y="1569"/>
                </a:cubicBezTo>
                <a:cubicBezTo>
                  <a:pt x="2303" y="1569"/>
                  <a:pt x="2303" y="1569"/>
                  <a:pt x="2303" y="1569"/>
                </a:cubicBezTo>
                <a:cubicBezTo>
                  <a:pt x="2300" y="1564"/>
                  <a:pt x="2300" y="1564"/>
                  <a:pt x="2300" y="1564"/>
                </a:cubicBezTo>
                <a:cubicBezTo>
                  <a:pt x="2298" y="1561"/>
                  <a:pt x="2298" y="1558"/>
                  <a:pt x="2298" y="1555"/>
                </a:cubicBezTo>
                <a:cubicBezTo>
                  <a:pt x="2299" y="1552"/>
                  <a:pt x="2300" y="1550"/>
                  <a:pt x="2303" y="1547"/>
                </a:cubicBezTo>
                <a:cubicBezTo>
                  <a:pt x="2306" y="1545"/>
                  <a:pt x="2309" y="1544"/>
                  <a:pt x="2313" y="1542"/>
                </a:cubicBezTo>
                <a:cubicBezTo>
                  <a:pt x="2318" y="1541"/>
                  <a:pt x="2323" y="1541"/>
                  <a:pt x="2329" y="1541"/>
                </a:cubicBezTo>
                <a:cubicBezTo>
                  <a:pt x="2330" y="1541"/>
                  <a:pt x="2330" y="1541"/>
                  <a:pt x="2330" y="1541"/>
                </a:cubicBezTo>
                <a:cubicBezTo>
                  <a:pt x="2342" y="1540"/>
                  <a:pt x="2356" y="1540"/>
                  <a:pt x="2363" y="1540"/>
                </a:cubicBezTo>
                <a:cubicBezTo>
                  <a:pt x="2394" y="1540"/>
                  <a:pt x="2443" y="1534"/>
                  <a:pt x="2463" y="1564"/>
                </a:cubicBezTo>
                <a:cubicBezTo>
                  <a:pt x="2470" y="1573"/>
                  <a:pt x="2476" y="1583"/>
                  <a:pt x="2483" y="1593"/>
                </a:cubicBezTo>
                <a:cubicBezTo>
                  <a:pt x="2486" y="1598"/>
                  <a:pt x="2492" y="1605"/>
                  <a:pt x="2495" y="1611"/>
                </a:cubicBezTo>
                <a:cubicBezTo>
                  <a:pt x="2497" y="1614"/>
                  <a:pt x="2498" y="1617"/>
                  <a:pt x="2498" y="1620"/>
                </a:cubicBezTo>
                <a:cubicBezTo>
                  <a:pt x="2498" y="1621"/>
                  <a:pt x="2497" y="1623"/>
                  <a:pt x="2496" y="1625"/>
                </a:cubicBezTo>
                <a:cubicBezTo>
                  <a:pt x="2496" y="1626"/>
                  <a:pt x="2495" y="1627"/>
                  <a:pt x="2494" y="1628"/>
                </a:cubicBezTo>
                <a:cubicBezTo>
                  <a:pt x="2494" y="1628"/>
                  <a:pt x="2494" y="1628"/>
                  <a:pt x="2494" y="1628"/>
                </a:cubicBezTo>
                <a:cubicBezTo>
                  <a:pt x="2494" y="1628"/>
                  <a:pt x="2494" y="1628"/>
                  <a:pt x="2494" y="1628"/>
                </a:cubicBezTo>
                <a:cubicBezTo>
                  <a:pt x="2493" y="1629"/>
                  <a:pt x="2493" y="1629"/>
                  <a:pt x="2492" y="1630"/>
                </a:cubicBezTo>
                <a:cubicBezTo>
                  <a:pt x="2492" y="1630"/>
                  <a:pt x="2491" y="1630"/>
                  <a:pt x="2491" y="1630"/>
                </a:cubicBezTo>
                <a:cubicBezTo>
                  <a:pt x="2490" y="1631"/>
                  <a:pt x="2489" y="1631"/>
                  <a:pt x="2488" y="1632"/>
                </a:cubicBezTo>
                <a:cubicBezTo>
                  <a:pt x="2487" y="1632"/>
                  <a:pt x="2485" y="1633"/>
                  <a:pt x="2484" y="1633"/>
                </a:cubicBezTo>
                <a:cubicBezTo>
                  <a:pt x="2484" y="1633"/>
                  <a:pt x="2484" y="1634"/>
                  <a:pt x="2484" y="1634"/>
                </a:cubicBezTo>
                <a:cubicBezTo>
                  <a:pt x="2484" y="1634"/>
                  <a:pt x="2483" y="1634"/>
                  <a:pt x="2483" y="1634"/>
                </a:cubicBezTo>
                <a:cubicBezTo>
                  <a:pt x="2469" y="1638"/>
                  <a:pt x="2448" y="1636"/>
                  <a:pt x="2434" y="1636"/>
                </a:cubicBezTo>
                <a:cubicBezTo>
                  <a:pt x="2418" y="1636"/>
                  <a:pt x="2401" y="1636"/>
                  <a:pt x="2385" y="1636"/>
                </a:cubicBezTo>
                <a:cubicBezTo>
                  <a:pt x="2370" y="1636"/>
                  <a:pt x="2353" y="1632"/>
                  <a:pt x="2340" y="1624"/>
                </a:cubicBezTo>
                <a:close/>
                <a:moveTo>
                  <a:pt x="2605" y="1791"/>
                </a:moveTo>
                <a:cubicBezTo>
                  <a:pt x="2605" y="1791"/>
                  <a:pt x="2605" y="1791"/>
                  <a:pt x="2604" y="1791"/>
                </a:cubicBezTo>
                <a:cubicBezTo>
                  <a:pt x="2602" y="1794"/>
                  <a:pt x="2598" y="1797"/>
                  <a:pt x="2593" y="1798"/>
                </a:cubicBezTo>
                <a:cubicBezTo>
                  <a:pt x="2589" y="1800"/>
                  <a:pt x="2583" y="1801"/>
                  <a:pt x="2576" y="1801"/>
                </a:cubicBezTo>
                <a:cubicBezTo>
                  <a:pt x="2569" y="1801"/>
                  <a:pt x="2569" y="1801"/>
                  <a:pt x="2569" y="1801"/>
                </a:cubicBezTo>
                <a:cubicBezTo>
                  <a:pt x="2569" y="1801"/>
                  <a:pt x="2569" y="1801"/>
                  <a:pt x="2569" y="1801"/>
                </a:cubicBezTo>
                <a:cubicBezTo>
                  <a:pt x="2541" y="1801"/>
                  <a:pt x="2512" y="1801"/>
                  <a:pt x="2483" y="1801"/>
                </a:cubicBezTo>
                <a:cubicBezTo>
                  <a:pt x="2480" y="1801"/>
                  <a:pt x="2476" y="1801"/>
                  <a:pt x="2473" y="1801"/>
                </a:cubicBezTo>
                <a:cubicBezTo>
                  <a:pt x="2473" y="1801"/>
                  <a:pt x="2473" y="1801"/>
                  <a:pt x="2473" y="1801"/>
                </a:cubicBezTo>
                <a:cubicBezTo>
                  <a:pt x="2453" y="1799"/>
                  <a:pt x="2432" y="1790"/>
                  <a:pt x="2419" y="1775"/>
                </a:cubicBezTo>
                <a:cubicBezTo>
                  <a:pt x="2418" y="1773"/>
                  <a:pt x="2416" y="1771"/>
                  <a:pt x="2415" y="1769"/>
                </a:cubicBezTo>
                <a:cubicBezTo>
                  <a:pt x="2415" y="1769"/>
                  <a:pt x="2415" y="1769"/>
                  <a:pt x="2415" y="1769"/>
                </a:cubicBezTo>
                <a:cubicBezTo>
                  <a:pt x="2415" y="1769"/>
                  <a:pt x="2415" y="1769"/>
                  <a:pt x="2415" y="1769"/>
                </a:cubicBezTo>
                <a:cubicBezTo>
                  <a:pt x="2409" y="1758"/>
                  <a:pt x="2402" y="1747"/>
                  <a:pt x="2396" y="1736"/>
                </a:cubicBezTo>
                <a:cubicBezTo>
                  <a:pt x="2392" y="1728"/>
                  <a:pt x="2383" y="1716"/>
                  <a:pt x="2381" y="1706"/>
                </a:cubicBezTo>
                <a:cubicBezTo>
                  <a:pt x="2381" y="1706"/>
                  <a:pt x="2381" y="1706"/>
                  <a:pt x="2381" y="1706"/>
                </a:cubicBezTo>
                <a:cubicBezTo>
                  <a:pt x="2380" y="1705"/>
                  <a:pt x="2380" y="1704"/>
                  <a:pt x="2380" y="1703"/>
                </a:cubicBezTo>
                <a:cubicBezTo>
                  <a:pt x="2379" y="1693"/>
                  <a:pt x="2387" y="1688"/>
                  <a:pt x="2396" y="1685"/>
                </a:cubicBezTo>
                <a:cubicBezTo>
                  <a:pt x="2396" y="1685"/>
                  <a:pt x="2396" y="1685"/>
                  <a:pt x="2396" y="1685"/>
                </a:cubicBezTo>
                <a:cubicBezTo>
                  <a:pt x="2396" y="1685"/>
                  <a:pt x="2397" y="1685"/>
                  <a:pt x="2397" y="1685"/>
                </a:cubicBezTo>
                <a:cubicBezTo>
                  <a:pt x="2398" y="1685"/>
                  <a:pt x="2398" y="1685"/>
                  <a:pt x="2399" y="1684"/>
                </a:cubicBezTo>
                <a:cubicBezTo>
                  <a:pt x="2403" y="1683"/>
                  <a:pt x="2408" y="1683"/>
                  <a:pt x="2413" y="1683"/>
                </a:cubicBezTo>
                <a:cubicBezTo>
                  <a:pt x="2470" y="1683"/>
                  <a:pt x="2470" y="1683"/>
                  <a:pt x="2470" y="1683"/>
                </a:cubicBezTo>
                <a:cubicBezTo>
                  <a:pt x="2479" y="1683"/>
                  <a:pt x="2489" y="1683"/>
                  <a:pt x="2498" y="1683"/>
                </a:cubicBezTo>
                <a:cubicBezTo>
                  <a:pt x="2498" y="1683"/>
                  <a:pt x="2498" y="1683"/>
                  <a:pt x="2498" y="1683"/>
                </a:cubicBezTo>
                <a:cubicBezTo>
                  <a:pt x="2499" y="1683"/>
                  <a:pt x="2499" y="1683"/>
                  <a:pt x="2500" y="1683"/>
                </a:cubicBezTo>
                <a:cubicBezTo>
                  <a:pt x="2502" y="1683"/>
                  <a:pt x="2505" y="1683"/>
                  <a:pt x="2507" y="1683"/>
                </a:cubicBezTo>
                <a:cubicBezTo>
                  <a:pt x="2508" y="1683"/>
                  <a:pt x="2508" y="1683"/>
                  <a:pt x="2509" y="1683"/>
                </a:cubicBezTo>
                <a:cubicBezTo>
                  <a:pt x="2527" y="1685"/>
                  <a:pt x="2546" y="1692"/>
                  <a:pt x="2558" y="1705"/>
                </a:cubicBezTo>
                <a:cubicBezTo>
                  <a:pt x="2559" y="1705"/>
                  <a:pt x="2560" y="1706"/>
                  <a:pt x="2561" y="1707"/>
                </a:cubicBezTo>
                <a:cubicBezTo>
                  <a:pt x="2561" y="1708"/>
                  <a:pt x="2562" y="1708"/>
                  <a:pt x="2562" y="1709"/>
                </a:cubicBezTo>
                <a:cubicBezTo>
                  <a:pt x="2563" y="1710"/>
                  <a:pt x="2563" y="1710"/>
                  <a:pt x="2564" y="1711"/>
                </a:cubicBezTo>
                <a:cubicBezTo>
                  <a:pt x="2564" y="1711"/>
                  <a:pt x="2564" y="1711"/>
                  <a:pt x="2564" y="1711"/>
                </a:cubicBezTo>
                <a:cubicBezTo>
                  <a:pt x="2566" y="1713"/>
                  <a:pt x="2566" y="1713"/>
                  <a:pt x="2566" y="1713"/>
                </a:cubicBezTo>
                <a:cubicBezTo>
                  <a:pt x="2571" y="1721"/>
                  <a:pt x="2576" y="1729"/>
                  <a:pt x="2582" y="1737"/>
                </a:cubicBezTo>
                <a:cubicBezTo>
                  <a:pt x="2582" y="1737"/>
                  <a:pt x="2582" y="1737"/>
                  <a:pt x="2582" y="1737"/>
                </a:cubicBezTo>
                <a:cubicBezTo>
                  <a:pt x="2589" y="1748"/>
                  <a:pt x="2599" y="1759"/>
                  <a:pt x="2605" y="1772"/>
                </a:cubicBezTo>
                <a:cubicBezTo>
                  <a:pt x="2606" y="1773"/>
                  <a:pt x="2606" y="1773"/>
                  <a:pt x="2606" y="1774"/>
                </a:cubicBezTo>
                <a:cubicBezTo>
                  <a:pt x="2607" y="1775"/>
                  <a:pt x="2607" y="1775"/>
                  <a:pt x="2607" y="1775"/>
                </a:cubicBezTo>
                <a:cubicBezTo>
                  <a:pt x="2609" y="1782"/>
                  <a:pt x="2608" y="1787"/>
                  <a:pt x="2605" y="1791"/>
                </a:cubicBezTo>
                <a:close/>
                <a:moveTo>
                  <a:pt x="2937" y="318"/>
                </a:moveTo>
                <a:cubicBezTo>
                  <a:pt x="3034" y="414"/>
                  <a:pt x="3089" y="549"/>
                  <a:pt x="3089" y="685"/>
                </a:cubicBezTo>
                <a:cubicBezTo>
                  <a:pt x="3089" y="821"/>
                  <a:pt x="3034" y="955"/>
                  <a:pt x="2937" y="1051"/>
                </a:cubicBezTo>
                <a:cubicBezTo>
                  <a:pt x="3050" y="999"/>
                  <a:pt x="3153" y="855"/>
                  <a:pt x="3152" y="685"/>
                </a:cubicBezTo>
                <a:cubicBezTo>
                  <a:pt x="3153" y="514"/>
                  <a:pt x="3050" y="371"/>
                  <a:pt x="2937" y="318"/>
                </a:cubicBezTo>
                <a:close/>
                <a:moveTo>
                  <a:pt x="216" y="318"/>
                </a:moveTo>
                <a:cubicBezTo>
                  <a:pt x="104" y="371"/>
                  <a:pt x="0" y="514"/>
                  <a:pt x="2" y="685"/>
                </a:cubicBezTo>
                <a:cubicBezTo>
                  <a:pt x="0" y="855"/>
                  <a:pt x="104" y="999"/>
                  <a:pt x="216" y="1051"/>
                </a:cubicBezTo>
                <a:cubicBezTo>
                  <a:pt x="120" y="955"/>
                  <a:pt x="64" y="821"/>
                  <a:pt x="65" y="685"/>
                </a:cubicBezTo>
                <a:cubicBezTo>
                  <a:pt x="64" y="549"/>
                  <a:pt x="120" y="414"/>
                  <a:pt x="216" y="318"/>
                </a:cubicBezTo>
                <a:close/>
              </a:path>
            </a:pathLst>
          </a:custGeom>
          <a:solidFill>
            <a:srgbClr val="FFFFFF"/>
          </a:solidFill>
          <a:ln>
            <a:noFill/>
          </a:ln>
        </p:spPr>
        <p:txBody>
          <a:bodyPr vert="horz" wrap="square" lIns="61733" tIns="30866" rIns="61733" bIns="30866" numCol="1" anchor="t" anchorCtr="0" compatLnSpc="1"/>
          <a:lstStyle/>
          <a:p>
            <a:endParaRPr lang="en-US" sz="1200"/>
          </a:p>
        </p:txBody>
      </p:sp>
      <p:sp>
        <p:nvSpPr>
          <p:cNvPr id="44" name="TextBox 43"/>
          <p:cNvSpPr txBox="1"/>
          <p:nvPr/>
        </p:nvSpPr>
        <p:spPr>
          <a:xfrm>
            <a:off x="7606761" y="2401738"/>
            <a:ext cx="3888433" cy="732506"/>
          </a:xfrm>
          <a:prstGeom prst="rect">
            <a:avLst/>
          </a:prstGeom>
          <a:noFill/>
        </p:spPr>
        <p:txBody>
          <a:bodyPr wrap="square" lIns="91438" tIns="45719" rIns="91438" bIns="45719" rtlCol="0">
            <a:spAutoFit/>
          </a:bodyPr>
          <a:lstStyle/>
          <a:p>
            <a:pPr>
              <a:lnSpc>
                <a:spcPct val="130000"/>
              </a:lnSpc>
            </a:pPr>
            <a:r>
              <a:rPr lang="en-US" altLang="zh-CN" sz="1600" dirty="0">
                <a:latin typeface="微软雅黑" panose="020B0503020204020204" pitchFamily="34" charset="-122"/>
                <a:ea typeface="微软雅黑" panose="020B0503020204020204" pitchFamily="34" charset="-122"/>
              </a:rPr>
              <a:t>1.</a:t>
            </a:r>
            <a:r>
              <a:rPr lang="zh-CN" altLang="en-US" sz="1600" dirty="0">
                <a:latin typeface="微软雅黑" panose="020B0503020204020204" pitchFamily="34" charset="-122"/>
                <a:ea typeface="微软雅黑" panose="020B0503020204020204" pitchFamily="34" charset="-122"/>
              </a:rPr>
              <a:t>您的内容打在这里，或者通过复制您的文本后，在此框中选择粘贴。</a:t>
            </a:r>
          </a:p>
        </p:txBody>
      </p:sp>
      <p:sp>
        <p:nvSpPr>
          <p:cNvPr id="45" name="TextBox 44"/>
          <p:cNvSpPr txBox="1"/>
          <p:nvPr/>
        </p:nvSpPr>
        <p:spPr>
          <a:xfrm>
            <a:off x="7606761" y="3177285"/>
            <a:ext cx="3888433" cy="732506"/>
          </a:xfrm>
          <a:prstGeom prst="rect">
            <a:avLst/>
          </a:prstGeom>
          <a:noFill/>
        </p:spPr>
        <p:txBody>
          <a:bodyPr wrap="square" lIns="91438" tIns="45719" rIns="91438" bIns="45719" rtlCol="0">
            <a:spAutoFit/>
          </a:bodyPr>
          <a:lstStyle/>
          <a:p>
            <a:pPr>
              <a:lnSpc>
                <a:spcPct val="130000"/>
              </a:lnSpc>
            </a:pPr>
            <a:r>
              <a:rPr lang="en-US" altLang="zh-CN" sz="1600" dirty="0">
                <a:latin typeface="微软雅黑" panose="020B0503020204020204" pitchFamily="34" charset="-122"/>
                <a:ea typeface="微软雅黑" panose="020B0503020204020204" pitchFamily="34" charset="-122"/>
              </a:rPr>
              <a:t>2.</a:t>
            </a:r>
            <a:r>
              <a:rPr lang="zh-CN" altLang="en-US" sz="1600" dirty="0">
                <a:latin typeface="微软雅黑" panose="020B0503020204020204" pitchFamily="34" charset="-122"/>
                <a:ea typeface="微软雅黑" panose="020B0503020204020204" pitchFamily="34" charset="-122"/>
              </a:rPr>
              <a:t>您的内容打在这里，或者通过复制您的文本后，在此框中选择粘贴。</a:t>
            </a:r>
          </a:p>
        </p:txBody>
      </p:sp>
      <p:sp>
        <p:nvSpPr>
          <p:cNvPr id="46" name="TextBox 45"/>
          <p:cNvSpPr txBox="1"/>
          <p:nvPr/>
        </p:nvSpPr>
        <p:spPr>
          <a:xfrm>
            <a:off x="7606761" y="3966846"/>
            <a:ext cx="3888433" cy="732506"/>
          </a:xfrm>
          <a:prstGeom prst="rect">
            <a:avLst/>
          </a:prstGeom>
          <a:noFill/>
        </p:spPr>
        <p:txBody>
          <a:bodyPr wrap="square" lIns="91438" tIns="45719" rIns="91438" bIns="45719" rtlCol="0">
            <a:spAutoFit/>
          </a:bodyPr>
          <a:lstStyle/>
          <a:p>
            <a:pPr>
              <a:lnSpc>
                <a:spcPct val="130000"/>
              </a:lnSpc>
            </a:pPr>
            <a:r>
              <a:rPr lang="en-US" altLang="zh-CN" sz="1600" dirty="0">
                <a:latin typeface="微软雅黑" panose="020B0503020204020204" pitchFamily="34" charset="-122"/>
                <a:ea typeface="微软雅黑" panose="020B0503020204020204" pitchFamily="34" charset="-122"/>
              </a:rPr>
              <a:t>3.</a:t>
            </a:r>
            <a:r>
              <a:rPr lang="zh-CN" altLang="en-US" sz="1600" dirty="0">
                <a:latin typeface="微软雅黑" panose="020B0503020204020204" pitchFamily="34" charset="-122"/>
                <a:ea typeface="微软雅黑" panose="020B0503020204020204" pitchFamily="34" charset="-122"/>
              </a:rPr>
              <a:t>您的内容打在这里，或者通过复制您的文本后，在此框中选择粘贴。</a:t>
            </a:r>
          </a:p>
        </p:txBody>
      </p:sp>
      <p:sp>
        <p:nvSpPr>
          <p:cNvPr id="47" name="TextBox 46"/>
          <p:cNvSpPr txBox="1"/>
          <p:nvPr/>
        </p:nvSpPr>
        <p:spPr>
          <a:xfrm>
            <a:off x="7606761" y="4763421"/>
            <a:ext cx="3888433" cy="732506"/>
          </a:xfrm>
          <a:prstGeom prst="rect">
            <a:avLst/>
          </a:prstGeom>
          <a:noFill/>
        </p:spPr>
        <p:txBody>
          <a:bodyPr wrap="square" lIns="91438" tIns="45719" rIns="91438" bIns="45719" rtlCol="0">
            <a:spAutoFit/>
          </a:bodyPr>
          <a:lstStyle/>
          <a:p>
            <a:pPr>
              <a:lnSpc>
                <a:spcPct val="130000"/>
              </a:lnSpc>
            </a:pPr>
            <a:r>
              <a:rPr lang="en-US" altLang="zh-CN" sz="1600" dirty="0">
                <a:latin typeface="微软雅黑" panose="020B0503020204020204" pitchFamily="34" charset="-122"/>
                <a:ea typeface="微软雅黑" panose="020B0503020204020204" pitchFamily="34" charset="-122"/>
              </a:rPr>
              <a:t>4.</a:t>
            </a:r>
            <a:r>
              <a:rPr lang="zh-CN" altLang="en-US" sz="1600" dirty="0">
                <a:latin typeface="微软雅黑" panose="020B0503020204020204" pitchFamily="34" charset="-122"/>
                <a:ea typeface="微软雅黑" panose="020B0503020204020204" pitchFamily="34" charset="-122"/>
              </a:rPr>
              <a:t>您的内容打在这里，或者通过复制您的文本后，在此框中选择粘贴。</a:t>
            </a:r>
          </a:p>
        </p:txBody>
      </p:sp>
      <p:cxnSp>
        <p:nvCxnSpPr>
          <p:cNvPr id="40" name="Straight Connector 49"/>
          <p:cNvCxnSpPr/>
          <p:nvPr/>
        </p:nvCxnSpPr>
        <p:spPr>
          <a:xfrm flipH="1" flipV="1">
            <a:off x="1862125" y="2480676"/>
            <a:ext cx="765324" cy="812352"/>
          </a:xfrm>
          <a:prstGeom prst="line">
            <a:avLst/>
          </a:prstGeom>
          <a:ln>
            <a:solidFill>
              <a:schemeClr val="tx1">
                <a:lumMod val="85000"/>
                <a:lumOff val="15000"/>
              </a:schemeClr>
            </a:solidFill>
            <a:prstDash val="sysDot"/>
            <a:headEnd type="none"/>
            <a:tailEnd type="none"/>
          </a:ln>
        </p:spPr>
        <p:style>
          <a:lnRef idx="1">
            <a:schemeClr val="accent1"/>
          </a:lnRef>
          <a:fillRef idx="0">
            <a:schemeClr val="accent1"/>
          </a:fillRef>
          <a:effectRef idx="0">
            <a:schemeClr val="accent1"/>
          </a:effectRef>
          <a:fontRef idx="minor">
            <a:schemeClr val="tx1"/>
          </a:fontRef>
        </p:style>
      </p:cxnSp>
      <p:cxnSp>
        <p:nvCxnSpPr>
          <p:cNvPr id="41" name="Straight Connector 50"/>
          <p:cNvCxnSpPr/>
          <p:nvPr/>
        </p:nvCxnSpPr>
        <p:spPr>
          <a:xfrm flipH="1" flipV="1">
            <a:off x="2002853" y="3084235"/>
            <a:ext cx="605601" cy="226065"/>
          </a:xfrm>
          <a:prstGeom prst="line">
            <a:avLst/>
          </a:prstGeom>
          <a:ln>
            <a:solidFill>
              <a:schemeClr val="tx1">
                <a:lumMod val="85000"/>
                <a:lumOff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2" name="Straight Connector 51"/>
          <p:cNvCxnSpPr/>
          <p:nvPr/>
        </p:nvCxnSpPr>
        <p:spPr>
          <a:xfrm flipH="1" flipV="1">
            <a:off x="2611971" y="3293027"/>
            <a:ext cx="303275" cy="679354"/>
          </a:xfrm>
          <a:prstGeom prst="line">
            <a:avLst/>
          </a:prstGeom>
          <a:ln>
            <a:solidFill>
              <a:schemeClr val="tx1">
                <a:lumMod val="85000"/>
                <a:lumOff val="15000"/>
              </a:schemeClr>
            </a:solidFill>
            <a:prstDash val="sysDot"/>
            <a:headEnd type="none"/>
            <a:tailEnd type="none"/>
          </a:ln>
        </p:spPr>
        <p:style>
          <a:lnRef idx="1">
            <a:schemeClr val="accent1"/>
          </a:lnRef>
          <a:fillRef idx="0">
            <a:schemeClr val="accent1"/>
          </a:fillRef>
          <a:effectRef idx="0">
            <a:schemeClr val="accent1"/>
          </a:effectRef>
          <a:fontRef idx="minor">
            <a:schemeClr val="tx1"/>
          </a:fontRef>
        </p:style>
      </p:cxnSp>
      <p:cxnSp>
        <p:nvCxnSpPr>
          <p:cNvPr id="43" name="Straight Connector 52"/>
          <p:cNvCxnSpPr/>
          <p:nvPr/>
        </p:nvCxnSpPr>
        <p:spPr>
          <a:xfrm flipH="1" flipV="1">
            <a:off x="2247194" y="3685641"/>
            <a:ext cx="662346" cy="275179"/>
          </a:xfrm>
          <a:prstGeom prst="line">
            <a:avLst/>
          </a:prstGeom>
          <a:ln>
            <a:solidFill>
              <a:schemeClr val="tx1">
                <a:lumMod val="85000"/>
                <a:lumOff val="15000"/>
              </a:schemeClr>
            </a:solidFill>
            <a:prstDash val="sysDot"/>
            <a:headEnd type="none"/>
            <a:tailEnd type="none"/>
          </a:ln>
        </p:spPr>
        <p:style>
          <a:lnRef idx="1">
            <a:schemeClr val="accent1"/>
          </a:lnRef>
          <a:fillRef idx="0">
            <a:schemeClr val="accent1"/>
          </a:fillRef>
          <a:effectRef idx="0">
            <a:schemeClr val="accent1"/>
          </a:effectRef>
          <a:fontRef idx="minor">
            <a:schemeClr val="tx1"/>
          </a:fontRef>
        </p:style>
      </p:cxnSp>
      <p:cxnSp>
        <p:nvCxnSpPr>
          <p:cNvPr id="48" name="Straight Connector 53"/>
          <p:cNvCxnSpPr/>
          <p:nvPr/>
        </p:nvCxnSpPr>
        <p:spPr>
          <a:xfrm flipH="1" flipV="1">
            <a:off x="2254514" y="3709416"/>
            <a:ext cx="92977" cy="643468"/>
          </a:xfrm>
          <a:prstGeom prst="line">
            <a:avLst/>
          </a:prstGeom>
          <a:ln>
            <a:solidFill>
              <a:schemeClr val="tx1">
                <a:lumMod val="85000"/>
                <a:lumOff val="15000"/>
              </a:schemeClr>
            </a:solidFill>
            <a:prstDash val="sysDot"/>
            <a:headEnd type="none"/>
            <a:tailEnd type="none"/>
          </a:ln>
        </p:spPr>
        <p:style>
          <a:lnRef idx="1">
            <a:schemeClr val="accent1"/>
          </a:lnRef>
          <a:fillRef idx="0">
            <a:schemeClr val="accent1"/>
          </a:fillRef>
          <a:effectRef idx="0">
            <a:schemeClr val="accent1"/>
          </a:effectRef>
          <a:fontRef idx="minor">
            <a:schemeClr val="tx1"/>
          </a:fontRef>
        </p:style>
      </p:cxnSp>
      <p:cxnSp>
        <p:nvCxnSpPr>
          <p:cNvPr id="49" name="Straight Connector 54"/>
          <p:cNvCxnSpPr/>
          <p:nvPr/>
        </p:nvCxnSpPr>
        <p:spPr>
          <a:xfrm flipH="1" flipV="1">
            <a:off x="2356769" y="4344337"/>
            <a:ext cx="1026675" cy="63387"/>
          </a:xfrm>
          <a:prstGeom prst="line">
            <a:avLst/>
          </a:prstGeom>
          <a:ln>
            <a:solidFill>
              <a:schemeClr val="tx1">
                <a:lumMod val="85000"/>
                <a:lumOff val="15000"/>
              </a:schemeClr>
            </a:solidFill>
            <a:prstDash val="sysDot"/>
            <a:headEnd type="none"/>
            <a:tailEnd type="none"/>
          </a:ln>
        </p:spPr>
        <p:style>
          <a:lnRef idx="1">
            <a:schemeClr val="accent1"/>
          </a:lnRef>
          <a:fillRef idx="0">
            <a:schemeClr val="accent1"/>
          </a:fillRef>
          <a:effectRef idx="0">
            <a:schemeClr val="accent1"/>
          </a:effectRef>
          <a:fontRef idx="minor">
            <a:schemeClr val="tx1"/>
          </a:fontRef>
        </p:style>
      </p:cxnSp>
      <p:cxnSp>
        <p:nvCxnSpPr>
          <p:cNvPr id="52" name="Straight Connector 55"/>
          <p:cNvCxnSpPr/>
          <p:nvPr/>
        </p:nvCxnSpPr>
        <p:spPr>
          <a:xfrm flipV="1">
            <a:off x="3144211" y="4427601"/>
            <a:ext cx="239233" cy="629323"/>
          </a:xfrm>
          <a:prstGeom prst="line">
            <a:avLst/>
          </a:prstGeom>
          <a:ln>
            <a:solidFill>
              <a:schemeClr val="tx1">
                <a:lumMod val="85000"/>
                <a:lumOff val="15000"/>
              </a:schemeClr>
            </a:solidFill>
            <a:prstDash val="sysDot"/>
            <a:headEnd type="none"/>
            <a:tailEnd type="none"/>
          </a:ln>
        </p:spPr>
        <p:style>
          <a:lnRef idx="1">
            <a:schemeClr val="accent1"/>
          </a:lnRef>
          <a:fillRef idx="0">
            <a:schemeClr val="accent1"/>
          </a:fillRef>
          <a:effectRef idx="0">
            <a:schemeClr val="accent1"/>
          </a:effectRef>
          <a:fontRef idx="minor">
            <a:schemeClr val="tx1"/>
          </a:fontRef>
        </p:style>
      </p:cxnSp>
      <p:cxnSp>
        <p:nvCxnSpPr>
          <p:cNvPr id="53" name="Straight Connector 56"/>
          <p:cNvCxnSpPr/>
          <p:nvPr/>
        </p:nvCxnSpPr>
        <p:spPr>
          <a:xfrm flipH="1" flipV="1">
            <a:off x="2335213" y="4352884"/>
            <a:ext cx="510336" cy="524038"/>
          </a:xfrm>
          <a:prstGeom prst="line">
            <a:avLst/>
          </a:prstGeom>
          <a:ln>
            <a:solidFill>
              <a:schemeClr val="tx1">
                <a:lumMod val="85000"/>
                <a:lumOff val="15000"/>
              </a:schemeClr>
            </a:solidFill>
            <a:prstDash val="sysDot"/>
            <a:headEnd type="none"/>
            <a:tailEnd type="none"/>
          </a:ln>
        </p:spPr>
        <p:style>
          <a:lnRef idx="1">
            <a:schemeClr val="accent1"/>
          </a:lnRef>
          <a:fillRef idx="0">
            <a:schemeClr val="accent1"/>
          </a:fillRef>
          <a:effectRef idx="0">
            <a:schemeClr val="accent1"/>
          </a:effectRef>
          <a:fontRef idx="minor">
            <a:schemeClr val="tx1"/>
          </a:fontRef>
        </p:style>
      </p:cxnSp>
      <p:cxnSp>
        <p:nvCxnSpPr>
          <p:cNvPr id="54" name="Straight Connector 57"/>
          <p:cNvCxnSpPr/>
          <p:nvPr/>
        </p:nvCxnSpPr>
        <p:spPr>
          <a:xfrm flipV="1">
            <a:off x="2622689" y="4879259"/>
            <a:ext cx="222861" cy="363160"/>
          </a:xfrm>
          <a:prstGeom prst="line">
            <a:avLst/>
          </a:prstGeom>
          <a:ln>
            <a:solidFill>
              <a:schemeClr val="tx1">
                <a:lumMod val="85000"/>
                <a:lumOff val="15000"/>
              </a:schemeClr>
            </a:solidFill>
            <a:prstDash val="sysDot"/>
            <a:headEnd type="none"/>
            <a:tailEnd type="none"/>
          </a:ln>
        </p:spPr>
        <p:style>
          <a:lnRef idx="1">
            <a:schemeClr val="accent1"/>
          </a:lnRef>
          <a:fillRef idx="0">
            <a:schemeClr val="accent1"/>
          </a:fillRef>
          <a:effectRef idx="0">
            <a:schemeClr val="accent1"/>
          </a:effectRef>
          <a:fontRef idx="minor">
            <a:schemeClr val="tx1"/>
          </a:fontRef>
        </p:style>
      </p:cxnSp>
      <p:cxnSp>
        <p:nvCxnSpPr>
          <p:cNvPr id="55" name="Straight Connector 58"/>
          <p:cNvCxnSpPr/>
          <p:nvPr/>
        </p:nvCxnSpPr>
        <p:spPr>
          <a:xfrm flipH="1" flipV="1">
            <a:off x="2627450" y="5216982"/>
            <a:ext cx="307697" cy="268795"/>
          </a:xfrm>
          <a:prstGeom prst="line">
            <a:avLst/>
          </a:prstGeom>
          <a:ln>
            <a:solidFill>
              <a:schemeClr val="tx1">
                <a:lumMod val="85000"/>
                <a:lumOff val="15000"/>
              </a:schemeClr>
            </a:solidFill>
            <a:prstDash val="sysDot"/>
            <a:headEnd type="none"/>
            <a:tailEnd type="none"/>
          </a:ln>
        </p:spPr>
        <p:style>
          <a:lnRef idx="1">
            <a:schemeClr val="accent1"/>
          </a:lnRef>
          <a:fillRef idx="0">
            <a:schemeClr val="accent1"/>
          </a:fillRef>
          <a:effectRef idx="0">
            <a:schemeClr val="accent1"/>
          </a:effectRef>
          <a:fontRef idx="minor">
            <a:schemeClr val="tx1"/>
          </a:fontRef>
        </p:style>
      </p:cxnSp>
      <p:cxnSp>
        <p:nvCxnSpPr>
          <p:cNvPr id="56" name="Straight Connector 59"/>
          <p:cNvCxnSpPr/>
          <p:nvPr/>
        </p:nvCxnSpPr>
        <p:spPr>
          <a:xfrm flipH="1">
            <a:off x="2634694" y="5069023"/>
            <a:ext cx="513337" cy="149684"/>
          </a:xfrm>
          <a:prstGeom prst="line">
            <a:avLst/>
          </a:prstGeom>
          <a:ln>
            <a:solidFill>
              <a:schemeClr val="tx1">
                <a:lumMod val="85000"/>
                <a:lumOff val="15000"/>
              </a:schemeClr>
            </a:solidFill>
            <a:prstDash val="sysDot"/>
            <a:headEnd type="none"/>
            <a:tailEnd type="none"/>
          </a:ln>
        </p:spPr>
        <p:style>
          <a:lnRef idx="1">
            <a:schemeClr val="accent1"/>
          </a:lnRef>
          <a:fillRef idx="0">
            <a:schemeClr val="accent1"/>
          </a:fillRef>
          <a:effectRef idx="0">
            <a:schemeClr val="accent1"/>
          </a:effectRef>
          <a:fontRef idx="minor">
            <a:schemeClr val="tx1"/>
          </a:fontRef>
        </p:style>
      </p:cxnSp>
      <p:cxnSp>
        <p:nvCxnSpPr>
          <p:cNvPr id="57" name="Straight Connector 82"/>
          <p:cNvCxnSpPr/>
          <p:nvPr/>
        </p:nvCxnSpPr>
        <p:spPr>
          <a:xfrm flipV="1">
            <a:off x="2935145" y="5084150"/>
            <a:ext cx="197466" cy="400086"/>
          </a:xfrm>
          <a:prstGeom prst="line">
            <a:avLst/>
          </a:prstGeom>
          <a:ln>
            <a:solidFill>
              <a:schemeClr val="tx1">
                <a:lumMod val="85000"/>
                <a:lumOff val="15000"/>
              </a:schemeClr>
            </a:solidFill>
            <a:prstDash val="sysDot"/>
            <a:headEnd type="none"/>
            <a:tailEnd type="none"/>
          </a:ln>
        </p:spPr>
        <p:style>
          <a:lnRef idx="1">
            <a:schemeClr val="accent1"/>
          </a:lnRef>
          <a:fillRef idx="0">
            <a:schemeClr val="accent1"/>
          </a:fillRef>
          <a:effectRef idx="0">
            <a:schemeClr val="accent1"/>
          </a:effectRef>
          <a:fontRef idx="minor">
            <a:schemeClr val="tx1"/>
          </a:fontRef>
        </p:style>
      </p:cxnSp>
      <p:cxnSp>
        <p:nvCxnSpPr>
          <p:cNvPr id="58" name="Straight Connector 83"/>
          <p:cNvCxnSpPr/>
          <p:nvPr/>
        </p:nvCxnSpPr>
        <p:spPr>
          <a:xfrm flipH="1" flipV="1">
            <a:off x="2845550" y="4876924"/>
            <a:ext cx="298661" cy="192101"/>
          </a:xfrm>
          <a:prstGeom prst="line">
            <a:avLst/>
          </a:prstGeom>
          <a:ln>
            <a:solidFill>
              <a:schemeClr val="tx1">
                <a:lumMod val="85000"/>
                <a:lumOff val="15000"/>
              </a:schemeClr>
            </a:solidFill>
            <a:prstDash val="sysDot"/>
            <a:headEnd type="none"/>
            <a:tailEnd type="none"/>
          </a:ln>
        </p:spPr>
        <p:style>
          <a:lnRef idx="1">
            <a:schemeClr val="accent1"/>
          </a:lnRef>
          <a:fillRef idx="0">
            <a:schemeClr val="accent1"/>
          </a:fillRef>
          <a:effectRef idx="0">
            <a:schemeClr val="accent1"/>
          </a:effectRef>
          <a:fontRef idx="minor">
            <a:schemeClr val="tx1"/>
          </a:fontRef>
        </p:style>
      </p:cxnSp>
      <p:cxnSp>
        <p:nvCxnSpPr>
          <p:cNvPr id="59" name="Straight Connector 84"/>
          <p:cNvCxnSpPr/>
          <p:nvPr/>
        </p:nvCxnSpPr>
        <p:spPr>
          <a:xfrm flipV="1">
            <a:off x="2419925" y="5474779"/>
            <a:ext cx="505838" cy="426211"/>
          </a:xfrm>
          <a:prstGeom prst="line">
            <a:avLst/>
          </a:prstGeom>
          <a:ln>
            <a:solidFill>
              <a:schemeClr val="tx1">
                <a:lumMod val="85000"/>
                <a:lumOff val="15000"/>
              </a:schemeClr>
            </a:solidFill>
            <a:prstDash val="sysDot"/>
            <a:headEnd type="none"/>
            <a:tailEnd type="none"/>
          </a:ln>
        </p:spPr>
        <p:style>
          <a:lnRef idx="1">
            <a:schemeClr val="accent1"/>
          </a:lnRef>
          <a:fillRef idx="0">
            <a:schemeClr val="accent1"/>
          </a:fillRef>
          <a:effectRef idx="0">
            <a:schemeClr val="accent1"/>
          </a:effectRef>
          <a:fontRef idx="minor">
            <a:schemeClr val="tx1"/>
          </a:fontRef>
        </p:style>
      </p:cxnSp>
      <p:cxnSp>
        <p:nvCxnSpPr>
          <p:cNvPr id="60" name="Straight Connector 85"/>
          <p:cNvCxnSpPr/>
          <p:nvPr/>
        </p:nvCxnSpPr>
        <p:spPr>
          <a:xfrm flipH="1">
            <a:off x="2433938" y="5858756"/>
            <a:ext cx="1151978" cy="42232"/>
          </a:xfrm>
          <a:prstGeom prst="line">
            <a:avLst/>
          </a:prstGeom>
          <a:ln>
            <a:solidFill>
              <a:schemeClr val="tx1">
                <a:lumMod val="85000"/>
                <a:lumOff val="15000"/>
              </a:schemeClr>
            </a:solidFill>
            <a:prstDash val="sysDot"/>
            <a:headEnd type="none"/>
            <a:tailEnd type="none"/>
          </a:ln>
        </p:spPr>
        <p:style>
          <a:lnRef idx="1">
            <a:schemeClr val="accent1"/>
          </a:lnRef>
          <a:fillRef idx="0">
            <a:schemeClr val="accent1"/>
          </a:fillRef>
          <a:effectRef idx="0">
            <a:schemeClr val="accent1"/>
          </a:effectRef>
          <a:fontRef idx="minor">
            <a:schemeClr val="tx1"/>
          </a:fontRef>
        </p:style>
      </p:cxnSp>
      <p:cxnSp>
        <p:nvCxnSpPr>
          <p:cNvPr id="61" name="Straight Connector 86"/>
          <p:cNvCxnSpPr/>
          <p:nvPr/>
        </p:nvCxnSpPr>
        <p:spPr>
          <a:xfrm flipH="1" flipV="1">
            <a:off x="2935146" y="5484236"/>
            <a:ext cx="650771" cy="374520"/>
          </a:xfrm>
          <a:prstGeom prst="line">
            <a:avLst/>
          </a:prstGeom>
          <a:ln>
            <a:solidFill>
              <a:schemeClr val="tx1">
                <a:lumMod val="85000"/>
                <a:lumOff val="15000"/>
              </a:schemeClr>
            </a:solidFill>
            <a:prstDash val="sysDot"/>
            <a:headEnd type="none"/>
            <a:tailEnd type="none"/>
          </a:ln>
        </p:spPr>
        <p:style>
          <a:lnRef idx="1">
            <a:schemeClr val="accent1"/>
          </a:lnRef>
          <a:fillRef idx="0">
            <a:schemeClr val="accent1"/>
          </a:fillRef>
          <a:effectRef idx="0">
            <a:schemeClr val="accent1"/>
          </a:effectRef>
          <a:fontRef idx="minor">
            <a:schemeClr val="tx1"/>
          </a:fontRef>
        </p:style>
      </p:cxnSp>
      <p:cxnSp>
        <p:nvCxnSpPr>
          <p:cNvPr id="62" name="Straight Connector 87"/>
          <p:cNvCxnSpPr/>
          <p:nvPr/>
        </p:nvCxnSpPr>
        <p:spPr>
          <a:xfrm flipH="1" flipV="1">
            <a:off x="2080426" y="5129451"/>
            <a:ext cx="561833" cy="94966"/>
          </a:xfrm>
          <a:prstGeom prst="line">
            <a:avLst/>
          </a:prstGeom>
          <a:ln>
            <a:solidFill>
              <a:schemeClr val="tx1">
                <a:lumMod val="85000"/>
                <a:lumOff val="1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3" name="Straight Connector 88"/>
          <p:cNvCxnSpPr/>
          <p:nvPr/>
        </p:nvCxnSpPr>
        <p:spPr>
          <a:xfrm>
            <a:off x="2057000" y="5649748"/>
            <a:ext cx="362926" cy="236225"/>
          </a:xfrm>
          <a:prstGeom prst="line">
            <a:avLst/>
          </a:prstGeom>
          <a:ln>
            <a:solidFill>
              <a:schemeClr val="tx1">
                <a:lumMod val="85000"/>
                <a:lumOff val="15000"/>
              </a:schemeClr>
            </a:solidFill>
            <a:prstDash val="sysDot"/>
            <a:headEnd type="none"/>
            <a:tailEnd type="none"/>
          </a:ln>
        </p:spPr>
        <p:style>
          <a:lnRef idx="1">
            <a:schemeClr val="accent1"/>
          </a:lnRef>
          <a:fillRef idx="0">
            <a:schemeClr val="accent1"/>
          </a:fillRef>
          <a:effectRef idx="0">
            <a:schemeClr val="accent1"/>
          </a:effectRef>
          <a:fontRef idx="minor">
            <a:schemeClr val="tx1"/>
          </a:fontRef>
        </p:style>
      </p:cxnSp>
      <p:cxnSp>
        <p:nvCxnSpPr>
          <p:cNvPr id="64" name="Straight Connector 89"/>
          <p:cNvCxnSpPr/>
          <p:nvPr/>
        </p:nvCxnSpPr>
        <p:spPr>
          <a:xfrm flipV="1">
            <a:off x="2057001" y="5900988"/>
            <a:ext cx="382979" cy="112558"/>
          </a:xfrm>
          <a:prstGeom prst="line">
            <a:avLst/>
          </a:prstGeom>
          <a:ln>
            <a:solidFill>
              <a:schemeClr val="tx1">
                <a:lumMod val="85000"/>
                <a:lumOff val="15000"/>
              </a:schemeClr>
            </a:solidFill>
            <a:prstDash val="sysDot"/>
            <a:headEnd type="none"/>
            <a:tailEnd type="none"/>
          </a:ln>
        </p:spPr>
        <p:style>
          <a:lnRef idx="1">
            <a:schemeClr val="accent1"/>
          </a:lnRef>
          <a:fillRef idx="0">
            <a:schemeClr val="accent1"/>
          </a:fillRef>
          <a:effectRef idx="0">
            <a:schemeClr val="accent1"/>
          </a:effectRef>
          <a:fontRef idx="minor">
            <a:schemeClr val="tx1"/>
          </a:fontRef>
        </p:style>
      </p:cxnSp>
      <p:sp>
        <p:nvSpPr>
          <p:cNvPr id="65" name="Oval 90"/>
          <p:cNvSpPr/>
          <p:nvPr/>
        </p:nvSpPr>
        <p:spPr>
          <a:xfrm>
            <a:off x="2583765" y="3249041"/>
            <a:ext cx="101859" cy="101872"/>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Open Sans Semibold" pitchFamily="34" charset="0"/>
              <a:ea typeface="Open Sans Semibold" pitchFamily="34" charset="0"/>
              <a:cs typeface="Open Sans Semibold" pitchFamily="34" charset="0"/>
            </a:endParaRPr>
          </a:p>
        </p:txBody>
      </p:sp>
      <p:sp>
        <p:nvSpPr>
          <p:cNvPr id="66" name="Oval 91"/>
          <p:cNvSpPr/>
          <p:nvPr/>
        </p:nvSpPr>
        <p:spPr>
          <a:xfrm>
            <a:off x="2197560" y="3655355"/>
            <a:ext cx="101859" cy="101872"/>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Open Sans Semibold" pitchFamily="34" charset="0"/>
              <a:ea typeface="Open Sans Semibold" pitchFamily="34" charset="0"/>
              <a:cs typeface="Open Sans Semibold" pitchFamily="34" charset="0"/>
            </a:endParaRPr>
          </a:p>
        </p:txBody>
      </p:sp>
      <p:sp>
        <p:nvSpPr>
          <p:cNvPr id="67" name="Oval 92"/>
          <p:cNvSpPr/>
          <p:nvPr/>
        </p:nvSpPr>
        <p:spPr>
          <a:xfrm>
            <a:off x="2851991" y="3921445"/>
            <a:ext cx="101859" cy="101872"/>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Open Sans Semibold" pitchFamily="34" charset="0"/>
              <a:ea typeface="Open Sans Semibold" pitchFamily="34" charset="0"/>
              <a:cs typeface="Open Sans Semibold" pitchFamily="34" charset="0"/>
            </a:endParaRPr>
          </a:p>
        </p:txBody>
      </p:sp>
      <p:sp>
        <p:nvSpPr>
          <p:cNvPr id="68" name="Oval 93"/>
          <p:cNvSpPr/>
          <p:nvPr/>
        </p:nvSpPr>
        <p:spPr>
          <a:xfrm>
            <a:off x="3332514" y="4372422"/>
            <a:ext cx="101859" cy="101872"/>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Open Sans Semibold" pitchFamily="34" charset="0"/>
              <a:ea typeface="Open Sans Semibold" pitchFamily="34" charset="0"/>
              <a:cs typeface="Open Sans Semibold" pitchFamily="34" charset="0"/>
            </a:endParaRPr>
          </a:p>
        </p:txBody>
      </p:sp>
      <p:sp>
        <p:nvSpPr>
          <p:cNvPr id="69" name="Oval 94"/>
          <p:cNvSpPr/>
          <p:nvPr/>
        </p:nvSpPr>
        <p:spPr>
          <a:xfrm>
            <a:off x="2305654" y="4290892"/>
            <a:ext cx="101859" cy="101872"/>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Open Sans Semibold" pitchFamily="34" charset="0"/>
              <a:ea typeface="Open Sans Semibold" pitchFamily="34" charset="0"/>
              <a:cs typeface="Open Sans Semibold" pitchFamily="34" charset="0"/>
            </a:endParaRPr>
          </a:p>
        </p:txBody>
      </p:sp>
      <p:sp>
        <p:nvSpPr>
          <p:cNvPr id="70" name="Oval 95"/>
          <p:cNvSpPr/>
          <p:nvPr/>
        </p:nvSpPr>
        <p:spPr>
          <a:xfrm>
            <a:off x="2801061" y="4837486"/>
            <a:ext cx="101859" cy="101872"/>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Open Sans Semibold" pitchFamily="34" charset="0"/>
              <a:ea typeface="Open Sans Semibold" pitchFamily="34" charset="0"/>
              <a:cs typeface="Open Sans Semibold" pitchFamily="34" charset="0"/>
            </a:endParaRPr>
          </a:p>
        </p:txBody>
      </p:sp>
      <p:sp>
        <p:nvSpPr>
          <p:cNvPr id="71" name="Oval 96"/>
          <p:cNvSpPr/>
          <p:nvPr/>
        </p:nvSpPr>
        <p:spPr>
          <a:xfrm>
            <a:off x="2602749" y="5167662"/>
            <a:ext cx="101859" cy="101872"/>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Open Sans Semibold" pitchFamily="34" charset="0"/>
              <a:ea typeface="Open Sans Semibold" pitchFamily="34" charset="0"/>
              <a:cs typeface="Open Sans Semibold" pitchFamily="34" charset="0"/>
            </a:endParaRPr>
          </a:p>
        </p:txBody>
      </p:sp>
      <p:sp>
        <p:nvSpPr>
          <p:cNvPr id="72" name="Oval 97"/>
          <p:cNvSpPr/>
          <p:nvPr/>
        </p:nvSpPr>
        <p:spPr>
          <a:xfrm>
            <a:off x="3076532" y="5016475"/>
            <a:ext cx="101859" cy="101872"/>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Open Sans Semibold" pitchFamily="34" charset="0"/>
              <a:ea typeface="Open Sans Semibold" pitchFamily="34" charset="0"/>
              <a:cs typeface="Open Sans Semibold" pitchFamily="34" charset="0"/>
            </a:endParaRPr>
          </a:p>
        </p:txBody>
      </p:sp>
      <p:sp>
        <p:nvSpPr>
          <p:cNvPr id="73" name="Oval 98"/>
          <p:cNvSpPr/>
          <p:nvPr/>
        </p:nvSpPr>
        <p:spPr>
          <a:xfrm>
            <a:off x="2880624" y="5423841"/>
            <a:ext cx="101859" cy="101872"/>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Open Sans Semibold" pitchFamily="34" charset="0"/>
              <a:ea typeface="Open Sans Semibold" pitchFamily="34" charset="0"/>
              <a:cs typeface="Open Sans Semibold" pitchFamily="34" charset="0"/>
            </a:endParaRPr>
          </a:p>
        </p:txBody>
      </p:sp>
      <p:sp>
        <p:nvSpPr>
          <p:cNvPr id="74" name="Oval 99"/>
          <p:cNvSpPr/>
          <p:nvPr/>
        </p:nvSpPr>
        <p:spPr>
          <a:xfrm>
            <a:off x="3534988" y="5799115"/>
            <a:ext cx="101859" cy="101872"/>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Open Sans Semibold" pitchFamily="34" charset="0"/>
              <a:ea typeface="Open Sans Semibold" pitchFamily="34" charset="0"/>
              <a:cs typeface="Open Sans Semibold" pitchFamily="34" charset="0"/>
            </a:endParaRPr>
          </a:p>
        </p:txBody>
      </p:sp>
      <p:sp>
        <p:nvSpPr>
          <p:cNvPr id="75" name="Oval 100"/>
          <p:cNvSpPr/>
          <p:nvPr/>
        </p:nvSpPr>
        <p:spPr>
          <a:xfrm>
            <a:off x="2361343" y="5850051"/>
            <a:ext cx="101859" cy="101872"/>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Open Sans Semibold" pitchFamily="34" charset="0"/>
              <a:ea typeface="Open Sans Semibold" pitchFamily="34" charset="0"/>
              <a:cs typeface="Open Sans Semibold" pitchFamily="34" charset="0"/>
            </a:endParaRPr>
          </a:p>
        </p:txBody>
      </p:sp>
      <p:sp>
        <p:nvSpPr>
          <p:cNvPr id="2" name="标题 1"/>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250"/>
                                  </p:stCondLst>
                                  <p:childTnLst>
                                    <p:set>
                                      <p:cBhvr>
                                        <p:cTn id="6" dur="1" fill="hold">
                                          <p:stCondLst>
                                            <p:cond delay="0"/>
                                          </p:stCondLst>
                                        </p:cTn>
                                        <p:tgtEl>
                                          <p:spTgt spid="11266"/>
                                        </p:tgtEl>
                                        <p:attrNameLst>
                                          <p:attrName>style.visibility</p:attrName>
                                        </p:attrNameLst>
                                      </p:cBhvr>
                                      <p:to>
                                        <p:strVal val="visible"/>
                                      </p:to>
                                    </p:set>
                                    <p:anim calcmode="lin" valueType="num">
                                      <p:cBhvr additive="base">
                                        <p:cTn id="7" dur="500" fill="hold"/>
                                        <p:tgtEl>
                                          <p:spTgt spid="11266"/>
                                        </p:tgtEl>
                                        <p:attrNameLst>
                                          <p:attrName>ppt_x</p:attrName>
                                        </p:attrNameLst>
                                      </p:cBhvr>
                                      <p:tavLst>
                                        <p:tav tm="0">
                                          <p:val>
                                            <p:strVal val="0-#ppt_w/2"/>
                                          </p:val>
                                        </p:tav>
                                        <p:tav tm="100000">
                                          <p:val>
                                            <p:strVal val="#ppt_x"/>
                                          </p:val>
                                        </p:tav>
                                      </p:tavLst>
                                    </p:anim>
                                    <p:anim calcmode="lin" valueType="num">
                                      <p:cBhvr additive="base">
                                        <p:cTn id="8" dur="500" fill="hold"/>
                                        <p:tgtEl>
                                          <p:spTgt spid="11266"/>
                                        </p:tgtEl>
                                        <p:attrNameLst>
                                          <p:attrName>ppt_y</p:attrName>
                                        </p:attrNameLst>
                                      </p:cBhvr>
                                      <p:tavLst>
                                        <p:tav tm="0">
                                          <p:val>
                                            <p:strVal val="#ppt_y"/>
                                          </p:val>
                                        </p:tav>
                                        <p:tav tm="100000">
                                          <p:val>
                                            <p:strVal val="#ppt_y"/>
                                          </p:val>
                                        </p:tav>
                                      </p:tavLst>
                                    </p:anim>
                                  </p:childTnLst>
                                </p:cTn>
                              </p:par>
                              <p:par>
                                <p:cTn id="9" presetID="22" presetClass="entr" presetSubtype="8" fill="hold" grpId="0" nodeType="withEffect">
                                  <p:stCondLst>
                                    <p:cond delay="1000"/>
                                  </p:stCondLst>
                                  <p:childTnLst>
                                    <p:set>
                                      <p:cBhvr>
                                        <p:cTn id="10" dur="1" fill="hold">
                                          <p:stCondLst>
                                            <p:cond delay="0"/>
                                          </p:stCondLst>
                                        </p:cTn>
                                        <p:tgtEl>
                                          <p:spTgt spid="25"/>
                                        </p:tgtEl>
                                        <p:attrNameLst>
                                          <p:attrName>style.visibility</p:attrName>
                                        </p:attrNameLst>
                                      </p:cBhvr>
                                      <p:to>
                                        <p:strVal val="visible"/>
                                      </p:to>
                                    </p:set>
                                    <p:animEffect transition="in" filter="wipe(left)">
                                      <p:cBhvr>
                                        <p:cTn id="11" dur="500"/>
                                        <p:tgtEl>
                                          <p:spTgt spid="25"/>
                                        </p:tgtEl>
                                      </p:cBhvr>
                                    </p:animEffect>
                                  </p:childTnLst>
                                </p:cTn>
                              </p:par>
                              <p:par>
                                <p:cTn id="12" presetID="22" presetClass="entr" presetSubtype="8" fill="hold" grpId="0" nodeType="withEffect">
                                  <p:stCondLst>
                                    <p:cond delay="1000"/>
                                  </p:stCondLst>
                                  <p:childTnLst>
                                    <p:set>
                                      <p:cBhvr>
                                        <p:cTn id="13" dur="1" fill="hold">
                                          <p:stCondLst>
                                            <p:cond delay="0"/>
                                          </p:stCondLst>
                                        </p:cTn>
                                        <p:tgtEl>
                                          <p:spTgt spid="26"/>
                                        </p:tgtEl>
                                        <p:attrNameLst>
                                          <p:attrName>style.visibility</p:attrName>
                                        </p:attrNameLst>
                                      </p:cBhvr>
                                      <p:to>
                                        <p:strVal val="visible"/>
                                      </p:to>
                                    </p:set>
                                    <p:animEffect transition="in" filter="wipe(left)">
                                      <p:cBhvr>
                                        <p:cTn id="14" dur="500"/>
                                        <p:tgtEl>
                                          <p:spTgt spid="26"/>
                                        </p:tgtEl>
                                      </p:cBhvr>
                                    </p:animEffect>
                                  </p:childTnLst>
                                </p:cTn>
                              </p:par>
                              <p:par>
                                <p:cTn id="15" presetID="22" presetClass="entr" presetSubtype="8" fill="hold" grpId="0" nodeType="withEffect">
                                  <p:stCondLst>
                                    <p:cond delay="1000"/>
                                  </p:stCondLst>
                                  <p:childTnLst>
                                    <p:set>
                                      <p:cBhvr>
                                        <p:cTn id="16" dur="1" fill="hold">
                                          <p:stCondLst>
                                            <p:cond delay="0"/>
                                          </p:stCondLst>
                                        </p:cTn>
                                        <p:tgtEl>
                                          <p:spTgt spid="27"/>
                                        </p:tgtEl>
                                        <p:attrNameLst>
                                          <p:attrName>style.visibility</p:attrName>
                                        </p:attrNameLst>
                                      </p:cBhvr>
                                      <p:to>
                                        <p:strVal val="visible"/>
                                      </p:to>
                                    </p:set>
                                    <p:animEffect transition="in" filter="wipe(left)">
                                      <p:cBhvr>
                                        <p:cTn id="17" dur="500"/>
                                        <p:tgtEl>
                                          <p:spTgt spid="27"/>
                                        </p:tgtEl>
                                      </p:cBhvr>
                                    </p:animEffect>
                                  </p:childTnLst>
                                </p:cTn>
                              </p:par>
                              <p:par>
                                <p:cTn id="18" presetID="22" presetClass="entr" presetSubtype="8" fill="hold" grpId="0" nodeType="withEffect">
                                  <p:stCondLst>
                                    <p:cond delay="1000"/>
                                  </p:stCondLst>
                                  <p:childTnLst>
                                    <p:set>
                                      <p:cBhvr>
                                        <p:cTn id="19" dur="1" fill="hold">
                                          <p:stCondLst>
                                            <p:cond delay="0"/>
                                          </p:stCondLst>
                                        </p:cTn>
                                        <p:tgtEl>
                                          <p:spTgt spid="28"/>
                                        </p:tgtEl>
                                        <p:attrNameLst>
                                          <p:attrName>style.visibility</p:attrName>
                                        </p:attrNameLst>
                                      </p:cBhvr>
                                      <p:to>
                                        <p:strVal val="visible"/>
                                      </p:to>
                                    </p:set>
                                    <p:animEffect transition="in" filter="wipe(left)">
                                      <p:cBhvr>
                                        <p:cTn id="20" dur="500"/>
                                        <p:tgtEl>
                                          <p:spTgt spid="28"/>
                                        </p:tgtEl>
                                      </p:cBhvr>
                                    </p:animEffect>
                                  </p:childTnLst>
                                </p:cTn>
                              </p:par>
                              <p:par>
                                <p:cTn id="21" presetID="10" presetClass="entr" presetSubtype="0" fill="hold" grpId="0" nodeType="withEffect">
                                  <p:stCondLst>
                                    <p:cond delay="1500"/>
                                  </p:stCondLst>
                                  <p:childTnLst>
                                    <p:set>
                                      <p:cBhvr>
                                        <p:cTn id="22" dur="1" fill="hold">
                                          <p:stCondLst>
                                            <p:cond delay="0"/>
                                          </p:stCondLst>
                                        </p:cTn>
                                        <p:tgtEl>
                                          <p:spTgt spid="39"/>
                                        </p:tgtEl>
                                        <p:attrNameLst>
                                          <p:attrName>style.visibility</p:attrName>
                                        </p:attrNameLst>
                                      </p:cBhvr>
                                      <p:to>
                                        <p:strVal val="visible"/>
                                      </p:to>
                                    </p:set>
                                    <p:animEffect transition="in" filter="fade">
                                      <p:cBhvr>
                                        <p:cTn id="23" dur="500"/>
                                        <p:tgtEl>
                                          <p:spTgt spid="39"/>
                                        </p:tgtEl>
                                      </p:cBhvr>
                                    </p:animEffect>
                                  </p:childTnLst>
                                </p:cTn>
                              </p:par>
                              <p:par>
                                <p:cTn id="24" presetID="10" presetClass="entr" presetSubtype="0" fill="hold" grpId="0" nodeType="withEffect">
                                  <p:stCondLst>
                                    <p:cond delay="1500"/>
                                  </p:stCondLst>
                                  <p:childTnLst>
                                    <p:set>
                                      <p:cBhvr>
                                        <p:cTn id="25" dur="1" fill="hold">
                                          <p:stCondLst>
                                            <p:cond delay="0"/>
                                          </p:stCondLst>
                                        </p:cTn>
                                        <p:tgtEl>
                                          <p:spTgt spid="29"/>
                                        </p:tgtEl>
                                        <p:attrNameLst>
                                          <p:attrName>style.visibility</p:attrName>
                                        </p:attrNameLst>
                                      </p:cBhvr>
                                      <p:to>
                                        <p:strVal val="visible"/>
                                      </p:to>
                                    </p:set>
                                    <p:animEffect transition="in" filter="fade">
                                      <p:cBhvr>
                                        <p:cTn id="26" dur="500"/>
                                        <p:tgtEl>
                                          <p:spTgt spid="29"/>
                                        </p:tgtEl>
                                      </p:cBhvr>
                                    </p:animEffect>
                                  </p:childTnLst>
                                </p:cTn>
                              </p:par>
                              <p:par>
                                <p:cTn id="27" presetID="10" presetClass="entr" presetSubtype="0" fill="hold" nodeType="withEffect">
                                  <p:stCondLst>
                                    <p:cond delay="1500"/>
                                  </p:stCondLst>
                                  <p:childTnLst>
                                    <p:set>
                                      <p:cBhvr>
                                        <p:cTn id="28" dur="1" fill="hold">
                                          <p:stCondLst>
                                            <p:cond delay="0"/>
                                          </p:stCondLst>
                                        </p:cTn>
                                        <p:tgtEl>
                                          <p:spTgt spid="30"/>
                                        </p:tgtEl>
                                        <p:attrNameLst>
                                          <p:attrName>style.visibility</p:attrName>
                                        </p:attrNameLst>
                                      </p:cBhvr>
                                      <p:to>
                                        <p:strVal val="visible"/>
                                      </p:to>
                                    </p:set>
                                    <p:animEffect transition="in" filter="fade">
                                      <p:cBhvr>
                                        <p:cTn id="29" dur="500"/>
                                        <p:tgtEl>
                                          <p:spTgt spid="30"/>
                                        </p:tgtEl>
                                      </p:cBhvr>
                                    </p:animEffect>
                                  </p:childTnLst>
                                </p:cTn>
                              </p:par>
                              <p:par>
                                <p:cTn id="30" presetID="10" presetClass="entr" presetSubtype="0" fill="hold" nodeType="withEffect">
                                  <p:stCondLst>
                                    <p:cond delay="1500"/>
                                  </p:stCondLst>
                                  <p:childTnLst>
                                    <p:set>
                                      <p:cBhvr>
                                        <p:cTn id="31" dur="1" fill="hold">
                                          <p:stCondLst>
                                            <p:cond delay="0"/>
                                          </p:stCondLst>
                                        </p:cTn>
                                        <p:tgtEl>
                                          <p:spTgt spid="31"/>
                                        </p:tgtEl>
                                        <p:attrNameLst>
                                          <p:attrName>style.visibility</p:attrName>
                                        </p:attrNameLst>
                                      </p:cBhvr>
                                      <p:to>
                                        <p:strVal val="visible"/>
                                      </p:to>
                                    </p:set>
                                    <p:animEffect transition="in" filter="fade">
                                      <p:cBhvr>
                                        <p:cTn id="32" dur="500"/>
                                        <p:tgtEl>
                                          <p:spTgt spid="31"/>
                                        </p:tgtEl>
                                      </p:cBhvr>
                                    </p:animEffect>
                                  </p:childTnLst>
                                </p:cTn>
                              </p:par>
                            </p:childTnLst>
                          </p:cTn>
                        </p:par>
                        <p:par>
                          <p:cTn id="33" fill="hold">
                            <p:stCondLst>
                              <p:cond delay="750"/>
                            </p:stCondLst>
                            <p:childTnLst>
                              <p:par>
                                <p:cTn id="34" presetID="10" presetClass="entr" presetSubtype="0" fill="hold" grpId="0" nodeType="afterEffect">
                                  <p:stCondLst>
                                    <p:cond delay="0"/>
                                  </p:stCondLst>
                                  <p:iterate type="lt">
                                    <p:tmPct val="10000"/>
                                  </p:iterate>
                                  <p:childTnLst>
                                    <p:set>
                                      <p:cBhvr>
                                        <p:cTn id="35" dur="1" fill="hold">
                                          <p:stCondLst>
                                            <p:cond delay="0"/>
                                          </p:stCondLst>
                                        </p:cTn>
                                        <p:tgtEl>
                                          <p:spTgt spid="44"/>
                                        </p:tgtEl>
                                        <p:attrNameLst>
                                          <p:attrName>style.visibility</p:attrName>
                                        </p:attrNameLst>
                                      </p:cBhvr>
                                      <p:to>
                                        <p:strVal val="visible"/>
                                      </p:to>
                                    </p:set>
                                    <p:animEffect transition="in" filter="fade">
                                      <p:cBhvr>
                                        <p:cTn id="36" dur="100"/>
                                        <p:tgtEl>
                                          <p:spTgt spid="44"/>
                                        </p:tgtEl>
                                      </p:cBhvr>
                                    </p:animEffect>
                                  </p:childTnLst>
                                </p:cTn>
                              </p:par>
                            </p:childTnLst>
                          </p:cTn>
                        </p:par>
                        <p:par>
                          <p:cTn id="37" fill="hold">
                            <p:stCondLst>
                              <p:cond delay="409"/>
                            </p:stCondLst>
                            <p:childTnLst>
                              <p:par>
                                <p:cTn id="38" presetID="10" presetClass="entr" presetSubtype="0" fill="hold" grpId="0" nodeType="afterEffect">
                                  <p:stCondLst>
                                    <p:cond delay="0"/>
                                  </p:stCondLst>
                                  <p:iterate type="lt">
                                    <p:tmPct val="10000"/>
                                  </p:iterate>
                                  <p:childTnLst>
                                    <p:set>
                                      <p:cBhvr>
                                        <p:cTn id="39" dur="1" fill="hold">
                                          <p:stCondLst>
                                            <p:cond delay="0"/>
                                          </p:stCondLst>
                                        </p:cTn>
                                        <p:tgtEl>
                                          <p:spTgt spid="45"/>
                                        </p:tgtEl>
                                        <p:attrNameLst>
                                          <p:attrName>style.visibility</p:attrName>
                                        </p:attrNameLst>
                                      </p:cBhvr>
                                      <p:to>
                                        <p:strVal val="visible"/>
                                      </p:to>
                                    </p:set>
                                    <p:animEffect transition="in" filter="fade">
                                      <p:cBhvr>
                                        <p:cTn id="40" dur="100"/>
                                        <p:tgtEl>
                                          <p:spTgt spid="45"/>
                                        </p:tgtEl>
                                      </p:cBhvr>
                                    </p:animEffect>
                                  </p:childTnLst>
                                </p:cTn>
                              </p:par>
                            </p:childTnLst>
                          </p:cTn>
                        </p:par>
                        <p:par>
                          <p:cTn id="41" fill="hold">
                            <p:stCondLst>
                              <p:cond delay="819"/>
                            </p:stCondLst>
                            <p:childTnLst>
                              <p:par>
                                <p:cTn id="42" presetID="10" presetClass="entr" presetSubtype="0" fill="hold" grpId="0" nodeType="afterEffect">
                                  <p:stCondLst>
                                    <p:cond delay="0"/>
                                  </p:stCondLst>
                                  <p:iterate type="lt">
                                    <p:tmPct val="10000"/>
                                  </p:iterate>
                                  <p:childTnLst>
                                    <p:set>
                                      <p:cBhvr>
                                        <p:cTn id="43" dur="1" fill="hold">
                                          <p:stCondLst>
                                            <p:cond delay="0"/>
                                          </p:stCondLst>
                                        </p:cTn>
                                        <p:tgtEl>
                                          <p:spTgt spid="46"/>
                                        </p:tgtEl>
                                        <p:attrNameLst>
                                          <p:attrName>style.visibility</p:attrName>
                                        </p:attrNameLst>
                                      </p:cBhvr>
                                      <p:to>
                                        <p:strVal val="visible"/>
                                      </p:to>
                                    </p:set>
                                    <p:animEffect transition="in" filter="fade">
                                      <p:cBhvr>
                                        <p:cTn id="44" dur="100"/>
                                        <p:tgtEl>
                                          <p:spTgt spid="46"/>
                                        </p:tgtEl>
                                      </p:cBhvr>
                                    </p:animEffect>
                                  </p:childTnLst>
                                </p:cTn>
                              </p:par>
                            </p:childTnLst>
                          </p:cTn>
                        </p:par>
                        <p:par>
                          <p:cTn id="45" fill="hold">
                            <p:stCondLst>
                              <p:cond delay="1230"/>
                            </p:stCondLst>
                            <p:childTnLst>
                              <p:par>
                                <p:cTn id="46" presetID="10" presetClass="entr" presetSubtype="0" fill="hold" grpId="0" nodeType="afterEffect">
                                  <p:stCondLst>
                                    <p:cond delay="0"/>
                                  </p:stCondLst>
                                  <p:iterate type="lt">
                                    <p:tmPct val="10000"/>
                                  </p:iterate>
                                  <p:childTnLst>
                                    <p:set>
                                      <p:cBhvr>
                                        <p:cTn id="47" dur="1" fill="hold">
                                          <p:stCondLst>
                                            <p:cond delay="0"/>
                                          </p:stCondLst>
                                        </p:cTn>
                                        <p:tgtEl>
                                          <p:spTgt spid="47"/>
                                        </p:tgtEl>
                                        <p:attrNameLst>
                                          <p:attrName>style.visibility</p:attrName>
                                        </p:attrNameLst>
                                      </p:cBhvr>
                                      <p:to>
                                        <p:strVal val="visible"/>
                                      </p:to>
                                    </p:set>
                                    <p:animEffect transition="in" filter="fade">
                                      <p:cBhvr>
                                        <p:cTn id="48" dur="100"/>
                                        <p:tgtEl>
                                          <p:spTgt spid="47"/>
                                        </p:tgtEl>
                                      </p:cBhvr>
                                    </p:animEffect>
                                  </p:childTnLst>
                                </p:cTn>
                              </p:par>
                            </p:childTnLst>
                          </p:cTn>
                        </p:par>
                        <p:par>
                          <p:cTn id="49" fill="hold">
                            <p:stCondLst>
                              <p:cond delay="1639"/>
                            </p:stCondLst>
                            <p:childTnLst>
                              <p:par>
                                <p:cTn id="50" presetID="22" presetClass="entr" presetSubtype="1" fill="hold" nodeType="afterEffect">
                                  <p:stCondLst>
                                    <p:cond delay="0"/>
                                  </p:stCondLst>
                                  <p:childTnLst>
                                    <p:set>
                                      <p:cBhvr>
                                        <p:cTn id="51" dur="1" fill="hold">
                                          <p:stCondLst>
                                            <p:cond delay="0"/>
                                          </p:stCondLst>
                                        </p:cTn>
                                        <p:tgtEl>
                                          <p:spTgt spid="40"/>
                                        </p:tgtEl>
                                        <p:attrNameLst>
                                          <p:attrName>style.visibility</p:attrName>
                                        </p:attrNameLst>
                                      </p:cBhvr>
                                      <p:to>
                                        <p:strVal val="visible"/>
                                      </p:to>
                                    </p:set>
                                    <p:animEffect transition="in" filter="wipe(up)">
                                      <p:cBhvr>
                                        <p:cTn id="52" dur="500"/>
                                        <p:tgtEl>
                                          <p:spTgt spid="40"/>
                                        </p:tgtEl>
                                      </p:cBhvr>
                                    </p:animEffect>
                                  </p:childTnLst>
                                </p:cTn>
                              </p:par>
                              <p:par>
                                <p:cTn id="53" presetID="22" presetClass="entr" presetSubtype="1" fill="hold" nodeType="withEffect">
                                  <p:stCondLst>
                                    <p:cond delay="0"/>
                                  </p:stCondLst>
                                  <p:childTnLst>
                                    <p:set>
                                      <p:cBhvr>
                                        <p:cTn id="54" dur="1" fill="hold">
                                          <p:stCondLst>
                                            <p:cond delay="0"/>
                                          </p:stCondLst>
                                        </p:cTn>
                                        <p:tgtEl>
                                          <p:spTgt spid="41"/>
                                        </p:tgtEl>
                                        <p:attrNameLst>
                                          <p:attrName>style.visibility</p:attrName>
                                        </p:attrNameLst>
                                      </p:cBhvr>
                                      <p:to>
                                        <p:strVal val="visible"/>
                                      </p:to>
                                    </p:set>
                                    <p:animEffect transition="in" filter="wipe(up)">
                                      <p:cBhvr>
                                        <p:cTn id="55" dur="500"/>
                                        <p:tgtEl>
                                          <p:spTgt spid="41"/>
                                        </p:tgtEl>
                                      </p:cBhvr>
                                    </p:animEffect>
                                  </p:childTnLst>
                                </p:cTn>
                              </p:par>
                              <p:par>
                                <p:cTn id="56" presetID="2" presetClass="entr" presetSubtype="4" decel="100000" fill="hold" grpId="0" nodeType="withEffect">
                                  <p:stCondLst>
                                    <p:cond delay="0"/>
                                  </p:stCondLst>
                                  <p:childTnLst>
                                    <p:set>
                                      <p:cBhvr>
                                        <p:cTn id="57" dur="1" fill="hold">
                                          <p:stCondLst>
                                            <p:cond delay="0"/>
                                          </p:stCondLst>
                                        </p:cTn>
                                        <p:tgtEl>
                                          <p:spTgt spid="65"/>
                                        </p:tgtEl>
                                        <p:attrNameLst>
                                          <p:attrName>style.visibility</p:attrName>
                                        </p:attrNameLst>
                                      </p:cBhvr>
                                      <p:to>
                                        <p:strVal val="visible"/>
                                      </p:to>
                                    </p:set>
                                    <p:anim calcmode="lin" valueType="num">
                                      <p:cBhvr additive="base">
                                        <p:cTn id="58" dur="500" fill="hold"/>
                                        <p:tgtEl>
                                          <p:spTgt spid="65"/>
                                        </p:tgtEl>
                                        <p:attrNameLst>
                                          <p:attrName>ppt_x</p:attrName>
                                        </p:attrNameLst>
                                      </p:cBhvr>
                                      <p:tavLst>
                                        <p:tav tm="0">
                                          <p:val>
                                            <p:strVal val="#ppt_x"/>
                                          </p:val>
                                        </p:tav>
                                        <p:tav tm="100000">
                                          <p:val>
                                            <p:strVal val="#ppt_x"/>
                                          </p:val>
                                        </p:tav>
                                      </p:tavLst>
                                    </p:anim>
                                    <p:anim calcmode="lin" valueType="num">
                                      <p:cBhvr additive="base">
                                        <p:cTn id="59" dur="500" fill="hold"/>
                                        <p:tgtEl>
                                          <p:spTgt spid="65"/>
                                        </p:tgtEl>
                                        <p:attrNameLst>
                                          <p:attrName>ppt_y</p:attrName>
                                        </p:attrNameLst>
                                      </p:cBhvr>
                                      <p:tavLst>
                                        <p:tav tm="0">
                                          <p:val>
                                            <p:strVal val="1+#ppt_h/2"/>
                                          </p:val>
                                        </p:tav>
                                        <p:tav tm="100000">
                                          <p:val>
                                            <p:strVal val="#ppt_y"/>
                                          </p:val>
                                        </p:tav>
                                      </p:tavLst>
                                    </p:anim>
                                  </p:childTnLst>
                                </p:cTn>
                              </p:par>
                              <p:par>
                                <p:cTn id="60" presetID="22" presetClass="entr" presetSubtype="1" fill="hold" nodeType="withEffect">
                                  <p:stCondLst>
                                    <p:cond delay="0"/>
                                  </p:stCondLst>
                                  <p:childTnLst>
                                    <p:set>
                                      <p:cBhvr>
                                        <p:cTn id="61" dur="1" fill="hold">
                                          <p:stCondLst>
                                            <p:cond delay="0"/>
                                          </p:stCondLst>
                                        </p:cTn>
                                        <p:tgtEl>
                                          <p:spTgt spid="42"/>
                                        </p:tgtEl>
                                        <p:attrNameLst>
                                          <p:attrName>style.visibility</p:attrName>
                                        </p:attrNameLst>
                                      </p:cBhvr>
                                      <p:to>
                                        <p:strVal val="visible"/>
                                      </p:to>
                                    </p:set>
                                    <p:animEffect transition="in" filter="wipe(up)">
                                      <p:cBhvr>
                                        <p:cTn id="62" dur="500"/>
                                        <p:tgtEl>
                                          <p:spTgt spid="42"/>
                                        </p:tgtEl>
                                      </p:cBhvr>
                                    </p:animEffect>
                                  </p:childTnLst>
                                </p:cTn>
                              </p:par>
                              <p:par>
                                <p:cTn id="63" presetID="2" presetClass="entr" presetSubtype="4" decel="100000" fill="hold" grpId="0" nodeType="withEffect">
                                  <p:stCondLst>
                                    <p:cond delay="0"/>
                                  </p:stCondLst>
                                  <p:childTnLst>
                                    <p:set>
                                      <p:cBhvr>
                                        <p:cTn id="64" dur="1" fill="hold">
                                          <p:stCondLst>
                                            <p:cond delay="0"/>
                                          </p:stCondLst>
                                        </p:cTn>
                                        <p:tgtEl>
                                          <p:spTgt spid="67"/>
                                        </p:tgtEl>
                                        <p:attrNameLst>
                                          <p:attrName>style.visibility</p:attrName>
                                        </p:attrNameLst>
                                      </p:cBhvr>
                                      <p:to>
                                        <p:strVal val="visible"/>
                                      </p:to>
                                    </p:set>
                                    <p:anim calcmode="lin" valueType="num">
                                      <p:cBhvr additive="base">
                                        <p:cTn id="65" dur="750" fill="hold"/>
                                        <p:tgtEl>
                                          <p:spTgt spid="67"/>
                                        </p:tgtEl>
                                        <p:attrNameLst>
                                          <p:attrName>ppt_x</p:attrName>
                                        </p:attrNameLst>
                                      </p:cBhvr>
                                      <p:tavLst>
                                        <p:tav tm="0">
                                          <p:val>
                                            <p:strVal val="#ppt_x"/>
                                          </p:val>
                                        </p:tav>
                                        <p:tav tm="100000">
                                          <p:val>
                                            <p:strVal val="#ppt_x"/>
                                          </p:val>
                                        </p:tav>
                                      </p:tavLst>
                                    </p:anim>
                                    <p:anim calcmode="lin" valueType="num">
                                      <p:cBhvr additive="base">
                                        <p:cTn id="66" dur="750" fill="hold"/>
                                        <p:tgtEl>
                                          <p:spTgt spid="67"/>
                                        </p:tgtEl>
                                        <p:attrNameLst>
                                          <p:attrName>ppt_y</p:attrName>
                                        </p:attrNameLst>
                                      </p:cBhvr>
                                      <p:tavLst>
                                        <p:tav tm="0">
                                          <p:val>
                                            <p:strVal val="1+#ppt_h/2"/>
                                          </p:val>
                                        </p:tav>
                                        <p:tav tm="100000">
                                          <p:val>
                                            <p:strVal val="#ppt_y"/>
                                          </p:val>
                                        </p:tav>
                                      </p:tavLst>
                                    </p:anim>
                                  </p:childTnLst>
                                </p:cTn>
                              </p:par>
                              <p:par>
                                <p:cTn id="67" presetID="22" presetClass="entr" presetSubtype="2" fill="hold" nodeType="withEffect">
                                  <p:stCondLst>
                                    <p:cond delay="0"/>
                                  </p:stCondLst>
                                  <p:childTnLst>
                                    <p:set>
                                      <p:cBhvr>
                                        <p:cTn id="68" dur="1" fill="hold">
                                          <p:stCondLst>
                                            <p:cond delay="0"/>
                                          </p:stCondLst>
                                        </p:cTn>
                                        <p:tgtEl>
                                          <p:spTgt spid="43"/>
                                        </p:tgtEl>
                                        <p:attrNameLst>
                                          <p:attrName>style.visibility</p:attrName>
                                        </p:attrNameLst>
                                      </p:cBhvr>
                                      <p:to>
                                        <p:strVal val="visible"/>
                                      </p:to>
                                    </p:set>
                                    <p:animEffect transition="in" filter="wipe(right)">
                                      <p:cBhvr>
                                        <p:cTn id="69" dur="500"/>
                                        <p:tgtEl>
                                          <p:spTgt spid="43"/>
                                        </p:tgtEl>
                                      </p:cBhvr>
                                    </p:animEffect>
                                  </p:childTnLst>
                                </p:cTn>
                              </p:par>
                              <p:par>
                                <p:cTn id="70" presetID="2" presetClass="entr" presetSubtype="4" decel="100000" fill="hold" grpId="0" nodeType="withEffect">
                                  <p:stCondLst>
                                    <p:cond delay="0"/>
                                  </p:stCondLst>
                                  <p:childTnLst>
                                    <p:set>
                                      <p:cBhvr>
                                        <p:cTn id="71" dur="1" fill="hold">
                                          <p:stCondLst>
                                            <p:cond delay="0"/>
                                          </p:stCondLst>
                                        </p:cTn>
                                        <p:tgtEl>
                                          <p:spTgt spid="66"/>
                                        </p:tgtEl>
                                        <p:attrNameLst>
                                          <p:attrName>style.visibility</p:attrName>
                                        </p:attrNameLst>
                                      </p:cBhvr>
                                      <p:to>
                                        <p:strVal val="visible"/>
                                      </p:to>
                                    </p:set>
                                    <p:anim calcmode="lin" valueType="num">
                                      <p:cBhvr additive="base">
                                        <p:cTn id="72" dur="500" fill="hold"/>
                                        <p:tgtEl>
                                          <p:spTgt spid="66"/>
                                        </p:tgtEl>
                                        <p:attrNameLst>
                                          <p:attrName>ppt_x</p:attrName>
                                        </p:attrNameLst>
                                      </p:cBhvr>
                                      <p:tavLst>
                                        <p:tav tm="0">
                                          <p:val>
                                            <p:strVal val="#ppt_x"/>
                                          </p:val>
                                        </p:tav>
                                        <p:tav tm="100000">
                                          <p:val>
                                            <p:strVal val="#ppt_x"/>
                                          </p:val>
                                        </p:tav>
                                      </p:tavLst>
                                    </p:anim>
                                    <p:anim calcmode="lin" valueType="num">
                                      <p:cBhvr additive="base">
                                        <p:cTn id="73" dur="500" fill="hold"/>
                                        <p:tgtEl>
                                          <p:spTgt spid="66"/>
                                        </p:tgtEl>
                                        <p:attrNameLst>
                                          <p:attrName>ppt_y</p:attrName>
                                        </p:attrNameLst>
                                      </p:cBhvr>
                                      <p:tavLst>
                                        <p:tav tm="0">
                                          <p:val>
                                            <p:strVal val="1+#ppt_h/2"/>
                                          </p:val>
                                        </p:tav>
                                        <p:tav tm="100000">
                                          <p:val>
                                            <p:strVal val="#ppt_y"/>
                                          </p:val>
                                        </p:tav>
                                      </p:tavLst>
                                    </p:anim>
                                  </p:childTnLst>
                                </p:cTn>
                              </p:par>
                              <p:par>
                                <p:cTn id="74" presetID="22" presetClass="entr" presetSubtype="1" fill="hold" nodeType="withEffect">
                                  <p:stCondLst>
                                    <p:cond delay="250"/>
                                  </p:stCondLst>
                                  <p:childTnLst>
                                    <p:set>
                                      <p:cBhvr>
                                        <p:cTn id="75" dur="1" fill="hold">
                                          <p:stCondLst>
                                            <p:cond delay="0"/>
                                          </p:stCondLst>
                                        </p:cTn>
                                        <p:tgtEl>
                                          <p:spTgt spid="48"/>
                                        </p:tgtEl>
                                        <p:attrNameLst>
                                          <p:attrName>style.visibility</p:attrName>
                                        </p:attrNameLst>
                                      </p:cBhvr>
                                      <p:to>
                                        <p:strVal val="visible"/>
                                      </p:to>
                                    </p:set>
                                    <p:animEffect transition="in" filter="wipe(up)">
                                      <p:cBhvr>
                                        <p:cTn id="76" dur="500"/>
                                        <p:tgtEl>
                                          <p:spTgt spid="48"/>
                                        </p:tgtEl>
                                      </p:cBhvr>
                                    </p:animEffect>
                                  </p:childTnLst>
                                </p:cTn>
                              </p:par>
                              <p:par>
                                <p:cTn id="77" presetID="2" presetClass="entr" presetSubtype="4" decel="100000" fill="hold" grpId="0" nodeType="withEffect">
                                  <p:stCondLst>
                                    <p:cond delay="250"/>
                                  </p:stCondLst>
                                  <p:childTnLst>
                                    <p:set>
                                      <p:cBhvr>
                                        <p:cTn id="78" dur="1" fill="hold">
                                          <p:stCondLst>
                                            <p:cond delay="0"/>
                                          </p:stCondLst>
                                        </p:cTn>
                                        <p:tgtEl>
                                          <p:spTgt spid="69"/>
                                        </p:tgtEl>
                                        <p:attrNameLst>
                                          <p:attrName>style.visibility</p:attrName>
                                        </p:attrNameLst>
                                      </p:cBhvr>
                                      <p:to>
                                        <p:strVal val="visible"/>
                                      </p:to>
                                    </p:set>
                                    <p:anim calcmode="lin" valueType="num">
                                      <p:cBhvr additive="base">
                                        <p:cTn id="79" dur="750" fill="hold"/>
                                        <p:tgtEl>
                                          <p:spTgt spid="69"/>
                                        </p:tgtEl>
                                        <p:attrNameLst>
                                          <p:attrName>ppt_x</p:attrName>
                                        </p:attrNameLst>
                                      </p:cBhvr>
                                      <p:tavLst>
                                        <p:tav tm="0">
                                          <p:val>
                                            <p:strVal val="#ppt_x"/>
                                          </p:val>
                                        </p:tav>
                                        <p:tav tm="100000">
                                          <p:val>
                                            <p:strVal val="#ppt_x"/>
                                          </p:val>
                                        </p:tav>
                                      </p:tavLst>
                                    </p:anim>
                                    <p:anim calcmode="lin" valueType="num">
                                      <p:cBhvr additive="base">
                                        <p:cTn id="80" dur="750" fill="hold"/>
                                        <p:tgtEl>
                                          <p:spTgt spid="69"/>
                                        </p:tgtEl>
                                        <p:attrNameLst>
                                          <p:attrName>ppt_y</p:attrName>
                                        </p:attrNameLst>
                                      </p:cBhvr>
                                      <p:tavLst>
                                        <p:tav tm="0">
                                          <p:val>
                                            <p:strVal val="1+#ppt_h/2"/>
                                          </p:val>
                                        </p:tav>
                                        <p:tav tm="100000">
                                          <p:val>
                                            <p:strVal val="#ppt_y"/>
                                          </p:val>
                                        </p:tav>
                                      </p:tavLst>
                                    </p:anim>
                                  </p:childTnLst>
                                </p:cTn>
                              </p:par>
                              <p:par>
                                <p:cTn id="81" presetID="22" presetClass="entr" presetSubtype="1" fill="hold" nodeType="withEffect">
                                  <p:stCondLst>
                                    <p:cond delay="250"/>
                                  </p:stCondLst>
                                  <p:childTnLst>
                                    <p:set>
                                      <p:cBhvr>
                                        <p:cTn id="82" dur="1" fill="hold">
                                          <p:stCondLst>
                                            <p:cond delay="0"/>
                                          </p:stCondLst>
                                        </p:cTn>
                                        <p:tgtEl>
                                          <p:spTgt spid="49"/>
                                        </p:tgtEl>
                                        <p:attrNameLst>
                                          <p:attrName>style.visibility</p:attrName>
                                        </p:attrNameLst>
                                      </p:cBhvr>
                                      <p:to>
                                        <p:strVal val="visible"/>
                                      </p:to>
                                    </p:set>
                                    <p:animEffect transition="in" filter="wipe(up)">
                                      <p:cBhvr>
                                        <p:cTn id="83" dur="500"/>
                                        <p:tgtEl>
                                          <p:spTgt spid="49"/>
                                        </p:tgtEl>
                                      </p:cBhvr>
                                    </p:animEffect>
                                  </p:childTnLst>
                                </p:cTn>
                              </p:par>
                              <p:par>
                                <p:cTn id="84" presetID="2" presetClass="entr" presetSubtype="4" decel="100000" fill="hold" grpId="0" nodeType="withEffect">
                                  <p:stCondLst>
                                    <p:cond delay="250"/>
                                  </p:stCondLst>
                                  <p:childTnLst>
                                    <p:set>
                                      <p:cBhvr>
                                        <p:cTn id="85" dur="1" fill="hold">
                                          <p:stCondLst>
                                            <p:cond delay="0"/>
                                          </p:stCondLst>
                                        </p:cTn>
                                        <p:tgtEl>
                                          <p:spTgt spid="68"/>
                                        </p:tgtEl>
                                        <p:attrNameLst>
                                          <p:attrName>style.visibility</p:attrName>
                                        </p:attrNameLst>
                                      </p:cBhvr>
                                      <p:to>
                                        <p:strVal val="visible"/>
                                      </p:to>
                                    </p:set>
                                    <p:anim calcmode="lin" valueType="num">
                                      <p:cBhvr additive="base">
                                        <p:cTn id="86" dur="500" fill="hold"/>
                                        <p:tgtEl>
                                          <p:spTgt spid="68"/>
                                        </p:tgtEl>
                                        <p:attrNameLst>
                                          <p:attrName>ppt_x</p:attrName>
                                        </p:attrNameLst>
                                      </p:cBhvr>
                                      <p:tavLst>
                                        <p:tav tm="0">
                                          <p:val>
                                            <p:strVal val="#ppt_x"/>
                                          </p:val>
                                        </p:tav>
                                        <p:tav tm="100000">
                                          <p:val>
                                            <p:strVal val="#ppt_x"/>
                                          </p:val>
                                        </p:tav>
                                      </p:tavLst>
                                    </p:anim>
                                    <p:anim calcmode="lin" valueType="num">
                                      <p:cBhvr additive="base">
                                        <p:cTn id="87" dur="500" fill="hold"/>
                                        <p:tgtEl>
                                          <p:spTgt spid="68"/>
                                        </p:tgtEl>
                                        <p:attrNameLst>
                                          <p:attrName>ppt_y</p:attrName>
                                        </p:attrNameLst>
                                      </p:cBhvr>
                                      <p:tavLst>
                                        <p:tav tm="0">
                                          <p:val>
                                            <p:strVal val="1+#ppt_h/2"/>
                                          </p:val>
                                        </p:tav>
                                        <p:tav tm="100000">
                                          <p:val>
                                            <p:strVal val="#ppt_y"/>
                                          </p:val>
                                        </p:tav>
                                      </p:tavLst>
                                    </p:anim>
                                  </p:childTnLst>
                                </p:cTn>
                              </p:par>
                              <p:par>
                                <p:cTn id="88" presetID="2" presetClass="entr" presetSubtype="4" decel="100000" fill="hold" grpId="0" nodeType="withEffect">
                                  <p:stCondLst>
                                    <p:cond delay="500"/>
                                  </p:stCondLst>
                                  <p:childTnLst>
                                    <p:set>
                                      <p:cBhvr>
                                        <p:cTn id="89" dur="1" fill="hold">
                                          <p:stCondLst>
                                            <p:cond delay="0"/>
                                          </p:stCondLst>
                                        </p:cTn>
                                        <p:tgtEl>
                                          <p:spTgt spid="70"/>
                                        </p:tgtEl>
                                        <p:attrNameLst>
                                          <p:attrName>style.visibility</p:attrName>
                                        </p:attrNameLst>
                                      </p:cBhvr>
                                      <p:to>
                                        <p:strVal val="visible"/>
                                      </p:to>
                                    </p:set>
                                    <p:anim calcmode="lin" valueType="num">
                                      <p:cBhvr additive="base">
                                        <p:cTn id="90" dur="750" fill="hold"/>
                                        <p:tgtEl>
                                          <p:spTgt spid="70"/>
                                        </p:tgtEl>
                                        <p:attrNameLst>
                                          <p:attrName>ppt_x</p:attrName>
                                        </p:attrNameLst>
                                      </p:cBhvr>
                                      <p:tavLst>
                                        <p:tav tm="0">
                                          <p:val>
                                            <p:strVal val="#ppt_x"/>
                                          </p:val>
                                        </p:tav>
                                        <p:tav tm="100000">
                                          <p:val>
                                            <p:strVal val="#ppt_x"/>
                                          </p:val>
                                        </p:tav>
                                      </p:tavLst>
                                    </p:anim>
                                    <p:anim calcmode="lin" valueType="num">
                                      <p:cBhvr additive="base">
                                        <p:cTn id="91" dur="750" fill="hold"/>
                                        <p:tgtEl>
                                          <p:spTgt spid="70"/>
                                        </p:tgtEl>
                                        <p:attrNameLst>
                                          <p:attrName>ppt_y</p:attrName>
                                        </p:attrNameLst>
                                      </p:cBhvr>
                                      <p:tavLst>
                                        <p:tav tm="0">
                                          <p:val>
                                            <p:strVal val="1+#ppt_h/2"/>
                                          </p:val>
                                        </p:tav>
                                        <p:tav tm="100000">
                                          <p:val>
                                            <p:strVal val="#ppt_y"/>
                                          </p:val>
                                        </p:tav>
                                      </p:tavLst>
                                    </p:anim>
                                  </p:childTnLst>
                                </p:cTn>
                              </p:par>
                              <p:par>
                                <p:cTn id="92" presetID="22" presetClass="entr" presetSubtype="1" fill="hold" nodeType="withEffect">
                                  <p:stCondLst>
                                    <p:cond delay="500"/>
                                  </p:stCondLst>
                                  <p:childTnLst>
                                    <p:set>
                                      <p:cBhvr>
                                        <p:cTn id="93" dur="1" fill="hold">
                                          <p:stCondLst>
                                            <p:cond delay="0"/>
                                          </p:stCondLst>
                                        </p:cTn>
                                        <p:tgtEl>
                                          <p:spTgt spid="52"/>
                                        </p:tgtEl>
                                        <p:attrNameLst>
                                          <p:attrName>style.visibility</p:attrName>
                                        </p:attrNameLst>
                                      </p:cBhvr>
                                      <p:to>
                                        <p:strVal val="visible"/>
                                      </p:to>
                                    </p:set>
                                    <p:animEffect transition="in" filter="wipe(up)">
                                      <p:cBhvr>
                                        <p:cTn id="94" dur="500"/>
                                        <p:tgtEl>
                                          <p:spTgt spid="52"/>
                                        </p:tgtEl>
                                      </p:cBhvr>
                                    </p:animEffect>
                                  </p:childTnLst>
                                </p:cTn>
                              </p:par>
                              <p:par>
                                <p:cTn id="95" presetID="2" presetClass="entr" presetSubtype="4" decel="100000" fill="hold" grpId="0" nodeType="withEffect">
                                  <p:stCondLst>
                                    <p:cond delay="500"/>
                                  </p:stCondLst>
                                  <p:childTnLst>
                                    <p:set>
                                      <p:cBhvr>
                                        <p:cTn id="96" dur="1" fill="hold">
                                          <p:stCondLst>
                                            <p:cond delay="0"/>
                                          </p:stCondLst>
                                        </p:cTn>
                                        <p:tgtEl>
                                          <p:spTgt spid="72"/>
                                        </p:tgtEl>
                                        <p:attrNameLst>
                                          <p:attrName>style.visibility</p:attrName>
                                        </p:attrNameLst>
                                      </p:cBhvr>
                                      <p:to>
                                        <p:strVal val="visible"/>
                                      </p:to>
                                    </p:set>
                                    <p:anim calcmode="lin" valueType="num">
                                      <p:cBhvr additive="base">
                                        <p:cTn id="97" dur="500" fill="hold"/>
                                        <p:tgtEl>
                                          <p:spTgt spid="72"/>
                                        </p:tgtEl>
                                        <p:attrNameLst>
                                          <p:attrName>ppt_x</p:attrName>
                                        </p:attrNameLst>
                                      </p:cBhvr>
                                      <p:tavLst>
                                        <p:tav tm="0">
                                          <p:val>
                                            <p:strVal val="#ppt_x"/>
                                          </p:val>
                                        </p:tav>
                                        <p:tav tm="100000">
                                          <p:val>
                                            <p:strVal val="#ppt_x"/>
                                          </p:val>
                                        </p:tav>
                                      </p:tavLst>
                                    </p:anim>
                                    <p:anim calcmode="lin" valueType="num">
                                      <p:cBhvr additive="base">
                                        <p:cTn id="98" dur="500" fill="hold"/>
                                        <p:tgtEl>
                                          <p:spTgt spid="72"/>
                                        </p:tgtEl>
                                        <p:attrNameLst>
                                          <p:attrName>ppt_y</p:attrName>
                                        </p:attrNameLst>
                                      </p:cBhvr>
                                      <p:tavLst>
                                        <p:tav tm="0">
                                          <p:val>
                                            <p:strVal val="1+#ppt_h/2"/>
                                          </p:val>
                                        </p:tav>
                                        <p:tav tm="100000">
                                          <p:val>
                                            <p:strVal val="#ppt_y"/>
                                          </p:val>
                                        </p:tav>
                                      </p:tavLst>
                                    </p:anim>
                                  </p:childTnLst>
                                </p:cTn>
                              </p:par>
                              <p:par>
                                <p:cTn id="99" presetID="22" presetClass="entr" presetSubtype="1" fill="hold" nodeType="withEffect">
                                  <p:stCondLst>
                                    <p:cond delay="500"/>
                                  </p:stCondLst>
                                  <p:childTnLst>
                                    <p:set>
                                      <p:cBhvr>
                                        <p:cTn id="100" dur="1" fill="hold">
                                          <p:stCondLst>
                                            <p:cond delay="0"/>
                                          </p:stCondLst>
                                        </p:cTn>
                                        <p:tgtEl>
                                          <p:spTgt spid="54"/>
                                        </p:tgtEl>
                                        <p:attrNameLst>
                                          <p:attrName>style.visibility</p:attrName>
                                        </p:attrNameLst>
                                      </p:cBhvr>
                                      <p:to>
                                        <p:strVal val="visible"/>
                                      </p:to>
                                    </p:set>
                                    <p:animEffect transition="in" filter="wipe(up)">
                                      <p:cBhvr>
                                        <p:cTn id="101" dur="500"/>
                                        <p:tgtEl>
                                          <p:spTgt spid="54"/>
                                        </p:tgtEl>
                                      </p:cBhvr>
                                    </p:animEffect>
                                  </p:childTnLst>
                                </p:cTn>
                              </p:par>
                              <p:par>
                                <p:cTn id="102" presetID="22" presetClass="entr" presetSubtype="1" fill="hold" nodeType="withEffect">
                                  <p:stCondLst>
                                    <p:cond delay="500"/>
                                  </p:stCondLst>
                                  <p:childTnLst>
                                    <p:set>
                                      <p:cBhvr>
                                        <p:cTn id="103" dur="1" fill="hold">
                                          <p:stCondLst>
                                            <p:cond delay="0"/>
                                          </p:stCondLst>
                                        </p:cTn>
                                        <p:tgtEl>
                                          <p:spTgt spid="58"/>
                                        </p:tgtEl>
                                        <p:attrNameLst>
                                          <p:attrName>style.visibility</p:attrName>
                                        </p:attrNameLst>
                                      </p:cBhvr>
                                      <p:to>
                                        <p:strVal val="visible"/>
                                      </p:to>
                                    </p:set>
                                    <p:animEffect transition="in" filter="wipe(up)">
                                      <p:cBhvr>
                                        <p:cTn id="104" dur="500"/>
                                        <p:tgtEl>
                                          <p:spTgt spid="58"/>
                                        </p:tgtEl>
                                      </p:cBhvr>
                                    </p:animEffect>
                                  </p:childTnLst>
                                </p:cTn>
                              </p:par>
                              <p:par>
                                <p:cTn id="105" presetID="22" presetClass="entr" presetSubtype="8" fill="hold" nodeType="withEffect">
                                  <p:stCondLst>
                                    <p:cond delay="750"/>
                                  </p:stCondLst>
                                  <p:childTnLst>
                                    <p:set>
                                      <p:cBhvr>
                                        <p:cTn id="106" dur="1" fill="hold">
                                          <p:stCondLst>
                                            <p:cond delay="0"/>
                                          </p:stCondLst>
                                        </p:cTn>
                                        <p:tgtEl>
                                          <p:spTgt spid="56"/>
                                        </p:tgtEl>
                                        <p:attrNameLst>
                                          <p:attrName>style.visibility</p:attrName>
                                        </p:attrNameLst>
                                      </p:cBhvr>
                                      <p:to>
                                        <p:strVal val="visible"/>
                                      </p:to>
                                    </p:set>
                                    <p:animEffect transition="in" filter="wipe(left)">
                                      <p:cBhvr>
                                        <p:cTn id="107" dur="500"/>
                                        <p:tgtEl>
                                          <p:spTgt spid="56"/>
                                        </p:tgtEl>
                                      </p:cBhvr>
                                    </p:animEffect>
                                  </p:childTnLst>
                                </p:cTn>
                              </p:par>
                              <p:par>
                                <p:cTn id="108" presetID="22" presetClass="entr" presetSubtype="2" fill="hold" nodeType="withEffect">
                                  <p:stCondLst>
                                    <p:cond delay="750"/>
                                  </p:stCondLst>
                                  <p:childTnLst>
                                    <p:set>
                                      <p:cBhvr>
                                        <p:cTn id="109" dur="1" fill="hold">
                                          <p:stCondLst>
                                            <p:cond delay="0"/>
                                          </p:stCondLst>
                                        </p:cTn>
                                        <p:tgtEl>
                                          <p:spTgt spid="62"/>
                                        </p:tgtEl>
                                        <p:attrNameLst>
                                          <p:attrName>style.visibility</p:attrName>
                                        </p:attrNameLst>
                                      </p:cBhvr>
                                      <p:to>
                                        <p:strVal val="visible"/>
                                      </p:to>
                                    </p:set>
                                    <p:animEffect transition="in" filter="wipe(right)">
                                      <p:cBhvr>
                                        <p:cTn id="110" dur="500"/>
                                        <p:tgtEl>
                                          <p:spTgt spid="62"/>
                                        </p:tgtEl>
                                      </p:cBhvr>
                                    </p:animEffect>
                                  </p:childTnLst>
                                </p:cTn>
                              </p:par>
                              <p:par>
                                <p:cTn id="111" presetID="22" presetClass="entr" presetSubtype="1" fill="hold" nodeType="withEffect">
                                  <p:stCondLst>
                                    <p:cond delay="750"/>
                                  </p:stCondLst>
                                  <p:childTnLst>
                                    <p:set>
                                      <p:cBhvr>
                                        <p:cTn id="112" dur="1" fill="hold">
                                          <p:stCondLst>
                                            <p:cond delay="0"/>
                                          </p:stCondLst>
                                        </p:cTn>
                                        <p:tgtEl>
                                          <p:spTgt spid="55"/>
                                        </p:tgtEl>
                                        <p:attrNameLst>
                                          <p:attrName>style.visibility</p:attrName>
                                        </p:attrNameLst>
                                      </p:cBhvr>
                                      <p:to>
                                        <p:strVal val="visible"/>
                                      </p:to>
                                    </p:set>
                                    <p:animEffect transition="in" filter="wipe(up)">
                                      <p:cBhvr>
                                        <p:cTn id="113" dur="500"/>
                                        <p:tgtEl>
                                          <p:spTgt spid="55"/>
                                        </p:tgtEl>
                                      </p:cBhvr>
                                    </p:animEffect>
                                  </p:childTnLst>
                                </p:cTn>
                              </p:par>
                              <p:par>
                                <p:cTn id="114" presetID="22" presetClass="entr" presetSubtype="1" fill="hold" nodeType="withEffect">
                                  <p:stCondLst>
                                    <p:cond delay="750"/>
                                  </p:stCondLst>
                                  <p:childTnLst>
                                    <p:set>
                                      <p:cBhvr>
                                        <p:cTn id="115" dur="1" fill="hold">
                                          <p:stCondLst>
                                            <p:cond delay="0"/>
                                          </p:stCondLst>
                                        </p:cTn>
                                        <p:tgtEl>
                                          <p:spTgt spid="57"/>
                                        </p:tgtEl>
                                        <p:attrNameLst>
                                          <p:attrName>style.visibility</p:attrName>
                                        </p:attrNameLst>
                                      </p:cBhvr>
                                      <p:to>
                                        <p:strVal val="visible"/>
                                      </p:to>
                                    </p:set>
                                    <p:animEffect transition="in" filter="wipe(up)">
                                      <p:cBhvr>
                                        <p:cTn id="116" dur="500"/>
                                        <p:tgtEl>
                                          <p:spTgt spid="57"/>
                                        </p:tgtEl>
                                      </p:cBhvr>
                                    </p:animEffect>
                                  </p:childTnLst>
                                </p:cTn>
                              </p:par>
                              <p:par>
                                <p:cTn id="117" presetID="2" presetClass="entr" presetSubtype="4" decel="100000" fill="hold" grpId="0" nodeType="withEffect">
                                  <p:stCondLst>
                                    <p:cond delay="750"/>
                                  </p:stCondLst>
                                  <p:childTnLst>
                                    <p:set>
                                      <p:cBhvr>
                                        <p:cTn id="118" dur="1" fill="hold">
                                          <p:stCondLst>
                                            <p:cond delay="0"/>
                                          </p:stCondLst>
                                        </p:cTn>
                                        <p:tgtEl>
                                          <p:spTgt spid="73"/>
                                        </p:tgtEl>
                                        <p:attrNameLst>
                                          <p:attrName>style.visibility</p:attrName>
                                        </p:attrNameLst>
                                      </p:cBhvr>
                                      <p:to>
                                        <p:strVal val="visible"/>
                                      </p:to>
                                    </p:set>
                                    <p:anim calcmode="lin" valueType="num">
                                      <p:cBhvr additive="base">
                                        <p:cTn id="119" dur="500" fill="hold"/>
                                        <p:tgtEl>
                                          <p:spTgt spid="73"/>
                                        </p:tgtEl>
                                        <p:attrNameLst>
                                          <p:attrName>ppt_x</p:attrName>
                                        </p:attrNameLst>
                                      </p:cBhvr>
                                      <p:tavLst>
                                        <p:tav tm="0">
                                          <p:val>
                                            <p:strVal val="#ppt_x"/>
                                          </p:val>
                                        </p:tav>
                                        <p:tav tm="100000">
                                          <p:val>
                                            <p:strVal val="#ppt_x"/>
                                          </p:val>
                                        </p:tav>
                                      </p:tavLst>
                                    </p:anim>
                                    <p:anim calcmode="lin" valueType="num">
                                      <p:cBhvr additive="base">
                                        <p:cTn id="120" dur="500" fill="hold"/>
                                        <p:tgtEl>
                                          <p:spTgt spid="73"/>
                                        </p:tgtEl>
                                        <p:attrNameLst>
                                          <p:attrName>ppt_y</p:attrName>
                                        </p:attrNameLst>
                                      </p:cBhvr>
                                      <p:tavLst>
                                        <p:tav tm="0">
                                          <p:val>
                                            <p:strVal val="1+#ppt_h/2"/>
                                          </p:val>
                                        </p:tav>
                                        <p:tav tm="100000">
                                          <p:val>
                                            <p:strVal val="#ppt_y"/>
                                          </p:val>
                                        </p:tav>
                                      </p:tavLst>
                                    </p:anim>
                                  </p:childTnLst>
                                </p:cTn>
                              </p:par>
                              <p:par>
                                <p:cTn id="121" presetID="22" presetClass="entr" presetSubtype="1" fill="hold" nodeType="withEffect">
                                  <p:stCondLst>
                                    <p:cond delay="1000"/>
                                  </p:stCondLst>
                                  <p:childTnLst>
                                    <p:set>
                                      <p:cBhvr>
                                        <p:cTn id="122" dur="1" fill="hold">
                                          <p:stCondLst>
                                            <p:cond delay="0"/>
                                          </p:stCondLst>
                                        </p:cTn>
                                        <p:tgtEl>
                                          <p:spTgt spid="59"/>
                                        </p:tgtEl>
                                        <p:attrNameLst>
                                          <p:attrName>style.visibility</p:attrName>
                                        </p:attrNameLst>
                                      </p:cBhvr>
                                      <p:to>
                                        <p:strVal val="visible"/>
                                      </p:to>
                                    </p:set>
                                    <p:animEffect transition="in" filter="wipe(up)">
                                      <p:cBhvr>
                                        <p:cTn id="123" dur="500"/>
                                        <p:tgtEl>
                                          <p:spTgt spid="59"/>
                                        </p:tgtEl>
                                      </p:cBhvr>
                                    </p:animEffect>
                                  </p:childTnLst>
                                </p:cTn>
                              </p:par>
                              <p:par>
                                <p:cTn id="124" presetID="2" presetClass="entr" presetSubtype="4" decel="100000" fill="hold" grpId="0" nodeType="withEffect">
                                  <p:stCondLst>
                                    <p:cond delay="1000"/>
                                  </p:stCondLst>
                                  <p:childTnLst>
                                    <p:set>
                                      <p:cBhvr>
                                        <p:cTn id="125" dur="1" fill="hold">
                                          <p:stCondLst>
                                            <p:cond delay="0"/>
                                          </p:stCondLst>
                                        </p:cTn>
                                        <p:tgtEl>
                                          <p:spTgt spid="74"/>
                                        </p:tgtEl>
                                        <p:attrNameLst>
                                          <p:attrName>style.visibility</p:attrName>
                                        </p:attrNameLst>
                                      </p:cBhvr>
                                      <p:to>
                                        <p:strVal val="visible"/>
                                      </p:to>
                                    </p:set>
                                    <p:anim calcmode="lin" valueType="num">
                                      <p:cBhvr additive="base">
                                        <p:cTn id="126" dur="500" fill="hold"/>
                                        <p:tgtEl>
                                          <p:spTgt spid="74"/>
                                        </p:tgtEl>
                                        <p:attrNameLst>
                                          <p:attrName>ppt_x</p:attrName>
                                        </p:attrNameLst>
                                      </p:cBhvr>
                                      <p:tavLst>
                                        <p:tav tm="0">
                                          <p:val>
                                            <p:strVal val="#ppt_x"/>
                                          </p:val>
                                        </p:tav>
                                        <p:tav tm="100000">
                                          <p:val>
                                            <p:strVal val="#ppt_x"/>
                                          </p:val>
                                        </p:tav>
                                      </p:tavLst>
                                    </p:anim>
                                    <p:anim calcmode="lin" valueType="num">
                                      <p:cBhvr additive="base">
                                        <p:cTn id="127" dur="500" fill="hold"/>
                                        <p:tgtEl>
                                          <p:spTgt spid="74"/>
                                        </p:tgtEl>
                                        <p:attrNameLst>
                                          <p:attrName>ppt_y</p:attrName>
                                        </p:attrNameLst>
                                      </p:cBhvr>
                                      <p:tavLst>
                                        <p:tav tm="0">
                                          <p:val>
                                            <p:strVal val="1+#ppt_h/2"/>
                                          </p:val>
                                        </p:tav>
                                        <p:tav tm="100000">
                                          <p:val>
                                            <p:strVal val="#ppt_y"/>
                                          </p:val>
                                        </p:tav>
                                      </p:tavLst>
                                    </p:anim>
                                  </p:childTnLst>
                                </p:cTn>
                              </p:par>
                              <p:par>
                                <p:cTn id="128" presetID="22" presetClass="entr" presetSubtype="1" fill="hold" nodeType="withEffect">
                                  <p:stCondLst>
                                    <p:cond delay="1000"/>
                                  </p:stCondLst>
                                  <p:childTnLst>
                                    <p:set>
                                      <p:cBhvr>
                                        <p:cTn id="129" dur="1" fill="hold">
                                          <p:stCondLst>
                                            <p:cond delay="0"/>
                                          </p:stCondLst>
                                        </p:cTn>
                                        <p:tgtEl>
                                          <p:spTgt spid="61"/>
                                        </p:tgtEl>
                                        <p:attrNameLst>
                                          <p:attrName>style.visibility</p:attrName>
                                        </p:attrNameLst>
                                      </p:cBhvr>
                                      <p:to>
                                        <p:strVal val="visible"/>
                                      </p:to>
                                    </p:set>
                                    <p:animEffect transition="in" filter="wipe(up)">
                                      <p:cBhvr>
                                        <p:cTn id="130" dur="500"/>
                                        <p:tgtEl>
                                          <p:spTgt spid="61"/>
                                        </p:tgtEl>
                                      </p:cBhvr>
                                    </p:animEffect>
                                  </p:childTnLst>
                                </p:cTn>
                              </p:par>
                              <p:par>
                                <p:cTn id="131" presetID="2" presetClass="entr" presetSubtype="4" decel="100000" fill="hold" grpId="0" nodeType="withEffect">
                                  <p:stCondLst>
                                    <p:cond delay="1000"/>
                                  </p:stCondLst>
                                  <p:childTnLst>
                                    <p:set>
                                      <p:cBhvr>
                                        <p:cTn id="132" dur="1" fill="hold">
                                          <p:stCondLst>
                                            <p:cond delay="0"/>
                                          </p:stCondLst>
                                        </p:cTn>
                                        <p:tgtEl>
                                          <p:spTgt spid="75"/>
                                        </p:tgtEl>
                                        <p:attrNameLst>
                                          <p:attrName>style.visibility</p:attrName>
                                        </p:attrNameLst>
                                      </p:cBhvr>
                                      <p:to>
                                        <p:strVal val="visible"/>
                                      </p:to>
                                    </p:set>
                                    <p:anim calcmode="lin" valueType="num">
                                      <p:cBhvr additive="base">
                                        <p:cTn id="133" dur="500" fill="hold"/>
                                        <p:tgtEl>
                                          <p:spTgt spid="75"/>
                                        </p:tgtEl>
                                        <p:attrNameLst>
                                          <p:attrName>ppt_x</p:attrName>
                                        </p:attrNameLst>
                                      </p:cBhvr>
                                      <p:tavLst>
                                        <p:tav tm="0">
                                          <p:val>
                                            <p:strVal val="#ppt_x"/>
                                          </p:val>
                                        </p:tav>
                                        <p:tav tm="100000">
                                          <p:val>
                                            <p:strVal val="#ppt_x"/>
                                          </p:val>
                                        </p:tav>
                                      </p:tavLst>
                                    </p:anim>
                                    <p:anim calcmode="lin" valueType="num">
                                      <p:cBhvr additive="base">
                                        <p:cTn id="134" dur="500" fill="hold"/>
                                        <p:tgtEl>
                                          <p:spTgt spid="75"/>
                                        </p:tgtEl>
                                        <p:attrNameLst>
                                          <p:attrName>ppt_y</p:attrName>
                                        </p:attrNameLst>
                                      </p:cBhvr>
                                      <p:tavLst>
                                        <p:tav tm="0">
                                          <p:val>
                                            <p:strVal val="1+#ppt_h/2"/>
                                          </p:val>
                                        </p:tav>
                                        <p:tav tm="100000">
                                          <p:val>
                                            <p:strVal val="#ppt_y"/>
                                          </p:val>
                                        </p:tav>
                                      </p:tavLst>
                                    </p:anim>
                                  </p:childTnLst>
                                </p:cTn>
                              </p:par>
                              <p:par>
                                <p:cTn id="135" presetID="22" presetClass="entr" presetSubtype="2" fill="hold" nodeType="withEffect">
                                  <p:stCondLst>
                                    <p:cond delay="1250"/>
                                  </p:stCondLst>
                                  <p:childTnLst>
                                    <p:set>
                                      <p:cBhvr>
                                        <p:cTn id="136" dur="1" fill="hold">
                                          <p:stCondLst>
                                            <p:cond delay="0"/>
                                          </p:stCondLst>
                                        </p:cTn>
                                        <p:tgtEl>
                                          <p:spTgt spid="60"/>
                                        </p:tgtEl>
                                        <p:attrNameLst>
                                          <p:attrName>style.visibility</p:attrName>
                                        </p:attrNameLst>
                                      </p:cBhvr>
                                      <p:to>
                                        <p:strVal val="visible"/>
                                      </p:to>
                                    </p:set>
                                    <p:animEffect transition="in" filter="wipe(right)">
                                      <p:cBhvr>
                                        <p:cTn id="137" dur="500"/>
                                        <p:tgtEl>
                                          <p:spTgt spid="60"/>
                                        </p:tgtEl>
                                      </p:cBhvr>
                                    </p:animEffect>
                                  </p:childTnLst>
                                </p:cTn>
                              </p:par>
                              <p:par>
                                <p:cTn id="138" presetID="22" presetClass="entr" presetSubtype="2" fill="hold" nodeType="withEffect">
                                  <p:stCondLst>
                                    <p:cond delay="1250"/>
                                  </p:stCondLst>
                                  <p:childTnLst>
                                    <p:set>
                                      <p:cBhvr>
                                        <p:cTn id="139" dur="1" fill="hold">
                                          <p:stCondLst>
                                            <p:cond delay="0"/>
                                          </p:stCondLst>
                                        </p:cTn>
                                        <p:tgtEl>
                                          <p:spTgt spid="63"/>
                                        </p:tgtEl>
                                        <p:attrNameLst>
                                          <p:attrName>style.visibility</p:attrName>
                                        </p:attrNameLst>
                                      </p:cBhvr>
                                      <p:to>
                                        <p:strVal val="visible"/>
                                      </p:to>
                                    </p:set>
                                    <p:animEffect transition="in" filter="wipe(right)">
                                      <p:cBhvr>
                                        <p:cTn id="140" dur="500"/>
                                        <p:tgtEl>
                                          <p:spTgt spid="63"/>
                                        </p:tgtEl>
                                      </p:cBhvr>
                                    </p:animEffect>
                                  </p:childTnLst>
                                </p:cTn>
                              </p:par>
                              <p:par>
                                <p:cTn id="141" presetID="22" presetClass="entr" presetSubtype="2" fill="hold" nodeType="withEffect">
                                  <p:stCondLst>
                                    <p:cond delay="1250"/>
                                  </p:stCondLst>
                                  <p:childTnLst>
                                    <p:set>
                                      <p:cBhvr>
                                        <p:cTn id="142" dur="1" fill="hold">
                                          <p:stCondLst>
                                            <p:cond delay="0"/>
                                          </p:stCondLst>
                                        </p:cTn>
                                        <p:tgtEl>
                                          <p:spTgt spid="64"/>
                                        </p:tgtEl>
                                        <p:attrNameLst>
                                          <p:attrName>style.visibility</p:attrName>
                                        </p:attrNameLst>
                                      </p:cBhvr>
                                      <p:to>
                                        <p:strVal val="visible"/>
                                      </p:to>
                                    </p:set>
                                    <p:animEffect transition="in" filter="wipe(right)">
                                      <p:cBhvr>
                                        <p:cTn id="143" dur="500"/>
                                        <p:tgtEl>
                                          <p:spTgt spid="64"/>
                                        </p:tgtEl>
                                      </p:cBhvr>
                                    </p:animEffect>
                                  </p:childTnLst>
                                </p:cTn>
                              </p:par>
                              <p:par>
                                <p:cTn id="144" presetID="22" presetClass="entr" presetSubtype="1" fill="hold" nodeType="withEffect">
                                  <p:stCondLst>
                                    <p:cond delay="1250"/>
                                  </p:stCondLst>
                                  <p:childTnLst>
                                    <p:set>
                                      <p:cBhvr>
                                        <p:cTn id="145" dur="1" fill="hold">
                                          <p:stCondLst>
                                            <p:cond delay="0"/>
                                          </p:stCondLst>
                                        </p:cTn>
                                        <p:tgtEl>
                                          <p:spTgt spid="53"/>
                                        </p:tgtEl>
                                        <p:attrNameLst>
                                          <p:attrName>style.visibility</p:attrName>
                                        </p:attrNameLst>
                                      </p:cBhvr>
                                      <p:to>
                                        <p:strVal val="visible"/>
                                      </p:to>
                                    </p:set>
                                    <p:animEffect transition="in" filter="wipe(up)">
                                      <p:cBhvr>
                                        <p:cTn id="146" dur="500"/>
                                        <p:tgtEl>
                                          <p:spTgt spid="53"/>
                                        </p:tgtEl>
                                      </p:cBhvr>
                                    </p:animEffect>
                                  </p:childTnLst>
                                </p:cTn>
                              </p:par>
                              <p:par>
                                <p:cTn id="147" presetID="2" presetClass="entr" presetSubtype="4" decel="100000" fill="hold" grpId="0" nodeType="withEffect">
                                  <p:stCondLst>
                                    <p:cond delay="1250"/>
                                  </p:stCondLst>
                                  <p:childTnLst>
                                    <p:set>
                                      <p:cBhvr>
                                        <p:cTn id="148" dur="1" fill="hold">
                                          <p:stCondLst>
                                            <p:cond delay="0"/>
                                          </p:stCondLst>
                                        </p:cTn>
                                        <p:tgtEl>
                                          <p:spTgt spid="71"/>
                                        </p:tgtEl>
                                        <p:attrNameLst>
                                          <p:attrName>style.visibility</p:attrName>
                                        </p:attrNameLst>
                                      </p:cBhvr>
                                      <p:to>
                                        <p:strVal val="visible"/>
                                      </p:to>
                                    </p:set>
                                    <p:anim calcmode="lin" valueType="num">
                                      <p:cBhvr additive="base">
                                        <p:cTn id="149" dur="500" fill="hold"/>
                                        <p:tgtEl>
                                          <p:spTgt spid="71"/>
                                        </p:tgtEl>
                                        <p:attrNameLst>
                                          <p:attrName>ppt_x</p:attrName>
                                        </p:attrNameLst>
                                      </p:cBhvr>
                                      <p:tavLst>
                                        <p:tav tm="0">
                                          <p:val>
                                            <p:strVal val="#ppt_x"/>
                                          </p:val>
                                        </p:tav>
                                        <p:tav tm="100000">
                                          <p:val>
                                            <p:strVal val="#ppt_x"/>
                                          </p:val>
                                        </p:tav>
                                      </p:tavLst>
                                    </p:anim>
                                    <p:anim calcmode="lin" valueType="num">
                                      <p:cBhvr additive="base">
                                        <p:cTn id="150" dur="500" fill="hold"/>
                                        <p:tgtEl>
                                          <p:spTgt spid="7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6" grpId="0" animBg="1"/>
      <p:bldP spid="27" grpId="0" animBg="1"/>
      <p:bldP spid="28" grpId="0" animBg="1"/>
      <p:bldP spid="29" grpId="0" animBg="1"/>
      <p:bldP spid="39" grpId="0" animBg="1"/>
      <p:bldP spid="44" grpId="0"/>
      <p:bldP spid="45" grpId="0"/>
      <p:bldP spid="46" grpId="0"/>
      <p:bldP spid="47" grpId="0"/>
      <p:bldP spid="65" grpId="0" animBg="1"/>
      <p:bldP spid="66" grpId="0" animBg="1"/>
      <p:bldP spid="67" grpId="0" animBg="1"/>
      <p:bldP spid="68" grpId="0" animBg="1"/>
      <p:bldP spid="69" grpId="0" animBg="1"/>
      <p:bldP spid="70" grpId="0" animBg="1"/>
      <p:bldP spid="71" grpId="0" animBg="1"/>
      <p:bldP spid="72" grpId="0" animBg="1"/>
      <p:bldP spid="73" grpId="0" animBg="1"/>
      <p:bldP spid="74" grpId="0" animBg="1"/>
      <p:bldP spid="75"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dirty="0">
                <a:cs typeface="+mn-ea"/>
              </a:rPr>
              <a:t>单击此处添加标题</a:t>
            </a:r>
            <a:endParaRPr lang="zh-CN" altLang="en-US" dirty="0">
              <a:ea typeface="+mn-ea"/>
              <a:cs typeface="+mn-ea"/>
            </a:endParaRPr>
          </a:p>
        </p:txBody>
      </p:sp>
      <p:grpSp>
        <p:nvGrpSpPr>
          <p:cNvPr id="21" name="Group 20"/>
          <p:cNvGrpSpPr/>
          <p:nvPr/>
        </p:nvGrpSpPr>
        <p:grpSpPr>
          <a:xfrm>
            <a:off x="1666746" y="2475411"/>
            <a:ext cx="2020126" cy="435428"/>
            <a:chOff x="1666168" y="2475411"/>
            <a:chExt cx="2020389" cy="435428"/>
          </a:xfrm>
        </p:grpSpPr>
        <p:sp>
          <p:nvSpPr>
            <p:cNvPr id="22" name="Rounded Rectangle 21"/>
            <p:cNvSpPr/>
            <p:nvPr/>
          </p:nvSpPr>
          <p:spPr>
            <a:xfrm>
              <a:off x="1666168" y="2475411"/>
              <a:ext cx="2020389" cy="435428"/>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mn-ea"/>
                <a:cs typeface="+mn-ea"/>
              </a:endParaRPr>
            </a:p>
          </p:txBody>
        </p:sp>
        <p:sp>
          <p:nvSpPr>
            <p:cNvPr id="23" name="Oval 22"/>
            <p:cNvSpPr/>
            <p:nvPr/>
          </p:nvSpPr>
          <p:spPr>
            <a:xfrm>
              <a:off x="1800958" y="2604968"/>
              <a:ext cx="176314" cy="17631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mn-ea"/>
                <a:cs typeface="+mn-ea"/>
              </a:endParaRPr>
            </a:p>
          </p:txBody>
        </p:sp>
      </p:grpSp>
      <p:grpSp>
        <p:nvGrpSpPr>
          <p:cNvPr id="24" name="Group 23"/>
          <p:cNvGrpSpPr/>
          <p:nvPr/>
        </p:nvGrpSpPr>
        <p:grpSpPr>
          <a:xfrm>
            <a:off x="3251501" y="2475411"/>
            <a:ext cx="1655282" cy="435428"/>
            <a:chOff x="3251130" y="2475411"/>
            <a:chExt cx="1655497" cy="435428"/>
          </a:xfrm>
        </p:grpSpPr>
        <p:sp>
          <p:nvSpPr>
            <p:cNvPr id="25" name="Rounded Rectangle 24"/>
            <p:cNvSpPr/>
            <p:nvPr/>
          </p:nvSpPr>
          <p:spPr>
            <a:xfrm>
              <a:off x="3251130" y="2475411"/>
              <a:ext cx="1655497" cy="435428"/>
            </a:xfrm>
            <a:prstGeom prst="roundRect">
              <a:avLst>
                <a:gd name="adj" fmla="val 50000"/>
              </a:avLst>
            </a:prstGeom>
            <a:solidFill>
              <a:schemeClr val="accent3">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mn-ea"/>
                <a:cs typeface="+mn-ea"/>
              </a:endParaRPr>
            </a:p>
          </p:txBody>
        </p:sp>
        <p:sp>
          <p:nvSpPr>
            <p:cNvPr id="26" name="Oval 25"/>
            <p:cNvSpPr/>
            <p:nvPr/>
          </p:nvSpPr>
          <p:spPr>
            <a:xfrm>
              <a:off x="3380686" y="2604968"/>
              <a:ext cx="176314" cy="17631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mn-ea"/>
                <a:cs typeface="+mn-ea"/>
              </a:endParaRPr>
            </a:p>
          </p:txBody>
        </p:sp>
      </p:grpSp>
      <p:grpSp>
        <p:nvGrpSpPr>
          <p:cNvPr id="27" name="Group 26"/>
          <p:cNvGrpSpPr/>
          <p:nvPr/>
        </p:nvGrpSpPr>
        <p:grpSpPr>
          <a:xfrm>
            <a:off x="4467929" y="2475411"/>
            <a:ext cx="4598833" cy="435428"/>
            <a:chOff x="4467715" y="2475411"/>
            <a:chExt cx="4599432" cy="435428"/>
          </a:xfrm>
        </p:grpSpPr>
        <p:sp>
          <p:nvSpPr>
            <p:cNvPr id="28" name="Rounded Rectangle 27"/>
            <p:cNvSpPr/>
            <p:nvPr/>
          </p:nvSpPr>
          <p:spPr>
            <a:xfrm>
              <a:off x="4467715" y="2475411"/>
              <a:ext cx="4599432" cy="435428"/>
            </a:xfrm>
            <a:prstGeom prst="roundRect">
              <a:avLst>
                <a:gd name="adj" fmla="val 50000"/>
              </a:avLst>
            </a:prstGeom>
            <a:solidFill>
              <a:schemeClr val="accent5">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mn-ea"/>
                <a:cs typeface="+mn-ea"/>
              </a:endParaRPr>
            </a:p>
          </p:txBody>
        </p:sp>
        <p:sp>
          <p:nvSpPr>
            <p:cNvPr id="29" name="Oval 28"/>
            <p:cNvSpPr/>
            <p:nvPr/>
          </p:nvSpPr>
          <p:spPr>
            <a:xfrm>
              <a:off x="4592516" y="2604968"/>
              <a:ext cx="176314" cy="17631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mn-ea"/>
                <a:cs typeface="+mn-ea"/>
              </a:endParaRPr>
            </a:p>
          </p:txBody>
        </p:sp>
      </p:grpSp>
      <p:grpSp>
        <p:nvGrpSpPr>
          <p:cNvPr id="30" name="Group 29"/>
          <p:cNvGrpSpPr/>
          <p:nvPr/>
        </p:nvGrpSpPr>
        <p:grpSpPr>
          <a:xfrm>
            <a:off x="8620075" y="2475411"/>
            <a:ext cx="1891250" cy="435428"/>
            <a:chOff x="8620403" y="2475411"/>
            <a:chExt cx="1891496" cy="435428"/>
          </a:xfrm>
        </p:grpSpPr>
        <p:sp>
          <p:nvSpPr>
            <p:cNvPr id="31" name="Rounded Rectangle 30"/>
            <p:cNvSpPr/>
            <p:nvPr/>
          </p:nvSpPr>
          <p:spPr>
            <a:xfrm>
              <a:off x="8620403" y="2475411"/>
              <a:ext cx="1891496" cy="435428"/>
            </a:xfrm>
            <a:prstGeom prst="roundRect">
              <a:avLst>
                <a:gd name="adj" fmla="val 50000"/>
              </a:avLst>
            </a:prstGeom>
            <a:solidFill>
              <a:schemeClr val="accent6">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mn-ea"/>
                <a:cs typeface="+mn-ea"/>
              </a:endParaRPr>
            </a:p>
          </p:txBody>
        </p:sp>
        <p:sp>
          <p:nvSpPr>
            <p:cNvPr id="32" name="Oval 31"/>
            <p:cNvSpPr/>
            <p:nvPr/>
          </p:nvSpPr>
          <p:spPr>
            <a:xfrm>
              <a:off x="8749959" y="2604968"/>
              <a:ext cx="176314" cy="17631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mn-ea"/>
                <a:cs typeface="+mn-ea"/>
              </a:endParaRPr>
            </a:p>
          </p:txBody>
        </p:sp>
      </p:grpSp>
      <p:grpSp>
        <p:nvGrpSpPr>
          <p:cNvPr id="33" name="Group 32"/>
          <p:cNvGrpSpPr/>
          <p:nvPr/>
        </p:nvGrpSpPr>
        <p:grpSpPr>
          <a:xfrm>
            <a:off x="3229406" y="1783940"/>
            <a:ext cx="479558" cy="479618"/>
            <a:chOff x="715643" y="2846320"/>
            <a:chExt cx="700021" cy="700021"/>
          </a:xfrm>
        </p:grpSpPr>
        <p:sp>
          <p:nvSpPr>
            <p:cNvPr id="38" name="Teardrop 37"/>
            <p:cNvSpPr/>
            <p:nvPr/>
          </p:nvSpPr>
          <p:spPr>
            <a:xfrm rot="8100000">
              <a:off x="715643" y="2846320"/>
              <a:ext cx="700021" cy="700021"/>
            </a:xfrm>
            <a:prstGeom prst="teardrop">
              <a:avLst>
                <a:gd name="adj" fmla="val 98912"/>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mn-ea"/>
                <a:cs typeface="+mn-ea"/>
              </a:endParaRPr>
            </a:p>
          </p:txBody>
        </p:sp>
        <p:sp>
          <p:nvSpPr>
            <p:cNvPr id="41" name="Rectangle 40"/>
            <p:cNvSpPr/>
            <p:nvPr/>
          </p:nvSpPr>
          <p:spPr>
            <a:xfrm>
              <a:off x="828694" y="2964327"/>
              <a:ext cx="466055" cy="539054"/>
            </a:xfrm>
            <a:prstGeom prst="rect">
              <a:avLst/>
            </a:prstGeom>
          </p:spPr>
          <p:txBody>
            <a:bodyPr wrap="none">
              <a:spAutoFit/>
            </a:bodyPr>
            <a:lstStyle/>
            <a:p>
              <a:pPr algn="ctr"/>
              <a:r>
                <a:rPr lang="en-US" dirty="0">
                  <a:solidFill>
                    <a:schemeClr val="bg1"/>
                  </a:solidFill>
                  <a:latin typeface="+mn-ea"/>
                  <a:cs typeface="+mn-ea"/>
                </a:rPr>
                <a:t>1</a:t>
              </a:r>
            </a:p>
          </p:txBody>
        </p:sp>
      </p:grpSp>
      <p:grpSp>
        <p:nvGrpSpPr>
          <p:cNvPr id="43" name="Group 42"/>
          <p:cNvGrpSpPr/>
          <p:nvPr/>
        </p:nvGrpSpPr>
        <p:grpSpPr>
          <a:xfrm>
            <a:off x="4441079" y="1783940"/>
            <a:ext cx="479558" cy="479618"/>
            <a:chOff x="715643" y="2846320"/>
            <a:chExt cx="700021" cy="700021"/>
          </a:xfrm>
        </p:grpSpPr>
        <p:sp>
          <p:nvSpPr>
            <p:cNvPr id="45" name="Teardrop 44"/>
            <p:cNvSpPr/>
            <p:nvPr/>
          </p:nvSpPr>
          <p:spPr>
            <a:xfrm rot="8100000">
              <a:off x="715643" y="2846320"/>
              <a:ext cx="700021" cy="700021"/>
            </a:xfrm>
            <a:prstGeom prst="teardrop">
              <a:avLst>
                <a:gd name="adj" fmla="val 98912"/>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mn-ea"/>
                <a:cs typeface="+mn-ea"/>
              </a:endParaRPr>
            </a:p>
          </p:txBody>
        </p:sp>
        <p:sp>
          <p:nvSpPr>
            <p:cNvPr id="47" name="Rectangle 46"/>
            <p:cNvSpPr/>
            <p:nvPr/>
          </p:nvSpPr>
          <p:spPr>
            <a:xfrm>
              <a:off x="828693" y="2964327"/>
              <a:ext cx="466055" cy="539054"/>
            </a:xfrm>
            <a:prstGeom prst="rect">
              <a:avLst/>
            </a:prstGeom>
          </p:spPr>
          <p:txBody>
            <a:bodyPr wrap="none">
              <a:spAutoFit/>
            </a:bodyPr>
            <a:lstStyle/>
            <a:p>
              <a:pPr algn="ctr"/>
              <a:r>
                <a:rPr lang="en-AU" dirty="0">
                  <a:solidFill>
                    <a:schemeClr val="bg1"/>
                  </a:solidFill>
                  <a:latin typeface="+mn-ea"/>
                  <a:cs typeface="+mn-ea"/>
                </a:rPr>
                <a:t>2</a:t>
              </a:r>
              <a:endParaRPr lang="en-US" dirty="0">
                <a:solidFill>
                  <a:schemeClr val="bg1"/>
                </a:solidFill>
                <a:latin typeface="+mn-ea"/>
                <a:cs typeface="+mn-ea"/>
              </a:endParaRPr>
            </a:p>
          </p:txBody>
        </p:sp>
      </p:grpSp>
      <p:grpSp>
        <p:nvGrpSpPr>
          <p:cNvPr id="49" name="Group 48"/>
          <p:cNvGrpSpPr/>
          <p:nvPr/>
        </p:nvGrpSpPr>
        <p:grpSpPr>
          <a:xfrm>
            <a:off x="8597981" y="1783940"/>
            <a:ext cx="479558" cy="479618"/>
            <a:chOff x="715643" y="2846320"/>
            <a:chExt cx="700021" cy="700021"/>
          </a:xfrm>
        </p:grpSpPr>
        <p:sp>
          <p:nvSpPr>
            <p:cNvPr id="50" name="Teardrop 49"/>
            <p:cNvSpPr/>
            <p:nvPr/>
          </p:nvSpPr>
          <p:spPr>
            <a:xfrm rot="8100000">
              <a:off x="715643" y="2846320"/>
              <a:ext cx="700021" cy="700021"/>
            </a:xfrm>
            <a:prstGeom prst="teardrop">
              <a:avLst>
                <a:gd name="adj" fmla="val 98912"/>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mn-ea"/>
                <a:cs typeface="+mn-ea"/>
              </a:endParaRPr>
            </a:p>
          </p:txBody>
        </p:sp>
        <p:sp>
          <p:nvSpPr>
            <p:cNvPr id="51" name="Rectangle 50"/>
            <p:cNvSpPr/>
            <p:nvPr/>
          </p:nvSpPr>
          <p:spPr>
            <a:xfrm>
              <a:off x="828694" y="2937635"/>
              <a:ext cx="466055" cy="539054"/>
            </a:xfrm>
            <a:prstGeom prst="rect">
              <a:avLst/>
            </a:prstGeom>
          </p:spPr>
          <p:txBody>
            <a:bodyPr wrap="none">
              <a:spAutoFit/>
            </a:bodyPr>
            <a:lstStyle/>
            <a:p>
              <a:pPr algn="ctr"/>
              <a:r>
                <a:rPr lang="en-AU" dirty="0">
                  <a:solidFill>
                    <a:schemeClr val="bg1"/>
                  </a:solidFill>
                  <a:latin typeface="+mn-ea"/>
                  <a:cs typeface="+mn-ea"/>
                </a:rPr>
                <a:t>3</a:t>
              </a:r>
              <a:endParaRPr lang="en-US" dirty="0">
                <a:solidFill>
                  <a:schemeClr val="bg1"/>
                </a:solidFill>
                <a:latin typeface="+mn-ea"/>
                <a:cs typeface="+mn-ea"/>
              </a:endParaRPr>
            </a:p>
          </p:txBody>
        </p:sp>
      </p:grpSp>
      <p:grpSp>
        <p:nvGrpSpPr>
          <p:cNvPr id="56" name="Group 55"/>
          <p:cNvGrpSpPr/>
          <p:nvPr/>
        </p:nvGrpSpPr>
        <p:grpSpPr>
          <a:xfrm>
            <a:off x="10050053" y="1783940"/>
            <a:ext cx="479558" cy="479618"/>
            <a:chOff x="715643" y="2846320"/>
            <a:chExt cx="700021" cy="700021"/>
          </a:xfrm>
        </p:grpSpPr>
        <p:sp>
          <p:nvSpPr>
            <p:cNvPr id="57" name="Teardrop 56"/>
            <p:cNvSpPr/>
            <p:nvPr/>
          </p:nvSpPr>
          <p:spPr>
            <a:xfrm rot="8100000">
              <a:off x="715643" y="2846320"/>
              <a:ext cx="700021" cy="700021"/>
            </a:xfrm>
            <a:prstGeom prst="teardrop">
              <a:avLst>
                <a:gd name="adj" fmla="val 98912"/>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mn-ea"/>
                <a:cs typeface="+mn-ea"/>
              </a:endParaRPr>
            </a:p>
          </p:txBody>
        </p:sp>
        <p:sp>
          <p:nvSpPr>
            <p:cNvPr id="58" name="Rectangle 57"/>
            <p:cNvSpPr/>
            <p:nvPr/>
          </p:nvSpPr>
          <p:spPr>
            <a:xfrm>
              <a:off x="828693" y="2937635"/>
              <a:ext cx="466055" cy="539054"/>
            </a:xfrm>
            <a:prstGeom prst="rect">
              <a:avLst/>
            </a:prstGeom>
          </p:spPr>
          <p:txBody>
            <a:bodyPr wrap="none">
              <a:spAutoFit/>
            </a:bodyPr>
            <a:lstStyle/>
            <a:p>
              <a:pPr algn="ctr"/>
              <a:r>
                <a:rPr lang="en-AU" dirty="0">
                  <a:solidFill>
                    <a:schemeClr val="bg1"/>
                  </a:solidFill>
                  <a:latin typeface="+mn-ea"/>
                  <a:cs typeface="+mn-ea"/>
                </a:rPr>
                <a:t>4</a:t>
              </a:r>
              <a:endParaRPr lang="en-US" dirty="0">
                <a:solidFill>
                  <a:schemeClr val="bg1"/>
                </a:solidFill>
                <a:latin typeface="+mn-ea"/>
                <a:cs typeface="+mn-ea"/>
              </a:endParaRPr>
            </a:p>
          </p:txBody>
        </p:sp>
      </p:grpSp>
      <p:sp>
        <p:nvSpPr>
          <p:cNvPr id="59" name="Text Placeholder 32"/>
          <p:cNvSpPr txBox="1"/>
          <p:nvPr/>
        </p:nvSpPr>
        <p:spPr>
          <a:xfrm>
            <a:off x="1977808" y="3095260"/>
            <a:ext cx="1403232" cy="196580"/>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zh-CN" altLang="en-US" sz="1000" dirty="0">
                <a:solidFill>
                  <a:srgbClr val="7F7F7F"/>
                </a:solidFill>
                <a:latin typeface="+mn-ea"/>
                <a:cs typeface="+mn-ea"/>
              </a:rPr>
              <a:t>商业</a:t>
            </a:r>
            <a:endParaRPr lang="en-US" sz="1000" dirty="0">
              <a:solidFill>
                <a:srgbClr val="7F7F7F"/>
              </a:solidFill>
              <a:latin typeface="+mn-ea"/>
              <a:cs typeface="+mn-ea"/>
            </a:endParaRPr>
          </a:p>
        </p:txBody>
      </p:sp>
      <p:sp>
        <p:nvSpPr>
          <p:cNvPr id="60" name="Text Placeholder 32"/>
          <p:cNvSpPr txBox="1"/>
          <p:nvPr/>
        </p:nvSpPr>
        <p:spPr>
          <a:xfrm>
            <a:off x="3557331" y="3095260"/>
            <a:ext cx="1035382" cy="196580"/>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zh-CN" altLang="en-US" sz="1000" dirty="0">
                <a:solidFill>
                  <a:srgbClr val="7F7F7F"/>
                </a:solidFill>
                <a:latin typeface="+mn-ea"/>
                <a:cs typeface="+mn-ea"/>
              </a:rPr>
              <a:t>分析</a:t>
            </a:r>
            <a:endParaRPr lang="en-US" sz="1000" dirty="0">
              <a:solidFill>
                <a:srgbClr val="7F7F7F"/>
              </a:solidFill>
              <a:latin typeface="+mn-ea"/>
              <a:cs typeface="+mn-ea"/>
            </a:endParaRPr>
          </a:p>
        </p:txBody>
      </p:sp>
      <p:sp>
        <p:nvSpPr>
          <p:cNvPr id="61" name="Text Placeholder 32"/>
          <p:cNvSpPr txBox="1"/>
          <p:nvPr/>
        </p:nvSpPr>
        <p:spPr>
          <a:xfrm>
            <a:off x="4769002" y="3095260"/>
            <a:ext cx="3980612" cy="196580"/>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zh-CN" altLang="en-US" sz="1000" dirty="0">
                <a:solidFill>
                  <a:srgbClr val="7F7F7F"/>
                </a:solidFill>
                <a:latin typeface="+mn-ea"/>
                <a:cs typeface="+mn-ea"/>
              </a:rPr>
              <a:t>市场化</a:t>
            </a:r>
            <a:endParaRPr lang="en-US" sz="1000" dirty="0">
              <a:solidFill>
                <a:srgbClr val="7F7F7F"/>
              </a:solidFill>
              <a:latin typeface="+mn-ea"/>
              <a:cs typeface="+mn-ea"/>
            </a:endParaRPr>
          </a:p>
        </p:txBody>
      </p:sp>
      <p:sp>
        <p:nvSpPr>
          <p:cNvPr id="62" name="Text Placeholder 32"/>
          <p:cNvSpPr txBox="1"/>
          <p:nvPr/>
        </p:nvSpPr>
        <p:spPr>
          <a:xfrm>
            <a:off x="8925905" y="3095260"/>
            <a:ext cx="1371870" cy="196580"/>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zh-CN" altLang="en-US" sz="1000" dirty="0">
                <a:solidFill>
                  <a:srgbClr val="7F7F7F"/>
                </a:solidFill>
                <a:latin typeface="+mn-ea"/>
                <a:cs typeface="+mn-ea"/>
              </a:rPr>
              <a:t>销售</a:t>
            </a:r>
            <a:endParaRPr lang="en-US" sz="1000" dirty="0">
              <a:solidFill>
                <a:srgbClr val="7F7F7F"/>
              </a:solidFill>
              <a:latin typeface="+mn-ea"/>
              <a:cs typeface="+mn-ea"/>
            </a:endParaRPr>
          </a:p>
        </p:txBody>
      </p:sp>
      <p:sp>
        <p:nvSpPr>
          <p:cNvPr id="63" name="Text Placeholder 32"/>
          <p:cNvSpPr txBox="1"/>
          <p:nvPr/>
        </p:nvSpPr>
        <p:spPr>
          <a:xfrm>
            <a:off x="2230722" y="3766884"/>
            <a:ext cx="3063912" cy="2140140"/>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50000"/>
              </a:lnSpc>
              <a:buNone/>
            </a:pPr>
            <a:r>
              <a:rPr lang="zh-CN" altLang="en-US" sz="1000" dirty="0">
                <a:solidFill>
                  <a:srgbClr val="7F7F7F"/>
                </a:solidFill>
                <a:latin typeface="+mn-ea"/>
                <a:cs typeface="+mn-ea"/>
              </a:rPr>
              <a:t>此处添加详细文本描述，建议与标题相关并符合整体语言风格，语言描述尽量简洁生动。尽量将每页幻灯片的字数控制在</a:t>
            </a:r>
            <a:r>
              <a:rPr lang="en-US" altLang="zh-CN" sz="1000" dirty="0">
                <a:solidFill>
                  <a:srgbClr val="7F7F7F"/>
                </a:solidFill>
                <a:latin typeface="+mn-ea"/>
                <a:cs typeface="+mn-ea"/>
              </a:rPr>
              <a:t>200</a:t>
            </a:r>
            <a:r>
              <a:rPr lang="zh-CN" altLang="en-US" sz="1000" dirty="0">
                <a:solidFill>
                  <a:srgbClr val="7F7F7F"/>
                </a:solidFill>
                <a:latin typeface="+mn-ea"/>
                <a:cs typeface="+mn-ea"/>
              </a:rPr>
              <a:t>字以内，据统计每页幻灯片的最好控制在</a:t>
            </a:r>
            <a:r>
              <a:rPr lang="en-US" altLang="zh-CN" sz="1000" dirty="0">
                <a:solidFill>
                  <a:srgbClr val="7F7F7F"/>
                </a:solidFill>
                <a:latin typeface="+mn-ea"/>
                <a:cs typeface="+mn-ea"/>
              </a:rPr>
              <a:t>5</a:t>
            </a:r>
            <a:r>
              <a:rPr lang="zh-CN" altLang="en-US" sz="1000" dirty="0">
                <a:solidFill>
                  <a:srgbClr val="7F7F7F"/>
                </a:solidFill>
                <a:latin typeface="+mn-ea"/>
                <a:cs typeface="+mn-ea"/>
              </a:rPr>
              <a:t>分钟之内。此处添加详细文本描述，建议与标题相关并符合整体语言风格，语言描述尽量简洁生动。尽量将每页幻灯片的字数控制在</a:t>
            </a:r>
            <a:r>
              <a:rPr lang="en-US" altLang="zh-CN" sz="1000" dirty="0">
                <a:solidFill>
                  <a:srgbClr val="7F7F7F"/>
                </a:solidFill>
                <a:latin typeface="+mn-ea"/>
                <a:cs typeface="+mn-ea"/>
              </a:rPr>
              <a:t>200</a:t>
            </a:r>
            <a:r>
              <a:rPr lang="zh-CN" altLang="en-US" sz="1000" dirty="0">
                <a:solidFill>
                  <a:srgbClr val="7F7F7F"/>
                </a:solidFill>
                <a:latin typeface="+mn-ea"/>
                <a:cs typeface="+mn-ea"/>
              </a:rPr>
              <a:t>字以内，据统计每页幻灯片的最好控制在</a:t>
            </a:r>
            <a:r>
              <a:rPr lang="en-US" altLang="zh-CN" sz="1000" dirty="0">
                <a:solidFill>
                  <a:srgbClr val="7F7F7F"/>
                </a:solidFill>
                <a:latin typeface="+mn-ea"/>
                <a:cs typeface="+mn-ea"/>
              </a:rPr>
              <a:t>5</a:t>
            </a:r>
            <a:r>
              <a:rPr lang="zh-CN" altLang="en-US" sz="1000" dirty="0">
                <a:solidFill>
                  <a:srgbClr val="7F7F7F"/>
                </a:solidFill>
                <a:latin typeface="+mn-ea"/>
                <a:cs typeface="+mn-ea"/>
              </a:rPr>
              <a:t>分钟之内。</a:t>
            </a:r>
          </a:p>
        </p:txBody>
      </p:sp>
      <p:sp>
        <p:nvSpPr>
          <p:cNvPr id="64" name="Oval 63"/>
          <p:cNvSpPr>
            <a:spLocks noChangeAspect="1"/>
          </p:cNvSpPr>
          <p:nvPr/>
        </p:nvSpPr>
        <p:spPr>
          <a:xfrm>
            <a:off x="5751640" y="3766885"/>
            <a:ext cx="539930" cy="5400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bg1"/>
                </a:solidFill>
                <a:latin typeface="+mn-ea"/>
                <a:cs typeface="+mn-ea"/>
              </a:rPr>
              <a:t>1</a:t>
            </a:r>
          </a:p>
        </p:txBody>
      </p:sp>
      <p:sp>
        <p:nvSpPr>
          <p:cNvPr id="65" name="Text Placeholder 32"/>
          <p:cNvSpPr txBox="1"/>
          <p:nvPr/>
        </p:nvSpPr>
        <p:spPr>
          <a:xfrm>
            <a:off x="6464011" y="4001344"/>
            <a:ext cx="1408990" cy="322305"/>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30000"/>
              </a:lnSpc>
              <a:spcBef>
                <a:spcPts val="0"/>
              </a:spcBef>
              <a:buNone/>
            </a:pPr>
            <a:r>
              <a:rPr lang="zh-CN" altLang="en-US" sz="1000" dirty="0">
                <a:solidFill>
                  <a:srgbClr val="7F7F7F"/>
                </a:solidFill>
                <a:latin typeface="+mn-ea"/>
                <a:cs typeface="+mn-ea"/>
              </a:rPr>
              <a:t>此处添加详细文本描述，建议与标题相关并符合整体语言风格。</a:t>
            </a:r>
            <a:endParaRPr lang="en-US" sz="1000" dirty="0">
              <a:solidFill>
                <a:srgbClr val="7F7F7F"/>
              </a:solidFill>
              <a:latin typeface="+mn-ea"/>
              <a:cs typeface="+mn-ea"/>
            </a:endParaRPr>
          </a:p>
        </p:txBody>
      </p:sp>
      <p:sp>
        <p:nvSpPr>
          <p:cNvPr id="66" name="Text Placeholder 33"/>
          <p:cNvSpPr txBox="1"/>
          <p:nvPr/>
        </p:nvSpPr>
        <p:spPr>
          <a:xfrm>
            <a:off x="6449727" y="3766885"/>
            <a:ext cx="1418920" cy="280177"/>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zh-CN" altLang="en-US" sz="1200" b="1" dirty="0">
                <a:solidFill>
                  <a:schemeClr val="accent5"/>
                </a:solidFill>
                <a:latin typeface="+mn-ea"/>
                <a:cs typeface="+mn-ea"/>
              </a:rPr>
              <a:t>市场策略</a:t>
            </a:r>
            <a:endParaRPr lang="en-AU" sz="1200" b="1" dirty="0">
              <a:solidFill>
                <a:schemeClr val="accent5"/>
              </a:solidFill>
              <a:latin typeface="+mn-ea"/>
              <a:cs typeface="+mn-ea"/>
            </a:endParaRPr>
          </a:p>
        </p:txBody>
      </p:sp>
      <p:sp>
        <p:nvSpPr>
          <p:cNvPr id="67" name="Oval 66"/>
          <p:cNvSpPr>
            <a:spLocks noChangeAspect="1"/>
          </p:cNvSpPr>
          <p:nvPr/>
        </p:nvSpPr>
        <p:spPr>
          <a:xfrm>
            <a:off x="5751640" y="4949518"/>
            <a:ext cx="539930" cy="5400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1600" dirty="0">
                <a:solidFill>
                  <a:schemeClr val="bg1"/>
                </a:solidFill>
                <a:latin typeface="+mn-ea"/>
                <a:cs typeface="+mn-ea"/>
              </a:rPr>
              <a:t>2</a:t>
            </a:r>
            <a:endParaRPr lang="en-US" sz="1600" dirty="0">
              <a:solidFill>
                <a:schemeClr val="bg1"/>
              </a:solidFill>
              <a:latin typeface="+mn-ea"/>
              <a:cs typeface="+mn-ea"/>
            </a:endParaRPr>
          </a:p>
        </p:txBody>
      </p:sp>
      <p:sp>
        <p:nvSpPr>
          <p:cNvPr id="68" name="Text Placeholder 32"/>
          <p:cNvSpPr txBox="1"/>
          <p:nvPr/>
        </p:nvSpPr>
        <p:spPr>
          <a:xfrm>
            <a:off x="6464011" y="5183977"/>
            <a:ext cx="1408990" cy="322305"/>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30000"/>
              </a:lnSpc>
              <a:spcBef>
                <a:spcPts val="0"/>
              </a:spcBef>
              <a:buNone/>
            </a:pPr>
            <a:r>
              <a:rPr lang="zh-CN" altLang="en-US" sz="1000" dirty="0">
                <a:solidFill>
                  <a:srgbClr val="7F7F7F"/>
                </a:solidFill>
                <a:latin typeface="+mn-ea"/>
                <a:cs typeface="+mn-ea"/>
              </a:rPr>
              <a:t>此处添加详细文本描述，建议与标题相关并符合整体语言风格。</a:t>
            </a:r>
            <a:endParaRPr lang="en-US" sz="1000" dirty="0">
              <a:solidFill>
                <a:srgbClr val="7F7F7F"/>
              </a:solidFill>
              <a:latin typeface="+mn-ea"/>
              <a:cs typeface="+mn-ea"/>
            </a:endParaRPr>
          </a:p>
        </p:txBody>
      </p:sp>
      <p:sp>
        <p:nvSpPr>
          <p:cNvPr id="69" name="Text Placeholder 33"/>
          <p:cNvSpPr txBox="1"/>
          <p:nvPr/>
        </p:nvSpPr>
        <p:spPr>
          <a:xfrm>
            <a:off x="6449727" y="4949519"/>
            <a:ext cx="1418920" cy="280177"/>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zh-CN" altLang="en-US" sz="1200" b="1" dirty="0">
                <a:solidFill>
                  <a:schemeClr val="accent5"/>
                </a:solidFill>
                <a:latin typeface="+mn-ea"/>
                <a:cs typeface="+mn-ea"/>
              </a:rPr>
              <a:t>创意解决方案</a:t>
            </a:r>
            <a:endParaRPr lang="en-AU" sz="1200" b="1" dirty="0">
              <a:solidFill>
                <a:schemeClr val="accent5"/>
              </a:solidFill>
              <a:latin typeface="+mn-ea"/>
              <a:cs typeface="+mn-ea"/>
            </a:endParaRPr>
          </a:p>
        </p:txBody>
      </p:sp>
      <p:sp>
        <p:nvSpPr>
          <p:cNvPr id="70" name="Oval 69"/>
          <p:cNvSpPr>
            <a:spLocks noChangeAspect="1"/>
          </p:cNvSpPr>
          <p:nvPr/>
        </p:nvSpPr>
        <p:spPr>
          <a:xfrm>
            <a:off x="8299860" y="3766885"/>
            <a:ext cx="539930" cy="54000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1600" dirty="0">
                <a:solidFill>
                  <a:schemeClr val="bg1"/>
                </a:solidFill>
                <a:latin typeface="+mn-ea"/>
                <a:cs typeface="+mn-ea"/>
              </a:rPr>
              <a:t>3</a:t>
            </a:r>
            <a:endParaRPr lang="en-US" sz="1600" dirty="0">
              <a:solidFill>
                <a:schemeClr val="bg1"/>
              </a:solidFill>
              <a:latin typeface="+mn-ea"/>
              <a:cs typeface="+mn-ea"/>
            </a:endParaRPr>
          </a:p>
        </p:txBody>
      </p:sp>
      <p:sp>
        <p:nvSpPr>
          <p:cNvPr id="71" name="Text Placeholder 32"/>
          <p:cNvSpPr txBox="1"/>
          <p:nvPr/>
        </p:nvSpPr>
        <p:spPr>
          <a:xfrm>
            <a:off x="9012231" y="4001344"/>
            <a:ext cx="1408990" cy="322305"/>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30000"/>
              </a:lnSpc>
              <a:spcBef>
                <a:spcPts val="0"/>
              </a:spcBef>
              <a:buNone/>
            </a:pPr>
            <a:r>
              <a:rPr lang="zh-CN" altLang="en-US" sz="1000" dirty="0">
                <a:solidFill>
                  <a:srgbClr val="7F7F7F"/>
                </a:solidFill>
                <a:latin typeface="+mn-ea"/>
                <a:cs typeface="+mn-ea"/>
              </a:rPr>
              <a:t>此处添加详细文本描述，建议与标题相关并符合整体语言风格。</a:t>
            </a:r>
            <a:endParaRPr lang="en-US" sz="1000" dirty="0">
              <a:solidFill>
                <a:srgbClr val="7F7F7F"/>
              </a:solidFill>
              <a:latin typeface="+mn-ea"/>
              <a:cs typeface="+mn-ea"/>
            </a:endParaRPr>
          </a:p>
        </p:txBody>
      </p:sp>
      <p:sp>
        <p:nvSpPr>
          <p:cNvPr id="72" name="Text Placeholder 33"/>
          <p:cNvSpPr txBox="1"/>
          <p:nvPr/>
        </p:nvSpPr>
        <p:spPr>
          <a:xfrm>
            <a:off x="8997947" y="3766885"/>
            <a:ext cx="1418920" cy="280177"/>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zh-CN" altLang="en-US" sz="1200" b="1" dirty="0">
                <a:solidFill>
                  <a:schemeClr val="accent5"/>
                </a:solidFill>
                <a:latin typeface="+mn-ea"/>
                <a:cs typeface="+mn-ea"/>
              </a:rPr>
              <a:t>数据保护</a:t>
            </a:r>
            <a:endParaRPr lang="en-AU" sz="1200" b="1" dirty="0">
              <a:solidFill>
                <a:schemeClr val="accent5"/>
              </a:solidFill>
              <a:latin typeface="+mn-ea"/>
              <a:cs typeface="+mn-ea"/>
            </a:endParaRPr>
          </a:p>
        </p:txBody>
      </p:sp>
      <p:sp>
        <p:nvSpPr>
          <p:cNvPr id="73" name="Oval 72"/>
          <p:cNvSpPr>
            <a:spLocks noChangeAspect="1"/>
          </p:cNvSpPr>
          <p:nvPr/>
        </p:nvSpPr>
        <p:spPr>
          <a:xfrm>
            <a:off x="8299860" y="4949518"/>
            <a:ext cx="539930" cy="540000"/>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1600" dirty="0">
                <a:solidFill>
                  <a:schemeClr val="bg1"/>
                </a:solidFill>
                <a:latin typeface="+mn-ea"/>
                <a:cs typeface="+mn-ea"/>
              </a:rPr>
              <a:t>4</a:t>
            </a:r>
            <a:endParaRPr lang="en-US" sz="1600" dirty="0">
              <a:solidFill>
                <a:schemeClr val="bg1"/>
              </a:solidFill>
              <a:latin typeface="+mn-ea"/>
              <a:cs typeface="+mn-ea"/>
            </a:endParaRPr>
          </a:p>
        </p:txBody>
      </p:sp>
      <p:sp>
        <p:nvSpPr>
          <p:cNvPr id="74" name="Text Placeholder 32"/>
          <p:cNvSpPr txBox="1"/>
          <p:nvPr/>
        </p:nvSpPr>
        <p:spPr>
          <a:xfrm>
            <a:off x="9012231" y="5183977"/>
            <a:ext cx="1408990" cy="322305"/>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30000"/>
              </a:lnSpc>
              <a:spcBef>
                <a:spcPts val="0"/>
              </a:spcBef>
              <a:buNone/>
            </a:pPr>
            <a:r>
              <a:rPr lang="zh-CN" altLang="en-US" sz="1000" dirty="0">
                <a:solidFill>
                  <a:srgbClr val="7F7F7F"/>
                </a:solidFill>
                <a:latin typeface="+mn-ea"/>
                <a:cs typeface="+mn-ea"/>
              </a:rPr>
              <a:t>此处添加详细文本描述，建议与标题相关并符合整体语言风格。</a:t>
            </a:r>
            <a:endParaRPr lang="en-US" sz="1000" dirty="0">
              <a:solidFill>
                <a:srgbClr val="7F7F7F"/>
              </a:solidFill>
              <a:latin typeface="+mn-ea"/>
              <a:cs typeface="+mn-ea"/>
            </a:endParaRPr>
          </a:p>
        </p:txBody>
      </p:sp>
      <p:sp>
        <p:nvSpPr>
          <p:cNvPr id="75" name="Text Placeholder 33"/>
          <p:cNvSpPr txBox="1"/>
          <p:nvPr/>
        </p:nvSpPr>
        <p:spPr>
          <a:xfrm>
            <a:off x="8997947" y="4949519"/>
            <a:ext cx="1418920" cy="280177"/>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zh-CN" altLang="en-US" sz="1200" b="1" dirty="0">
                <a:solidFill>
                  <a:schemeClr val="accent5"/>
                </a:solidFill>
                <a:latin typeface="+mn-ea"/>
                <a:cs typeface="+mn-ea"/>
              </a:rPr>
              <a:t>解决方案</a:t>
            </a:r>
            <a:endParaRPr lang="en-AU" sz="1200" b="1" dirty="0">
              <a:solidFill>
                <a:schemeClr val="accent5"/>
              </a:solidFill>
              <a:latin typeface="+mn-ea"/>
              <a:cs typeface="+mn-ea"/>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left)">
                                      <p:cBhvr>
                                        <p:cTn id="7" dur="500"/>
                                        <p:tgtEl>
                                          <p:spTgt spid="21"/>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33"/>
                                        </p:tgtEl>
                                        <p:attrNameLst>
                                          <p:attrName>style.visibility</p:attrName>
                                        </p:attrNameLst>
                                      </p:cBhvr>
                                      <p:to>
                                        <p:strVal val="visible"/>
                                      </p:to>
                                    </p:set>
                                    <p:animEffect transition="in" filter="wipe(down)">
                                      <p:cBhvr>
                                        <p:cTn id="12" dur="500"/>
                                        <p:tgtEl>
                                          <p:spTgt spid="3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9"/>
                                        </p:tgtEl>
                                        <p:attrNameLst>
                                          <p:attrName>style.visibility</p:attrName>
                                        </p:attrNameLst>
                                      </p:cBhvr>
                                      <p:to>
                                        <p:strVal val="visible"/>
                                      </p:to>
                                    </p:set>
                                    <p:animEffect transition="in" filter="fade">
                                      <p:cBhvr>
                                        <p:cTn id="17" dur="500"/>
                                        <p:tgtEl>
                                          <p:spTgt spid="59"/>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24"/>
                                        </p:tgtEl>
                                        <p:attrNameLst>
                                          <p:attrName>style.visibility</p:attrName>
                                        </p:attrNameLst>
                                      </p:cBhvr>
                                      <p:to>
                                        <p:strVal val="visible"/>
                                      </p:to>
                                    </p:set>
                                    <p:animEffect transition="in" filter="wipe(left)">
                                      <p:cBhvr>
                                        <p:cTn id="22" dur="500"/>
                                        <p:tgtEl>
                                          <p:spTgt spid="24"/>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nodeType="clickEffect">
                                  <p:stCondLst>
                                    <p:cond delay="0"/>
                                  </p:stCondLst>
                                  <p:childTnLst>
                                    <p:set>
                                      <p:cBhvr>
                                        <p:cTn id="26" dur="1" fill="hold">
                                          <p:stCondLst>
                                            <p:cond delay="0"/>
                                          </p:stCondLst>
                                        </p:cTn>
                                        <p:tgtEl>
                                          <p:spTgt spid="43"/>
                                        </p:tgtEl>
                                        <p:attrNameLst>
                                          <p:attrName>style.visibility</p:attrName>
                                        </p:attrNameLst>
                                      </p:cBhvr>
                                      <p:to>
                                        <p:strVal val="visible"/>
                                      </p:to>
                                    </p:set>
                                    <p:animEffect transition="in" filter="wipe(down)">
                                      <p:cBhvr>
                                        <p:cTn id="27" dur="500"/>
                                        <p:tgtEl>
                                          <p:spTgt spid="43"/>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60"/>
                                        </p:tgtEl>
                                        <p:attrNameLst>
                                          <p:attrName>style.visibility</p:attrName>
                                        </p:attrNameLst>
                                      </p:cBhvr>
                                      <p:to>
                                        <p:strVal val="visible"/>
                                      </p:to>
                                    </p:set>
                                    <p:animEffect transition="in" filter="fade">
                                      <p:cBhvr>
                                        <p:cTn id="32" dur="500"/>
                                        <p:tgtEl>
                                          <p:spTgt spid="60"/>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nodeType="clickEffect">
                                  <p:stCondLst>
                                    <p:cond delay="0"/>
                                  </p:stCondLst>
                                  <p:childTnLst>
                                    <p:set>
                                      <p:cBhvr>
                                        <p:cTn id="36" dur="1" fill="hold">
                                          <p:stCondLst>
                                            <p:cond delay="0"/>
                                          </p:stCondLst>
                                        </p:cTn>
                                        <p:tgtEl>
                                          <p:spTgt spid="27"/>
                                        </p:tgtEl>
                                        <p:attrNameLst>
                                          <p:attrName>style.visibility</p:attrName>
                                        </p:attrNameLst>
                                      </p:cBhvr>
                                      <p:to>
                                        <p:strVal val="visible"/>
                                      </p:to>
                                    </p:set>
                                    <p:animEffect transition="in" filter="wipe(left)">
                                      <p:cBhvr>
                                        <p:cTn id="37" dur="500"/>
                                        <p:tgtEl>
                                          <p:spTgt spid="27"/>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nodeType="clickEffect">
                                  <p:stCondLst>
                                    <p:cond delay="0"/>
                                  </p:stCondLst>
                                  <p:childTnLst>
                                    <p:set>
                                      <p:cBhvr>
                                        <p:cTn id="41" dur="1" fill="hold">
                                          <p:stCondLst>
                                            <p:cond delay="0"/>
                                          </p:stCondLst>
                                        </p:cTn>
                                        <p:tgtEl>
                                          <p:spTgt spid="49"/>
                                        </p:tgtEl>
                                        <p:attrNameLst>
                                          <p:attrName>style.visibility</p:attrName>
                                        </p:attrNameLst>
                                      </p:cBhvr>
                                      <p:to>
                                        <p:strVal val="visible"/>
                                      </p:to>
                                    </p:set>
                                    <p:animEffect transition="in" filter="wipe(down)">
                                      <p:cBhvr>
                                        <p:cTn id="42" dur="500"/>
                                        <p:tgtEl>
                                          <p:spTgt spid="49"/>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61"/>
                                        </p:tgtEl>
                                        <p:attrNameLst>
                                          <p:attrName>style.visibility</p:attrName>
                                        </p:attrNameLst>
                                      </p:cBhvr>
                                      <p:to>
                                        <p:strVal val="visible"/>
                                      </p:to>
                                    </p:set>
                                    <p:animEffect transition="in" filter="fade">
                                      <p:cBhvr>
                                        <p:cTn id="47" dur="500"/>
                                        <p:tgtEl>
                                          <p:spTgt spid="61"/>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8" fill="hold" nodeType="clickEffect">
                                  <p:stCondLst>
                                    <p:cond delay="0"/>
                                  </p:stCondLst>
                                  <p:childTnLst>
                                    <p:set>
                                      <p:cBhvr>
                                        <p:cTn id="51" dur="1" fill="hold">
                                          <p:stCondLst>
                                            <p:cond delay="0"/>
                                          </p:stCondLst>
                                        </p:cTn>
                                        <p:tgtEl>
                                          <p:spTgt spid="30"/>
                                        </p:tgtEl>
                                        <p:attrNameLst>
                                          <p:attrName>style.visibility</p:attrName>
                                        </p:attrNameLst>
                                      </p:cBhvr>
                                      <p:to>
                                        <p:strVal val="visible"/>
                                      </p:to>
                                    </p:set>
                                    <p:animEffect transition="in" filter="wipe(left)">
                                      <p:cBhvr>
                                        <p:cTn id="52" dur="500"/>
                                        <p:tgtEl>
                                          <p:spTgt spid="30"/>
                                        </p:tgtEl>
                                      </p:cBhvr>
                                    </p:animEffect>
                                  </p:childTnLst>
                                </p:cTn>
                              </p:par>
                            </p:childTnLst>
                          </p:cTn>
                        </p:par>
                      </p:childTnLst>
                    </p:cTn>
                  </p:par>
                  <p:par>
                    <p:cTn id="53" fill="hold">
                      <p:stCondLst>
                        <p:cond delay="indefinite"/>
                      </p:stCondLst>
                      <p:childTnLst>
                        <p:par>
                          <p:cTn id="54" fill="hold">
                            <p:stCondLst>
                              <p:cond delay="0"/>
                            </p:stCondLst>
                            <p:childTnLst>
                              <p:par>
                                <p:cTn id="55" presetID="22" presetClass="entr" presetSubtype="4" fill="hold" nodeType="clickEffect">
                                  <p:stCondLst>
                                    <p:cond delay="0"/>
                                  </p:stCondLst>
                                  <p:childTnLst>
                                    <p:set>
                                      <p:cBhvr>
                                        <p:cTn id="56" dur="1" fill="hold">
                                          <p:stCondLst>
                                            <p:cond delay="0"/>
                                          </p:stCondLst>
                                        </p:cTn>
                                        <p:tgtEl>
                                          <p:spTgt spid="56"/>
                                        </p:tgtEl>
                                        <p:attrNameLst>
                                          <p:attrName>style.visibility</p:attrName>
                                        </p:attrNameLst>
                                      </p:cBhvr>
                                      <p:to>
                                        <p:strVal val="visible"/>
                                      </p:to>
                                    </p:set>
                                    <p:animEffect transition="in" filter="wipe(down)">
                                      <p:cBhvr>
                                        <p:cTn id="57" dur="500"/>
                                        <p:tgtEl>
                                          <p:spTgt spid="56"/>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62"/>
                                        </p:tgtEl>
                                        <p:attrNameLst>
                                          <p:attrName>style.visibility</p:attrName>
                                        </p:attrNameLst>
                                      </p:cBhvr>
                                      <p:to>
                                        <p:strVal val="visible"/>
                                      </p:to>
                                    </p:set>
                                    <p:animEffect transition="in" filter="fade">
                                      <p:cBhvr>
                                        <p:cTn id="62" dur="500"/>
                                        <p:tgtEl>
                                          <p:spTgt spid="62"/>
                                        </p:tgtEl>
                                      </p:cBhvr>
                                    </p:animEffect>
                                  </p:childTnLst>
                                </p:cTn>
                              </p:par>
                              <p:par>
                                <p:cTn id="63" presetID="22" presetClass="entr" presetSubtype="8" fill="hold" grpId="0" nodeType="withEffect">
                                  <p:stCondLst>
                                    <p:cond delay="0"/>
                                  </p:stCondLst>
                                  <p:childTnLst>
                                    <p:set>
                                      <p:cBhvr>
                                        <p:cTn id="64" dur="1" fill="hold">
                                          <p:stCondLst>
                                            <p:cond delay="0"/>
                                          </p:stCondLst>
                                        </p:cTn>
                                        <p:tgtEl>
                                          <p:spTgt spid="63"/>
                                        </p:tgtEl>
                                        <p:attrNameLst>
                                          <p:attrName>style.visibility</p:attrName>
                                        </p:attrNameLst>
                                      </p:cBhvr>
                                      <p:to>
                                        <p:strVal val="visible"/>
                                      </p:to>
                                    </p:set>
                                    <p:animEffect transition="in" filter="wipe(left)">
                                      <p:cBhvr>
                                        <p:cTn id="65" dur="500"/>
                                        <p:tgtEl>
                                          <p:spTgt spid="63"/>
                                        </p:tgtEl>
                                      </p:cBhvr>
                                    </p:animEffect>
                                  </p:childTnLst>
                                </p:cTn>
                              </p:par>
                            </p:childTnLst>
                          </p:cTn>
                        </p:par>
                      </p:childTnLst>
                    </p:cTn>
                  </p:par>
                  <p:par>
                    <p:cTn id="66" fill="hold">
                      <p:stCondLst>
                        <p:cond delay="indefinite"/>
                      </p:stCondLst>
                      <p:childTnLst>
                        <p:par>
                          <p:cTn id="67" fill="hold">
                            <p:stCondLst>
                              <p:cond delay="0"/>
                            </p:stCondLst>
                            <p:childTnLst>
                              <p:par>
                                <p:cTn id="68" presetID="14" presetClass="entr" presetSubtype="10" fill="hold" grpId="0" nodeType="clickEffect">
                                  <p:stCondLst>
                                    <p:cond delay="0"/>
                                  </p:stCondLst>
                                  <p:childTnLst>
                                    <p:set>
                                      <p:cBhvr>
                                        <p:cTn id="69" dur="1" fill="hold">
                                          <p:stCondLst>
                                            <p:cond delay="0"/>
                                          </p:stCondLst>
                                        </p:cTn>
                                        <p:tgtEl>
                                          <p:spTgt spid="66"/>
                                        </p:tgtEl>
                                        <p:attrNameLst>
                                          <p:attrName>style.visibility</p:attrName>
                                        </p:attrNameLst>
                                      </p:cBhvr>
                                      <p:to>
                                        <p:strVal val="visible"/>
                                      </p:to>
                                    </p:set>
                                    <p:animEffect transition="in" filter="randombar(horizontal)">
                                      <p:cBhvr>
                                        <p:cTn id="70" dur="500"/>
                                        <p:tgtEl>
                                          <p:spTgt spid="66"/>
                                        </p:tgtEl>
                                      </p:cBhvr>
                                    </p:animEffect>
                                  </p:childTnLst>
                                </p:cTn>
                              </p:par>
                              <p:par>
                                <p:cTn id="71" presetID="14" presetClass="entr" presetSubtype="10" fill="hold" grpId="0" nodeType="withEffect">
                                  <p:stCondLst>
                                    <p:cond delay="0"/>
                                  </p:stCondLst>
                                  <p:childTnLst>
                                    <p:set>
                                      <p:cBhvr>
                                        <p:cTn id="72" dur="1" fill="hold">
                                          <p:stCondLst>
                                            <p:cond delay="0"/>
                                          </p:stCondLst>
                                        </p:cTn>
                                        <p:tgtEl>
                                          <p:spTgt spid="65"/>
                                        </p:tgtEl>
                                        <p:attrNameLst>
                                          <p:attrName>style.visibility</p:attrName>
                                        </p:attrNameLst>
                                      </p:cBhvr>
                                      <p:to>
                                        <p:strVal val="visible"/>
                                      </p:to>
                                    </p:set>
                                    <p:animEffect transition="in" filter="randombar(horizontal)">
                                      <p:cBhvr>
                                        <p:cTn id="73" dur="500"/>
                                        <p:tgtEl>
                                          <p:spTgt spid="65"/>
                                        </p:tgtEl>
                                      </p:cBhvr>
                                    </p:animEffect>
                                  </p:childTnLst>
                                </p:cTn>
                              </p:par>
                              <p:par>
                                <p:cTn id="74" presetID="14" presetClass="entr" presetSubtype="10" fill="hold" grpId="0" nodeType="withEffect">
                                  <p:stCondLst>
                                    <p:cond delay="0"/>
                                  </p:stCondLst>
                                  <p:childTnLst>
                                    <p:set>
                                      <p:cBhvr>
                                        <p:cTn id="75" dur="1" fill="hold">
                                          <p:stCondLst>
                                            <p:cond delay="0"/>
                                          </p:stCondLst>
                                        </p:cTn>
                                        <p:tgtEl>
                                          <p:spTgt spid="64"/>
                                        </p:tgtEl>
                                        <p:attrNameLst>
                                          <p:attrName>style.visibility</p:attrName>
                                        </p:attrNameLst>
                                      </p:cBhvr>
                                      <p:to>
                                        <p:strVal val="visible"/>
                                      </p:to>
                                    </p:set>
                                    <p:animEffect transition="in" filter="randombar(horizontal)">
                                      <p:cBhvr>
                                        <p:cTn id="76" dur="500"/>
                                        <p:tgtEl>
                                          <p:spTgt spid="64"/>
                                        </p:tgtEl>
                                      </p:cBhvr>
                                    </p:animEffect>
                                  </p:childTnLst>
                                </p:cTn>
                              </p:par>
                            </p:childTnLst>
                          </p:cTn>
                        </p:par>
                      </p:childTnLst>
                    </p:cTn>
                  </p:par>
                  <p:par>
                    <p:cTn id="77" fill="hold">
                      <p:stCondLst>
                        <p:cond delay="indefinite"/>
                      </p:stCondLst>
                      <p:childTnLst>
                        <p:par>
                          <p:cTn id="78" fill="hold">
                            <p:stCondLst>
                              <p:cond delay="0"/>
                            </p:stCondLst>
                            <p:childTnLst>
                              <p:par>
                                <p:cTn id="79" presetID="14" presetClass="entr" presetSubtype="10" fill="hold" grpId="0" nodeType="clickEffect">
                                  <p:stCondLst>
                                    <p:cond delay="0"/>
                                  </p:stCondLst>
                                  <p:childTnLst>
                                    <p:set>
                                      <p:cBhvr>
                                        <p:cTn id="80" dur="1" fill="hold">
                                          <p:stCondLst>
                                            <p:cond delay="0"/>
                                          </p:stCondLst>
                                        </p:cTn>
                                        <p:tgtEl>
                                          <p:spTgt spid="70"/>
                                        </p:tgtEl>
                                        <p:attrNameLst>
                                          <p:attrName>style.visibility</p:attrName>
                                        </p:attrNameLst>
                                      </p:cBhvr>
                                      <p:to>
                                        <p:strVal val="visible"/>
                                      </p:to>
                                    </p:set>
                                    <p:animEffect transition="in" filter="randombar(horizontal)">
                                      <p:cBhvr>
                                        <p:cTn id="81" dur="500"/>
                                        <p:tgtEl>
                                          <p:spTgt spid="70"/>
                                        </p:tgtEl>
                                      </p:cBhvr>
                                    </p:animEffect>
                                  </p:childTnLst>
                                </p:cTn>
                              </p:par>
                              <p:par>
                                <p:cTn id="82" presetID="14" presetClass="entr" presetSubtype="10" fill="hold" grpId="0" nodeType="withEffect">
                                  <p:stCondLst>
                                    <p:cond delay="0"/>
                                  </p:stCondLst>
                                  <p:childTnLst>
                                    <p:set>
                                      <p:cBhvr>
                                        <p:cTn id="83" dur="1" fill="hold">
                                          <p:stCondLst>
                                            <p:cond delay="0"/>
                                          </p:stCondLst>
                                        </p:cTn>
                                        <p:tgtEl>
                                          <p:spTgt spid="72"/>
                                        </p:tgtEl>
                                        <p:attrNameLst>
                                          <p:attrName>style.visibility</p:attrName>
                                        </p:attrNameLst>
                                      </p:cBhvr>
                                      <p:to>
                                        <p:strVal val="visible"/>
                                      </p:to>
                                    </p:set>
                                    <p:animEffect transition="in" filter="randombar(horizontal)">
                                      <p:cBhvr>
                                        <p:cTn id="84" dur="500"/>
                                        <p:tgtEl>
                                          <p:spTgt spid="72"/>
                                        </p:tgtEl>
                                      </p:cBhvr>
                                    </p:animEffect>
                                  </p:childTnLst>
                                </p:cTn>
                              </p:par>
                              <p:par>
                                <p:cTn id="85" presetID="14" presetClass="entr" presetSubtype="10" fill="hold" grpId="0" nodeType="withEffect">
                                  <p:stCondLst>
                                    <p:cond delay="0"/>
                                  </p:stCondLst>
                                  <p:childTnLst>
                                    <p:set>
                                      <p:cBhvr>
                                        <p:cTn id="86" dur="1" fill="hold">
                                          <p:stCondLst>
                                            <p:cond delay="0"/>
                                          </p:stCondLst>
                                        </p:cTn>
                                        <p:tgtEl>
                                          <p:spTgt spid="71"/>
                                        </p:tgtEl>
                                        <p:attrNameLst>
                                          <p:attrName>style.visibility</p:attrName>
                                        </p:attrNameLst>
                                      </p:cBhvr>
                                      <p:to>
                                        <p:strVal val="visible"/>
                                      </p:to>
                                    </p:set>
                                    <p:animEffect transition="in" filter="randombar(horizontal)">
                                      <p:cBhvr>
                                        <p:cTn id="87" dur="500"/>
                                        <p:tgtEl>
                                          <p:spTgt spid="71"/>
                                        </p:tgtEl>
                                      </p:cBhvr>
                                    </p:animEffect>
                                  </p:childTnLst>
                                </p:cTn>
                              </p:par>
                            </p:childTnLst>
                          </p:cTn>
                        </p:par>
                      </p:childTnLst>
                    </p:cTn>
                  </p:par>
                  <p:par>
                    <p:cTn id="88" fill="hold">
                      <p:stCondLst>
                        <p:cond delay="indefinite"/>
                      </p:stCondLst>
                      <p:childTnLst>
                        <p:par>
                          <p:cTn id="89" fill="hold">
                            <p:stCondLst>
                              <p:cond delay="0"/>
                            </p:stCondLst>
                            <p:childTnLst>
                              <p:par>
                                <p:cTn id="90" presetID="14" presetClass="entr" presetSubtype="10" fill="hold" grpId="0" nodeType="clickEffect">
                                  <p:stCondLst>
                                    <p:cond delay="0"/>
                                  </p:stCondLst>
                                  <p:childTnLst>
                                    <p:set>
                                      <p:cBhvr>
                                        <p:cTn id="91" dur="1" fill="hold">
                                          <p:stCondLst>
                                            <p:cond delay="0"/>
                                          </p:stCondLst>
                                        </p:cTn>
                                        <p:tgtEl>
                                          <p:spTgt spid="67"/>
                                        </p:tgtEl>
                                        <p:attrNameLst>
                                          <p:attrName>style.visibility</p:attrName>
                                        </p:attrNameLst>
                                      </p:cBhvr>
                                      <p:to>
                                        <p:strVal val="visible"/>
                                      </p:to>
                                    </p:set>
                                    <p:animEffect transition="in" filter="randombar(horizontal)">
                                      <p:cBhvr>
                                        <p:cTn id="92" dur="500"/>
                                        <p:tgtEl>
                                          <p:spTgt spid="67"/>
                                        </p:tgtEl>
                                      </p:cBhvr>
                                    </p:animEffect>
                                  </p:childTnLst>
                                </p:cTn>
                              </p:par>
                              <p:par>
                                <p:cTn id="93" presetID="14" presetClass="entr" presetSubtype="10" fill="hold" grpId="0" nodeType="withEffect">
                                  <p:stCondLst>
                                    <p:cond delay="0"/>
                                  </p:stCondLst>
                                  <p:childTnLst>
                                    <p:set>
                                      <p:cBhvr>
                                        <p:cTn id="94" dur="1" fill="hold">
                                          <p:stCondLst>
                                            <p:cond delay="0"/>
                                          </p:stCondLst>
                                        </p:cTn>
                                        <p:tgtEl>
                                          <p:spTgt spid="68"/>
                                        </p:tgtEl>
                                        <p:attrNameLst>
                                          <p:attrName>style.visibility</p:attrName>
                                        </p:attrNameLst>
                                      </p:cBhvr>
                                      <p:to>
                                        <p:strVal val="visible"/>
                                      </p:to>
                                    </p:set>
                                    <p:animEffect transition="in" filter="randombar(horizontal)">
                                      <p:cBhvr>
                                        <p:cTn id="95" dur="500"/>
                                        <p:tgtEl>
                                          <p:spTgt spid="68"/>
                                        </p:tgtEl>
                                      </p:cBhvr>
                                    </p:animEffect>
                                  </p:childTnLst>
                                </p:cTn>
                              </p:par>
                              <p:par>
                                <p:cTn id="96" presetID="14" presetClass="entr" presetSubtype="10" fill="hold" grpId="0" nodeType="withEffect">
                                  <p:stCondLst>
                                    <p:cond delay="0"/>
                                  </p:stCondLst>
                                  <p:childTnLst>
                                    <p:set>
                                      <p:cBhvr>
                                        <p:cTn id="97" dur="1" fill="hold">
                                          <p:stCondLst>
                                            <p:cond delay="0"/>
                                          </p:stCondLst>
                                        </p:cTn>
                                        <p:tgtEl>
                                          <p:spTgt spid="69"/>
                                        </p:tgtEl>
                                        <p:attrNameLst>
                                          <p:attrName>style.visibility</p:attrName>
                                        </p:attrNameLst>
                                      </p:cBhvr>
                                      <p:to>
                                        <p:strVal val="visible"/>
                                      </p:to>
                                    </p:set>
                                    <p:animEffect transition="in" filter="randombar(horizontal)">
                                      <p:cBhvr>
                                        <p:cTn id="98" dur="500"/>
                                        <p:tgtEl>
                                          <p:spTgt spid="69"/>
                                        </p:tgtEl>
                                      </p:cBhvr>
                                    </p:animEffect>
                                  </p:childTnLst>
                                </p:cTn>
                              </p:par>
                            </p:childTnLst>
                          </p:cTn>
                        </p:par>
                      </p:childTnLst>
                    </p:cTn>
                  </p:par>
                  <p:par>
                    <p:cTn id="99" fill="hold">
                      <p:stCondLst>
                        <p:cond delay="indefinite"/>
                      </p:stCondLst>
                      <p:childTnLst>
                        <p:par>
                          <p:cTn id="100" fill="hold">
                            <p:stCondLst>
                              <p:cond delay="0"/>
                            </p:stCondLst>
                            <p:childTnLst>
                              <p:par>
                                <p:cTn id="101" presetID="14" presetClass="entr" presetSubtype="10" fill="hold" grpId="0" nodeType="clickEffect">
                                  <p:stCondLst>
                                    <p:cond delay="0"/>
                                  </p:stCondLst>
                                  <p:childTnLst>
                                    <p:set>
                                      <p:cBhvr>
                                        <p:cTn id="102" dur="1" fill="hold">
                                          <p:stCondLst>
                                            <p:cond delay="0"/>
                                          </p:stCondLst>
                                        </p:cTn>
                                        <p:tgtEl>
                                          <p:spTgt spid="73"/>
                                        </p:tgtEl>
                                        <p:attrNameLst>
                                          <p:attrName>style.visibility</p:attrName>
                                        </p:attrNameLst>
                                      </p:cBhvr>
                                      <p:to>
                                        <p:strVal val="visible"/>
                                      </p:to>
                                    </p:set>
                                    <p:animEffect transition="in" filter="randombar(horizontal)">
                                      <p:cBhvr>
                                        <p:cTn id="103" dur="500"/>
                                        <p:tgtEl>
                                          <p:spTgt spid="73"/>
                                        </p:tgtEl>
                                      </p:cBhvr>
                                    </p:animEffect>
                                  </p:childTnLst>
                                </p:cTn>
                              </p:par>
                              <p:par>
                                <p:cTn id="104" presetID="14" presetClass="entr" presetSubtype="10" fill="hold" grpId="0" nodeType="withEffect">
                                  <p:stCondLst>
                                    <p:cond delay="0"/>
                                  </p:stCondLst>
                                  <p:childTnLst>
                                    <p:set>
                                      <p:cBhvr>
                                        <p:cTn id="105" dur="1" fill="hold">
                                          <p:stCondLst>
                                            <p:cond delay="0"/>
                                          </p:stCondLst>
                                        </p:cTn>
                                        <p:tgtEl>
                                          <p:spTgt spid="74"/>
                                        </p:tgtEl>
                                        <p:attrNameLst>
                                          <p:attrName>style.visibility</p:attrName>
                                        </p:attrNameLst>
                                      </p:cBhvr>
                                      <p:to>
                                        <p:strVal val="visible"/>
                                      </p:to>
                                    </p:set>
                                    <p:animEffect transition="in" filter="randombar(horizontal)">
                                      <p:cBhvr>
                                        <p:cTn id="106" dur="500"/>
                                        <p:tgtEl>
                                          <p:spTgt spid="74"/>
                                        </p:tgtEl>
                                      </p:cBhvr>
                                    </p:animEffect>
                                  </p:childTnLst>
                                </p:cTn>
                              </p:par>
                              <p:par>
                                <p:cTn id="107" presetID="14" presetClass="entr" presetSubtype="10" fill="hold" grpId="0" nodeType="withEffect">
                                  <p:stCondLst>
                                    <p:cond delay="0"/>
                                  </p:stCondLst>
                                  <p:childTnLst>
                                    <p:set>
                                      <p:cBhvr>
                                        <p:cTn id="108" dur="1" fill="hold">
                                          <p:stCondLst>
                                            <p:cond delay="0"/>
                                          </p:stCondLst>
                                        </p:cTn>
                                        <p:tgtEl>
                                          <p:spTgt spid="75"/>
                                        </p:tgtEl>
                                        <p:attrNameLst>
                                          <p:attrName>style.visibility</p:attrName>
                                        </p:attrNameLst>
                                      </p:cBhvr>
                                      <p:to>
                                        <p:strVal val="visible"/>
                                      </p:to>
                                    </p:set>
                                    <p:animEffect transition="in" filter="randombar(horizontal)">
                                      <p:cBhvr>
                                        <p:cTn id="109" dur="500"/>
                                        <p:tgtEl>
                                          <p:spTgt spid="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 grpId="0"/>
      <p:bldP spid="60" grpId="0"/>
      <p:bldP spid="61" grpId="0"/>
      <p:bldP spid="62" grpId="0"/>
      <p:bldP spid="63" grpId="0"/>
      <p:bldP spid="64" grpId="0" animBg="1"/>
      <p:bldP spid="65" grpId="0"/>
      <p:bldP spid="66" grpId="0"/>
      <p:bldP spid="67" grpId="0" animBg="1"/>
      <p:bldP spid="68" grpId="0"/>
      <p:bldP spid="69" grpId="0"/>
      <p:bldP spid="70" grpId="0" animBg="1"/>
      <p:bldP spid="71" grpId="0"/>
      <p:bldP spid="72" grpId="0"/>
      <p:bldP spid="73" grpId="0" animBg="1"/>
      <p:bldP spid="74" grpId="0"/>
      <p:bldP spid="75"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dirty="0">
                <a:cs typeface="+mn-ea"/>
              </a:rPr>
              <a:t>单击此处添加标题</a:t>
            </a:r>
            <a:endParaRPr lang="zh-CN" altLang="en-US" dirty="0">
              <a:ea typeface="+mn-ea"/>
              <a:cs typeface="+mn-ea"/>
            </a:endParaRPr>
          </a:p>
        </p:txBody>
      </p:sp>
      <p:sp>
        <p:nvSpPr>
          <p:cNvPr id="25" name="Freeform 5"/>
          <p:cNvSpPr/>
          <p:nvPr/>
        </p:nvSpPr>
        <p:spPr bwMode="auto">
          <a:xfrm flipH="1">
            <a:off x="4304187" y="1984965"/>
            <a:ext cx="1851742" cy="2137612"/>
          </a:xfrm>
          <a:custGeom>
            <a:avLst/>
            <a:gdLst>
              <a:gd name="T0" fmla="*/ 2010 w 2010"/>
              <a:gd name="T1" fmla="*/ 1740 h 2320"/>
              <a:gd name="T2" fmla="*/ 1005 w 2010"/>
              <a:gd name="T3" fmla="*/ 2320 h 2320"/>
              <a:gd name="T4" fmla="*/ 0 w 2010"/>
              <a:gd name="T5" fmla="*/ 1740 h 2320"/>
              <a:gd name="T6" fmla="*/ 0 w 2010"/>
              <a:gd name="T7" fmla="*/ 581 h 2320"/>
              <a:gd name="T8" fmla="*/ 1005 w 2010"/>
              <a:gd name="T9" fmla="*/ 0 h 2320"/>
              <a:gd name="T10" fmla="*/ 2010 w 2010"/>
              <a:gd name="T11" fmla="*/ 581 h 2320"/>
              <a:gd name="T12" fmla="*/ 2010 w 2010"/>
              <a:gd name="T13" fmla="*/ 1740 h 2320"/>
            </a:gdLst>
            <a:ahLst/>
            <a:cxnLst>
              <a:cxn ang="0">
                <a:pos x="T0" y="T1"/>
              </a:cxn>
              <a:cxn ang="0">
                <a:pos x="T2" y="T3"/>
              </a:cxn>
              <a:cxn ang="0">
                <a:pos x="T4" y="T5"/>
              </a:cxn>
              <a:cxn ang="0">
                <a:pos x="T6" y="T7"/>
              </a:cxn>
              <a:cxn ang="0">
                <a:pos x="T8" y="T9"/>
              </a:cxn>
              <a:cxn ang="0">
                <a:pos x="T10" y="T11"/>
              </a:cxn>
              <a:cxn ang="0">
                <a:pos x="T12" y="T13"/>
              </a:cxn>
            </a:cxnLst>
            <a:rect l="0" t="0" r="r" b="b"/>
            <a:pathLst>
              <a:path w="2010" h="2320">
                <a:moveTo>
                  <a:pt x="2010" y="1740"/>
                </a:moveTo>
                <a:lnTo>
                  <a:pt x="1005" y="2320"/>
                </a:lnTo>
                <a:lnTo>
                  <a:pt x="0" y="1740"/>
                </a:lnTo>
                <a:lnTo>
                  <a:pt x="0" y="581"/>
                </a:lnTo>
                <a:lnTo>
                  <a:pt x="1005" y="0"/>
                </a:lnTo>
                <a:lnTo>
                  <a:pt x="2010" y="581"/>
                </a:lnTo>
                <a:lnTo>
                  <a:pt x="2010" y="1740"/>
                </a:lnTo>
                <a:close/>
              </a:path>
            </a:pathLst>
          </a:custGeom>
          <a:solidFill>
            <a:schemeClr val="accent6"/>
          </a:solidFill>
          <a:ln>
            <a:noFill/>
          </a:ln>
        </p:spPr>
        <p:txBody>
          <a:bodyPr vert="horz" wrap="square" lIns="91440" tIns="45720" rIns="91440" bIns="45720" numCol="1" anchor="ctr" anchorCtr="0" compatLnSpc="1"/>
          <a:lstStyle/>
          <a:p>
            <a:pPr lvl="0" algn="ctr"/>
            <a:endParaRPr lang="en-US" sz="5400" dirty="0">
              <a:latin typeface="+mn-ea"/>
              <a:cs typeface="+mn-ea"/>
            </a:endParaRPr>
          </a:p>
        </p:txBody>
      </p:sp>
      <p:sp>
        <p:nvSpPr>
          <p:cNvPr id="26" name="Freeform 5"/>
          <p:cNvSpPr/>
          <p:nvPr/>
        </p:nvSpPr>
        <p:spPr bwMode="auto">
          <a:xfrm flipH="1">
            <a:off x="3702203" y="3684457"/>
            <a:ext cx="1179910" cy="1362064"/>
          </a:xfrm>
          <a:custGeom>
            <a:avLst/>
            <a:gdLst>
              <a:gd name="T0" fmla="*/ 2010 w 2010"/>
              <a:gd name="T1" fmla="*/ 1740 h 2320"/>
              <a:gd name="T2" fmla="*/ 1005 w 2010"/>
              <a:gd name="T3" fmla="*/ 2320 h 2320"/>
              <a:gd name="T4" fmla="*/ 0 w 2010"/>
              <a:gd name="T5" fmla="*/ 1740 h 2320"/>
              <a:gd name="T6" fmla="*/ 0 w 2010"/>
              <a:gd name="T7" fmla="*/ 581 h 2320"/>
              <a:gd name="T8" fmla="*/ 1005 w 2010"/>
              <a:gd name="T9" fmla="*/ 0 h 2320"/>
              <a:gd name="T10" fmla="*/ 2010 w 2010"/>
              <a:gd name="T11" fmla="*/ 581 h 2320"/>
              <a:gd name="T12" fmla="*/ 2010 w 2010"/>
              <a:gd name="T13" fmla="*/ 1740 h 2320"/>
            </a:gdLst>
            <a:ahLst/>
            <a:cxnLst>
              <a:cxn ang="0">
                <a:pos x="T0" y="T1"/>
              </a:cxn>
              <a:cxn ang="0">
                <a:pos x="T2" y="T3"/>
              </a:cxn>
              <a:cxn ang="0">
                <a:pos x="T4" y="T5"/>
              </a:cxn>
              <a:cxn ang="0">
                <a:pos x="T6" y="T7"/>
              </a:cxn>
              <a:cxn ang="0">
                <a:pos x="T8" y="T9"/>
              </a:cxn>
              <a:cxn ang="0">
                <a:pos x="T10" y="T11"/>
              </a:cxn>
              <a:cxn ang="0">
                <a:pos x="T12" y="T13"/>
              </a:cxn>
            </a:cxnLst>
            <a:rect l="0" t="0" r="r" b="b"/>
            <a:pathLst>
              <a:path w="2010" h="2320">
                <a:moveTo>
                  <a:pt x="2010" y="1740"/>
                </a:moveTo>
                <a:lnTo>
                  <a:pt x="1005" y="2320"/>
                </a:lnTo>
                <a:lnTo>
                  <a:pt x="0" y="1740"/>
                </a:lnTo>
                <a:lnTo>
                  <a:pt x="0" y="581"/>
                </a:lnTo>
                <a:lnTo>
                  <a:pt x="1005" y="0"/>
                </a:lnTo>
                <a:lnTo>
                  <a:pt x="2010" y="581"/>
                </a:lnTo>
                <a:lnTo>
                  <a:pt x="2010" y="1740"/>
                </a:lnTo>
                <a:close/>
              </a:path>
            </a:pathLst>
          </a:custGeom>
          <a:solidFill>
            <a:schemeClr val="accent2"/>
          </a:solidFill>
          <a:ln>
            <a:noFill/>
          </a:ln>
        </p:spPr>
        <p:txBody>
          <a:bodyPr vert="horz" wrap="square" lIns="91440" tIns="45720" rIns="91440" bIns="45720" numCol="1" anchor="ctr" anchorCtr="0" compatLnSpc="1"/>
          <a:lstStyle/>
          <a:p>
            <a:pPr lvl="0" algn="ctr"/>
            <a:endParaRPr lang="en-US" sz="3200" dirty="0">
              <a:latin typeface="+mn-ea"/>
              <a:cs typeface="+mn-ea"/>
            </a:endParaRPr>
          </a:p>
        </p:txBody>
      </p:sp>
      <p:sp>
        <p:nvSpPr>
          <p:cNvPr id="27" name="Freeform 5"/>
          <p:cNvSpPr/>
          <p:nvPr/>
        </p:nvSpPr>
        <p:spPr bwMode="auto">
          <a:xfrm flipH="1">
            <a:off x="6252161" y="2229232"/>
            <a:ext cx="1039781" cy="1200301"/>
          </a:xfrm>
          <a:custGeom>
            <a:avLst/>
            <a:gdLst>
              <a:gd name="T0" fmla="*/ 2010 w 2010"/>
              <a:gd name="T1" fmla="*/ 1740 h 2320"/>
              <a:gd name="T2" fmla="*/ 1005 w 2010"/>
              <a:gd name="T3" fmla="*/ 2320 h 2320"/>
              <a:gd name="T4" fmla="*/ 0 w 2010"/>
              <a:gd name="T5" fmla="*/ 1740 h 2320"/>
              <a:gd name="T6" fmla="*/ 0 w 2010"/>
              <a:gd name="T7" fmla="*/ 581 h 2320"/>
              <a:gd name="T8" fmla="*/ 1005 w 2010"/>
              <a:gd name="T9" fmla="*/ 0 h 2320"/>
              <a:gd name="T10" fmla="*/ 2010 w 2010"/>
              <a:gd name="T11" fmla="*/ 581 h 2320"/>
              <a:gd name="T12" fmla="*/ 2010 w 2010"/>
              <a:gd name="T13" fmla="*/ 1740 h 2320"/>
            </a:gdLst>
            <a:ahLst/>
            <a:cxnLst>
              <a:cxn ang="0">
                <a:pos x="T0" y="T1"/>
              </a:cxn>
              <a:cxn ang="0">
                <a:pos x="T2" y="T3"/>
              </a:cxn>
              <a:cxn ang="0">
                <a:pos x="T4" y="T5"/>
              </a:cxn>
              <a:cxn ang="0">
                <a:pos x="T6" y="T7"/>
              </a:cxn>
              <a:cxn ang="0">
                <a:pos x="T8" y="T9"/>
              </a:cxn>
              <a:cxn ang="0">
                <a:pos x="T10" y="T11"/>
              </a:cxn>
              <a:cxn ang="0">
                <a:pos x="T12" y="T13"/>
              </a:cxn>
            </a:cxnLst>
            <a:rect l="0" t="0" r="r" b="b"/>
            <a:pathLst>
              <a:path w="2010" h="2320">
                <a:moveTo>
                  <a:pt x="2010" y="1740"/>
                </a:moveTo>
                <a:lnTo>
                  <a:pt x="1005" y="2320"/>
                </a:lnTo>
                <a:lnTo>
                  <a:pt x="0" y="1740"/>
                </a:lnTo>
                <a:lnTo>
                  <a:pt x="0" y="581"/>
                </a:lnTo>
                <a:lnTo>
                  <a:pt x="1005" y="0"/>
                </a:lnTo>
                <a:lnTo>
                  <a:pt x="2010" y="581"/>
                </a:lnTo>
                <a:lnTo>
                  <a:pt x="2010" y="1740"/>
                </a:lnTo>
                <a:close/>
              </a:path>
            </a:pathLst>
          </a:custGeom>
          <a:solidFill>
            <a:schemeClr val="accent3"/>
          </a:solidFill>
          <a:ln>
            <a:noFill/>
          </a:ln>
        </p:spPr>
        <p:txBody>
          <a:bodyPr vert="horz" wrap="square" lIns="91440" tIns="45720" rIns="91440" bIns="45720" numCol="1" anchor="ctr" anchorCtr="0" compatLnSpc="1"/>
          <a:lstStyle/>
          <a:p>
            <a:pPr lvl="0" algn="ctr"/>
            <a:endParaRPr lang="en-US" sz="2000" dirty="0">
              <a:latin typeface="+mn-ea"/>
              <a:cs typeface="+mn-ea"/>
            </a:endParaRPr>
          </a:p>
        </p:txBody>
      </p:sp>
      <p:sp>
        <p:nvSpPr>
          <p:cNvPr id="28" name="Freeform 5"/>
          <p:cNvSpPr/>
          <p:nvPr/>
        </p:nvSpPr>
        <p:spPr bwMode="auto">
          <a:xfrm flipH="1">
            <a:off x="6805183" y="3040896"/>
            <a:ext cx="1633193" cy="1885325"/>
          </a:xfrm>
          <a:custGeom>
            <a:avLst/>
            <a:gdLst>
              <a:gd name="T0" fmla="*/ 2010 w 2010"/>
              <a:gd name="T1" fmla="*/ 1740 h 2320"/>
              <a:gd name="T2" fmla="*/ 1005 w 2010"/>
              <a:gd name="T3" fmla="*/ 2320 h 2320"/>
              <a:gd name="T4" fmla="*/ 0 w 2010"/>
              <a:gd name="T5" fmla="*/ 1740 h 2320"/>
              <a:gd name="T6" fmla="*/ 0 w 2010"/>
              <a:gd name="T7" fmla="*/ 581 h 2320"/>
              <a:gd name="T8" fmla="*/ 1005 w 2010"/>
              <a:gd name="T9" fmla="*/ 0 h 2320"/>
              <a:gd name="T10" fmla="*/ 2010 w 2010"/>
              <a:gd name="T11" fmla="*/ 581 h 2320"/>
              <a:gd name="T12" fmla="*/ 2010 w 2010"/>
              <a:gd name="T13" fmla="*/ 1740 h 2320"/>
            </a:gdLst>
            <a:ahLst/>
            <a:cxnLst>
              <a:cxn ang="0">
                <a:pos x="T0" y="T1"/>
              </a:cxn>
              <a:cxn ang="0">
                <a:pos x="T2" y="T3"/>
              </a:cxn>
              <a:cxn ang="0">
                <a:pos x="T4" y="T5"/>
              </a:cxn>
              <a:cxn ang="0">
                <a:pos x="T6" y="T7"/>
              </a:cxn>
              <a:cxn ang="0">
                <a:pos x="T8" y="T9"/>
              </a:cxn>
              <a:cxn ang="0">
                <a:pos x="T10" y="T11"/>
              </a:cxn>
              <a:cxn ang="0">
                <a:pos x="T12" y="T13"/>
              </a:cxn>
            </a:cxnLst>
            <a:rect l="0" t="0" r="r" b="b"/>
            <a:pathLst>
              <a:path w="2010" h="2320">
                <a:moveTo>
                  <a:pt x="2010" y="1740"/>
                </a:moveTo>
                <a:lnTo>
                  <a:pt x="1005" y="2320"/>
                </a:lnTo>
                <a:lnTo>
                  <a:pt x="0" y="1740"/>
                </a:lnTo>
                <a:lnTo>
                  <a:pt x="0" y="581"/>
                </a:lnTo>
                <a:lnTo>
                  <a:pt x="1005" y="0"/>
                </a:lnTo>
                <a:lnTo>
                  <a:pt x="2010" y="581"/>
                </a:lnTo>
                <a:lnTo>
                  <a:pt x="2010" y="1740"/>
                </a:lnTo>
                <a:close/>
              </a:path>
            </a:pathLst>
          </a:custGeom>
          <a:solidFill>
            <a:schemeClr val="accent4"/>
          </a:solidFill>
          <a:ln>
            <a:noFill/>
          </a:ln>
        </p:spPr>
        <p:txBody>
          <a:bodyPr vert="horz" wrap="square" lIns="91440" tIns="45720" rIns="91440" bIns="45720" numCol="1" anchor="ctr" anchorCtr="0" compatLnSpc="1"/>
          <a:lstStyle/>
          <a:p>
            <a:pPr algn="ctr"/>
            <a:endParaRPr lang="en-US" sz="4800" dirty="0">
              <a:solidFill>
                <a:schemeClr val="bg1"/>
              </a:solidFill>
              <a:latin typeface="+mn-ea"/>
              <a:cs typeface="+mn-ea"/>
            </a:endParaRPr>
          </a:p>
        </p:txBody>
      </p:sp>
      <p:sp>
        <p:nvSpPr>
          <p:cNvPr id="29" name="Freeform 5"/>
          <p:cNvSpPr/>
          <p:nvPr/>
        </p:nvSpPr>
        <p:spPr bwMode="auto">
          <a:xfrm flipH="1">
            <a:off x="8544529" y="3256422"/>
            <a:ext cx="879721" cy="1015533"/>
          </a:xfrm>
          <a:custGeom>
            <a:avLst/>
            <a:gdLst>
              <a:gd name="T0" fmla="*/ 2010 w 2010"/>
              <a:gd name="T1" fmla="*/ 1740 h 2320"/>
              <a:gd name="T2" fmla="*/ 1005 w 2010"/>
              <a:gd name="T3" fmla="*/ 2320 h 2320"/>
              <a:gd name="T4" fmla="*/ 0 w 2010"/>
              <a:gd name="T5" fmla="*/ 1740 h 2320"/>
              <a:gd name="T6" fmla="*/ 0 w 2010"/>
              <a:gd name="T7" fmla="*/ 581 h 2320"/>
              <a:gd name="T8" fmla="*/ 1005 w 2010"/>
              <a:gd name="T9" fmla="*/ 0 h 2320"/>
              <a:gd name="T10" fmla="*/ 2010 w 2010"/>
              <a:gd name="T11" fmla="*/ 581 h 2320"/>
              <a:gd name="T12" fmla="*/ 2010 w 2010"/>
              <a:gd name="T13" fmla="*/ 1740 h 2320"/>
            </a:gdLst>
            <a:ahLst/>
            <a:cxnLst>
              <a:cxn ang="0">
                <a:pos x="T0" y="T1"/>
              </a:cxn>
              <a:cxn ang="0">
                <a:pos x="T2" y="T3"/>
              </a:cxn>
              <a:cxn ang="0">
                <a:pos x="T4" y="T5"/>
              </a:cxn>
              <a:cxn ang="0">
                <a:pos x="T6" y="T7"/>
              </a:cxn>
              <a:cxn ang="0">
                <a:pos x="T8" y="T9"/>
              </a:cxn>
              <a:cxn ang="0">
                <a:pos x="T10" y="T11"/>
              </a:cxn>
              <a:cxn ang="0">
                <a:pos x="T12" y="T13"/>
              </a:cxn>
            </a:cxnLst>
            <a:rect l="0" t="0" r="r" b="b"/>
            <a:pathLst>
              <a:path w="2010" h="2320">
                <a:moveTo>
                  <a:pt x="2010" y="1740"/>
                </a:moveTo>
                <a:lnTo>
                  <a:pt x="1005" y="2320"/>
                </a:lnTo>
                <a:lnTo>
                  <a:pt x="0" y="1740"/>
                </a:lnTo>
                <a:lnTo>
                  <a:pt x="0" y="581"/>
                </a:lnTo>
                <a:lnTo>
                  <a:pt x="1005" y="0"/>
                </a:lnTo>
                <a:lnTo>
                  <a:pt x="2010" y="581"/>
                </a:lnTo>
                <a:lnTo>
                  <a:pt x="2010" y="1740"/>
                </a:lnTo>
                <a:close/>
              </a:path>
            </a:pathLst>
          </a:custGeom>
          <a:solidFill>
            <a:schemeClr val="accent5"/>
          </a:solidFill>
          <a:ln>
            <a:noFill/>
          </a:ln>
        </p:spPr>
        <p:txBody>
          <a:bodyPr vert="horz" wrap="square" lIns="91440" tIns="45720" rIns="91440" bIns="45720" numCol="1" anchor="ctr" anchorCtr="0" compatLnSpc="1"/>
          <a:lstStyle/>
          <a:p>
            <a:pPr lvl="0" algn="ctr"/>
            <a:endParaRPr lang="en-US" sz="2400" dirty="0">
              <a:latin typeface="+mn-ea"/>
              <a:cs typeface="+mn-ea"/>
            </a:endParaRPr>
          </a:p>
        </p:txBody>
      </p:sp>
      <p:sp>
        <p:nvSpPr>
          <p:cNvPr id="30" name="Freeform 5"/>
          <p:cNvSpPr/>
          <p:nvPr/>
        </p:nvSpPr>
        <p:spPr bwMode="auto">
          <a:xfrm flipH="1">
            <a:off x="2740389" y="3224642"/>
            <a:ext cx="879721" cy="1015533"/>
          </a:xfrm>
          <a:custGeom>
            <a:avLst/>
            <a:gdLst>
              <a:gd name="T0" fmla="*/ 2010 w 2010"/>
              <a:gd name="T1" fmla="*/ 1740 h 2320"/>
              <a:gd name="T2" fmla="*/ 1005 w 2010"/>
              <a:gd name="T3" fmla="*/ 2320 h 2320"/>
              <a:gd name="T4" fmla="*/ 0 w 2010"/>
              <a:gd name="T5" fmla="*/ 1740 h 2320"/>
              <a:gd name="T6" fmla="*/ 0 w 2010"/>
              <a:gd name="T7" fmla="*/ 581 h 2320"/>
              <a:gd name="T8" fmla="*/ 1005 w 2010"/>
              <a:gd name="T9" fmla="*/ 0 h 2320"/>
              <a:gd name="T10" fmla="*/ 2010 w 2010"/>
              <a:gd name="T11" fmla="*/ 581 h 2320"/>
              <a:gd name="T12" fmla="*/ 2010 w 2010"/>
              <a:gd name="T13" fmla="*/ 1740 h 2320"/>
            </a:gdLst>
            <a:ahLst/>
            <a:cxnLst>
              <a:cxn ang="0">
                <a:pos x="T0" y="T1"/>
              </a:cxn>
              <a:cxn ang="0">
                <a:pos x="T2" y="T3"/>
              </a:cxn>
              <a:cxn ang="0">
                <a:pos x="T4" y="T5"/>
              </a:cxn>
              <a:cxn ang="0">
                <a:pos x="T6" y="T7"/>
              </a:cxn>
              <a:cxn ang="0">
                <a:pos x="T8" y="T9"/>
              </a:cxn>
              <a:cxn ang="0">
                <a:pos x="T10" y="T11"/>
              </a:cxn>
              <a:cxn ang="0">
                <a:pos x="T12" y="T13"/>
              </a:cxn>
            </a:cxnLst>
            <a:rect l="0" t="0" r="r" b="b"/>
            <a:pathLst>
              <a:path w="2010" h="2320">
                <a:moveTo>
                  <a:pt x="2010" y="1740"/>
                </a:moveTo>
                <a:lnTo>
                  <a:pt x="1005" y="2320"/>
                </a:lnTo>
                <a:lnTo>
                  <a:pt x="0" y="1740"/>
                </a:lnTo>
                <a:lnTo>
                  <a:pt x="0" y="581"/>
                </a:lnTo>
                <a:lnTo>
                  <a:pt x="1005" y="0"/>
                </a:lnTo>
                <a:lnTo>
                  <a:pt x="2010" y="581"/>
                </a:lnTo>
                <a:lnTo>
                  <a:pt x="2010" y="1740"/>
                </a:lnTo>
                <a:close/>
              </a:path>
            </a:pathLst>
          </a:custGeom>
          <a:solidFill>
            <a:schemeClr val="accent1"/>
          </a:solidFill>
          <a:ln>
            <a:noFill/>
          </a:ln>
        </p:spPr>
        <p:txBody>
          <a:bodyPr vert="horz" wrap="square" lIns="91440" tIns="45720" rIns="91440" bIns="45720" numCol="1" anchor="ctr" anchorCtr="0" compatLnSpc="1"/>
          <a:lstStyle/>
          <a:p>
            <a:pPr lvl="0" algn="ctr"/>
            <a:endParaRPr lang="en-US" sz="2400" dirty="0">
              <a:latin typeface="+mn-ea"/>
              <a:cs typeface="+mn-ea"/>
            </a:endParaRPr>
          </a:p>
        </p:txBody>
      </p:sp>
      <p:sp>
        <p:nvSpPr>
          <p:cNvPr id="31" name="Text Placeholder 32"/>
          <p:cNvSpPr txBox="1"/>
          <p:nvPr/>
        </p:nvSpPr>
        <p:spPr>
          <a:xfrm>
            <a:off x="1928080" y="1846552"/>
            <a:ext cx="1774125" cy="382678"/>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zh-CN" altLang="en-US" sz="1000" dirty="0">
                <a:solidFill>
                  <a:srgbClr val="7F7F7F"/>
                </a:solidFill>
                <a:latin typeface="+mn-ea"/>
                <a:cs typeface="+mn-ea"/>
              </a:rPr>
              <a:t>此处添加详细文本描述，建议与标题相关并符合整体语言风格。</a:t>
            </a:r>
            <a:endParaRPr lang="en-US" sz="1000" dirty="0">
              <a:solidFill>
                <a:srgbClr val="7F7F7F"/>
              </a:solidFill>
              <a:latin typeface="+mn-ea"/>
              <a:cs typeface="+mn-ea"/>
            </a:endParaRPr>
          </a:p>
        </p:txBody>
      </p:sp>
      <p:sp>
        <p:nvSpPr>
          <p:cNvPr id="32" name="Text Placeholder 33"/>
          <p:cNvSpPr txBox="1"/>
          <p:nvPr/>
        </p:nvSpPr>
        <p:spPr>
          <a:xfrm>
            <a:off x="1913795" y="1566376"/>
            <a:ext cx="1786628" cy="332659"/>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zh-CN" altLang="en-US" sz="1300" b="1" dirty="0">
                <a:solidFill>
                  <a:schemeClr val="accent6"/>
                </a:solidFill>
                <a:latin typeface="+mn-ea"/>
                <a:cs typeface="+mn-ea"/>
              </a:rPr>
              <a:t>产品应用</a:t>
            </a:r>
            <a:endParaRPr lang="en-AU" sz="1300" b="1" dirty="0">
              <a:solidFill>
                <a:schemeClr val="accent6"/>
              </a:solidFill>
              <a:latin typeface="+mn-ea"/>
              <a:cs typeface="+mn-ea"/>
            </a:endParaRPr>
          </a:p>
        </p:txBody>
      </p:sp>
      <p:sp>
        <p:nvSpPr>
          <p:cNvPr id="33" name="Text Placeholder 32"/>
          <p:cNvSpPr txBox="1"/>
          <p:nvPr/>
        </p:nvSpPr>
        <p:spPr>
          <a:xfrm>
            <a:off x="900332" y="4765066"/>
            <a:ext cx="1774125" cy="382678"/>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zh-CN" altLang="en-US" sz="1000" dirty="0">
                <a:solidFill>
                  <a:srgbClr val="7F7F7F"/>
                </a:solidFill>
                <a:latin typeface="+mn-ea"/>
                <a:cs typeface="+mn-ea"/>
              </a:rPr>
              <a:t>此处添加详细文本描述，建议与标题相关并符合整体语言风格。</a:t>
            </a:r>
            <a:endParaRPr lang="en-US" sz="1000" dirty="0">
              <a:solidFill>
                <a:srgbClr val="7F7F7F"/>
              </a:solidFill>
              <a:latin typeface="+mn-ea"/>
              <a:cs typeface="+mn-ea"/>
            </a:endParaRPr>
          </a:p>
        </p:txBody>
      </p:sp>
      <p:sp>
        <p:nvSpPr>
          <p:cNvPr id="34" name="Text Placeholder 33"/>
          <p:cNvSpPr txBox="1"/>
          <p:nvPr/>
        </p:nvSpPr>
        <p:spPr>
          <a:xfrm>
            <a:off x="886046" y="4484890"/>
            <a:ext cx="1786628" cy="332659"/>
          </a:xfrm>
          <a:prstGeom prst="rect">
            <a:avLst/>
          </a:prstGeom>
          <a:ln>
            <a:noFill/>
          </a:ln>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zh-CN" altLang="en-US" sz="1300" b="1" dirty="0">
                <a:solidFill>
                  <a:schemeClr val="accent1"/>
                </a:solidFill>
                <a:latin typeface="+mn-ea"/>
                <a:cs typeface="+mn-ea"/>
              </a:rPr>
              <a:t>产品应用</a:t>
            </a:r>
            <a:endParaRPr lang="en-AU" sz="1300" b="1" dirty="0">
              <a:solidFill>
                <a:schemeClr val="accent1"/>
              </a:solidFill>
              <a:latin typeface="+mn-ea"/>
              <a:cs typeface="+mn-ea"/>
            </a:endParaRPr>
          </a:p>
        </p:txBody>
      </p:sp>
      <p:sp>
        <p:nvSpPr>
          <p:cNvPr id="35" name="Text Placeholder 32"/>
          <p:cNvSpPr txBox="1"/>
          <p:nvPr/>
        </p:nvSpPr>
        <p:spPr>
          <a:xfrm>
            <a:off x="2768509" y="5755773"/>
            <a:ext cx="1774125" cy="382678"/>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zh-CN" altLang="en-US" sz="1000" dirty="0">
                <a:solidFill>
                  <a:srgbClr val="7F7F7F"/>
                </a:solidFill>
                <a:latin typeface="+mn-ea"/>
                <a:cs typeface="+mn-ea"/>
              </a:rPr>
              <a:t>此处添加详细文本描述，建议与标题相关并符合整体语言风格。</a:t>
            </a:r>
            <a:endParaRPr lang="en-US" sz="1000" dirty="0">
              <a:solidFill>
                <a:srgbClr val="7F7F7F"/>
              </a:solidFill>
              <a:latin typeface="+mn-ea"/>
              <a:cs typeface="+mn-ea"/>
            </a:endParaRPr>
          </a:p>
        </p:txBody>
      </p:sp>
      <p:sp>
        <p:nvSpPr>
          <p:cNvPr id="36" name="Text Placeholder 33"/>
          <p:cNvSpPr txBox="1"/>
          <p:nvPr/>
        </p:nvSpPr>
        <p:spPr>
          <a:xfrm>
            <a:off x="2754223" y="5475597"/>
            <a:ext cx="1786628" cy="332659"/>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zh-CN" altLang="en-US" sz="1300" b="1" dirty="0">
                <a:solidFill>
                  <a:schemeClr val="accent2"/>
                </a:solidFill>
                <a:latin typeface="+mn-ea"/>
                <a:cs typeface="+mn-ea"/>
              </a:rPr>
              <a:t>产品应用</a:t>
            </a:r>
            <a:endParaRPr lang="en-AU" sz="1300" b="1" dirty="0">
              <a:solidFill>
                <a:schemeClr val="accent2"/>
              </a:solidFill>
              <a:latin typeface="+mn-ea"/>
              <a:cs typeface="+mn-ea"/>
            </a:endParaRPr>
          </a:p>
        </p:txBody>
      </p:sp>
      <p:sp>
        <p:nvSpPr>
          <p:cNvPr id="37" name="Text Placeholder 32"/>
          <p:cNvSpPr txBox="1"/>
          <p:nvPr/>
        </p:nvSpPr>
        <p:spPr>
          <a:xfrm>
            <a:off x="8256618" y="1846552"/>
            <a:ext cx="1774125" cy="382678"/>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zh-CN" altLang="en-US" sz="1000" dirty="0">
                <a:solidFill>
                  <a:srgbClr val="7F7F7F"/>
                </a:solidFill>
                <a:latin typeface="+mn-ea"/>
                <a:cs typeface="+mn-ea"/>
              </a:rPr>
              <a:t>此处添加详细文本描述，建议与标题相关并符合整体语言风格。</a:t>
            </a:r>
            <a:endParaRPr lang="en-US" sz="1000" dirty="0">
              <a:solidFill>
                <a:srgbClr val="7F7F7F"/>
              </a:solidFill>
              <a:latin typeface="+mn-ea"/>
              <a:cs typeface="+mn-ea"/>
            </a:endParaRPr>
          </a:p>
        </p:txBody>
      </p:sp>
      <p:sp>
        <p:nvSpPr>
          <p:cNvPr id="38" name="Text Placeholder 33"/>
          <p:cNvSpPr txBox="1"/>
          <p:nvPr/>
        </p:nvSpPr>
        <p:spPr>
          <a:xfrm>
            <a:off x="8242333" y="1566376"/>
            <a:ext cx="1786628" cy="332659"/>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zh-CN" altLang="en-US" sz="1300" b="1" dirty="0">
                <a:solidFill>
                  <a:srgbClr val="7F7F7F"/>
                </a:solidFill>
                <a:latin typeface="+mn-ea"/>
                <a:cs typeface="+mn-ea"/>
              </a:rPr>
              <a:t>产品应用</a:t>
            </a:r>
            <a:endParaRPr lang="en-AU" sz="1300" b="1" dirty="0">
              <a:solidFill>
                <a:srgbClr val="7F7F7F"/>
              </a:solidFill>
              <a:latin typeface="+mn-ea"/>
              <a:cs typeface="+mn-ea"/>
            </a:endParaRPr>
          </a:p>
        </p:txBody>
      </p:sp>
      <p:sp>
        <p:nvSpPr>
          <p:cNvPr id="39" name="Text Placeholder 32"/>
          <p:cNvSpPr txBox="1"/>
          <p:nvPr/>
        </p:nvSpPr>
        <p:spPr>
          <a:xfrm>
            <a:off x="9696741" y="2852843"/>
            <a:ext cx="1774125" cy="382678"/>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zh-CN" altLang="en-US" sz="1000" dirty="0">
                <a:solidFill>
                  <a:srgbClr val="7F7F7F"/>
                </a:solidFill>
                <a:latin typeface="+mn-ea"/>
                <a:cs typeface="+mn-ea"/>
              </a:rPr>
              <a:t>此处添加详细文本描述，建议与标题相关并符合整体语言风格。</a:t>
            </a:r>
            <a:endParaRPr lang="en-US" sz="1000" dirty="0">
              <a:solidFill>
                <a:srgbClr val="7F7F7F"/>
              </a:solidFill>
              <a:latin typeface="+mn-ea"/>
              <a:cs typeface="+mn-ea"/>
            </a:endParaRPr>
          </a:p>
        </p:txBody>
      </p:sp>
      <p:sp>
        <p:nvSpPr>
          <p:cNvPr id="40" name="Text Placeholder 33"/>
          <p:cNvSpPr txBox="1"/>
          <p:nvPr/>
        </p:nvSpPr>
        <p:spPr>
          <a:xfrm>
            <a:off x="9682455" y="2572667"/>
            <a:ext cx="1786628" cy="332659"/>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zh-CN" altLang="en-US" sz="1300" b="1" dirty="0">
                <a:solidFill>
                  <a:schemeClr val="accent5"/>
                </a:solidFill>
                <a:latin typeface="+mn-ea"/>
                <a:cs typeface="+mn-ea"/>
              </a:rPr>
              <a:t>产品应用</a:t>
            </a:r>
            <a:endParaRPr lang="en-AU" sz="1300" b="1" dirty="0">
              <a:solidFill>
                <a:schemeClr val="accent5"/>
              </a:solidFill>
              <a:latin typeface="+mn-ea"/>
              <a:cs typeface="+mn-ea"/>
            </a:endParaRPr>
          </a:p>
        </p:txBody>
      </p:sp>
      <p:sp>
        <p:nvSpPr>
          <p:cNvPr id="41" name="Text Placeholder 32"/>
          <p:cNvSpPr txBox="1"/>
          <p:nvPr/>
        </p:nvSpPr>
        <p:spPr>
          <a:xfrm>
            <a:off x="8558814" y="5755773"/>
            <a:ext cx="1774125" cy="382678"/>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zh-CN" altLang="en-US" sz="1000" dirty="0">
                <a:solidFill>
                  <a:srgbClr val="7F7F7F"/>
                </a:solidFill>
                <a:latin typeface="+mn-ea"/>
                <a:cs typeface="+mn-ea"/>
              </a:rPr>
              <a:t>此处添加详细文本描述，建议与标题相关并符合整体语言风格。</a:t>
            </a:r>
            <a:endParaRPr lang="en-US" sz="1000" dirty="0">
              <a:solidFill>
                <a:srgbClr val="7F7F7F"/>
              </a:solidFill>
              <a:latin typeface="+mn-ea"/>
              <a:cs typeface="+mn-ea"/>
            </a:endParaRPr>
          </a:p>
        </p:txBody>
      </p:sp>
      <p:sp>
        <p:nvSpPr>
          <p:cNvPr id="42" name="Text Placeholder 33"/>
          <p:cNvSpPr txBox="1"/>
          <p:nvPr/>
        </p:nvSpPr>
        <p:spPr>
          <a:xfrm>
            <a:off x="8544528" y="5475597"/>
            <a:ext cx="1786628" cy="332659"/>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zh-CN" altLang="en-US" sz="1300" b="1" dirty="0">
                <a:solidFill>
                  <a:schemeClr val="accent4"/>
                </a:solidFill>
                <a:latin typeface="+mn-ea"/>
                <a:cs typeface="+mn-ea"/>
              </a:rPr>
              <a:t>产品应用</a:t>
            </a:r>
            <a:endParaRPr lang="en-AU" sz="1300" b="1" dirty="0">
              <a:solidFill>
                <a:schemeClr val="accent4"/>
              </a:solidFill>
              <a:latin typeface="+mn-ea"/>
              <a:cs typeface="+mn-ea"/>
            </a:endParaRPr>
          </a:p>
        </p:txBody>
      </p:sp>
      <p:grpSp>
        <p:nvGrpSpPr>
          <p:cNvPr id="43" name="Group 42"/>
          <p:cNvGrpSpPr/>
          <p:nvPr/>
        </p:nvGrpSpPr>
        <p:grpSpPr>
          <a:xfrm>
            <a:off x="1608313" y="3760414"/>
            <a:ext cx="1025923" cy="360191"/>
            <a:chOff x="1652259" y="4256917"/>
            <a:chExt cx="1206254" cy="360191"/>
          </a:xfrm>
        </p:grpSpPr>
        <p:cxnSp>
          <p:nvCxnSpPr>
            <p:cNvPr id="44" name="Straight Connector 43"/>
            <p:cNvCxnSpPr/>
            <p:nvPr/>
          </p:nvCxnSpPr>
          <p:spPr>
            <a:xfrm flipH="1">
              <a:off x="1652259" y="4256917"/>
              <a:ext cx="1206254"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a:xfrm flipH="1">
              <a:off x="1652259" y="4256917"/>
              <a:ext cx="0" cy="360191"/>
            </a:xfrm>
            <a:prstGeom prst="line">
              <a:avLst/>
            </a:prstGeom>
            <a:ln>
              <a:solidFill>
                <a:schemeClr val="bg1">
                  <a:lumMod val="65000"/>
                </a:schemeClr>
              </a:solidFill>
              <a:tailEnd type="oval"/>
            </a:ln>
          </p:spPr>
          <p:style>
            <a:lnRef idx="1">
              <a:schemeClr val="accent1"/>
            </a:lnRef>
            <a:fillRef idx="0">
              <a:schemeClr val="accent1"/>
            </a:fillRef>
            <a:effectRef idx="0">
              <a:schemeClr val="accent1"/>
            </a:effectRef>
            <a:fontRef idx="minor">
              <a:schemeClr val="tx1"/>
            </a:fontRef>
          </p:style>
        </p:cxnSp>
      </p:grpSp>
      <p:grpSp>
        <p:nvGrpSpPr>
          <p:cNvPr id="46" name="Group 45"/>
          <p:cNvGrpSpPr/>
          <p:nvPr/>
        </p:nvGrpSpPr>
        <p:grpSpPr>
          <a:xfrm rot="10800000" flipH="1">
            <a:off x="2551327" y="2392570"/>
            <a:ext cx="1613770" cy="360191"/>
            <a:chOff x="1652259" y="4256917"/>
            <a:chExt cx="1206254" cy="360191"/>
          </a:xfrm>
        </p:grpSpPr>
        <p:cxnSp>
          <p:nvCxnSpPr>
            <p:cNvPr id="47" name="Straight Connector 46"/>
            <p:cNvCxnSpPr/>
            <p:nvPr/>
          </p:nvCxnSpPr>
          <p:spPr>
            <a:xfrm flipH="1">
              <a:off x="1652259" y="4256917"/>
              <a:ext cx="1206254" cy="0"/>
            </a:xfrm>
            <a:prstGeom prst="line">
              <a:avLst/>
            </a:prstGeom>
            <a:ln>
              <a:solidFill>
                <a:srgbClr val="A6A6A6"/>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a:xfrm flipH="1">
              <a:off x="1652259" y="4256917"/>
              <a:ext cx="0" cy="360191"/>
            </a:xfrm>
            <a:prstGeom prst="line">
              <a:avLst/>
            </a:prstGeom>
            <a:ln>
              <a:solidFill>
                <a:srgbClr val="A6A6A6"/>
              </a:solidFill>
              <a:tailEnd type="oval"/>
            </a:ln>
          </p:spPr>
          <p:style>
            <a:lnRef idx="1">
              <a:schemeClr val="accent1"/>
            </a:lnRef>
            <a:fillRef idx="0">
              <a:schemeClr val="accent1"/>
            </a:fillRef>
            <a:effectRef idx="0">
              <a:schemeClr val="accent1"/>
            </a:effectRef>
            <a:fontRef idx="minor">
              <a:schemeClr val="tx1"/>
            </a:fontRef>
          </p:style>
        </p:cxnSp>
      </p:grpSp>
      <p:grpSp>
        <p:nvGrpSpPr>
          <p:cNvPr id="49" name="Group 48"/>
          <p:cNvGrpSpPr/>
          <p:nvPr/>
        </p:nvGrpSpPr>
        <p:grpSpPr>
          <a:xfrm rot="16200000" flipH="1">
            <a:off x="7300505" y="1589668"/>
            <a:ext cx="382678" cy="896449"/>
            <a:chOff x="1652259" y="4256917"/>
            <a:chExt cx="1206254" cy="360191"/>
          </a:xfrm>
        </p:grpSpPr>
        <p:cxnSp>
          <p:nvCxnSpPr>
            <p:cNvPr id="50" name="Straight Connector 49"/>
            <p:cNvCxnSpPr/>
            <p:nvPr/>
          </p:nvCxnSpPr>
          <p:spPr>
            <a:xfrm flipH="1">
              <a:off x="1652259" y="4256917"/>
              <a:ext cx="1206254" cy="0"/>
            </a:xfrm>
            <a:prstGeom prst="line">
              <a:avLst/>
            </a:prstGeom>
            <a:ln>
              <a:solidFill>
                <a:srgbClr val="A6A6A6"/>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a:xfrm flipH="1">
              <a:off x="1652259" y="4256917"/>
              <a:ext cx="0" cy="360191"/>
            </a:xfrm>
            <a:prstGeom prst="line">
              <a:avLst/>
            </a:prstGeom>
            <a:ln>
              <a:solidFill>
                <a:srgbClr val="A6A6A6"/>
              </a:solidFill>
              <a:tailEnd type="oval"/>
            </a:ln>
          </p:spPr>
          <p:style>
            <a:lnRef idx="1">
              <a:schemeClr val="accent1"/>
            </a:lnRef>
            <a:fillRef idx="0">
              <a:schemeClr val="accent1"/>
            </a:fillRef>
            <a:effectRef idx="0">
              <a:schemeClr val="accent1"/>
            </a:effectRef>
            <a:fontRef idx="minor">
              <a:schemeClr val="tx1"/>
            </a:fontRef>
          </p:style>
        </p:cxnSp>
      </p:grpSp>
      <p:grpSp>
        <p:nvGrpSpPr>
          <p:cNvPr id="52" name="Group 51"/>
          <p:cNvGrpSpPr/>
          <p:nvPr/>
        </p:nvGrpSpPr>
        <p:grpSpPr>
          <a:xfrm rot="16200000" flipH="1">
            <a:off x="8910101" y="2711259"/>
            <a:ext cx="435811" cy="654514"/>
            <a:chOff x="1652259" y="4256917"/>
            <a:chExt cx="1206254" cy="360191"/>
          </a:xfrm>
        </p:grpSpPr>
        <p:cxnSp>
          <p:nvCxnSpPr>
            <p:cNvPr id="53" name="Straight Connector 52"/>
            <p:cNvCxnSpPr/>
            <p:nvPr/>
          </p:nvCxnSpPr>
          <p:spPr>
            <a:xfrm flipH="1">
              <a:off x="1652259" y="4256917"/>
              <a:ext cx="1206254" cy="0"/>
            </a:xfrm>
            <a:prstGeom prst="line">
              <a:avLst/>
            </a:prstGeom>
            <a:ln>
              <a:solidFill>
                <a:srgbClr val="A6A6A6"/>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a:xfrm flipH="1">
              <a:off x="1652259" y="4256917"/>
              <a:ext cx="0" cy="360191"/>
            </a:xfrm>
            <a:prstGeom prst="line">
              <a:avLst/>
            </a:prstGeom>
            <a:ln>
              <a:solidFill>
                <a:srgbClr val="A6A6A6"/>
              </a:solidFill>
              <a:tailEnd type="oval"/>
            </a:ln>
          </p:spPr>
          <p:style>
            <a:lnRef idx="1">
              <a:schemeClr val="accent1"/>
            </a:lnRef>
            <a:fillRef idx="0">
              <a:schemeClr val="accent1"/>
            </a:fillRef>
            <a:effectRef idx="0">
              <a:schemeClr val="accent1"/>
            </a:effectRef>
            <a:fontRef idx="minor">
              <a:schemeClr val="tx1"/>
            </a:fontRef>
          </p:style>
        </p:cxnSp>
      </p:grpSp>
      <p:grpSp>
        <p:nvGrpSpPr>
          <p:cNvPr id="55" name="Group 54"/>
          <p:cNvGrpSpPr/>
          <p:nvPr/>
        </p:nvGrpSpPr>
        <p:grpSpPr>
          <a:xfrm rot="16200000">
            <a:off x="7641163" y="5030188"/>
            <a:ext cx="709250" cy="741914"/>
            <a:chOff x="1652259" y="4256917"/>
            <a:chExt cx="1206254" cy="360191"/>
          </a:xfrm>
        </p:grpSpPr>
        <p:cxnSp>
          <p:nvCxnSpPr>
            <p:cNvPr id="56" name="Straight Connector 55"/>
            <p:cNvCxnSpPr/>
            <p:nvPr/>
          </p:nvCxnSpPr>
          <p:spPr>
            <a:xfrm flipH="1">
              <a:off x="1652259" y="4256917"/>
              <a:ext cx="1206254"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a:xfrm flipH="1">
              <a:off x="1652259" y="4256917"/>
              <a:ext cx="0" cy="360191"/>
            </a:xfrm>
            <a:prstGeom prst="line">
              <a:avLst/>
            </a:prstGeom>
            <a:ln>
              <a:solidFill>
                <a:schemeClr val="bg1">
                  <a:lumMod val="65000"/>
                </a:schemeClr>
              </a:solidFill>
              <a:tailEnd type="oval"/>
            </a:ln>
          </p:spPr>
          <p:style>
            <a:lnRef idx="1">
              <a:schemeClr val="accent1"/>
            </a:lnRef>
            <a:fillRef idx="0">
              <a:schemeClr val="accent1"/>
            </a:fillRef>
            <a:effectRef idx="0">
              <a:schemeClr val="accent1"/>
            </a:effectRef>
            <a:fontRef idx="minor">
              <a:schemeClr val="tx1"/>
            </a:fontRef>
          </p:style>
        </p:cxnSp>
      </p:grpSp>
      <p:grpSp>
        <p:nvGrpSpPr>
          <p:cNvPr id="58" name="Group 57"/>
          <p:cNvGrpSpPr/>
          <p:nvPr/>
        </p:nvGrpSpPr>
        <p:grpSpPr>
          <a:xfrm>
            <a:off x="3225696" y="4712055"/>
            <a:ext cx="315430" cy="476499"/>
            <a:chOff x="1652259" y="4256917"/>
            <a:chExt cx="1206254" cy="360191"/>
          </a:xfrm>
        </p:grpSpPr>
        <p:cxnSp>
          <p:nvCxnSpPr>
            <p:cNvPr id="59" name="Straight Connector 58"/>
            <p:cNvCxnSpPr/>
            <p:nvPr/>
          </p:nvCxnSpPr>
          <p:spPr>
            <a:xfrm flipH="1">
              <a:off x="1652259" y="4256917"/>
              <a:ext cx="1206254"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p:nvCxnSpPr>
          <p:spPr>
            <a:xfrm flipH="1">
              <a:off x="1652259" y="4256917"/>
              <a:ext cx="0" cy="360191"/>
            </a:xfrm>
            <a:prstGeom prst="line">
              <a:avLst/>
            </a:prstGeom>
            <a:ln>
              <a:solidFill>
                <a:schemeClr val="bg1">
                  <a:lumMod val="65000"/>
                </a:schemeClr>
              </a:solidFill>
              <a:tailEnd type="oval"/>
            </a:ln>
          </p:spPr>
          <p:style>
            <a:lnRef idx="1">
              <a:schemeClr val="accent1"/>
            </a:lnRef>
            <a:fillRef idx="0">
              <a:schemeClr val="accent1"/>
            </a:fillRef>
            <a:effectRef idx="0">
              <a:schemeClr val="accent1"/>
            </a:effectRef>
            <a:fontRef idx="minor">
              <a:schemeClr val="tx1"/>
            </a:fontRef>
          </p:style>
        </p:cxnSp>
      </p:grpSp>
      <p:sp>
        <p:nvSpPr>
          <p:cNvPr id="61" name="Freeform 142"/>
          <p:cNvSpPr/>
          <p:nvPr/>
        </p:nvSpPr>
        <p:spPr bwMode="auto">
          <a:xfrm>
            <a:off x="8838259" y="3654602"/>
            <a:ext cx="292261" cy="238612"/>
          </a:xfrm>
          <a:custGeom>
            <a:avLst/>
            <a:gdLst>
              <a:gd name="T0" fmla="*/ 135 w 135"/>
              <a:gd name="T1" fmla="*/ 49 h 110"/>
              <a:gd name="T2" fmla="*/ 68 w 135"/>
              <a:gd name="T3" fmla="*/ 0 h 110"/>
              <a:gd name="T4" fmla="*/ 0 w 135"/>
              <a:gd name="T5" fmla="*/ 49 h 110"/>
              <a:gd name="T6" fmla="*/ 68 w 135"/>
              <a:gd name="T7" fmla="*/ 99 h 110"/>
              <a:gd name="T8" fmla="*/ 93 w 135"/>
              <a:gd name="T9" fmla="*/ 96 h 110"/>
              <a:gd name="T10" fmla="*/ 121 w 135"/>
              <a:gd name="T11" fmla="*/ 110 h 110"/>
              <a:gd name="T12" fmla="*/ 113 w 135"/>
              <a:gd name="T13" fmla="*/ 86 h 110"/>
              <a:gd name="T14" fmla="*/ 135 w 135"/>
              <a:gd name="T15" fmla="*/ 49 h 1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5" h="110">
                <a:moveTo>
                  <a:pt x="135" y="49"/>
                </a:moveTo>
                <a:cubicBezTo>
                  <a:pt x="135" y="22"/>
                  <a:pt x="105" y="0"/>
                  <a:pt x="68" y="0"/>
                </a:cubicBezTo>
                <a:cubicBezTo>
                  <a:pt x="30" y="0"/>
                  <a:pt x="0" y="22"/>
                  <a:pt x="0" y="49"/>
                </a:cubicBezTo>
                <a:cubicBezTo>
                  <a:pt x="0" y="77"/>
                  <a:pt x="30" y="99"/>
                  <a:pt x="68" y="99"/>
                </a:cubicBezTo>
                <a:cubicBezTo>
                  <a:pt x="76" y="99"/>
                  <a:pt x="85" y="98"/>
                  <a:pt x="93" y="96"/>
                </a:cubicBezTo>
                <a:cubicBezTo>
                  <a:pt x="95" y="95"/>
                  <a:pt x="121" y="110"/>
                  <a:pt x="121" y="110"/>
                </a:cubicBezTo>
                <a:cubicBezTo>
                  <a:pt x="113" y="86"/>
                  <a:pt x="113" y="86"/>
                  <a:pt x="113" y="86"/>
                </a:cubicBezTo>
                <a:cubicBezTo>
                  <a:pt x="126" y="77"/>
                  <a:pt x="135" y="64"/>
                  <a:pt x="135" y="49"/>
                </a:cubicBezTo>
                <a:close/>
              </a:path>
            </a:pathLst>
          </a:custGeom>
          <a:solidFill>
            <a:schemeClr val="bg1"/>
          </a:solidFill>
          <a:ln>
            <a:noFill/>
          </a:ln>
        </p:spPr>
        <p:txBody>
          <a:bodyPr vert="horz" wrap="square" lIns="91440" tIns="45720" rIns="91440" bIns="45720" numCol="1" anchor="t" anchorCtr="0" compatLnSpc="1"/>
          <a:lstStyle/>
          <a:p>
            <a:endParaRPr lang="en-US">
              <a:latin typeface="+mn-ea"/>
              <a:cs typeface="+mn-ea"/>
            </a:endParaRPr>
          </a:p>
        </p:txBody>
      </p:sp>
      <p:sp>
        <p:nvSpPr>
          <p:cNvPr id="62" name="Freeform 149"/>
          <p:cNvSpPr/>
          <p:nvPr/>
        </p:nvSpPr>
        <p:spPr bwMode="auto">
          <a:xfrm>
            <a:off x="4056345" y="4112517"/>
            <a:ext cx="471626" cy="462528"/>
          </a:xfrm>
          <a:custGeom>
            <a:avLst/>
            <a:gdLst>
              <a:gd name="T0" fmla="*/ 133 w 142"/>
              <a:gd name="T1" fmla="*/ 95 h 139"/>
              <a:gd name="T2" fmla="*/ 106 w 142"/>
              <a:gd name="T3" fmla="*/ 89 h 139"/>
              <a:gd name="T4" fmla="*/ 83 w 142"/>
              <a:gd name="T5" fmla="*/ 67 h 139"/>
              <a:gd name="T6" fmla="*/ 111 w 142"/>
              <a:gd name="T7" fmla="*/ 39 h 139"/>
              <a:gd name="T8" fmla="*/ 119 w 142"/>
              <a:gd name="T9" fmla="*/ 38 h 139"/>
              <a:gd name="T10" fmla="*/ 133 w 142"/>
              <a:gd name="T11" fmla="*/ 16 h 139"/>
              <a:gd name="T12" fmla="*/ 125 w 142"/>
              <a:gd name="T13" fmla="*/ 9 h 139"/>
              <a:gd name="T14" fmla="*/ 104 w 142"/>
              <a:gd name="T15" fmla="*/ 23 h 139"/>
              <a:gd name="T16" fmla="*/ 103 w 142"/>
              <a:gd name="T17" fmla="*/ 30 h 139"/>
              <a:gd name="T18" fmla="*/ 75 w 142"/>
              <a:gd name="T19" fmla="*/ 58 h 139"/>
              <a:gd name="T20" fmla="*/ 51 w 142"/>
              <a:gd name="T21" fmla="*/ 34 h 139"/>
              <a:gd name="T22" fmla="*/ 45 w 142"/>
              <a:gd name="T23" fmla="*/ 7 h 139"/>
              <a:gd name="T24" fmla="*/ 29 w 142"/>
              <a:gd name="T25" fmla="*/ 0 h 139"/>
              <a:gd name="T26" fmla="*/ 39 w 142"/>
              <a:gd name="T27" fmla="*/ 10 h 139"/>
              <a:gd name="T28" fmla="*/ 35 w 142"/>
              <a:gd name="T29" fmla="*/ 27 h 139"/>
              <a:gd name="T30" fmla="*/ 18 w 142"/>
              <a:gd name="T31" fmla="*/ 32 h 139"/>
              <a:gd name="T32" fmla="*/ 3 w 142"/>
              <a:gd name="T33" fmla="*/ 17 h 139"/>
              <a:gd name="T34" fmla="*/ 9 w 142"/>
              <a:gd name="T35" fmla="*/ 43 h 139"/>
              <a:gd name="T36" fmla="*/ 37 w 142"/>
              <a:gd name="T37" fmla="*/ 48 h 139"/>
              <a:gd name="T38" fmla="*/ 58 w 142"/>
              <a:gd name="T39" fmla="*/ 70 h 139"/>
              <a:gd name="T40" fmla="*/ 12 w 142"/>
              <a:gd name="T41" fmla="*/ 115 h 139"/>
              <a:gd name="T42" fmla="*/ 12 w 142"/>
              <a:gd name="T43" fmla="*/ 129 h 139"/>
              <a:gd name="T44" fmla="*/ 13 w 142"/>
              <a:gd name="T45" fmla="*/ 130 h 139"/>
              <a:gd name="T46" fmla="*/ 26 w 142"/>
              <a:gd name="T47" fmla="*/ 130 h 139"/>
              <a:gd name="T48" fmla="*/ 72 w 142"/>
              <a:gd name="T49" fmla="*/ 84 h 139"/>
              <a:gd name="T50" fmla="*/ 92 w 142"/>
              <a:gd name="T51" fmla="*/ 103 h 139"/>
              <a:gd name="T52" fmla="*/ 97 w 142"/>
              <a:gd name="T53" fmla="*/ 131 h 139"/>
              <a:gd name="T54" fmla="*/ 119 w 142"/>
              <a:gd name="T55" fmla="*/ 138 h 139"/>
              <a:gd name="T56" fmla="*/ 105 w 142"/>
              <a:gd name="T57" fmla="*/ 124 h 139"/>
              <a:gd name="T58" fmla="*/ 109 w 142"/>
              <a:gd name="T59" fmla="*/ 110 h 139"/>
              <a:gd name="T60" fmla="*/ 123 w 142"/>
              <a:gd name="T61" fmla="*/ 106 h 139"/>
              <a:gd name="T62" fmla="*/ 139 w 142"/>
              <a:gd name="T63" fmla="*/ 122 h 139"/>
              <a:gd name="T64" fmla="*/ 133 w 142"/>
              <a:gd name="T65" fmla="*/ 95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42" h="139">
                <a:moveTo>
                  <a:pt x="133" y="95"/>
                </a:moveTo>
                <a:cubicBezTo>
                  <a:pt x="126" y="87"/>
                  <a:pt x="115" y="86"/>
                  <a:pt x="106" y="89"/>
                </a:cubicBezTo>
                <a:cubicBezTo>
                  <a:pt x="83" y="67"/>
                  <a:pt x="83" y="67"/>
                  <a:pt x="83" y="67"/>
                </a:cubicBezTo>
                <a:cubicBezTo>
                  <a:pt x="111" y="39"/>
                  <a:pt x="111" y="39"/>
                  <a:pt x="111" y="39"/>
                </a:cubicBezTo>
                <a:cubicBezTo>
                  <a:pt x="119" y="38"/>
                  <a:pt x="119" y="38"/>
                  <a:pt x="119" y="38"/>
                </a:cubicBezTo>
                <a:cubicBezTo>
                  <a:pt x="133" y="16"/>
                  <a:pt x="133" y="16"/>
                  <a:pt x="133" y="16"/>
                </a:cubicBezTo>
                <a:cubicBezTo>
                  <a:pt x="125" y="9"/>
                  <a:pt x="125" y="9"/>
                  <a:pt x="125" y="9"/>
                </a:cubicBezTo>
                <a:cubicBezTo>
                  <a:pt x="104" y="23"/>
                  <a:pt x="104" y="23"/>
                  <a:pt x="104" y="23"/>
                </a:cubicBezTo>
                <a:cubicBezTo>
                  <a:pt x="103" y="30"/>
                  <a:pt x="103" y="30"/>
                  <a:pt x="103" y="30"/>
                </a:cubicBezTo>
                <a:cubicBezTo>
                  <a:pt x="75" y="58"/>
                  <a:pt x="75" y="58"/>
                  <a:pt x="75" y="58"/>
                </a:cubicBezTo>
                <a:cubicBezTo>
                  <a:pt x="51" y="34"/>
                  <a:pt x="51" y="34"/>
                  <a:pt x="51" y="34"/>
                </a:cubicBezTo>
                <a:cubicBezTo>
                  <a:pt x="54" y="25"/>
                  <a:pt x="52" y="14"/>
                  <a:pt x="45" y="7"/>
                </a:cubicBezTo>
                <a:cubicBezTo>
                  <a:pt x="41" y="2"/>
                  <a:pt x="35" y="0"/>
                  <a:pt x="29" y="0"/>
                </a:cubicBezTo>
                <a:cubicBezTo>
                  <a:pt x="39" y="10"/>
                  <a:pt x="39" y="10"/>
                  <a:pt x="39" y="10"/>
                </a:cubicBezTo>
                <a:cubicBezTo>
                  <a:pt x="35" y="27"/>
                  <a:pt x="35" y="27"/>
                  <a:pt x="35" y="27"/>
                </a:cubicBezTo>
                <a:cubicBezTo>
                  <a:pt x="18" y="32"/>
                  <a:pt x="18" y="32"/>
                  <a:pt x="18" y="32"/>
                </a:cubicBezTo>
                <a:cubicBezTo>
                  <a:pt x="3" y="17"/>
                  <a:pt x="3" y="17"/>
                  <a:pt x="3" y="17"/>
                </a:cubicBezTo>
                <a:cubicBezTo>
                  <a:pt x="0" y="26"/>
                  <a:pt x="3" y="36"/>
                  <a:pt x="9" y="43"/>
                </a:cubicBezTo>
                <a:cubicBezTo>
                  <a:pt x="17" y="50"/>
                  <a:pt x="28" y="52"/>
                  <a:pt x="37" y="48"/>
                </a:cubicBezTo>
                <a:cubicBezTo>
                  <a:pt x="58" y="70"/>
                  <a:pt x="58" y="70"/>
                  <a:pt x="58" y="70"/>
                </a:cubicBezTo>
                <a:cubicBezTo>
                  <a:pt x="12" y="115"/>
                  <a:pt x="12" y="115"/>
                  <a:pt x="12" y="115"/>
                </a:cubicBezTo>
                <a:cubicBezTo>
                  <a:pt x="9" y="119"/>
                  <a:pt x="9" y="125"/>
                  <a:pt x="12" y="129"/>
                </a:cubicBezTo>
                <a:cubicBezTo>
                  <a:pt x="13" y="130"/>
                  <a:pt x="13" y="130"/>
                  <a:pt x="13" y="130"/>
                </a:cubicBezTo>
                <a:cubicBezTo>
                  <a:pt x="17" y="133"/>
                  <a:pt x="23" y="133"/>
                  <a:pt x="26" y="130"/>
                </a:cubicBezTo>
                <a:cubicBezTo>
                  <a:pt x="72" y="84"/>
                  <a:pt x="72" y="84"/>
                  <a:pt x="72" y="84"/>
                </a:cubicBezTo>
                <a:cubicBezTo>
                  <a:pt x="92" y="103"/>
                  <a:pt x="92" y="103"/>
                  <a:pt x="92" y="103"/>
                </a:cubicBezTo>
                <a:cubicBezTo>
                  <a:pt x="88" y="112"/>
                  <a:pt x="90" y="123"/>
                  <a:pt x="97" y="131"/>
                </a:cubicBezTo>
                <a:cubicBezTo>
                  <a:pt x="103" y="136"/>
                  <a:pt x="111" y="139"/>
                  <a:pt x="119" y="138"/>
                </a:cubicBezTo>
                <a:cubicBezTo>
                  <a:pt x="105" y="124"/>
                  <a:pt x="105" y="124"/>
                  <a:pt x="105" y="124"/>
                </a:cubicBezTo>
                <a:cubicBezTo>
                  <a:pt x="109" y="110"/>
                  <a:pt x="109" y="110"/>
                  <a:pt x="109" y="110"/>
                </a:cubicBezTo>
                <a:cubicBezTo>
                  <a:pt x="123" y="106"/>
                  <a:pt x="123" y="106"/>
                  <a:pt x="123" y="106"/>
                </a:cubicBezTo>
                <a:cubicBezTo>
                  <a:pt x="139" y="122"/>
                  <a:pt x="139" y="122"/>
                  <a:pt x="139" y="122"/>
                </a:cubicBezTo>
                <a:cubicBezTo>
                  <a:pt x="142" y="113"/>
                  <a:pt x="140" y="102"/>
                  <a:pt x="133" y="95"/>
                </a:cubicBezTo>
                <a:close/>
              </a:path>
            </a:pathLst>
          </a:custGeom>
          <a:solidFill>
            <a:schemeClr val="bg1"/>
          </a:solidFill>
          <a:ln>
            <a:noFill/>
          </a:ln>
        </p:spPr>
        <p:txBody>
          <a:bodyPr vert="horz" wrap="square" lIns="91440" tIns="45720" rIns="91440" bIns="45720" numCol="1" anchor="t" anchorCtr="0" compatLnSpc="1"/>
          <a:lstStyle/>
          <a:p>
            <a:endParaRPr lang="en-US">
              <a:latin typeface="+mn-ea"/>
              <a:cs typeface="+mn-ea"/>
            </a:endParaRPr>
          </a:p>
        </p:txBody>
      </p:sp>
      <p:sp>
        <p:nvSpPr>
          <p:cNvPr id="63" name="Freeform 116"/>
          <p:cNvSpPr>
            <a:spLocks noEditPoints="1"/>
          </p:cNvSpPr>
          <p:nvPr/>
        </p:nvSpPr>
        <p:spPr bwMode="auto">
          <a:xfrm>
            <a:off x="3015478" y="3562488"/>
            <a:ext cx="329540" cy="290808"/>
          </a:xfrm>
          <a:custGeom>
            <a:avLst/>
            <a:gdLst>
              <a:gd name="T0" fmla="*/ 209 w 221"/>
              <a:gd name="T1" fmla="*/ 95 h 195"/>
              <a:gd name="T2" fmla="*/ 209 w 221"/>
              <a:gd name="T3" fmla="*/ 82 h 195"/>
              <a:gd name="T4" fmla="*/ 221 w 221"/>
              <a:gd name="T5" fmla="*/ 82 h 195"/>
              <a:gd name="T6" fmla="*/ 221 w 221"/>
              <a:gd name="T7" fmla="*/ 74 h 195"/>
              <a:gd name="T8" fmla="*/ 110 w 221"/>
              <a:gd name="T9" fmla="*/ 0 h 195"/>
              <a:gd name="T10" fmla="*/ 0 w 221"/>
              <a:gd name="T11" fmla="*/ 74 h 195"/>
              <a:gd name="T12" fmla="*/ 0 w 221"/>
              <a:gd name="T13" fmla="*/ 82 h 195"/>
              <a:gd name="T14" fmla="*/ 10 w 221"/>
              <a:gd name="T15" fmla="*/ 82 h 195"/>
              <a:gd name="T16" fmla="*/ 10 w 221"/>
              <a:gd name="T17" fmla="*/ 95 h 195"/>
              <a:gd name="T18" fmla="*/ 23 w 221"/>
              <a:gd name="T19" fmla="*/ 95 h 195"/>
              <a:gd name="T20" fmla="*/ 23 w 221"/>
              <a:gd name="T21" fmla="*/ 166 h 195"/>
              <a:gd name="T22" fmla="*/ 10 w 221"/>
              <a:gd name="T23" fmla="*/ 166 h 195"/>
              <a:gd name="T24" fmla="*/ 10 w 221"/>
              <a:gd name="T25" fmla="*/ 179 h 195"/>
              <a:gd name="T26" fmla="*/ 0 w 221"/>
              <a:gd name="T27" fmla="*/ 179 h 195"/>
              <a:gd name="T28" fmla="*/ 0 w 221"/>
              <a:gd name="T29" fmla="*/ 195 h 195"/>
              <a:gd name="T30" fmla="*/ 221 w 221"/>
              <a:gd name="T31" fmla="*/ 195 h 195"/>
              <a:gd name="T32" fmla="*/ 221 w 221"/>
              <a:gd name="T33" fmla="*/ 179 h 195"/>
              <a:gd name="T34" fmla="*/ 209 w 221"/>
              <a:gd name="T35" fmla="*/ 179 h 195"/>
              <a:gd name="T36" fmla="*/ 209 w 221"/>
              <a:gd name="T37" fmla="*/ 166 h 195"/>
              <a:gd name="T38" fmla="*/ 197 w 221"/>
              <a:gd name="T39" fmla="*/ 166 h 195"/>
              <a:gd name="T40" fmla="*/ 197 w 221"/>
              <a:gd name="T41" fmla="*/ 95 h 195"/>
              <a:gd name="T42" fmla="*/ 209 w 221"/>
              <a:gd name="T43" fmla="*/ 95 h 195"/>
              <a:gd name="T44" fmla="*/ 73 w 221"/>
              <a:gd name="T45" fmla="*/ 166 h 195"/>
              <a:gd name="T46" fmla="*/ 49 w 221"/>
              <a:gd name="T47" fmla="*/ 166 h 195"/>
              <a:gd name="T48" fmla="*/ 49 w 221"/>
              <a:gd name="T49" fmla="*/ 95 h 195"/>
              <a:gd name="T50" fmla="*/ 73 w 221"/>
              <a:gd name="T51" fmla="*/ 95 h 195"/>
              <a:gd name="T52" fmla="*/ 73 w 221"/>
              <a:gd name="T53" fmla="*/ 166 h 195"/>
              <a:gd name="T54" fmla="*/ 122 w 221"/>
              <a:gd name="T55" fmla="*/ 166 h 195"/>
              <a:gd name="T56" fmla="*/ 99 w 221"/>
              <a:gd name="T57" fmla="*/ 166 h 195"/>
              <a:gd name="T58" fmla="*/ 99 w 221"/>
              <a:gd name="T59" fmla="*/ 95 h 195"/>
              <a:gd name="T60" fmla="*/ 122 w 221"/>
              <a:gd name="T61" fmla="*/ 95 h 195"/>
              <a:gd name="T62" fmla="*/ 122 w 221"/>
              <a:gd name="T63" fmla="*/ 166 h 195"/>
              <a:gd name="T64" fmla="*/ 171 w 221"/>
              <a:gd name="T65" fmla="*/ 166 h 195"/>
              <a:gd name="T66" fmla="*/ 148 w 221"/>
              <a:gd name="T67" fmla="*/ 166 h 195"/>
              <a:gd name="T68" fmla="*/ 148 w 221"/>
              <a:gd name="T69" fmla="*/ 95 h 195"/>
              <a:gd name="T70" fmla="*/ 171 w 221"/>
              <a:gd name="T71" fmla="*/ 95 h 195"/>
              <a:gd name="T72" fmla="*/ 171 w 221"/>
              <a:gd name="T73" fmla="*/ 166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21" h="195">
                <a:moveTo>
                  <a:pt x="209" y="95"/>
                </a:moveTo>
                <a:lnTo>
                  <a:pt x="209" y="82"/>
                </a:lnTo>
                <a:lnTo>
                  <a:pt x="221" y="82"/>
                </a:lnTo>
                <a:lnTo>
                  <a:pt x="221" y="74"/>
                </a:lnTo>
                <a:lnTo>
                  <a:pt x="110" y="0"/>
                </a:lnTo>
                <a:lnTo>
                  <a:pt x="0" y="74"/>
                </a:lnTo>
                <a:lnTo>
                  <a:pt x="0" y="82"/>
                </a:lnTo>
                <a:lnTo>
                  <a:pt x="10" y="82"/>
                </a:lnTo>
                <a:lnTo>
                  <a:pt x="10" y="95"/>
                </a:lnTo>
                <a:lnTo>
                  <a:pt x="23" y="95"/>
                </a:lnTo>
                <a:lnTo>
                  <a:pt x="23" y="166"/>
                </a:lnTo>
                <a:lnTo>
                  <a:pt x="10" y="166"/>
                </a:lnTo>
                <a:lnTo>
                  <a:pt x="10" y="179"/>
                </a:lnTo>
                <a:lnTo>
                  <a:pt x="0" y="179"/>
                </a:lnTo>
                <a:lnTo>
                  <a:pt x="0" y="195"/>
                </a:lnTo>
                <a:lnTo>
                  <a:pt x="221" y="195"/>
                </a:lnTo>
                <a:lnTo>
                  <a:pt x="221" y="179"/>
                </a:lnTo>
                <a:lnTo>
                  <a:pt x="209" y="179"/>
                </a:lnTo>
                <a:lnTo>
                  <a:pt x="209" y="166"/>
                </a:lnTo>
                <a:lnTo>
                  <a:pt x="197" y="166"/>
                </a:lnTo>
                <a:lnTo>
                  <a:pt x="197" y="95"/>
                </a:lnTo>
                <a:lnTo>
                  <a:pt x="209" y="95"/>
                </a:lnTo>
                <a:close/>
                <a:moveTo>
                  <a:pt x="73" y="166"/>
                </a:moveTo>
                <a:lnTo>
                  <a:pt x="49" y="166"/>
                </a:lnTo>
                <a:lnTo>
                  <a:pt x="49" y="95"/>
                </a:lnTo>
                <a:lnTo>
                  <a:pt x="73" y="95"/>
                </a:lnTo>
                <a:lnTo>
                  <a:pt x="73" y="166"/>
                </a:lnTo>
                <a:close/>
                <a:moveTo>
                  <a:pt x="122" y="166"/>
                </a:moveTo>
                <a:lnTo>
                  <a:pt x="99" y="166"/>
                </a:lnTo>
                <a:lnTo>
                  <a:pt x="99" y="95"/>
                </a:lnTo>
                <a:lnTo>
                  <a:pt x="122" y="95"/>
                </a:lnTo>
                <a:lnTo>
                  <a:pt x="122" y="166"/>
                </a:lnTo>
                <a:close/>
                <a:moveTo>
                  <a:pt x="171" y="166"/>
                </a:moveTo>
                <a:lnTo>
                  <a:pt x="148" y="166"/>
                </a:lnTo>
                <a:lnTo>
                  <a:pt x="148" y="95"/>
                </a:lnTo>
                <a:lnTo>
                  <a:pt x="171" y="95"/>
                </a:lnTo>
                <a:lnTo>
                  <a:pt x="171" y="166"/>
                </a:lnTo>
                <a:close/>
              </a:path>
            </a:pathLst>
          </a:custGeom>
          <a:solidFill>
            <a:schemeClr val="bg1"/>
          </a:solidFill>
          <a:ln>
            <a:noFill/>
          </a:ln>
        </p:spPr>
        <p:txBody>
          <a:bodyPr vert="horz" wrap="square" lIns="91440" tIns="45720" rIns="91440" bIns="45720" numCol="1" anchor="t" anchorCtr="0" compatLnSpc="1"/>
          <a:lstStyle/>
          <a:p>
            <a:endParaRPr lang="en-US">
              <a:latin typeface="+mn-ea"/>
              <a:cs typeface="+mn-ea"/>
            </a:endParaRPr>
          </a:p>
        </p:txBody>
      </p:sp>
      <p:grpSp>
        <p:nvGrpSpPr>
          <p:cNvPr id="64" name="组合 63"/>
          <p:cNvGrpSpPr/>
          <p:nvPr/>
        </p:nvGrpSpPr>
        <p:grpSpPr>
          <a:xfrm>
            <a:off x="7333744" y="3706998"/>
            <a:ext cx="564887" cy="564957"/>
            <a:chOff x="11121822" y="1145785"/>
            <a:chExt cx="307214" cy="307212"/>
          </a:xfrm>
          <a:solidFill>
            <a:schemeClr val="bg1"/>
          </a:solidFill>
        </p:grpSpPr>
        <p:sp>
          <p:nvSpPr>
            <p:cNvPr id="65" name="Freeform 140"/>
            <p:cNvSpPr>
              <a:spLocks noEditPoints="1"/>
            </p:cNvSpPr>
            <p:nvPr/>
          </p:nvSpPr>
          <p:spPr bwMode="auto">
            <a:xfrm>
              <a:off x="11121822" y="1211403"/>
              <a:ext cx="241594" cy="241594"/>
            </a:xfrm>
            <a:custGeom>
              <a:avLst/>
              <a:gdLst>
                <a:gd name="T0" fmla="*/ 103 w 112"/>
                <a:gd name="T1" fmla="*/ 47 h 112"/>
                <a:gd name="T2" fmla="*/ 106 w 112"/>
                <a:gd name="T3" fmla="*/ 36 h 112"/>
                <a:gd name="T4" fmla="*/ 102 w 112"/>
                <a:gd name="T5" fmla="*/ 22 h 112"/>
                <a:gd name="T6" fmla="*/ 92 w 112"/>
                <a:gd name="T7" fmla="*/ 25 h 112"/>
                <a:gd name="T8" fmla="*/ 90 w 112"/>
                <a:gd name="T9" fmla="*/ 14 h 112"/>
                <a:gd name="T10" fmla="*/ 79 w 112"/>
                <a:gd name="T11" fmla="*/ 4 h 112"/>
                <a:gd name="T12" fmla="*/ 71 w 112"/>
                <a:gd name="T13" fmla="*/ 11 h 112"/>
                <a:gd name="T14" fmla="*/ 64 w 112"/>
                <a:gd name="T15" fmla="*/ 3 h 112"/>
                <a:gd name="T16" fmla="*/ 50 w 112"/>
                <a:gd name="T17" fmla="*/ 0 h 112"/>
                <a:gd name="T18" fmla="*/ 47 w 112"/>
                <a:gd name="T19" fmla="*/ 10 h 112"/>
                <a:gd name="T20" fmla="*/ 37 w 112"/>
                <a:gd name="T21" fmla="*/ 6 h 112"/>
                <a:gd name="T22" fmla="*/ 23 w 112"/>
                <a:gd name="T23" fmla="*/ 11 h 112"/>
                <a:gd name="T24" fmla="*/ 25 w 112"/>
                <a:gd name="T25" fmla="*/ 20 h 112"/>
                <a:gd name="T26" fmla="*/ 14 w 112"/>
                <a:gd name="T27" fmla="*/ 22 h 112"/>
                <a:gd name="T28" fmla="*/ 5 w 112"/>
                <a:gd name="T29" fmla="*/ 33 h 112"/>
                <a:gd name="T30" fmla="*/ 12 w 112"/>
                <a:gd name="T31" fmla="*/ 41 h 112"/>
                <a:gd name="T32" fmla="*/ 3 w 112"/>
                <a:gd name="T33" fmla="*/ 48 h 112"/>
                <a:gd name="T34" fmla="*/ 0 w 112"/>
                <a:gd name="T35" fmla="*/ 62 h 112"/>
                <a:gd name="T36" fmla="*/ 10 w 112"/>
                <a:gd name="T37" fmla="*/ 65 h 112"/>
                <a:gd name="T38" fmla="*/ 6 w 112"/>
                <a:gd name="T39" fmla="*/ 75 h 112"/>
                <a:gd name="T40" fmla="*/ 11 w 112"/>
                <a:gd name="T41" fmla="*/ 89 h 112"/>
                <a:gd name="T42" fmla="*/ 21 w 112"/>
                <a:gd name="T43" fmla="*/ 87 h 112"/>
                <a:gd name="T44" fmla="*/ 23 w 112"/>
                <a:gd name="T45" fmla="*/ 98 h 112"/>
                <a:gd name="T46" fmla="*/ 34 w 112"/>
                <a:gd name="T47" fmla="*/ 108 h 112"/>
                <a:gd name="T48" fmla="*/ 41 w 112"/>
                <a:gd name="T49" fmla="*/ 101 h 112"/>
                <a:gd name="T50" fmla="*/ 48 w 112"/>
                <a:gd name="T51" fmla="*/ 109 h 112"/>
                <a:gd name="T52" fmla="*/ 63 w 112"/>
                <a:gd name="T53" fmla="*/ 112 h 112"/>
                <a:gd name="T54" fmla="*/ 66 w 112"/>
                <a:gd name="T55" fmla="*/ 102 h 112"/>
                <a:gd name="T56" fmla="*/ 76 w 112"/>
                <a:gd name="T57" fmla="*/ 106 h 112"/>
                <a:gd name="T58" fmla="*/ 90 w 112"/>
                <a:gd name="T59" fmla="*/ 101 h 112"/>
                <a:gd name="T60" fmla="*/ 88 w 112"/>
                <a:gd name="T61" fmla="*/ 91 h 112"/>
                <a:gd name="T62" fmla="*/ 98 w 112"/>
                <a:gd name="T63" fmla="*/ 89 h 112"/>
                <a:gd name="T64" fmla="*/ 108 w 112"/>
                <a:gd name="T65" fmla="*/ 78 h 112"/>
                <a:gd name="T66" fmla="*/ 101 w 112"/>
                <a:gd name="T67" fmla="*/ 71 h 112"/>
                <a:gd name="T68" fmla="*/ 110 w 112"/>
                <a:gd name="T69" fmla="*/ 64 h 112"/>
                <a:gd name="T70" fmla="*/ 112 w 112"/>
                <a:gd name="T71" fmla="*/ 49 h 112"/>
                <a:gd name="T72" fmla="*/ 56 w 112"/>
                <a:gd name="T73" fmla="*/ 86 h 112"/>
                <a:gd name="T74" fmla="*/ 56 w 112"/>
                <a:gd name="T75" fmla="*/ 26 h 112"/>
                <a:gd name="T76" fmla="*/ 56 w 112"/>
                <a:gd name="T77" fmla="*/ 86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12" h="112">
                  <a:moveTo>
                    <a:pt x="110" y="47"/>
                  </a:moveTo>
                  <a:cubicBezTo>
                    <a:pt x="103" y="47"/>
                    <a:pt x="103" y="47"/>
                    <a:pt x="103" y="47"/>
                  </a:cubicBezTo>
                  <a:cubicBezTo>
                    <a:pt x="102" y="44"/>
                    <a:pt x="101" y="42"/>
                    <a:pt x="101" y="39"/>
                  </a:cubicBezTo>
                  <a:cubicBezTo>
                    <a:pt x="106" y="36"/>
                    <a:pt x="106" y="36"/>
                    <a:pt x="106" y="36"/>
                  </a:cubicBezTo>
                  <a:cubicBezTo>
                    <a:pt x="108" y="35"/>
                    <a:pt x="108" y="34"/>
                    <a:pt x="107" y="32"/>
                  </a:cubicBezTo>
                  <a:cubicBezTo>
                    <a:pt x="102" y="22"/>
                    <a:pt x="102" y="22"/>
                    <a:pt x="102" y="22"/>
                  </a:cubicBezTo>
                  <a:cubicBezTo>
                    <a:pt x="101" y="21"/>
                    <a:pt x="99" y="20"/>
                    <a:pt x="98" y="21"/>
                  </a:cubicBezTo>
                  <a:cubicBezTo>
                    <a:pt x="92" y="25"/>
                    <a:pt x="92" y="25"/>
                    <a:pt x="92" y="25"/>
                  </a:cubicBezTo>
                  <a:cubicBezTo>
                    <a:pt x="90" y="23"/>
                    <a:pt x="88" y="21"/>
                    <a:pt x="87" y="20"/>
                  </a:cubicBezTo>
                  <a:cubicBezTo>
                    <a:pt x="90" y="14"/>
                    <a:pt x="90" y="14"/>
                    <a:pt x="90" y="14"/>
                  </a:cubicBezTo>
                  <a:cubicBezTo>
                    <a:pt x="91" y="12"/>
                    <a:pt x="90" y="11"/>
                    <a:pt x="89" y="10"/>
                  </a:cubicBezTo>
                  <a:cubicBezTo>
                    <a:pt x="79" y="4"/>
                    <a:pt x="79" y="4"/>
                    <a:pt x="79" y="4"/>
                  </a:cubicBezTo>
                  <a:cubicBezTo>
                    <a:pt x="77" y="3"/>
                    <a:pt x="76" y="4"/>
                    <a:pt x="75" y="5"/>
                  </a:cubicBezTo>
                  <a:cubicBezTo>
                    <a:pt x="71" y="11"/>
                    <a:pt x="71" y="11"/>
                    <a:pt x="71" y="11"/>
                  </a:cubicBezTo>
                  <a:cubicBezTo>
                    <a:pt x="69" y="10"/>
                    <a:pt x="67" y="10"/>
                    <a:pt x="64" y="9"/>
                  </a:cubicBezTo>
                  <a:cubicBezTo>
                    <a:pt x="64" y="3"/>
                    <a:pt x="64" y="3"/>
                    <a:pt x="64" y="3"/>
                  </a:cubicBezTo>
                  <a:cubicBezTo>
                    <a:pt x="64" y="1"/>
                    <a:pt x="63" y="0"/>
                    <a:pt x="61" y="0"/>
                  </a:cubicBezTo>
                  <a:cubicBezTo>
                    <a:pt x="50" y="0"/>
                    <a:pt x="50" y="0"/>
                    <a:pt x="50" y="0"/>
                  </a:cubicBezTo>
                  <a:cubicBezTo>
                    <a:pt x="48" y="0"/>
                    <a:pt x="47" y="1"/>
                    <a:pt x="47" y="3"/>
                  </a:cubicBezTo>
                  <a:cubicBezTo>
                    <a:pt x="47" y="10"/>
                    <a:pt x="47" y="10"/>
                    <a:pt x="47" y="10"/>
                  </a:cubicBezTo>
                  <a:cubicBezTo>
                    <a:pt x="45" y="10"/>
                    <a:pt x="42" y="11"/>
                    <a:pt x="40" y="12"/>
                  </a:cubicBezTo>
                  <a:cubicBezTo>
                    <a:pt x="37" y="6"/>
                    <a:pt x="37" y="6"/>
                    <a:pt x="37" y="6"/>
                  </a:cubicBezTo>
                  <a:cubicBezTo>
                    <a:pt x="36" y="4"/>
                    <a:pt x="34" y="4"/>
                    <a:pt x="33" y="5"/>
                  </a:cubicBezTo>
                  <a:cubicBezTo>
                    <a:pt x="23" y="11"/>
                    <a:pt x="23" y="11"/>
                    <a:pt x="23" y="11"/>
                  </a:cubicBezTo>
                  <a:cubicBezTo>
                    <a:pt x="21" y="11"/>
                    <a:pt x="21" y="13"/>
                    <a:pt x="22" y="14"/>
                  </a:cubicBezTo>
                  <a:cubicBezTo>
                    <a:pt x="25" y="20"/>
                    <a:pt x="25" y="20"/>
                    <a:pt x="25" y="20"/>
                  </a:cubicBezTo>
                  <a:cubicBezTo>
                    <a:pt x="23" y="22"/>
                    <a:pt x="22" y="24"/>
                    <a:pt x="20" y="26"/>
                  </a:cubicBezTo>
                  <a:cubicBezTo>
                    <a:pt x="14" y="22"/>
                    <a:pt x="14" y="22"/>
                    <a:pt x="14" y="22"/>
                  </a:cubicBezTo>
                  <a:cubicBezTo>
                    <a:pt x="13" y="22"/>
                    <a:pt x="11" y="22"/>
                    <a:pt x="10" y="23"/>
                  </a:cubicBezTo>
                  <a:cubicBezTo>
                    <a:pt x="5" y="33"/>
                    <a:pt x="5" y="33"/>
                    <a:pt x="5" y="33"/>
                  </a:cubicBezTo>
                  <a:cubicBezTo>
                    <a:pt x="4" y="35"/>
                    <a:pt x="4" y="36"/>
                    <a:pt x="6" y="37"/>
                  </a:cubicBezTo>
                  <a:cubicBezTo>
                    <a:pt x="12" y="41"/>
                    <a:pt x="12" y="41"/>
                    <a:pt x="12" y="41"/>
                  </a:cubicBezTo>
                  <a:cubicBezTo>
                    <a:pt x="11" y="43"/>
                    <a:pt x="10" y="45"/>
                    <a:pt x="10" y="48"/>
                  </a:cubicBezTo>
                  <a:cubicBezTo>
                    <a:pt x="3" y="48"/>
                    <a:pt x="3" y="48"/>
                    <a:pt x="3" y="48"/>
                  </a:cubicBezTo>
                  <a:cubicBezTo>
                    <a:pt x="2" y="48"/>
                    <a:pt x="0" y="49"/>
                    <a:pt x="0" y="51"/>
                  </a:cubicBezTo>
                  <a:cubicBezTo>
                    <a:pt x="0" y="62"/>
                    <a:pt x="0" y="62"/>
                    <a:pt x="0" y="62"/>
                  </a:cubicBezTo>
                  <a:cubicBezTo>
                    <a:pt x="0" y="64"/>
                    <a:pt x="2" y="65"/>
                    <a:pt x="3" y="65"/>
                  </a:cubicBezTo>
                  <a:cubicBezTo>
                    <a:pt x="10" y="65"/>
                    <a:pt x="10" y="65"/>
                    <a:pt x="10" y="65"/>
                  </a:cubicBezTo>
                  <a:cubicBezTo>
                    <a:pt x="11" y="68"/>
                    <a:pt x="11" y="70"/>
                    <a:pt x="12" y="72"/>
                  </a:cubicBezTo>
                  <a:cubicBezTo>
                    <a:pt x="6" y="75"/>
                    <a:pt x="6" y="75"/>
                    <a:pt x="6" y="75"/>
                  </a:cubicBezTo>
                  <a:cubicBezTo>
                    <a:pt x="5" y="76"/>
                    <a:pt x="5" y="78"/>
                    <a:pt x="5" y="79"/>
                  </a:cubicBezTo>
                  <a:cubicBezTo>
                    <a:pt x="11" y="89"/>
                    <a:pt x="11" y="89"/>
                    <a:pt x="11" y="89"/>
                  </a:cubicBezTo>
                  <a:cubicBezTo>
                    <a:pt x="12" y="91"/>
                    <a:pt x="14" y="91"/>
                    <a:pt x="15" y="90"/>
                  </a:cubicBezTo>
                  <a:cubicBezTo>
                    <a:pt x="21" y="87"/>
                    <a:pt x="21" y="87"/>
                    <a:pt x="21" y="87"/>
                  </a:cubicBezTo>
                  <a:cubicBezTo>
                    <a:pt x="23" y="89"/>
                    <a:pt x="24" y="91"/>
                    <a:pt x="26" y="92"/>
                  </a:cubicBezTo>
                  <a:cubicBezTo>
                    <a:pt x="23" y="98"/>
                    <a:pt x="23" y="98"/>
                    <a:pt x="23" y="98"/>
                  </a:cubicBezTo>
                  <a:cubicBezTo>
                    <a:pt x="22" y="99"/>
                    <a:pt x="23" y="101"/>
                    <a:pt x="24" y="102"/>
                  </a:cubicBezTo>
                  <a:cubicBezTo>
                    <a:pt x="34" y="108"/>
                    <a:pt x="34" y="108"/>
                    <a:pt x="34" y="108"/>
                  </a:cubicBezTo>
                  <a:cubicBezTo>
                    <a:pt x="35" y="108"/>
                    <a:pt x="37" y="108"/>
                    <a:pt x="38" y="106"/>
                  </a:cubicBezTo>
                  <a:cubicBezTo>
                    <a:pt x="41" y="101"/>
                    <a:pt x="41" y="101"/>
                    <a:pt x="41" y="101"/>
                  </a:cubicBezTo>
                  <a:cubicBezTo>
                    <a:pt x="44" y="101"/>
                    <a:pt x="46" y="102"/>
                    <a:pt x="48" y="102"/>
                  </a:cubicBezTo>
                  <a:cubicBezTo>
                    <a:pt x="48" y="109"/>
                    <a:pt x="48" y="109"/>
                    <a:pt x="48" y="109"/>
                  </a:cubicBezTo>
                  <a:cubicBezTo>
                    <a:pt x="48" y="111"/>
                    <a:pt x="50" y="112"/>
                    <a:pt x="51" y="112"/>
                  </a:cubicBezTo>
                  <a:cubicBezTo>
                    <a:pt x="63" y="112"/>
                    <a:pt x="63" y="112"/>
                    <a:pt x="63" y="112"/>
                  </a:cubicBezTo>
                  <a:cubicBezTo>
                    <a:pt x="64" y="112"/>
                    <a:pt x="66" y="111"/>
                    <a:pt x="66" y="109"/>
                  </a:cubicBezTo>
                  <a:cubicBezTo>
                    <a:pt x="66" y="102"/>
                    <a:pt x="66" y="102"/>
                    <a:pt x="66" y="102"/>
                  </a:cubicBezTo>
                  <a:cubicBezTo>
                    <a:pt x="68" y="102"/>
                    <a:pt x="70" y="101"/>
                    <a:pt x="73" y="100"/>
                  </a:cubicBezTo>
                  <a:cubicBezTo>
                    <a:pt x="76" y="106"/>
                    <a:pt x="76" y="106"/>
                    <a:pt x="76" y="106"/>
                  </a:cubicBezTo>
                  <a:cubicBezTo>
                    <a:pt x="77" y="107"/>
                    <a:pt x="79" y="108"/>
                    <a:pt x="80" y="107"/>
                  </a:cubicBezTo>
                  <a:cubicBezTo>
                    <a:pt x="90" y="101"/>
                    <a:pt x="90" y="101"/>
                    <a:pt x="90" y="101"/>
                  </a:cubicBezTo>
                  <a:cubicBezTo>
                    <a:pt x="91" y="100"/>
                    <a:pt x="92" y="99"/>
                    <a:pt x="91" y="97"/>
                  </a:cubicBezTo>
                  <a:cubicBezTo>
                    <a:pt x="88" y="91"/>
                    <a:pt x="88" y="91"/>
                    <a:pt x="88" y="91"/>
                  </a:cubicBezTo>
                  <a:cubicBezTo>
                    <a:pt x="89" y="90"/>
                    <a:pt x="91" y="88"/>
                    <a:pt x="93" y="86"/>
                  </a:cubicBezTo>
                  <a:cubicBezTo>
                    <a:pt x="98" y="89"/>
                    <a:pt x="98" y="89"/>
                    <a:pt x="98" y="89"/>
                  </a:cubicBezTo>
                  <a:cubicBezTo>
                    <a:pt x="100" y="90"/>
                    <a:pt x="102" y="90"/>
                    <a:pt x="102" y="88"/>
                  </a:cubicBezTo>
                  <a:cubicBezTo>
                    <a:pt x="108" y="78"/>
                    <a:pt x="108" y="78"/>
                    <a:pt x="108" y="78"/>
                  </a:cubicBezTo>
                  <a:cubicBezTo>
                    <a:pt x="109" y="77"/>
                    <a:pt x="108" y="75"/>
                    <a:pt x="107" y="74"/>
                  </a:cubicBezTo>
                  <a:cubicBezTo>
                    <a:pt x="101" y="71"/>
                    <a:pt x="101" y="71"/>
                    <a:pt x="101" y="71"/>
                  </a:cubicBezTo>
                  <a:cubicBezTo>
                    <a:pt x="102" y="69"/>
                    <a:pt x="102" y="66"/>
                    <a:pt x="103" y="64"/>
                  </a:cubicBezTo>
                  <a:cubicBezTo>
                    <a:pt x="110" y="64"/>
                    <a:pt x="110" y="64"/>
                    <a:pt x="110" y="64"/>
                  </a:cubicBezTo>
                  <a:cubicBezTo>
                    <a:pt x="111" y="64"/>
                    <a:pt x="112" y="63"/>
                    <a:pt x="112" y="61"/>
                  </a:cubicBezTo>
                  <a:cubicBezTo>
                    <a:pt x="112" y="49"/>
                    <a:pt x="112" y="49"/>
                    <a:pt x="112" y="49"/>
                  </a:cubicBezTo>
                  <a:cubicBezTo>
                    <a:pt x="112" y="48"/>
                    <a:pt x="111" y="47"/>
                    <a:pt x="110" y="47"/>
                  </a:cubicBezTo>
                  <a:close/>
                  <a:moveTo>
                    <a:pt x="56" y="86"/>
                  </a:moveTo>
                  <a:cubicBezTo>
                    <a:pt x="40" y="86"/>
                    <a:pt x="26" y="72"/>
                    <a:pt x="26" y="56"/>
                  </a:cubicBezTo>
                  <a:cubicBezTo>
                    <a:pt x="26" y="39"/>
                    <a:pt x="40" y="26"/>
                    <a:pt x="56" y="26"/>
                  </a:cubicBezTo>
                  <a:cubicBezTo>
                    <a:pt x="73" y="26"/>
                    <a:pt x="86" y="39"/>
                    <a:pt x="86" y="56"/>
                  </a:cubicBezTo>
                  <a:cubicBezTo>
                    <a:pt x="86" y="72"/>
                    <a:pt x="73" y="86"/>
                    <a:pt x="56" y="8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66" name="Freeform 141"/>
            <p:cNvSpPr>
              <a:spLocks noEditPoints="1"/>
            </p:cNvSpPr>
            <p:nvPr/>
          </p:nvSpPr>
          <p:spPr bwMode="auto">
            <a:xfrm>
              <a:off x="11317186" y="1145785"/>
              <a:ext cx="111850" cy="113341"/>
            </a:xfrm>
            <a:custGeom>
              <a:avLst/>
              <a:gdLst>
                <a:gd name="T0" fmla="*/ 48 w 52"/>
                <a:gd name="T1" fmla="*/ 23 h 52"/>
                <a:gd name="T2" fmla="*/ 50 w 52"/>
                <a:gd name="T3" fmla="*/ 17 h 52"/>
                <a:gd name="T4" fmla="*/ 48 w 52"/>
                <a:gd name="T5" fmla="*/ 11 h 52"/>
                <a:gd name="T6" fmla="*/ 44 w 52"/>
                <a:gd name="T7" fmla="*/ 12 h 52"/>
                <a:gd name="T8" fmla="*/ 42 w 52"/>
                <a:gd name="T9" fmla="*/ 6 h 52"/>
                <a:gd name="T10" fmla="*/ 38 w 52"/>
                <a:gd name="T11" fmla="*/ 2 h 52"/>
                <a:gd name="T12" fmla="*/ 34 w 52"/>
                <a:gd name="T13" fmla="*/ 5 h 52"/>
                <a:gd name="T14" fmla="*/ 30 w 52"/>
                <a:gd name="T15" fmla="*/ 1 h 52"/>
                <a:gd name="T16" fmla="*/ 24 w 52"/>
                <a:gd name="T17" fmla="*/ 0 h 52"/>
                <a:gd name="T18" fmla="*/ 23 w 52"/>
                <a:gd name="T19" fmla="*/ 4 h 52"/>
                <a:gd name="T20" fmla="*/ 17 w 52"/>
                <a:gd name="T21" fmla="*/ 2 h 52"/>
                <a:gd name="T22" fmla="*/ 11 w 52"/>
                <a:gd name="T23" fmla="*/ 4 h 52"/>
                <a:gd name="T24" fmla="*/ 12 w 52"/>
                <a:gd name="T25" fmla="*/ 8 h 52"/>
                <a:gd name="T26" fmla="*/ 6 w 52"/>
                <a:gd name="T27" fmla="*/ 10 h 52"/>
                <a:gd name="T28" fmla="*/ 2 w 52"/>
                <a:gd name="T29" fmla="*/ 14 h 52"/>
                <a:gd name="T30" fmla="*/ 6 w 52"/>
                <a:gd name="T31" fmla="*/ 18 h 52"/>
                <a:gd name="T32" fmla="*/ 1 w 52"/>
                <a:gd name="T33" fmla="*/ 22 h 52"/>
                <a:gd name="T34" fmla="*/ 0 w 52"/>
                <a:gd name="T35" fmla="*/ 28 h 52"/>
                <a:gd name="T36" fmla="*/ 4 w 52"/>
                <a:gd name="T37" fmla="*/ 29 h 52"/>
                <a:gd name="T38" fmla="*/ 2 w 52"/>
                <a:gd name="T39" fmla="*/ 35 h 52"/>
                <a:gd name="T40" fmla="*/ 4 w 52"/>
                <a:gd name="T41" fmla="*/ 41 h 52"/>
                <a:gd name="T42" fmla="*/ 9 w 52"/>
                <a:gd name="T43" fmla="*/ 40 h 52"/>
                <a:gd name="T44" fmla="*/ 10 w 52"/>
                <a:gd name="T45" fmla="*/ 46 h 52"/>
                <a:gd name="T46" fmla="*/ 15 w 52"/>
                <a:gd name="T47" fmla="*/ 50 h 52"/>
                <a:gd name="T48" fmla="*/ 18 w 52"/>
                <a:gd name="T49" fmla="*/ 47 h 52"/>
                <a:gd name="T50" fmla="*/ 22 w 52"/>
                <a:gd name="T51" fmla="*/ 51 h 52"/>
                <a:gd name="T52" fmla="*/ 28 w 52"/>
                <a:gd name="T53" fmla="*/ 52 h 52"/>
                <a:gd name="T54" fmla="*/ 29 w 52"/>
                <a:gd name="T55" fmla="*/ 48 h 52"/>
                <a:gd name="T56" fmla="*/ 35 w 52"/>
                <a:gd name="T57" fmla="*/ 50 h 52"/>
                <a:gd name="T58" fmla="*/ 41 w 52"/>
                <a:gd name="T59" fmla="*/ 48 h 52"/>
                <a:gd name="T60" fmla="*/ 40 w 52"/>
                <a:gd name="T61" fmla="*/ 43 h 52"/>
                <a:gd name="T62" fmla="*/ 46 w 52"/>
                <a:gd name="T63" fmla="*/ 42 h 52"/>
                <a:gd name="T64" fmla="*/ 50 w 52"/>
                <a:gd name="T65" fmla="*/ 37 h 52"/>
                <a:gd name="T66" fmla="*/ 47 w 52"/>
                <a:gd name="T67" fmla="*/ 34 h 52"/>
                <a:gd name="T68" fmla="*/ 51 w 52"/>
                <a:gd name="T69" fmla="*/ 30 h 52"/>
                <a:gd name="T70" fmla="*/ 52 w 52"/>
                <a:gd name="T71" fmla="*/ 24 h 52"/>
                <a:gd name="T72" fmla="*/ 26 w 52"/>
                <a:gd name="T73" fmla="*/ 40 h 52"/>
                <a:gd name="T74" fmla="*/ 26 w 52"/>
                <a:gd name="T75" fmla="*/ 12 h 52"/>
                <a:gd name="T76" fmla="*/ 26 w 52"/>
                <a:gd name="T77" fmla="*/ 4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2" h="52">
                  <a:moveTo>
                    <a:pt x="51" y="23"/>
                  </a:moveTo>
                  <a:cubicBezTo>
                    <a:pt x="48" y="23"/>
                    <a:pt x="48" y="23"/>
                    <a:pt x="48" y="23"/>
                  </a:cubicBezTo>
                  <a:cubicBezTo>
                    <a:pt x="48" y="21"/>
                    <a:pt x="48" y="20"/>
                    <a:pt x="47" y="18"/>
                  </a:cubicBezTo>
                  <a:cubicBezTo>
                    <a:pt x="50" y="17"/>
                    <a:pt x="50" y="17"/>
                    <a:pt x="50" y="17"/>
                  </a:cubicBezTo>
                  <a:cubicBezTo>
                    <a:pt x="50" y="16"/>
                    <a:pt x="51" y="16"/>
                    <a:pt x="50" y="15"/>
                  </a:cubicBezTo>
                  <a:cubicBezTo>
                    <a:pt x="48" y="11"/>
                    <a:pt x="48" y="11"/>
                    <a:pt x="48" y="11"/>
                  </a:cubicBezTo>
                  <a:cubicBezTo>
                    <a:pt x="48" y="10"/>
                    <a:pt x="47" y="10"/>
                    <a:pt x="46" y="11"/>
                  </a:cubicBezTo>
                  <a:cubicBezTo>
                    <a:pt x="44" y="12"/>
                    <a:pt x="44" y="12"/>
                    <a:pt x="44" y="12"/>
                  </a:cubicBezTo>
                  <a:cubicBezTo>
                    <a:pt x="43" y="11"/>
                    <a:pt x="42" y="10"/>
                    <a:pt x="40" y="9"/>
                  </a:cubicBezTo>
                  <a:cubicBezTo>
                    <a:pt x="42" y="6"/>
                    <a:pt x="42" y="6"/>
                    <a:pt x="42" y="6"/>
                  </a:cubicBezTo>
                  <a:cubicBezTo>
                    <a:pt x="42" y="6"/>
                    <a:pt x="42" y="5"/>
                    <a:pt x="42" y="4"/>
                  </a:cubicBezTo>
                  <a:cubicBezTo>
                    <a:pt x="38" y="2"/>
                    <a:pt x="38" y="2"/>
                    <a:pt x="38" y="2"/>
                  </a:cubicBezTo>
                  <a:cubicBezTo>
                    <a:pt x="37" y="2"/>
                    <a:pt x="36" y="2"/>
                    <a:pt x="36" y="3"/>
                  </a:cubicBezTo>
                  <a:cubicBezTo>
                    <a:pt x="34" y="5"/>
                    <a:pt x="34" y="5"/>
                    <a:pt x="34" y="5"/>
                  </a:cubicBezTo>
                  <a:cubicBezTo>
                    <a:pt x="33" y="5"/>
                    <a:pt x="32" y="4"/>
                    <a:pt x="30" y="4"/>
                  </a:cubicBezTo>
                  <a:cubicBezTo>
                    <a:pt x="30" y="1"/>
                    <a:pt x="30" y="1"/>
                    <a:pt x="30" y="1"/>
                  </a:cubicBezTo>
                  <a:cubicBezTo>
                    <a:pt x="30" y="0"/>
                    <a:pt x="29" y="0"/>
                    <a:pt x="29" y="0"/>
                  </a:cubicBezTo>
                  <a:cubicBezTo>
                    <a:pt x="24" y="0"/>
                    <a:pt x="24" y="0"/>
                    <a:pt x="24" y="0"/>
                  </a:cubicBezTo>
                  <a:cubicBezTo>
                    <a:pt x="24" y="0"/>
                    <a:pt x="23" y="0"/>
                    <a:pt x="23" y="1"/>
                  </a:cubicBezTo>
                  <a:cubicBezTo>
                    <a:pt x="23" y="4"/>
                    <a:pt x="23" y="4"/>
                    <a:pt x="23" y="4"/>
                  </a:cubicBezTo>
                  <a:cubicBezTo>
                    <a:pt x="21" y="4"/>
                    <a:pt x="20" y="5"/>
                    <a:pt x="19" y="5"/>
                  </a:cubicBezTo>
                  <a:cubicBezTo>
                    <a:pt x="17" y="2"/>
                    <a:pt x="17" y="2"/>
                    <a:pt x="17" y="2"/>
                  </a:cubicBezTo>
                  <a:cubicBezTo>
                    <a:pt x="17" y="2"/>
                    <a:pt x="16" y="1"/>
                    <a:pt x="15" y="2"/>
                  </a:cubicBezTo>
                  <a:cubicBezTo>
                    <a:pt x="11" y="4"/>
                    <a:pt x="11" y="4"/>
                    <a:pt x="11" y="4"/>
                  </a:cubicBezTo>
                  <a:cubicBezTo>
                    <a:pt x="11" y="4"/>
                    <a:pt x="11" y="5"/>
                    <a:pt x="11" y="6"/>
                  </a:cubicBezTo>
                  <a:cubicBezTo>
                    <a:pt x="12" y="8"/>
                    <a:pt x="12" y="8"/>
                    <a:pt x="12" y="8"/>
                  </a:cubicBezTo>
                  <a:cubicBezTo>
                    <a:pt x="11" y="9"/>
                    <a:pt x="10" y="10"/>
                    <a:pt x="9" y="12"/>
                  </a:cubicBezTo>
                  <a:cubicBezTo>
                    <a:pt x="6" y="10"/>
                    <a:pt x="6" y="10"/>
                    <a:pt x="6" y="10"/>
                  </a:cubicBezTo>
                  <a:cubicBezTo>
                    <a:pt x="6" y="10"/>
                    <a:pt x="5" y="10"/>
                    <a:pt x="5" y="10"/>
                  </a:cubicBezTo>
                  <a:cubicBezTo>
                    <a:pt x="2" y="14"/>
                    <a:pt x="2" y="14"/>
                    <a:pt x="2" y="14"/>
                  </a:cubicBezTo>
                  <a:cubicBezTo>
                    <a:pt x="2" y="15"/>
                    <a:pt x="2" y="16"/>
                    <a:pt x="3" y="16"/>
                  </a:cubicBezTo>
                  <a:cubicBezTo>
                    <a:pt x="6" y="18"/>
                    <a:pt x="6" y="18"/>
                    <a:pt x="6" y="18"/>
                  </a:cubicBezTo>
                  <a:cubicBezTo>
                    <a:pt x="5" y="19"/>
                    <a:pt x="5" y="21"/>
                    <a:pt x="4" y="22"/>
                  </a:cubicBezTo>
                  <a:cubicBezTo>
                    <a:pt x="1" y="22"/>
                    <a:pt x="1" y="22"/>
                    <a:pt x="1" y="22"/>
                  </a:cubicBezTo>
                  <a:cubicBezTo>
                    <a:pt x="0" y="22"/>
                    <a:pt x="0" y="23"/>
                    <a:pt x="0" y="23"/>
                  </a:cubicBezTo>
                  <a:cubicBezTo>
                    <a:pt x="0" y="28"/>
                    <a:pt x="0" y="28"/>
                    <a:pt x="0" y="28"/>
                  </a:cubicBezTo>
                  <a:cubicBezTo>
                    <a:pt x="0" y="29"/>
                    <a:pt x="0" y="29"/>
                    <a:pt x="1" y="29"/>
                  </a:cubicBezTo>
                  <a:cubicBezTo>
                    <a:pt x="4" y="29"/>
                    <a:pt x="4" y="29"/>
                    <a:pt x="4" y="29"/>
                  </a:cubicBezTo>
                  <a:cubicBezTo>
                    <a:pt x="4" y="31"/>
                    <a:pt x="5" y="32"/>
                    <a:pt x="5" y="34"/>
                  </a:cubicBezTo>
                  <a:cubicBezTo>
                    <a:pt x="2" y="35"/>
                    <a:pt x="2" y="35"/>
                    <a:pt x="2" y="35"/>
                  </a:cubicBezTo>
                  <a:cubicBezTo>
                    <a:pt x="2" y="36"/>
                    <a:pt x="2" y="36"/>
                    <a:pt x="2" y="37"/>
                  </a:cubicBezTo>
                  <a:cubicBezTo>
                    <a:pt x="4" y="41"/>
                    <a:pt x="4" y="41"/>
                    <a:pt x="4" y="41"/>
                  </a:cubicBezTo>
                  <a:cubicBezTo>
                    <a:pt x="5" y="41"/>
                    <a:pt x="5" y="42"/>
                    <a:pt x="6" y="41"/>
                  </a:cubicBezTo>
                  <a:cubicBezTo>
                    <a:pt x="9" y="40"/>
                    <a:pt x="9" y="40"/>
                    <a:pt x="9" y="40"/>
                  </a:cubicBezTo>
                  <a:cubicBezTo>
                    <a:pt x="10" y="41"/>
                    <a:pt x="11" y="42"/>
                    <a:pt x="12" y="43"/>
                  </a:cubicBezTo>
                  <a:cubicBezTo>
                    <a:pt x="10" y="46"/>
                    <a:pt x="10" y="46"/>
                    <a:pt x="10" y="46"/>
                  </a:cubicBezTo>
                  <a:cubicBezTo>
                    <a:pt x="10" y="46"/>
                    <a:pt x="10" y="47"/>
                    <a:pt x="11" y="47"/>
                  </a:cubicBezTo>
                  <a:cubicBezTo>
                    <a:pt x="15" y="50"/>
                    <a:pt x="15" y="50"/>
                    <a:pt x="15" y="50"/>
                  </a:cubicBezTo>
                  <a:cubicBezTo>
                    <a:pt x="15" y="50"/>
                    <a:pt x="16" y="50"/>
                    <a:pt x="16" y="49"/>
                  </a:cubicBezTo>
                  <a:cubicBezTo>
                    <a:pt x="18" y="47"/>
                    <a:pt x="18" y="47"/>
                    <a:pt x="18" y="47"/>
                  </a:cubicBezTo>
                  <a:cubicBezTo>
                    <a:pt x="19" y="47"/>
                    <a:pt x="21" y="48"/>
                    <a:pt x="22" y="48"/>
                  </a:cubicBezTo>
                  <a:cubicBezTo>
                    <a:pt x="22" y="51"/>
                    <a:pt x="22" y="51"/>
                    <a:pt x="22" y="51"/>
                  </a:cubicBezTo>
                  <a:cubicBezTo>
                    <a:pt x="22" y="52"/>
                    <a:pt x="23" y="52"/>
                    <a:pt x="24" y="52"/>
                  </a:cubicBezTo>
                  <a:cubicBezTo>
                    <a:pt x="28" y="52"/>
                    <a:pt x="28" y="52"/>
                    <a:pt x="28" y="52"/>
                  </a:cubicBezTo>
                  <a:cubicBezTo>
                    <a:pt x="29" y="52"/>
                    <a:pt x="29" y="52"/>
                    <a:pt x="29" y="51"/>
                  </a:cubicBezTo>
                  <a:cubicBezTo>
                    <a:pt x="29" y="48"/>
                    <a:pt x="29" y="48"/>
                    <a:pt x="29" y="48"/>
                  </a:cubicBezTo>
                  <a:cubicBezTo>
                    <a:pt x="31" y="48"/>
                    <a:pt x="32" y="47"/>
                    <a:pt x="34" y="47"/>
                  </a:cubicBezTo>
                  <a:cubicBezTo>
                    <a:pt x="35" y="50"/>
                    <a:pt x="35" y="50"/>
                    <a:pt x="35" y="50"/>
                  </a:cubicBezTo>
                  <a:cubicBezTo>
                    <a:pt x="36" y="50"/>
                    <a:pt x="36" y="50"/>
                    <a:pt x="37" y="50"/>
                  </a:cubicBezTo>
                  <a:cubicBezTo>
                    <a:pt x="41" y="48"/>
                    <a:pt x="41" y="48"/>
                    <a:pt x="41" y="48"/>
                  </a:cubicBezTo>
                  <a:cubicBezTo>
                    <a:pt x="42" y="47"/>
                    <a:pt x="42" y="47"/>
                    <a:pt x="41" y="46"/>
                  </a:cubicBezTo>
                  <a:cubicBezTo>
                    <a:pt x="40" y="43"/>
                    <a:pt x="40" y="43"/>
                    <a:pt x="40" y="43"/>
                  </a:cubicBezTo>
                  <a:cubicBezTo>
                    <a:pt x="41" y="42"/>
                    <a:pt x="42" y="41"/>
                    <a:pt x="43" y="40"/>
                  </a:cubicBezTo>
                  <a:cubicBezTo>
                    <a:pt x="46" y="42"/>
                    <a:pt x="46" y="42"/>
                    <a:pt x="46" y="42"/>
                  </a:cubicBezTo>
                  <a:cubicBezTo>
                    <a:pt x="47" y="42"/>
                    <a:pt x="47" y="42"/>
                    <a:pt x="48" y="41"/>
                  </a:cubicBezTo>
                  <a:cubicBezTo>
                    <a:pt x="50" y="37"/>
                    <a:pt x="50" y="37"/>
                    <a:pt x="50" y="37"/>
                  </a:cubicBezTo>
                  <a:cubicBezTo>
                    <a:pt x="50" y="37"/>
                    <a:pt x="50" y="36"/>
                    <a:pt x="50" y="36"/>
                  </a:cubicBezTo>
                  <a:cubicBezTo>
                    <a:pt x="47" y="34"/>
                    <a:pt x="47" y="34"/>
                    <a:pt x="47" y="34"/>
                  </a:cubicBezTo>
                  <a:cubicBezTo>
                    <a:pt x="47" y="33"/>
                    <a:pt x="48" y="31"/>
                    <a:pt x="48" y="30"/>
                  </a:cubicBezTo>
                  <a:cubicBezTo>
                    <a:pt x="51" y="30"/>
                    <a:pt x="51" y="30"/>
                    <a:pt x="51" y="30"/>
                  </a:cubicBezTo>
                  <a:cubicBezTo>
                    <a:pt x="52" y="30"/>
                    <a:pt x="52" y="29"/>
                    <a:pt x="52" y="29"/>
                  </a:cubicBezTo>
                  <a:cubicBezTo>
                    <a:pt x="52" y="24"/>
                    <a:pt x="52" y="24"/>
                    <a:pt x="52" y="24"/>
                  </a:cubicBezTo>
                  <a:cubicBezTo>
                    <a:pt x="52" y="23"/>
                    <a:pt x="52" y="23"/>
                    <a:pt x="51" y="23"/>
                  </a:cubicBezTo>
                  <a:close/>
                  <a:moveTo>
                    <a:pt x="26" y="40"/>
                  </a:moveTo>
                  <a:cubicBezTo>
                    <a:pt x="18" y="40"/>
                    <a:pt x="12" y="34"/>
                    <a:pt x="12" y="26"/>
                  </a:cubicBezTo>
                  <a:cubicBezTo>
                    <a:pt x="12" y="18"/>
                    <a:pt x="18" y="12"/>
                    <a:pt x="26" y="12"/>
                  </a:cubicBezTo>
                  <a:cubicBezTo>
                    <a:pt x="34" y="12"/>
                    <a:pt x="40" y="18"/>
                    <a:pt x="40" y="26"/>
                  </a:cubicBezTo>
                  <a:cubicBezTo>
                    <a:pt x="40" y="34"/>
                    <a:pt x="34" y="40"/>
                    <a:pt x="26" y="4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grpSp>
      <p:grpSp>
        <p:nvGrpSpPr>
          <p:cNvPr id="67" name="组合 66"/>
          <p:cNvGrpSpPr/>
          <p:nvPr/>
        </p:nvGrpSpPr>
        <p:grpSpPr>
          <a:xfrm>
            <a:off x="6616227" y="2723675"/>
            <a:ext cx="311646" cy="193872"/>
            <a:chOff x="8292784" y="1202455"/>
            <a:chExt cx="311687" cy="193872"/>
          </a:xfrm>
        </p:grpSpPr>
        <p:sp>
          <p:nvSpPr>
            <p:cNvPr id="68" name="Freeform 151"/>
            <p:cNvSpPr/>
            <p:nvPr/>
          </p:nvSpPr>
          <p:spPr bwMode="auto">
            <a:xfrm>
              <a:off x="8297258" y="1202455"/>
              <a:ext cx="299756" cy="123780"/>
            </a:xfrm>
            <a:custGeom>
              <a:avLst/>
              <a:gdLst>
                <a:gd name="T0" fmla="*/ 135 w 139"/>
                <a:gd name="T1" fmla="*/ 0 h 57"/>
                <a:gd name="T2" fmla="*/ 4 w 139"/>
                <a:gd name="T3" fmla="*/ 0 h 57"/>
                <a:gd name="T4" fmla="*/ 0 w 139"/>
                <a:gd name="T5" fmla="*/ 1 h 57"/>
                <a:gd name="T6" fmla="*/ 65 w 139"/>
                <a:gd name="T7" fmla="*/ 55 h 57"/>
                <a:gd name="T8" fmla="*/ 74 w 139"/>
                <a:gd name="T9" fmla="*/ 55 h 57"/>
                <a:gd name="T10" fmla="*/ 139 w 139"/>
                <a:gd name="T11" fmla="*/ 1 h 57"/>
                <a:gd name="T12" fmla="*/ 135 w 139"/>
                <a:gd name="T13" fmla="*/ 0 h 57"/>
              </a:gdLst>
              <a:ahLst/>
              <a:cxnLst>
                <a:cxn ang="0">
                  <a:pos x="T0" y="T1"/>
                </a:cxn>
                <a:cxn ang="0">
                  <a:pos x="T2" y="T3"/>
                </a:cxn>
                <a:cxn ang="0">
                  <a:pos x="T4" y="T5"/>
                </a:cxn>
                <a:cxn ang="0">
                  <a:pos x="T6" y="T7"/>
                </a:cxn>
                <a:cxn ang="0">
                  <a:pos x="T8" y="T9"/>
                </a:cxn>
                <a:cxn ang="0">
                  <a:pos x="T10" y="T11"/>
                </a:cxn>
                <a:cxn ang="0">
                  <a:pos x="T12" y="T13"/>
                </a:cxn>
              </a:cxnLst>
              <a:rect l="0" t="0" r="r" b="b"/>
              <a:pathLst>
                <a:path w="139" h="57">
                  <a:moveTo>
                    <a:pt x="135" y="0"/>
                  </a:moveTo>
                  <a:cubicBezTo>
                    <a:pt x="4" y="0"/>
                    <a:pt x="4" y="0"/>
                    <a:pt x="4" y="0"/>
                  </a:cubicBezTo>
                  <a:cubicBezTo>
                    <a:pt x="3" y="0"/>
                    <a:pt x="1" y="0"/>
                    <a:pt x="0" y="1"/>
                  </a:cubicBezTo>
                  <a:cubicBezTo>
                    <a:pt x="65" y="55"/>
                    <a:pt x="65" y="55"/>
                    <a:pt x="65" y="55"/>
                  </a:cubicBezTo>
                  <a:cubicBezTo>
                    <a:pt x="68" y="57"/>
                    <a:pt x="72" y="57"/>
                    <a:pt x="74" y="55"/>
                  </a:cubicBezTo>
                  <a:cubicBezTo>
                    <a:pt x="139" y="1"/>
                    <a:pt x="139" y="1"/>
                    <a:pt x="139" y="1"/>
                  </a:cubicBezTo>
                  <a:cubicBezTo>
                    <a:pt x="138" y="0"/>
                    <a:pt x="137" y="0"/>
                    <a:pt x="135" y="0"/>
                  </a:cubicBezTo>
                  <a:close/>
                </a:path>
              </a:pathLst>
            </a:custGeom>
            <a:solidFill>
              <a:schemeClr val="bg1"/>
            </a:solidFill>
            <a:ln>
              <a:noFill/>
            </a:ln>
          </p:spPr>
          <p:txBody>
            <a:bodyPr vert="horz" wrap="square" lIns="91440" tIns="45720" rIns="91440" bIns="45720" numCol="1" anchor="t" anchorCtr="0" compatLnSpc="1"/>
            <a:lstStyle/>
            <a:p>
              <a:endParaRPr lang="en-US">
                <a:latin typeface="+mn-ea"/>
                <a:cs typeface="+mn-ea"/>
              </a:endParaRPr>
            </a:p>
          </p:txBody>
        </p:sp>
        <p:sp>
          <p:nvSpPr>
            <p:cNvPr id="69" name="Freeform 152"/>
            <p:cNvSpPr>
              <a:spLocks noEditPoints="1"/>
            </p:cNvSpPr>
            <p:nvPr/>
          </p:nvSpPr>
          <p:spPr bwMode="auto">
            <a:xfrm>
              <a:off x="8292784" y="1221842"/>
              <a:ext cx="311687" cy="174485"/>
            </a:xfrm>
            <a:custGeom>
              <a:avLst/>
              <a:gdLst>
                <a:gd name="T0" fmla="*/ 77 w 144"/>
                <a:gd name="T1" fmla="*/ 55 h 81"/>
                <a:gd name="T2" fmla="*/ 67 w 144"/>
                <a:gd name="T3" fmla="*/ 55 h 81"/>
                <a:gd name="T4" fmla="*/ 0 w 144"/>
                <a:gd name="T5" fmla="*/ 0 h 81"/>
                <a:gd name="T6" fmla="*/ 0 w 144"/>
                <a:gd name="T7" fmla="*/ 74 h 81"/>
                <a:gd name="T8" fmla="*/ 6 w 144"/>
                <a:gd name="T9" fmla="*/ 81 h 81"/>
                <a:gd name="T10" fmla="*/ 137 w 144"/>
                <a:gd name="T11" fmla="*/ 81 h 81"/>
                <a:gd name="T12" fmla="*/ 144 w 144"/>
                <a:gd name="T13" fmla="*/ 74 h 81"/>
                <a:gd name="T14" fmla="*/ 144 w 144"/>
                <a:gd name="T15" fmla="*/ 0 h 81"/>
                <a:gd name="T16" fmla="*/ 77 w 144"/>
                <a:gd name="T17" fmla="*/ 55 h 81"/>
                <a:gd name="T18" fmla="*/ 41 w 144"/>
                <a:gd name="T19" fmla="*/ 45 h 81"/>
                <a:gd name="T20" fmla="*/ 10 w 144"/>
                <a:gd name="T21" fmla="*/ 75 h 81"/>
                <a:gd name="T22" fmla="*/ 8 w 144"/>
                <a:gd name="T23" fmla="*/ 76 h 81"/>
                <a:gd name="T24" fmla="*/ 6 w 144"/>
                <a:gd name="T25" fmla="*/ 75 h 81"/>
                <a:gd name="T26" fmla="*/ 6 w 144"/>
                <a:gd name="T27" fmla="*/ 71 h 81"/>
                <a:gd name="T28" fmla="*/ 37 w 144"/>
                <a:gd name="T29" fmla="*/ 41 h 81"/>
                <a:gd name="T30" fmla="*/ 41 w 144"/>
                <a:gd name="T31" fmla="*/ 41 h 81"/>
                <a:gd name="T32" fmla="*/ 41 w 144"/>
                <a:gd name="T33" fmla="*/ 45 h 81"/>
                <a:gd name="T34" fmla="*/ 138 w 144"/>
                <a:gd name="T35" fmla="*/ 75 h 81"/>
                <a:gd name="T36" fmla="*/ 136 w 144"/>
                <a:gd name="T37" fmla="*/ 76 h 81"/>
                <a:gd name="T38" fmla="*/ 134 w 144"/>
                <a:gd name="T39" fmla="*/ 75 h 81"/>
                <a:gd name="T40" fmla="*/ 102 w 144"/>
                <a:gd name="T41" fmla="*/ 45 h 81"/>
                <a:gd name="T42" fmla="*/ 102 w 144"/>
                <a:gd name="T43" fmla="*/ 41 h 81"/>
                <a:gd name="T44" fmla="*/ 106 w 144"/>
                <a:gd name="T45" fmla="*/ 41 h 81"/>
                <a:gd name="T46" fmla="*/ 138 w 144"/>
                <a:gd name="T47" fmla="*/ 71 h 81"/>
                <a:gd name="T48" fmla="*/ 138 w 144"/>
                <a:gd name="T49" fmla="*/ 75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44" h="81">
                  <a:moveTo>
                    <a:pt x="77" y="55"/>
                  </a:moveTo>
                  <a:cubicBezTo>
                    <a:pt x="74" y="57"/>
                    <a:pt x="69" y="57"/>
                    <a:pt x="67" y="55"/>
                  </a:cubicBezTo>
                  <a:cubicBezTo>
                    <a:pt x="0" y="0"/>
                    <a:pt x="0" y="0"/>
                    <a:pt x="0" y="0"/>
                  </a:cubicBezTo>
                  <a:cubicBezTo>
                    <a:pt x="0" y="74"/>
                    <a:pt x="0" y="74"/>
                    <a:pt x="0" y="74"/>
                  </a:cubicBezTo>
                  <a:cubicBezTo>
                    <a:pt x="0" y="78"/>
                    <a:pt x="3" y="81"/>
                    <a:pt x="6" y="81"/>
                  </a:cubicBezTo>
                  <a:cubicBezTo>
                    <a:pt x="137" y="81"/>
                    <a:pt x="137" y="81"/>
                    <a:pt x="137" y="81"/>
                  </a:cubicBezTo>
                  <a:cubicBezTo>
                    <a:pt x="141" y="81"/>
                    <a:pt x="144" y="78"/>
                    <a:pt x="144" y="74"/>
                  </a:cubicBezTo>
                  <a:cubicBezTo>
                    <a:pt x="144" y="0"/>
                    <a:pt x="144" y="0"/>
                    <a:pt x="144" y="0"/>
                  </a:cubicBezTo>
                  <a:lnTo>
                    <a:pt x="77" y="55"/>
                  </a:lnTo>
                  <a:close/>
                  <a:moveTo>
                    <a:pt x="41" y="45"/>
                  </a:moveTo>
                  <a:cubicBezTo>
                    <a:pt x="10" y="75"/>
                    <a:pt x="10" y="75"/>
                    <a:pt x="10" y="75"/>
                  </a:cubicBezTo>
                  <a:cubicBezTo>
                    <a:pt x="9" y="75"/>
                    <a:pt x="8" y="76"/>
                    <a:pt x="8" y="76"/>
                  </a:cubicBezTo>
                  <a:cubicBezTo>
                    <a:pt x="7" y="76"/>
                    <a:pt x="6" y="75"/>
                    <a:pt x="6" y="75"/>
                  </a:cubicBezTo>
                  <a:cubicBezTo>
                    <a:pt x="5" y="74"/>
                    <a:pt x="5" y="72"/>
                    <a:pt x="6" y="71"/>
                  </a:cubicBezTo>
                  <a:cubicBezTo>
                    <a:pt x="37" y="41"/>
                    <a:pt x="37" y="41"/>
                    <a:pt x="37" y="41"/>
                  </a:cubicBezTo>
                  <a:cubicBezTo>
                    <a:pt x="38" y="40"/>
                    <a:pt x="40" y="40"/>
                    <a:pt x="41" y="41"/>
                  </a:cubicBezTo>
                  <a:cubicBezTo>
                    <a:pt x="42" y="42"/>
                    <a:pt x="42" y="44"/>
                    <a:pt x="41" y="45"/>
                  </a:cubicBezTo>
                  <a:close/>
                  <a:moveTo>
                    <a:pt x="138" y="75"/>
                  </a:moveTo>
                  <a:cubicBezTo>
                    <a:pt x="137" y="75"/>
                    <a:pt x="136" y="76"/>
                    <a:pt x="136" y="76"/>
                  </a:cubicBezTo>
                  <a:cubicBezTo>
                    <a:pt x="135" y="76"/>
                    <a:pt x="134" y="75"/>
                    <a:pt x="134" y="75"/>
                  </a:cubicBezTo>
                  <a:cubicBezTo>
                    <a:pt x="102" y="45"/>
                    <a:pt x="102" y="45"/>
                    <a:pt x="102" y="45"/>
                  </a:cubicBezTo>
                  <a:cubicBezTo>
                    <a:pt x="101" y="44"/>
                    <a:pt x="101" y="42"/>
                    <a:pt x="102" y="41"/>
                  </a:cubicBezTo>
                  <a:cubicBezTo>
                    <a:pt x="103" y="40"/>
                    <a:pt x="105" y="40"/>
                    <a:pt x="106" y="41"/>
                  </a:cubicBezTo>
                  <a:cubicBezTo>
                    <a:pt x="138" y="71"/>
                    <a:pt x="138" y="71"/>
                    <a:pt x="138" y="71"/>
                  </a:cubicBezTo>
                  <a:cubicBezTo>
                    <a:pt x="139" y="72"/>
                    <a:pt x="139" y="74"/>
                    <a:pt x="138" y="75"/>
                  </a:cubicBezTo>
                  <a:close/>
                </a:path>
              </a:pathLst>
            </a:custGeom>
            <a:solidFill>
              <a:schemeClr val="bg1"/>
            </a:solidFill>
            <a:ln>
              <a:noFill/>
            </a:ln>
          </p:spPr>
          <p:txBody>
            <a:bodyPr vert="horz" wrap="square" lIns="91440" tIns="45720" rIns="91440" bIns="45720" numCol="1" anchor="t" anchorCtr="0" compatLnSpc="1"/>
            <a:lstStyle/>
            <a:p>
              <a:endParaRPr lang="en-US">
                <a:latin typeface="+mn-ea"/>
                <a:cs typeface="+mn-ea"/>
              </a:endParaRPr>
            </a:p>
          </p:txBody>
        </p:sp>
      </p:grpSp>
      <p:grpSp>
        <p:nvGrpSpPr>
          <p:cNvPr id="70" name="组合 69"/>
          <p:cNvGrpSpPr/>
          <p:nvPr/>
        </p:nvGrpSpPr>
        <p:grpSpPr>
          <a:xfrm>
            <a:off x="4902019" y="2754379"/>
            <a:ext cx="728156" cy="598787"/>
            <a:chOff x="5108575" y="3992563"/>
            <a:chExt cx="428625" cy="352426"/>
          </a:xfrm>
          <a:solidFill>
            <a:schemeClr val="bg1"/>
          </a:solidFill>
        </p:grpSpPr>
        <p:sp>
          <p:nvSpPr>
            <p:cNvPr id="71" name="Freeform 223"/>
            <p:cNvSpPr/>
            <p:nvPr/>
          </p:nvSpPr>
          <p:spPr bwMode="auto">
            <a:xfrm>
              <a:off x="5108575" y="3998913"/>
              <a:ext cx="201613" cy="106363"/>
            </a:xfrm>
            <a:custGeom>
              <a:avLst/>
              <a:gdLst>
                <a:gd name="T0" fmla="*/ 127 w 127"/>
                <a:gd name="T1" fmla="*/ 30 h 67"/>
                <a:gd name="T2" fmla="*/ 93 w 127"/>
                <a:gd name="T3" fmla="*/ 0 h 67"/>
                <a:gd name="T4" fmla="*/ 0 w 127"/>
                <a:gd name="T5" fmla="*/ 36 h 67"/>
                <a:gd name="T6" fmla="*/ 35 w 127"/>
                <a:gd name="T7" fmla="*/ 67 h 67"/>
                <a:gd name="T8" fmla="*/ 127 w 127"/>
                <a:gd name="T9" fmla="*/ 30 h 67"/>
              </a:gdLst>
              <a:ahLst/>
              <a:cxnLst>
                <a:cxn ang="0">
                  <a:pos x="T0" y="T1"/>
                </a:cxn>
                <a:cxn ang="0">
                  <a:pos x="T2" y="T3"/>
                </a:cxn>
                <a:cxn ang="0">
                  <a:pos x="T4" y="T5"/>
                </a:cxn>
                <a:cxn ang="0">
                  <a:pos x="T6" y="T7"/>
                </a:cxn>
                <a:cxn ang="0">
                  <a:pos x="T8" y="T9"/>
                </a:cxn>
              </a:cxnLst>
              <a:rect l="0" t="0" r="r" b="b"/>
              <a:pathLst>
                <a:path w="127" h="67">
                  <a:moveTo>
                    <a:pt x="127" y="30"/>
                  </a:moveTo>
                  <a:lnTo>
                    <a:pt x="93" y="0"/>
                  </a:lnTo>
                  <a:lnTo>
                    <a:pt x="0" y="36"/>
                  </a:lnTo>
                  <a:lnTo>
                    <a:pt x="35" y="67"/>
                  </a:lnTo>
                  <a:lnTo>
                    <a:pt x="127" y="3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72" name="Freeform 224"/>
            <p:cNvSpPr/>
            <p:nvPr/>
          </p:nvSpPr>
          <p:spPr bwMode="auto">
            <a:xfrm>
              <a:off x="5324475" y="4168776"/>
              <a:ext cx="147638" cy="176213"/>
            </a:xfrm>
            <a:custGeom>
              <a:avLst/>
              <a:gdLst>
                <a:gd name="T0" fmla="*/ 0 w 93"/>
                <a:gd name="T1" fmla="*/ 0 h 111"/>
                <a:gd name="T2" fmla="*/ 0 w 93"/>
                <a:gd name="T3" fmla="*/ 111 h 111"/>
                <a:gd name="T4" fmla="*/ 93 w 93"/>
                <a:gd name="T5" fmla="*/ 73 h 111"/>
                <a:gd name="T6" fmla="*/ 93 w 93"/>
                <a:gd name="T7" fmla="*/ 15 h 111"/>
                <a:gd name="T8" fmla="*/ 41 w 93"/>
                <a:gd name="T9" fmla="*/ 37 h 111"/>
                <a:gd name="T10" fmla="*/ 0 w 93"/>
                <a:gd name="T11" fmla="*/ 0 h 111"/>
              </a:gdLst>
              <a:ahLst/>
              <a:cxnLst>
                <a:cxn ang="0">
                  <a:pos x="T0" y="T1"/>
                </a:cxn>
                <a:cxn ang="0">
                  <a:pos x="T2" y="T3"/>
                </a:cxn>
                <a:cxn ang="0">
                  <a:pos x="T4" y="T5"/>
                </a:cxn>
                <a:cxn ang="0">
                  <a:pos x="T6" y="T7"/>
                </a:cxn>
                <a:cxn ang="0">
                  <a:pos x="T8" y="T9"/>
                </a:cxn>
                <a:cxn ang="0">
                  <a:pos x="T10" y="T11"/>
                </a:cxn>
              </a:cxnLst>
              <a:rect l="0" t="0" r="r" b="b"/>
              <a:pathLst>
                <a:path w="93" h="111">
                  <a:moveTo>
                    <a:pt x="0" y="0"/>
                  </a:moveTo>
                  <a:lnTo>
                    <a:pt x="0" y="111"/>
                  </a:lnTo>
                  <a:lnTo>
                    <a:pt x="93" y="73"/>
                  </a:lnTo>
                  <a:lnTo>
                    <a:pt x="93" y="15"/>
                  </a:lnTo>
                  <a:lnTo>
                    <a:pt x="41" y="37"/>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73" name="Freeform 225"/>
            <p:cNvSpPr/>
            <p:nvPr/>
          </p:nvSpPr>
          <p:spPr bwMode="auto">
            <a:xfrm>
              <a:off x="5334000" y="4110038"/>
              <a:ext cx="203200" cy="104775"/>
            </a:xfrm>
            <a:custGeom>
              <a:avLst/>
              <a:gdLst>
                <a:gd name="T0" fmla="*/ 0 w 128"/>
                <a:gd name="T1" fmla="*/ 36 h 66"/>
                <a:gd name="T2" fmla="*/ 36 w 128"/>
                <a:gd name="T3" fmla="*/ 66 h 66"/>
                <a:gd name="T4" fmla="*/ 128 w 128"/>
                <a:gd name="T5" fmla="*/ 29 h 66"/>
                <a:gd name="T6" fmla="*/ 93 w 128"/>
                <a:gd name="T7" fmla="*/ 0 h 66"/>
                <a:gd name="T8" fmla="*/ 0 w 128"/>
                <a:gd name="T9" fmla="*/ 36 h 66"/>
              </a:gdLst>
              <a:ahLst/>
              <a:cxnLst>
                <a:cxn ang="0">
                  <a:pos x="T0" y="T1"/>
                </a:cxn>
                <a:cxn ang="0">
                  <a:pos x="T2" y="T3"/>
                </a:cxn>
                <a:cxn ang="0">
                  <a:pos x="T4" y="T5"/>
                </a:cxn>
                <a:cxn ang="0">
                  <a:pos x="T6" y="T7"/>
                </a:cxn>
                <a:cxn ang="0">
                  <a:pos x="T8" y="T9"/>
                </a:cxn>
              </a:cxnLst>
              <a:rect l="0" t="0" r="r" b="b"/>
              <a:pathLst>
                <a:path w="128" h="66">
                  <a:moveTo>
                    <a:pt x="0" y="36"/>
                  </a:moveTo>
                  <a:lnTo>
                    <a:pt x="36" y="66"/>
                  </a:lnTo>
                  <a:lnTo>
                    <a:pt x="128" y="29"/>
                  </a:lnTo>
                  <a:lnTo>
                    <a:pt x="93" y="0"/>
                  </a:lnTo>
                  <a:lnTo>
                    <a:pt x="0" y="3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74" name="Freeform 226"/>
            <p:cNvSpPr/>
            <p:nvPr/>
          </p:nvSpPr>
          <p:spPr bwMode="auto">
            <a:xfrm>
              <a:off x="5319713" y="3992563"/>
              <a:ext cx="203200" cy="109538"/>
            </a:xfrm>
            <a:custGeom>
              <a:avLst/>
              <a:gdLst>
                <a:gd name="T0" fmla="*/ 128 w 128"/>
                <a:gd name="T1" fmla="*/ 36 h 69"/>
                <a:gd name="T2" fmla="*/ 35 w 128"/>
                <a:gd name="T3" fmla="*/ 0 h 69"/>
                <a:gd name="T4" fmla="*/ 0 w 128"/>
                <a:gd name="T5" fmla="*/ 32 h 69"/>
                <a:gd name="T6" fmla="*/ 93 w 128"/>
                <a:gd name="T7" fmla="*/ 69 h 69"/>
                <a:gd name="T8" fmla="*/ 128 w 128"/>
                <a:gd name="T9" fmla="*/ 36 h 69"/>
              </a:gdLst>
              <a:ahLst/>
              <a:cxnLst>
                <a:cxn ang="0">
                  <a:pos x="T0" y="T1"/>
                </a:cxn>
                <a:cxn ang="0">
                  <a:pos x="T2" y="T3"/>
                </a:cxn>
                <a:cxn ang="0">
                  <a:pos x="T4" y="T5"/>
                </a:cxn>
                <a:cxn ang="0">
                  <a:pos x="T6" y="T7"/>
                </a:cxn>
                <a:cxn ang="0">
                  <a:pos x="T8" y="T9"/>
                </a:cxn>
              </a:cxnLst>
              <a:rect l="0" t="0" r="r" b="b"/>
              <a:pathLst>
                <a:path w="128" h="69">
                  <a:moveTo>
                    <a:pt x="128" y="36"/>
                  </a:moveTo>
                  <a:lnTo>
                    <a:pt x="35" y="0"/>
                  </a:lnTo>
                  <a:lnTo>
                    <a:pt x="0" y="32"/>
                  </a:lnTo>
                  <a:lnTo>
                    <a:pt x="93" y="69"/>
                  </a:lnTo>
                  <a:lnTo>
                    <a:pt x="128" y="3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75" name="Freeform 227"/>
            <p:cNvSpPr/>
            <p:nvPr/>
          </p:nvSpPr>
          <p:spPr bwMode="auto">
            <a:xfrm>
              <a:off x="5165725" y="4181476"/>
              <a:ext cx="147638" cy="163513"/>
            </a:xfrm>
            <a:custGeom>
              <a:avLst/>
              <a:gdLst>
                <a:gd name="T0" fmla="*/ 0 w 93"/>
                <a:gd name="T1" fmla="*/ 11 h 103"/>
                <a:gd name="T2" fmla="*/ 0 w 93"/>
                <a:gd name="T3" fmla="*/ 65 h 103"/>
                <a:gd name="T4" fmla="*/ 93 w 93"/>
                <a:gd name="T5" fmla="*/ 103 h 103"/>
                <a:gd name="T6" fmla="*/ 93 w 93"/>
                <a:gd name="T7" fmla="*/ 0 h 103"/>
                <a:gd name="T8" fmla="*/ 57 w 93"/>
                <a:gd name="T9" fmla="*/ 34 h 103"/>
                <a:gd name="T10" fmla="*/ 0 w 93"/>
                <a:gd name="T11" fmla="*/ 11 h 103"/>
              </a:gdLst>
              <a:ahLst/>
              <a:cxnLst>
                <a:cxn ang="0">
                  <a:pos x="T0" y="T1"/>
                </a:cxn>
                <a:cxn ang="0">
                  <a:pos x="T2" y="T3"/>
                </a:cxn>
                <a:cxn ang="0">
                  <a:pos x="T4" y="T5"/>
                </a:cxn>
                <a:cxn ang="0">
                  <a:pos x="T6" y="T7"/>
                </a:cxn>
                <a:cxn ang="0">
                  <a:pos x="T8" y="T9"/>
                </a:cxn>
                <a:cxn ang="0">
                  <a:pos x="T10" y="T11"/>
                </a:cxn>
              </a:cxnLst>
              <a:rect l="0" t="0" r="r" b="b"/>
              <a:pathLst>
                <a:path w="93" h="103">
                  <a:moveTo>
                    <a:pt x="0" y="11"/>
                  </a:moveTo>
                  <a:lnTo>
                    <a:pt x="0" y="65"/>
                  </a:lnTo>
                  <a:lnTo>
                    <a:pt x="93" y="103"/>
                  </a:lnTo>
                  <a:lnTo>
                    <a:pt x="93" y="0"/>
                  </a:lnTo>
                  <a:lnTo>
                    <a:pt x="57" y="34"/>
                  </a:lnTo>
                  <a:lnTo>
                    <a:pt x="0" y="1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sp>
          <p:nvSpPr>
            <p:cNvPr id="76" name="Freeform 228"/>
            <p:cNvSpPr/>
            <p:nvPr/>
          </p:nvSpPr>
          <p:spPr bwMode="auto">
            <a:xfrm>
              <a:off x="5108575" y="4114801"/>
              <a:ext cx="200025" cy="109538"/>
            </a:xfrm>
            <a:custGeom>
              <a:avLst/>
              <a:gdLst>
                <a:gd name="T0" fmla="*/ 126 w 126"/>
                <a:gd name="T1" fmla="*/ 36 h 69"/>
                <a:gd name="T2" fmla="*/ 33 w 126"/>
                <a:gd name="T3" fmla="*/ 0 h 69"/>
                <a:gd name="T4" fmla="*/ 0 w 126"/>
                <a:gd name="T5" fmla="*/ 31 h 69"/>
                <a:gd name="T6" fmla="*/ 91 w 126"/>
                <a:gd name="T7" fmla="*/ 69 h 69"/>
                <a:gd name="T8" fmla="*/ 126 w 126"/>
                <a:gd name="T9" fmla="*/ 36 h 69"/>
              </a:gdLst>
              <a:ahLst/>
              <a:cxnLst>
                <a:cxn ang="0">
                  <a:pos x="T0" y="T1"/>
                </a:cxn>
                <a:cxn ang="0">
                  <a:pos x="T2" y="T3"/>
                </a:cxn>
                <a:cxn ang="0">
                  <a:pos x="T4" y="T5"/>
                </a:cxn>
                <a:cxn ang="0">
                  <a:pos x="T6" y="T7"/>
                </a:cxn>
                <a:cxn ang="0">
                  <a:pos x="T8" y="T9"/>
                </a:cxn>
              </a:cxnLst>
              <a:rect l="0" t="0" r="r" b="b"/>
              <a:pathLst>
                <a:path w="126" h="69">
                  <a:moveTo>
                    <a:pt x="126" y="36"/>
                  </a:moveTo>
                  <a:lnTo>
                    <a:pt x="33" y="0"/>
                  </a:lnTo>
                  <a:lnTo>
                    <a:pt x="0" y="31"/>
                  </a:lnTo>
                  <a:lnTo>
                    <a:pt x="91" y="69"/>
                  </a:lnTo>
                  <a:lnTo>
                    <a:pt x="126" y="3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cs typeface="+mn-ea"/>
              </a:endParaRPr>
            </a:p>
          </p:txBody>
        </p:sp>
      </p:gr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randombar(horizontal)">
                                      <p:cBhvr>
                                        <p:cTn id="7" dur="500"/>
                                        <p:tgtEl>
                                          <p:spTgt spid="30"/>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27"/>
                                        </p:tgtEl>
                                        <p:attrNameLst>
                                          <p:attrName>style.visibility</p:attrName>
                                        </p:attrNameLst>
                                      </p:cBhvr>
                                      <p:to>
                                        <p:strVal val="visible"/>
                                      </p:to>
                                    </p:set>
                                    <p:animEffect transition="in" filter="randombar(horizontal)">
                                      <p:cBhvr>
                                        <p:cTn id="12" dur="500"/>
                                        <p:tgtEl>
                                          <p:spTgt spid="27"/>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26"/>
                                        </p:tgtEl>
                                        <p:attrNameLst>
                                          <p:attrName>style.visibility</p:attrName>
                                        </p:attrNameLst>
                                      </p:cBhvr>
                                      <p:to>
                                        <p:strVal val="visible"/>
                                      </p:to>
                                    </p:set>
                                    <p:animEffect transition="in" filter="randombar(horizontal)">
                                      <p:cBhvr>
                                        <p:cTn id="17" dur="500"/>
                                        <p:tgtEl>
                                          <p:spTgt spid="26"/>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28"/>
                                        </p:tgtEl>
                                        <p:attrNameLst>
                                          <p:attrName>style.visibility</p:attrName>
                                        </p:attrNameLst>
                                      </p:cBhvr>
                                      <p:to>
                                        <p:strVal val="visible"/>
                                      </p:to>
                                    </p:set>
                                    <p:animEffect transition="in" filter="randombar(horizontal)">
                                      <p:cBhvr>
                                        <p:cTn id="22" dur="500"/>
                                        <p:tgtEl>
                                          <p:spTgt spid="28"/>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grpId="0" nodeType="clickEffect">
                                  <p:stCondLst>
                                    <p:cond delay="0"/>
                                  </p:stCondLst>
                                  <p:childTnLst>
                                    <p:set>
                                      <p:cBhvr>
                                        <p:cTn id="26" dur="1" fill="hold">
                                          <p:stCondLst>
                                            <p:cond delay="0"/>
                                          </p:stCondLst>
                                        </p:cTn>
                                        <p:tgtEl>
                                          <p:spTgt spid="25"/>
                                        </p:tgtEl>
                                        <p:attrNameLst>
                                          <p:attrName>style.visibility</p:attrName>
                                        </p:attrNameLst>
                                      </p:cBhvr>
                                      <p:to>
                                        <p:strVal val="visible"/>
                                      </p:to>
                                    </p:set>
                                    <p:animEffect transition="in" filter="randombar(horizontal)">
                                      <p:cBhvr>
                                        <p:cTn id="27" dur="500"/>
                                        <p:tgtEl>
                                          <p:spTgt spid="25"/>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grpId="0" nodeType="clickEffect">
                                  <p:stCondLst>
                                    <p:cond delay="0"/>
                                  </p:stCondLst>
                                  <p:childTnLst>
                                    <p:set>
                                      <p:cBhvr>
                                        <p:cTn id="31" dur="1" fill="hold">
                                          <p:stCondLst>
                                            <p:cond delay="0"/>
                                          </p:stCondLst>
                                        </p:cTn>
                                        <p:tgtEl>
                                          <p:spTgt spid="29"/>
                                        </p:tgtEl>
                                        <p:attrNameLst>
                                          <p:attrName>style.visibility</p:attrName>
                                        </p:attrNameLst>
                                      </p:cBhvr>
                                      <p:to>
                                        <p:strVal val="visible"/>
                                      </p:to>
                                    </p:set>
                                    <p:animEffect transition="in" filter="randombar(horizontal)">
                                      <p:cBhvr>
                                        <p:cTn id="32" dur="500"/>
                                        <p:tgtEl>
                                          <p:spTgt spid="29"/>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nodeType="clickEffect">
                                  <p:stCondLst>
                                    <p:cond delay="0"/>
                                  </p:stCondLst>
                                  <p:childTnLst>
                                    <p:set>
                                      <p:cBhvr>
                                        <p:cTn id="36" dur="1" fill="hold">
                                          <p:stCondLst>
                                            <p:cond delay="0"/>
                                          </p:stCondLst>
                                        </p:cTn>
                                        <p:tgtEl>
                                          <p:spTgt spid="46"/>
                                        </p:tgtEl>
                                        <p:attrNameLst>
                                          <p:attrName>style.visibility</p:attrName>
                                        </p:attrNameLst>
                                      </p:cBhvr>
                                      <p:to>
                                        <p:strVal val="visible"/>
                                      </p:to>
                                    </p:set>
                                    <p:animEffect transition="in" filter="wipe(down)">
                                      <p:cBhvr>
                                        <p:cTn id="37" dur="500"/>
                                        <p:tgtEl>
                                          <p:spTgt spid="46"/>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31"/>
                                        </p:tgtEl>
                                        <p:attrNameLst>
                                          <p:attrName>style.visibility</p:attrName>
                                        </p:attrNameLst>
                                      </p:cBhvr>
                                      <p:to>
                                        <p:strVal val="visible"/>
                                      </p:to>
                                    </p:set>
                                    <p:animEffect transition="in" filter="fade">
                                      <p:cBhvr>
                                        <p:cTn id="42" dur="500"/>
                                        <p:tgtEl>
                                          <p:spTgt spid="31"/>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32"/>
                                        </p:tgtEl>
                                        <p:attrNameLst>
                                          <p:attrName>style.visibility</p:attrName>
                                        </p:attrNameLst>
                                      </p:cBhvr>
                                      <p:to>
                                        <p:strVal val="visible"/>
                                      </p:to>
                                    </p:set>
                                    <p:animEffect transition="in" filter="fade">
                                      <p:cBhvr>
                                        <p:cTn id="45" dur="500"/>
                                        <p:tgtEl>
                                          <p:spTgt spid="32"/>
                                        </p:tgtEl>
                                      </p:cBhvr>
                                    </p:animEffect>
                                  </p:childTnLst>
                                </p:cTn>
                              </p:par>
                            </p:childTnLst>
                          </p:cTn>
                        </p:par>
                      </p:childTnLst>
                    </p:cTn>
                  </p:par>
                  <p:par>
                    <p:cTn id="46" fill="hold">
                      <p:stCondLst>
                        <p:cond delay="indefinite"/>
                      </p:stCondLst>
                      <p:childTnLst>
                        <p:par>
                          <p:cTn id="47" fill="hold">
                            <p:stCondLst>
                              <p:cond delay="0"/>
                            </p:stCondLst>
                            <p:childTnLst>
                              <p:par>
                                <p:cTn id="48" presetID="22" presetClass="entr" presetSubtype="8" fill="hold" nodeType="clickEffect">
                                  <p:stCondLst>
                                    <p:cond delay="0"/>
                                  </p:stCondLst>
                                  <p:childTnLst>
                                    <p:set>
                                      <p:cBhvr>
                                        <p:cTn id="49" dur="1" fill="hold">
                                          <p:stCondLst>
                                            <p:cond delay="0"/>
                                          </p:stCondLst>
                                        </p:cTn>
                                        <p:tgtEl>
                                          <p:spTgt spid="55"/>
                                        </p:tgtEl>
                                        <p:attrNameLst>
                                          <p:attrName>style.visibility</p:attrName>
                                        </p:attrNameLst>
                                      </p:cBhvr>
                                      <p:to>
                                        <p:strVal val="visible"/>
                                      </p:to>
                                    </p:set>
                                    <p:animEffect transition="in" filter="wipe(left)">
                                      <p:cBhvr>
                                        <p:cTn id="50" dur="500"/>
                                        <p:tgtEl>
                                          <p:spTgt spid="55"/>
                                        </p:tgtEl>
                                      </p:cBhvr>
                                    </p:animEffect>
                                  </p:childTnLst>
                                </p:cTn>
                              </p:par>
                            </p:childTnLst>
                          </p:cTn>
                        </p:par>
                      </p:childTnLst>
                    </p:cTn>
                  </p:par>
                  <p:par>
                    <p:cTn id="51" fill="hold">
                      <p:stCondLst>
                        <p:cond delay="indefinite"/>
                      </p:stCondLst>
                      <p:childTnLst>
                        <p:par>
                          <p:cTn id="52" fill="hold">
                            <p:stCondLst>
                              <p:cond delay="0"/>
                            </p:stCondLst>
                            <p:childTnLst>
                              <p:par>
                                <p:cTn id="53" presetID="10" presetClass="entr" presetSubtype="0" fill="hold" grpId="0" nodeType="clickEffect">
                                  <p:stCondLst>
                                    <p:cond delay="0"/>
                                  </p:stCondLst>
                                  <p:childTnLst>
                                    <p:set>
                                      <p:cBhvr>
                                        <p:cTn id="54" dur="1" fill="hold">
                                          <p:stCondLst>
                                            <p:cond delay="0"/>
                                          </p:stCondLst>
                                        </p:cTn>
                                        <p:tgtEl>
                                          <p:spTgt spid="41"/>
                                        </p:tgtEl>
                                        <p:attrNameLst>
                                          <p:attrName>style.visibility</p:attrName>
                                        </p:attrNameLst>
                                      </p:cBhvr>
                                      <p:to>
                                        <p:strVal val="visible"/>
                                      </p:to>
                                    </p:set>
                                    <p:animEffect transition="in" filter="fade">
                                      <p:cBhvr>
                                        <p:cTn id="55" dur="500"/>
                                        <p:tgtEl>
                                          <p:spTgt spid="41"/>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42"/>
                                        </p:tgtEl>
                                        <p:attrNameLst>
                                          <p:attrName>style.visibility</p:attrName>
                                        </p:attrNameLst>
                                      </p:cBhvr>
                                      <p:to>
                                        <p:strVal val="visible"/>
                                      </p:to>
                                    </p:set>
                                    <p:animEffect transition="in" filter="fade">
                                      <p:cBhvr>
                                        <p:cTn id="58" dur="500"/>
                                        <p:tgtEl>
                                          <p:spTgt spid="42"/>
                                        </p:tgtEl>
                                      </p:cBhvr>
                                    </p:animEffect>
                                  </p:childTnLst>
                                </p:cTn>
                              </p:par>
                            </p:childTnLst>
                          </p:cTn>
                        </p:par>
                      </p:childTnLst>
                    </p:cTn>
                  </p:par>
                  <p:par>
                    <p:cTn id="59" fill="hold">
                      <p:stCondLst>
                        <p:cond delay="indefinite"/>
                      </p:stCondLst>
                      <p:childTnLst>
                        <p:par>
                          <p:cTn id="60" fill="hold">
                            <p:stCondLst>
                              <p:cond delay="0"/>
                            </p:stCondLst>
                            <p:childTnLst>
                              <p:par>
                                <p:cTn id="61" presetID="22" presetClass="entr" presetSubtype="8" fill="hold" nodeType="clickEffect">
                                  <p:stCondLst>
                                    <p:cond delay="0"/>
                                  </p:stCondLst>
                                  <p:childTnLst>
                                    <p:set>
                                      <p:cBhvr>
                                        <p:cTn id="62" dur="1" fill="hold">
                                          <p:stCondLst>
                                            <p:cond delay="0"/>
                                          </p:stCondLst>
                                        </p:cTn>
                                        <p:tgtEl>
                                          <p:spTgt spid="49"/>
                                        </p:tgtEl>
                                        <p:attrNameLst>
                                          <p:attrName>style.visibility</p:attrName>
                                        </p:attrNameLst>
                                      </p:cBhvr>
                                      <p:to>
                                        <p:strVal val="visible"/>
                                      </p:to>
                                    </p:set>
                                    <p:animEffect transition="in" filter="wipe(left)">
                                      <p:cBhvr>
                                        <p:cTn id="63" dur="500"/>
                                        <p:tgtEl>
                                          <p:spTgt spid="49"/>
                                        </p:tgtEl>
                                      </p:cBhvr>
                                    </p:animEffect>
                                  </p:childTnLst>
                                </p:cTn>
                              </p:par>
                            </p:childTnLst>
                          </p:cTn>
                        </p:par>
                      </p:childTnLst>
                    </p:cTn>
                  </p:par>
                  <p:par>
                    <p:cTn id="64" fill="hold">
                      <p:stCondLst>
                        <p:cond delay="indefinite"/>
                      </p:stCondLst>
                      <p:childTnLst>
                        <p:par>
                          <p:cTn id="65" fill="hold">
                            <p:stCondLst>
                              <p:cond delay="0"/>
                            </p:stCondLst>
                            <p:childTnLst>
                              <p:par>
                                <p:cTn id="66" presetID="10" presetClass="entr" presetSubtype="0" fill="hold" grpId="0" nodeType="clickEffect">
                                  <p:stCondLst>
                                    <p:cond delay="0"/>
                                  </p:stCondLst>
                                  <p:childTnLst>
                                    <p:set>
                                      <p:cBhvr>
                                        <p:cTn id="67" dur="1" fill="hold">
                                          <p:stCondLst>
                                            <p:cond delay="0"/>
                                          </p:stCondLst>
                                        </p:cTn>
                                        <p:tgtEl>
                                          <p:spTgt spid="37"/>
                                        </p:tgtEl>
                                        <p:attrNameLst>
                                          <p:attrName>style.visibility</p:attrName>
                                        </p:attrNameLst>
                                      </p:cBhvr>
                                      <p:to>
                                        <p:strVal val="visible"/>
                                      </p:to>
                                    </p:set>
                                    <p:animEffect transition="in" filter="fade">
                                      <p:cBhvr>
                                        <p:cTn id="68" dur="500"/>
                                        <p:tgtEl>
                                          <p:spTgt spid="37"/>
                                        </p:tgtEl>
                                      </p:cBhvr>
                                    </p:animEffect>
                                  </p:childTnLst>
                                </p:cTn>
                              </p:par>
                              <p:par>
                                <p:cTn id="69" presetID="10" presetClass="entr" presetSubtype="0" fill="hold" grpId="0" nodeType="withEffect">
                                  <p:stCondLst>
                                    <p:cond delay="0"/>
                                  </p:stCondLst>
                                  <p:childTnLst>
                                    <p:set>
                                      <p:cBhvr>
                                        <p:cTn id="70" dur="1" fill="hold">
                                          <p:stCondLst>
                                            <p:cond delay="0"/>
                                          </p:stCondLst>
                                        </p:cTn>
                                        <p:tgtEl>
                                          <p:spTgt spid="38"/>
                                        </p:tgtEl>
                                        <p:attrNameLst>
                                          <p:attrName>style.visibility</p:attrName>
                                        </p:attrNameLst>
                                      </p:cBhvr>
                                      <p:to>
                                        <p:strVal val="visible"/>
                                      </p:to>
                                    </p:set>
                                    <p:animEffect transition="in" filter="fade">
                                      <p:cBhvr>
                                        <p:cTn id="71" dur="500"/>
                                        <p:tgtEl>
                                          <p:spTgt spid="38"/>
                                        </p:tgtEl>
                                      </p:cBhvr>
                                    </p:animEffect>
                                  </p:childTnLst>
                                </p:cTn>
                              </p:par>
                            </p:childTnLst>
                          </p:cTn>
                        </p:par>
                      </p:childTnLst>
                    </p:cTn>
                  </p:par>
                  <p:par>
                    <p:cTn id="72" fill="hold">
                      <p:stCondLst>
                        <p:cond delay="indefinite"/>
                      </p:stCondLst>
                      <p:childTnLst>
                        <p:par>
                          <p:cTn id="73" fill="hold">
                            <p:stCondLst>
                              <p:cond delay="0"/>
                            </p:stCondLst>
                            <p:childTnLst>
                              <p:par>
                                <p:cTn id="74" presetID="22" presetClass="entr" presetSubtype="1" fill="hold" nodeType="clickEffect">
                                  <p:stCondLst>
                                    <p:cond delay="0"/>
                                  </p:stCondLst>
                                  <p:childTnLst>
                                    <p:set>
                                      <p:cBhvr>
                                        <p:cTn id="75" dur="1" fill="hold">
                                          <p:stCondLst>
                                            <p:cond delay="0"/>
                                          </p:stCondLst>
                                        </p:cTn>
                                        <p:tgtEl>
                                          <p:spTgt spid="58"/>
                                        </p:tgtEl>
                                        <p:attrNameLst>
                                          <p:attrName>style.visibility</p:attrName>
                                        </p:attrNameLst>
                                      </p:cBhvr>
                                      <p:to>
                                        <p:strVal val="visible"/>
                                      </p:to>
                                    </p:set>
                                    <p:animEffect transition="in" filter="wipe(up)">
                                      <p:cBhvr>
                                        <p:cTn id="76" dur="500"/>
                                        <p:tgtEl>
                                          <p:spTgt spid="58"/>
                                        </p:tgtEl>
                                      </p:cBhvr>
                                    </p:animEffect>
                                  </p:childTnLst>
                                </p:cTn>
                              </p:par>
                            </p:childTnLst>
                          </p:cTn>
                        </p:par>
                      </p:childTnLst>
                    </p:cTn>
                  </p:par>
                  <p:par>
                    <p:cTn id="77" fill="hold">
                      <p:stCondLst>
                        <p:cond delay="indefinite"/>
                      </p:stCondLst>
                      <p:childTnLst>
                        <p:par>
                          <p:cTn id="78" fill="hold">
                            <p:stCondLst>
                              <p:cond delay="0"/>
                            </p:stCondLst>
                            <p:childTnLst>
                              <p:par>
                                <p:cTn id="79" presetID="10" presetClass="entr" presetSubtype="0" fill="hold" grpId="0" nodeType="clickEffect">
                                  <p:stCondLst>
                                    <p:cond delay="0"/>
                                  </p:stCondLst>
                                  <p:childTnLst>
                                    <p:set>
                                      <p:cBhvr>
                                        <p:cTn id="80" dur="1" fill="hold">
                                          <p:stCondLst>
                                            <p:cond delay="0"/>
                                          </p:stCondLst>
                                        </p:cTn>
                                        <p:tgtEl>
                                          <p:spTgt spid="36"/>
                                        </p:tgtEl>
                                        <p:attrNameLst>
                                          <p:attrName>style.visibility</p:attrName>
                                        </p:attrNameLst>
                                      </p:cBhvr>
                                      <p:to>
                                        <p:strVal val="visible"/>
                                      </p:to>
                                    </p:set>
                                    <p:animEffect transition="in" filter="fade">
                                      <p:cBhvr>
                                        <p:cTn id="81" dur="500"/>
                                        <p:tgtEl>
                                          <p:spTgt spid="36"/>
                                        </p:tgtEl>
                                      </p:cBhvr>
                                    </p:animEffect>
                                  </p:childTnLst>
                                </p:cTn>
                              </p:par>
                              <p:par>
                                <p:cTn id="82" presetID="10" presetClass="entr" presetSubtype="0" fill="hold" grpId="0" nodeType="withEffect">
                                  <p:stCondLst>
                                    <p:cond delay="0"/>
                                  </p:stCondLst>
                                  <p:childTnLst>
                                    <p:set>
                                      <p:cBhvr>
                                        <p:cTn id="83" dur="1" fill="hold">
                                          <p:stCondLst>
                                            <p:cond delay="0"/>
                                          </p:stCondLst>
                                        </p:cTn>
                                        <p:tgtEl>
                                          <p:spTgt spid="35"/>
                                        </p:tgtEl>
                                        <p:attrNameLst>
                                          <p:attrName>style.visibility</p:attrName>
                                        </p:attrNameLst>
                                      </p:cBhvr>
                                      <p:to>
                                        <p:strVal val="visible"/>
                                      </p:to>
                                    </p:set>
                                    <p:animEffect transition="in" filter="fade">
                                      <p:cBhvr>
                                        <p:cTn id="84" dur="500"/>
                                        <p:tgtEl>
                                          <p:spTgt spid="35"/>
                                        </p:tgtEl>
                                      </p:cBhvr>
                                    </p:animEffect>
                                  </p:childTnLst>
                                </p:cTn>
                              </p:par>
                            </p:childTnLst>
                          </p:cTn>
                        </p:par>
                      </p:childTnLst>
                    </p:cTn>
                  </p:par>
                  <p:par>
                    <p:cTn id="85" fill="hold">
                      <p:stCondLst>
                        <p:cond delay="indefinite"/>
                      </p:stCondLst>
                      <p:childTnLst>
                        <p:par>
                          <p:cTn id="86" fill="hold">
                            <p:stCondLst>
                              <p:cond delay="0"/>
                            </p:stCondLst>
                            <p:childTnLst>
                              <p:par>
                                <p:cTn id="87" presetID="22" presetClass="entr" presetSubtype="8" fill="hold" nodeType="clickEffect">
                                  <p:stCondLst>
                                    <p:cond delay="0"/>
                                  </p:stCondLst>
                                  <p:childTnLst>
                                    <p:set>
                                      <p:cBhvr>
                                        <p:cTn id="88" dur="1" fill="hold">
                                          <p:stCondLst>
                                            <p:cond delay="0"/>
                                          </p:stCondLst>
                                        </p:cTn>
                                        <p:tgtEl>
                                          <p:spTgt spid="52"/>
                                        </p:tgtEl>
                                        <p:attrNameLst>
                                          <p:attrName>style.visibility</p:attrName>
                                        </p:attrNameLst>
                                      </p:cBhvr>
                                      <p:to>
                                        <p:strVal val="visible"/>
                                      </p:to>
                                    </p:set>
                                    <p:animEffect transition="in" filter="wipe(left)">
                                      <p:cBhvr>
                                        <p:cTn id="89" dur="500"/>
                                        <p:tgtEl>
                                          <p:spTgt spid="52"/>
                                        </p:tgtEl>
                                      </p:cBhvr>
                                    </p:animEffect>
                                  </p:childTnLst>
                                </p:cTn>
                              </p:par>
                            </p:childTnLst>
                          </p:cTn>
                        </p:par>
                      </p:childTnLst>
                    </p:cTn>
                  </p:par>
                  <p:par>
                    <p:cTn id="90" fill="hold">
                      <p:stCondLst>
                        <p:cond delay="indefinite"/>
                      </p:stCondLst>
                      <p:childTnLst>
                        <p:par>
                          <p:cTn id="91" fill="hold">
                            <p:stCondLst>
                              <p:cond delay="0"/>
                            </p:stCondLst>
                            <p:childTnLst>
                              <p:par>
                                <p:cTn id="92" presetID="10" presetClass="entr" presetSubtype="0" fill="hold" grpId="0" nodeType="clickEffect">
                                  <p:stCondLst>
                                    <p:cond delay="0"/>
                                  </p:stCondLst>
                                  <p:childTnLst>
                                    <p:set>
                                      <p:cBhvr>
                                        <p:cTn id="93" dur="1" fill="hold">
                                          <p:stCondLst>
                                            <p:cond delay="0"/>
                                          </p:stCondLst>
                                        </p:cTn>
                                        <p:tgtEl>
                                          <p:spTgt spid="39"/>
                                        </p:tgtEl>
                                        <p:attrNameLst>
                                          <p:attrName>style.visibility</p:attrName>
                                        </p:attrNameLst>
                                      </p:cBhvr>
                                      <p:to>
                                        <p:strVal val="visible"/>
                                      </p:to>
                                    </p:set>
                                    <p:animEffect transition="in" filter="fade">
                                      <p:cBhvr>
                                        <p:cTn id="94" dur="500"/>
                                        <p:tgtEl>
                                          <p:spTgt spid="39"/>
                                        </p:tgtEl>
                                      </p:cBhvr>
                                    </p:animEffect>
                                  </p:childTnLst>
                                </p:cTn>
                              </p:par>
                              <p:par>
                                <p:cTn id="95" presetID="10" presetClass="entr" presetSubtype="0" fill="hold" grpId="0" nodeType="withEffect">
                                  <p:stCondLst>
                                    <p:cond delay="0"/>
                                  </p:stCondLst>
                                  <p:childTnLst>
                                    <p:set>
                                      <p:cBhvr>
                                        <p:cTn id="96" dur="1" fill="hold">
                                          <p:stCondLst>
                                            <p:cond delay="0"/>
                                          </p:stCondLst>
                                        </p:cTn>
                                        <p:tgtEl>
                                          <p:spTgt spid="40"/>
                                        </p:tgtEl>
                                        <p:attrNameLst>
                                          <p:attrName>style.visibility</p:attrName>
                                        </p:attrNameLst>
                                      </p:cBhvr>
                                      <p:to>
                                        <p:strVal val="visible"/>
                                      </p:to>
                                    </p:set>
                                    <p:animEffect transition="in" filter="fade">
                                      <p:cBhvr>
                                        <p:cTn id="97" dur="500"/>
                                        <p:tgtEl>
                                          <p:spTgt spid="40"/>
                                        </p:tgtEl>
                                      </p:cBhvr>
                                    </p:animEffect>
                                  </p:childTnLst>
                                </p:cTn>
                              </p:par>
                            </p:childTnLst>
                          </p:cTn>
                        </p:par>
                      </p:childTnLst>
                    </p:cTn>
                  </p:par>
                  <p:par>
                    <p:cTn id="98" fill="hold">
                      <p:stCondLst>
                        <p:cond delay="indefinite"/>
                      </p:stCondLst>
                      <p:childTnLst>
                        <p:par>
                          <p:cTn id="99" fill="hold">
                            <p:stCondLst>
                              <p:cond delay="0"/>
                            </p:stCondLst>
                            <p:childTnLst>
                              <p:par>
                                <p:cTn id="100" presetID="22" presetClass="entr" presetSubtype="2" fill="hold" nodeType="clickEffect">
                                  <p:stCondLst>
                                    <p:cond delay="0"/>
                                  </p:stCondLst>
                                  <p:childTnLst>
                                    <p:set>
                                      <p:cBhvr>
                                        <p:cTn id="101" dur="1" fill="hold">
                                          <p:stCondLst>
                                            <p:cond delay="0"/>
                                          </p:stCondLst>
                                        </p:cTn>
                                        <p:tgtEl>
                                          <p:spTgt spid="43"/>
                                        </p:tgtEl>
                                        <p:attrNameLst>
                                          <p:attrName>style.visibility</p:attrName>
                                        </p:attrNameLst>
                                      </p:cBhvr>
                                      <p:to>
                                        <p:strVal val="visible"/>
                                      </p:to>
                                    </p:set>
                                    <p:animEffect transition="in" filter="wipe(right)">
                                      <p:cBhvr>
                                        <p:cTn id="102" dur="500"/>
                                        <p:tgtEl>
                                          <p:spTgt spid="43"/>
                                        </p:tgtEl>
                                      </p:cBhvr>
                                    </p:animEffect>
                                  </p:childTnLst>
                                </p:cTn>
                              </p:par>
                            </p:childTnLst>
                          </p:cTn>
                        </p:par>
                      </p:childTnLst>
                    </p:cTn>
                  </p:par>
                  <p:par>
                    <p:cTn id="103" fill="hold">
                      <p:stCondLst>
                        <p:cond delay="indefinite"/>
                      </p:stCondLst>
                      <p:childTnLst>
                        <p:par>
                          <p:cTn id="104" fill="hold">
                            <p:stCondLst>
                              <p:cond delay="0"/>
                            </p:stCondLst>
                            <p:childTnLst>
                              <p:par>
                                <p:cTn id="105" presetID="10" presetClass="entr" presetSubtype="0" fill="hold" grpId="0" nodeType="clickEffect">
                                  <p:stCondLst>
                                    <p:cond delay="0"/>
                                  </p:stCondLst>
                                  <p:childTnLst>
                                    <p:set>
                                      <p:cBhvr>
                                        <p:cTn id="106" dur="1" fill="hold">
                                          <p:stCondLst>
                                            <p:cond delay="0"/>
                                          </p:stCondLst>
                                        </p:cTn>
                                        <p:tgtEl>
                                          <p:spTgt spid="34"/>
                                        </p:tgtEl>
                                        <p:attrNameLst>
                                          <p:attrName>style.visibility</p:attrName>
                                        </p:attrNameLst>
                                      </p:cBhvr>
                                      <p:to>
                                        <p:strVal val="visible"/>
                                      </p:to>
                                    </p:set>
                                    <p:animEffect transition="in" filter="fade">
                                      <p:cBhvr>
                                        <p:cTn id="107" dur="500"/>
                                        <p:tgtEl>
                                          <p:spTgt spid="34"/>
                                        </p:tgtEl>
                                      </p:cBhvr>
                                    </p:animEffect>
                                  </p:childTnLst>
                                </p:cTn>
                              </p:par>
                              <p:par>
                                <p:cTn id="108" presetID="10" presetClass="entr" presetSubtype="0" fill="hold" grpId="0" nodeType="withEffect">
                                  <p:stCondLst>
                                    <p:cond delay="0"/>
                                  </p:stCondLst>
                                  <p:childTnLst>
                                    <p:set>
                                      <p:cBhvr>
                                        <p:cTn id="109" dur="1" fill="hold">
                                          <p:stCondLst>
                                            <p:cond delay="0"/>
                                          </p:stCondLst>
                                        </p:cTn>
                                        <p:tgtEl>
                                          <p:spTgt spid="33"/>
                                        </p:tgtEl>
                                        <p:attrNameLst>
                                          <p:attrName>style.visibility</p:attrName>
                                        </p:attrNameLst>
                                      </p:cBhvr>
                                      <p:to>
                                        <p:strVal val="visible"/>
                                      </p:to>
                                    </p:set>
                                    <p:animEffect transition="in" filter="fade">
                                      <p:cBhvr>
                                        <p:cTn id="110"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6" grpId="0" animBg="1"/>
      <p:bldP spid="27" grpId="0" animBg="1"/>
      <p:bldP spid="28" grpId="0" animBg="1"/>
      <p:bldP spid="29" grpId="0" animBg="1"/>
      <p:bldP spid="30" grpId="0" animBg="1"/>
      <p:bldP spid="31" grpId="0"/>
      <p:bldP spid="32" grpId="0"/>
      <p:bldP spid="33" grpId="0"/>
      <p:bldP spid="34" grpId="0"/>
      <p:bldP spid="35" grpId="0"/>
      <p:bldP spid="36" grpId="0"/>
      <p:bldP spid="37" grpId="0"/>
      <p:bldP spid="38" grpId="0"/>
      <p:bldP spid="39" grpId="0"/>
      <p:bldP spid="40" grpId="0"/>
      <p:bldP spid="41" grpId="0"/>
      <p:bldP spid="42"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67000" y="0"/>
            <a:ext cx="6858000" cy="6858000"/>
          </a:xfrm>
          <a:prstGeom prst="rect">
            <a:avLst/>
          </a:prstGeom>
        </p:spPr>
      </p:pic>
      <p:sp>
        <p:nvSpPr>
          <p:cNvPr id="5" name="圆角矩形 4"/>
          <p:cNvSpPr/>
          <p:nvPr/>
        </p:nvSpPr>
        <p:spPr>
          <a:xfrm>
            <a:off x="2894541" y="3933371"/>
            <a:ext cx="6434012" cy="1248229"/>
          </a:xfrm>
          <a:prstGeom prst="roundRect">
            <a:avLst/>
          </a:prstGeom>
          <a:solidFill>
            <a:srgbClr val="BBCE00"/>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2" name="TextBox 6"/>
          <p:cNvSpPr txBox="1"/>
          <p:nvPr/>
        </p:nvSpPr>
        <p:spPr>
          <a:xfrm>
            <a:off x="4172556" y="3911921"/>
            <a:ext cx="3877985" cy="830997"/>
          </a:xfrm>
          <a:prstGeom prst="rect">
            <a:avLst/>
          </a:prstGeom>
          <a:noFill/>
        </p:spPr>
        <p:txBody>
          <a:bodyPr wrap="none" rtlCol="0">
            <a:spAutoFit/>
          </a:bodyPr>
          <a:lstStyle/>
          <a:p>
            <a:pPr algn="ctr"/>
            <a:r>
              <a:rPr lang="zh-CN" altLang="en-US" sz="4800" dirty="0" smtClean="0">
                <a:ln w="9525">
                  <a:noFill/>
                </a:ln>
                <a:solidFill>
                  <a:schemeClr val="bg1"/>
                </a:solidFill>
                <a:effectLst>
                  <a:outerShdw blurRad="50800" dist="38100" dir="5400000" algn="t" rotWithShape="0">
                    <a:prstClr val="black">
                      <a:alpha val="40000"/>
                    </a:prstClr>
                  </a:outerShdw>
                </a:effectLst>
                <a:latin typeface="方正卡通简体" panose="03000509000000000000" pitchFamily="65" charset="-122"/>
                <a:ea typeface="方正卡通简体" panose="03000509000000000000" pitchFamily="65" charset="-122"/>
              </a:rPr>
              <a:t>谢谢您的观看</a:t>
            </a:r>
            <a:endParaRPr lang="zh-CN" altLang="en-US" sz="4800" dirty="0">
              <a:ln w="9525">
                <a:noFill/>
              </a:ln>
              <a:solidFill>
                <a:schemeClr val="bg1"/>
              </a:solidFill>
              <a:effectLst>
                <a:outerShdw blurRad="50800" dist="38100" dir="5400000" algn="t" rotWithShape="0">
                  <a:prstClr val="black">
                    <a:alpha val="40000"/>
                  </a:prstClr>
                </a:outerShdw>
              </a:effectLst>
              <a:latin typeface="方正卡通简体" panose="03000509000000000000" pitchFamily="65" charset="-122"/>
              <a:ea typeface="方正卡通简体" panose="03000509000000000000" pitchFamily="65" charset="-122"/>
            </a:endParaRPr>
          </a:p>
        </p:txBody>
      </p:sp>
      <p:sp>
        <p:nvSpPr>
          <p:cNvPr id="3" name="TextBox 7"/>
          <p:cNvSpPr txBox="1"/>
          <p:nvPr/>
        </p:nvSpPr>
        <p:spPr>
          <a:xfrm>
            <a:off x="3927295" y="4650812"/>
            <a:ext cx="4368504" cy="379656"/>
          </a:xfrm>
          <a:prstGeom prst="rect">
            <a:avLst/>
          </a:prstGeom>
          <a:noFill/>
        </p:spPr>
        <p:txBody>
          <a:bodyPr wrap="none" rtlCol="0">
            <a:spAutoFit/>
          </a:bodyPr>
          <a:lstStyle/>
          <a:p>
            <a:pPr algn="ctr"/>
            <a:r>
              <a:rPr lang="zh-CN" altLang="en-US" sz="1865" dirty="0">
                <a:solidFill>
                  <a:schemeClr val="bg1"/>
                </a:solidFill>
                <a:latin typeface="微软雅黑" panose="020B0503020204020204" pitchFamily="34" charset="-122"/>
                <a:ea typeface="微软雅黑" panose="020B0503020204020204" pitchFamily="34" charset="-122"/>
              </a:rPr>
              <a:t>读书学习</a:t>
            </a:r>
            <a:r>
              <a:rPr lang="en-US" altLang="zh-CN" sz="1865" dirty="0">
                <a:solidFill>
                  <a:schemeClr val="bg1"/>
                </a:solidFill>
                <a:latin typeface="微软雅黑" panose="020B0503020204020204" pitchFamily="34" charset="-122"/>
                <a:ea typeface="微软雅黑" panose="020B0503020204020204" pitchFamily="34" charset="-122"/>
              </a:rPr>
              <a:t>/</a:t>
            </a:r>
            <a:r>
              <a:rPr lang="zh-CN" altLang="en-US" sz="1865" dirty="0">
                <a:solidFill>
                  <a:schemeClr val="bg1"/>
                </a:solidFill>
                <a:latin typeface="微软雅黑" panose="020B0503020204020204" pitchFamily="34" charset="-122"/>
                <a:ea typeface="微软雅黑" panose="020B0503020204020204" pitchFamily="34" charset="-122"/>
              </a:rPr>
              <a:t>教育</a:t>
            </a:r>
            <a:r>
              <a:rPr lang="en-US" altLang="zh-CN" sz="1865" dirty="0">
                <a:solidFill>
                  <a:schemeClr val="bg1"/>
                </a:solidFill>
                <a:latin typeface="微软雅黑" panose="020B0503020204020204" pitchFamily="34" charset="-122"/>
                <a:ea typeface="微软雅黑" panose="020B0503020204020204" pitchFamily="34" charset="-122"/>
              </a:rPr>
              <a:t>/</a:t>
            </a:r>
            <a:r>
              <a:rPr lang="zh-CN" altLang="en-US" sz="1865" dirty="0">
                <a:solidFill>
                  <a:schemeClr val="bg1"/>
                </a:solidFill>
                <a:latin typeface="微软雅黑" panose="020B0503020204020204" pitchFamily="34" charset="-122"/>
                <a:ea typeface="微软雅黑" panose="020B0503020204020204" pitchFamily="34" charset="-122"/>
              </a:rPr>
              <a:t>培训学习</a:t>
            </a:r>
            <a:r>
              <a:rPr lang="en-US" altLang="zh-CN" sz="1865" dirty="0">
                <a:solidFill>
                  <a:schemeClr val="bg1"/>
                </a:solidFill>
                <a:latin typeface="微软雅黑" panose="020B0503020204020204" pitchFamily="34" charset="-122"/>
                <a:ea typeface="微软雅黑" panose="020B0503020204020204" pitchFamily="34" charset="-122"/>
              </a:rPr>
              <a:t>/</a:t>
            </a:r>
            <a:r>
              <a:rPr lang="zh-CN" altLang="en-US" sz="1865" dirty="0">
                <a:solidFill>
                  <a:schemeClr val="bg1"/>
                </a:solidFill>
                <a:latin typeface="微软雅黑" panose="020B0503020204020204" pitchFamily="34" charset="-122"/>
                <a:ea typeface="微软雅黑" panose="020B0503020204020204" pitchFamily="34" charset="-122"/>
              </a:rPr>
              <a:t>总结</a:t>
            </a:r>
            <a:r>
              <a:rPr lang="en-US" altLang="zh-CN" sz="1865" dirty="0">
                <a:solidFill>
                  <a:schemeClr val="bg1"/>
                </a:solidFill>
                <a:latin typeface="微软雅黑" panose="020B0503020204020204" pitchFamily="34" charset="-122"/>
                <a:ea typeface="微软雅黑" panose="020B0503020204020204" pitchFamily="34" charset="-122"/>
              </a:rPr>
              <a:t>/</a:t>
            </a:r>
            <a:r>
              <a:rPr lang="zh-CN" altLang="en-US" sz="1865" dirty="0">
                <a:ln w="9525">
                  <a:noFill/>
                </a:ln>
                <a:solidFill>
                  <a:schemeClr val="bg1"/>
                </a:solidFill>
                <a:latin typeface="微软雅黑" panose="020B0503020204020204" pitchFamily="34" charset="-122"/>
                <a:ea typeface="微软雅黑" panose="020B0503020204020204" pitchFamily="34" charset="-122"/>
              </a:rPr>
              <a:t>精品</a:t>
            </a:r>
            <a:r>
              <a:rPr lang="en-US" altLang="zh-CN" sz="1865" dirty="0">
                <a:ln w="9525">
                  <a:noFill/>
                </a:ln>
                <a:solidFill>
                  <a:schemeClr val="bg1"/>
                </a:solidFill>
                <a:latin typeface="微软雅黑" panose="020B0503020204020204" pitchFamily="34" charset="-122"/>
                <a:ea typeface="微软雅黑" panose="020B0503020204020204" pitchFamily="34" charset="-122"/>
              </a:rPr>
              <a:t>PPT</a:t>
            </a:r>
            <a:endParaRPr lang="zh-CN" altLang="en-US" sz="1865" dirty="0">
              <a:ln w="9525">
                <a:noFill/>
              </a:ln>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6" presetClass="entr" presetSubtype="21" fill="hold" grpId="0"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barn(inVertical)">
                                      <p:cBhvr>
                                        <p:cTn id="13" dur="500"/>
                                        <p:tgtEl>
                                          <p:spTgt spid="5"/>
                                        </p:tgtEl>
                                      </p:cBhvr>
                                    </p:animEffect>
                                  </p:childTnLst>
                                </p:cTn>
                              </p:par>
                            </p:childTnLst>
                          </p:cTn>
                        </p:par>
                        <p:par>
                          <p:cTn id="14" fill="hold">
                            <p:stCondLst>
                              <p:cond delay="1500"/>
                            </p:stCondLst>
                            <p:childTnLst>
                              <p:par>
                                <p:cTn id="15" presetID="23" presetClass="entr" presetSubtype="36" fill="hold" grpId="0" nodeType="afterEffect">
                                  <p:stCondLst>
                                    <p:cond delay="0"/>
                                  </p:stCondLst>
                                  <p:iterate type="lt">
                                    <p:tmPct val="10000"/>
                                  </p:iterate>
                                  <p:childTnLst>
                                    <p:set>
                                      <p:cBhvr>
                                        <p:cTn id="16" dur="1" fill="hold">
                                          <p:stCondLst>
                                            <p:cond delay="0"/>
                                          </p:stCondLst>
                                        </p:cTn>
                                        <p:tgtEl>
                                          <p:spTgt spid="2"/>
                                        </p:tgtEl>
                                        <p:attrNameLst>
                                          <p:attrName>style.visibility</p:attrName>
                                        </p:attrNameLst>
                                      </p:cBhvr>
                                      <p:to>
                                        <p:strVal val="visible"/>
                                      </p:to>
                                    </p:set>
                                    <p:anim calcmode="lin" valueType="num">
                                      <p:cBhvr>
                                        <p:cTn id="17" dur="750" fill="hold"/>
                                        <p:tgtEl>
                                          <p:spTgt spid="2"/>
                                        </p:tgtEl>
                                        <p:attrNameLst>
                                          <p:attrName>ppt_w</p:attrName>
                                        </p:attrNameLst>
                                      </p:cBhvr>
                                      <p:tavLst>
                                        <p:tav tm="0">
                                          <p:val>
                                            <p:strVal val="(6*min(max(#ppt_w*#ppt_h,.3),1)-7.4)/-.7*#ppt_w"/>
                                          </p:val>
                                        </p:tav>
                                        <p:tav tm="100000">
                                          <p:val>
                                            <p:strVal val="#ppt_w"/>
                                          </p:val>
                                        </p:tav>
                                      </p:tavLst>
                                    </p:anim>
                                    <p:anim calcmode="lin" valueType="num">
                                      <p:cBhvr>
                                        <p:cTn id="18" dur="750" fill="hold"/>
                                        <p:tgtEl>
                                          <p:spTgt spid="2"/>
                                        </p:tgtEl>
                                        <p:attrNameLst>
                                          <p:attrName>ppt_h</p:attrName>
                                        </p:attrNameLst>
                                      </p:cBhvr>
                                      <p:tavLst>
                                        <p:tav tm="0">
                                          <p:val>
                                            <p:strVal val="(6*min(max(#ppt_w*#ppt_h,.3),1)-7.4)/-.7*#ppt_h"/>
                                          </p:val>
                                        </p:tav>
                                        <p:tav tm="100000">
                                          <p:val>
                                            <p:strVal val="#ppt_h"/>
                                          </p:val>
                                        </p:tav>
                                      </p:tavLst>
                                    </p:anim>
                                    <p:anim calcmode="lin" valueType="num">
                                      <p:cBhvr>
                                        <p:cTn id="19" dur="750" fill="hold"/>
                                        <p:tgtEl>
                                          <p:spTgt spid="2"/>
                                        </p:tgtEl>
                                        <p:attrNameLst>
                                          <p:attrName>ppt_x</p:attrName>
                                        </p:attrNameLst>
                                      </p:cBhvr>
                                      <p:tavLst>
                                        <p:tav tm="0">
                                          <p:val>
                                            <p:fltVal val="0.5"/>
                                          </p:val>
                                        </p:tav>
                                        <p:tav tm="100000">
                                          <p:val>
                                            <p:strVal val="#ppt_x"/>
                                          </p:val>
                                        </p:tav>
                                      </p:tavLst>
                                    </p:anim>
                                    <p:anim calcmode="lin" valueType="num">
                                      <p:cBhvr>
                                        <p:cTn id="20" dur="750" fill="hold"/>
                                        <p:tgtEl>
                                          <p:spTgt spid="2"/>
                                        </p:tgtEl>
                                        <p:attrNameLst>
                                          <p:attrName>ppt_y</p:attrName>
                                        </p:attrNameLst>
                                      </p:cBhvr>
                                      <p:tavLst>
                                        <p:tav tm="0">
                                          <p:val>
                                            <p:strVal val="1+(6*min(max(#ppt_w*#ppt_h,.3),1)-7.4)/-.7*#ppt_h/2"/>
                                          </p:val>
                                        </p:tav>
                                        <p:tav tm="100000">
                                          <p:val>
                                            <p:strVal val="#ppt_y"/>
                                          </p:val>
                                        </p:tav>
                                      </p:tavLst>
                                    </p:anim>
                                  </p:childTnLst>
                                </p:cTn>
                              </p:par>
                            </p:childTnLst>
                          </p:cTn>
                        </p:par>
                        <p:par>
                          <p:cTn id="21" fill="hold">
                            <p:stCondLst>
                              <p:cond delay="2625"/>
                            </p:stCondLst>
                            <p:childTnLst>
                              <p:par>
                                <p:cTn id="22" presetID="41" presetClass="entr" presetSubtype="0" fill="hold" grpId="0" nodeType="afterEffect">
                                  <p:stCondLst>
                                    <p:cond delay="0"/>
                                  </p:stCondLst>
                                  <p:iterate type="lt">
                                    <p:tmPct val="10400"/>
                                  </p:iterate>
                                  <p:childTnLst>
                                    <p:set>
                                      <p:cBhvr>
                                        <p:cTn id="23" dur="1" fill="hold">
                                          <p:stCondLst>
                                            <p:cond delay="0"/>
                                          </p:stCondLst>
                                        </p:cTn>
                                        <p:tgtEl>
                                          <p:spTgt spid="3"/>
                                        </p:tgtEl>
                                        <p:attrNameLst>
                                          <p:attrName>style.visibility</p:attrName>
                                        </p:attrNameLst>
                                      </p:cBhvr>
                                      <p:to>
                                        <p:strVal val="visible"/>
                                      </p:to>
                                    </p:set>
                                    <p:anim calcmode="lin" valueType="num">
                                      <p:cBhvr>
                                        <p:cTn id="24" dur="750" fill="hold"/>
                                        <p:tgtEl>
                                          <p:spTgt spid="3"/>
                                        </p:tgtEl>
                                        <p:attrNameLst>
                                          <p:attrName>ppt_x</p:attrName>
                                        </p:attrNameLst>
                                      </p:cBhvr>
                                      <p:tavLst>
                                        <p:tav tm="0">
                                          <p:val>
                                            <p:strVal val="#ppt_x"/>
                                          </p:val>
                                        </p:tav>
                                        <p:tav tm="50000">
                                          <p:val>
                                            <p:strVal val="#ppt_x+.1"/>
                                          </p:val>
                                        </p:tav>
                                        <p:tav tm="100000">
                                          <p:val>
                                            <p:strVal val="#ppt_x"/>
                                          </p:val>
                                        </p:tav>
                                      </p:tavLst>
                                    </p:anim>
                                    <p:anim calcmode="lin" valueType="num">
                                      <p:cBhvr>
                                        <p:cTn id="25" dur="750" fill="hold"/>
                                        <p:tgtEl>
                                          <p:spTgt spid="3"/>
                                        </p:tgtEl>
                                        <p:attrNameLst>
                                          <p:attrName>ppt_y</p:attrName>
                                        </p:attrNameLst>
                                      </p:cBhvr>
                                      <p:tavLst>
                                        <p:tav tm="0">
                                          <p:val>
                                            <p:strVal val="#ppt_y"/>
                                          </p:val>
                                        </p:tav>
                                        <p:tav tm="100000">
                                          <p:val>
                                            <p:strVal val="#ppt_y"/>
                                          </p:val>
                                        </p:tav>
                                      </p:tavLst>
                                    </p:anim>
                                    <p:anim calcmode="lin" valueType="num">
                                      <p:cBhvr>
                                        <p:cTn id="26" dur="750" fill="hold"/>
                                        <p:tgtEl>
                                          <p:spTgt spid="3"/>
                                        </p:tgtEl>
                                        <p:attrNameLst>
                                          <p:attrName>ppt_h</p:attrName>
                                        </p:attrNameLst>
                                      </p:cBhvr>
                                      <p:tavLst>
                                        <p:tav tm="0">
                                          <p:val>
                                            <p:strVal val="#ppt_h/10"/>
                                          </p:val>
                                        </p:tav>
                                        <p:tav tm="50000">
                                          <p:val>
                                            <p:strVal val="#ppt_h+.01"/>
                                          </p:val>
                                        </p:tav>
                                        <p:tav tm="100000">
                                          <p:val>
                                            <p:strVal val="#ppt_h"/>
                                          </p:val>
                                        </p:tav>
                                      </p:tavLst>
                                    </p:anim>
                                    <p:anim calcmode="lin" valueType="num">
                                      <p:cBhvr>
                                        <p:cTn id="27" dur="750" fill="hold"/>
                                        <p:tgtEl>
                                          <p:spTgt spid="3"/>
                                        </p:tgtEl>
                                        <p:attrNameLst>
                                          <p:attrName>ppt_w</p:attrName>
                                        </p:attrNameLst>
                                      </p:cBhvr>
                                      <p:tavLst>
                                        <p:tav tm="0">
                                          <p:val>
                                            <p:strVal val="#ppt_w/10"/>
                                          </p:val>
                                        </p:tav>
                                        <p:tav tm="50000">
                                          <p:val>
                                            <p:strVal val="#ppt_w+.01"/>
                                          </p:val>
                                        </p:tav>
                                        <p:tav tm="100000">
                                          <p:val>
                                            <p:strVal val="#ppt_w"/>
                                          </p:val>
                                        </p:tav>
                                      </p:tavLst>
                                    </p:anim>
                                    <p:animEffect transition="in" filter="fade">
                                      <p:cBhvr>
                                        <p:cTn id="28" dur="750" tmFilter="0,0; .5, 1; 1, 1"/>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2" grpId="0"/>
      <p:bldP spid="3"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Lst>
</file>

<file path=ppt/theme/theme1.xml><?xml version="1.0" encoding="utf-8"?>
<a:theme xmlns:a="http://schemas.openxmlformats.org/drawingml/2006/main" name="Office 主题">
  <a:themeElements>
    <a:clrScheme name="自定义 2085">
      <a:dk1>
        <a:sysClr val="windowText" lastClr="000000"/>
      </a:dk1>
      <a:lt1>
        <a:sysClr val="window" lastClr="FFFFFF"/>
      </a:lt1>
      <a:dk2>
        <a:srgbClr val="E32774"/>
      </a:dk2>
      <a:lt2>
        <a:srgbClr val="BBCE00"/>
      </a:lt2>
      <a:accent1>
        <a:srgbClr val="ED7131"/>
      </a:accent1>
      <a:accent2>
        <a:srgbClr val="E32774"/>
      </a:accent2>
      <a:accent3>
        <a:srgbClr val="BBCE00"/>
      </a:accent3>
      <a:accent4>
        <a:srgbClr val="ED7131"/>
      </a:accent4>
      <a:accent5>
        <a:srgbClr val="E32774"/>
      </a:accent5>
      <a:accent6>
        <a:srgbClr val="BBCE00"/>
      </a:accent6>
      <a:hlink>
        <a:srgbClr val="0563C1"/>
      </a:hlink>
      <a:folHlink>
        <a:srgbClr val="954F72"/>
      </a:folHlink>
    </a:clrScheme>
    <a:fontScheme name="自定义 1">
      <a:majorFont>
        <a:latin typeface="Arial Black"/>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TotalTime>
  <Words>1849</Words>
  <Application>Microsoft Office PowerPoint</Application>
  <PresentationFormat>宽屏</PresentationFormat>
  <Paragraphs>284</Paragraphs>
  <Slides>27</Slides>
  <Notes>27</Notes>
  <HiddenSlides>0</HiddenSlides>
  <MMClips>1</MMClips>
  <ScaleCrop>false</ScaleCrop>
  <HeadingPairs>
    <vt:vector size="6" baseType="variant">
      <vt:variant>
        <vt:lpstr>已用的字体</vt:lpstr>
      </vt:variant>
      <vt:variant>
        <vt:i4>13</vt:i4>
      </vt:variant>
      <vt:variant>
        <vt:lpstr>主题</vt:lpstr>
      </vt:variant>
      <vt:variant>
        <vt:i4>1</vt:i4>
      </vt:variant>
      <vt:variant>
        <vt:lpstr>幻灯片标题</vt:lpstr>
      </vt:variant>
      <vt:variant>
        <vt:i4>27</vt:i4>
      </vt:variant>
    </vt:vector>
  </HeadingPairs>
  <TitlesOfParts>
    <vt:vector size="41" baseType="lpstr">
      <vt:lpstr>Arial Unicode MS</vt:lpstr>
      <vt:lpstr>Impact MT Std</vt:lpstr>
      <vt:lpstr>Open Sans</vt:lpstr>
      <vt:lpstr>Open Sans Semibold</vt:lpstr>
      <vt:lpstr>方正大黑简体</vt:lpstr>
      <vt:lpstr>方正卡通简体</vt:lpstr>
      <vt:lpstr>宋体</vt:lpstr>
      <vt:lpstr>微软雅黑</vt:lpstr>
      <vt:lpstr>Arial</vt:lpstr>
      <vt:lpstr>Arial Black</vt:lpstr>
      <vt:lpstr>Calibri</vt:lpstr>
      <vt:lpstr>Impact</vt:lpstr>
      <vt:lpstr>Wingdings</vt:lpstr>
      <vt:lpstr>Office 主题</vt:lpstr>
      <vt:lpstr>PowerPoint 演示文稿</vt:lpstr>
      <vt:lpstr>PowerPoint 演示文稿</vt:lpstr>
      <vt:lpstr>PowerPoint 演示文稿</vt:lpstr>
      <vt:lpstr>单击此处添加标题</vt:lpstr>
      <vt:lpstr>单击此处添加标题</vt:lpstr>
      <vt:lpstr>单击此处添加标题</vt:lpstr>
      <vt:lpstr>单击此处添加标题</vt:lpstr>
      <vt:lpstr>PowerPoint 演示文稿</vt:lpstr>
      <vt:lpstr>单击此处添加标题</vt:lpstr>
      <vt:lpstr>单击此处添加标题</vt:lpstr>
      <vt:lpstr>单击此处添加标题</vt:lpstr>
      <vt:lpstr>单击此处添加标题</vt:lpstr>
      <vt:lpstr>PowerPoint 演示文稿</vt:lpstr>
      <vt:lpstr>单击此处添加标题</vt:lpstr>
      <vt:lpstr>单击此处添加标题</vt:lpstr>
      <vt:lpstr>单击此处添加标题</vt:lpstr>
      <vt:lpstr>单击此处添加标题</vt:lpstr>
      <vt:lpstr>PowerPoint 演示文稿</vt:lpstr>
      <vt:lpstr>单击此处添加标题</vt:lpstr>
      <vt:lpstr>单击此处添加标题</vt:lpstr>
      <vt:lpstr>单击此处添加标题</vt:lpstr>
      <vt:lpstr>单击此处添加标题</vt:lpstr>
      <vt:lpstr>PowerPoint 演示文稿</vt:lpstr>
      <vt:lpstr>单击此处添加标题</vt:lpstr>
      <vt:lpstr>单击此处添加标题</vt:lpstr>
      <vt:lpstr>单击此处添加标题</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MICHAEL</dc:creator>
  <cp:lastModifiedBy>LSJ-TM</cp:lastModifiedBy>
  <cp:revision>21</cp:revision>
  <dcterms:created xsi:type="dcterms:W3CDTF">2015-05-05T08:02:00Z</dcterms:created>
  <dcterms:modified xsi:type="dcterms:W3CDTF">2017-11-02T02:27:07Z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2052-10.1.0.6749</vt:lpwstr>
  </property>
</Properties>
</file>