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4.xml" ContentType="application/vnd.openxmlformats-officedocument.themeOverride+xml"/>
  <Override PartName="/ppt/tags/tag1.xml" ContentType="application/vnd.openxmlformats-officedocument.presentationml.tags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ags/tag2.xml" ContentType="application/vnd.openxmlformats-officedocument.presentationml.tags+xml"/>
  <Override PartName="/ppt/theme/themeOverride9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ags/tag3.xml" ContentType="application/vnd.openxmlformats-officedocument.presentationml.tags+xml"/>
  <Override PartName="/ppt/theme/themeOverride13.xml" ContentType="application/vnd.openxmlformats-officedocument.themeOverride+xml"/>
  <Override PartName="/ppt/tags/tag4.xml" ContentType="application/vnd.openxmlformats-officedocument.presentationml.tags+xml"/>
  <Override PartName="/ppt/theme/themeOverride1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427" r:id="rId2"/>
    <p:sldId id="462" r:id="rId3"/>
    <p:sldId id="395" r:id="rId4"/>
    <p:sldId id="486" r:id="rId5"/>
    <p:sldId id="469" r:id="rId6"/>
    <p:sldId id="465" r:id="rId7"/>
    <p:sldId id="483" r:id="rId8"/>
    <p:sldId id="487" r:id="rId9"/>
    <p:sldId id="396" r:id="rId10"/>
    <p:sldId id="470" r:id="rId11"/>
    <p:sldId id="481" r:id="rId12"/>
    <p:sldId id="485" r:id="rId13"/>
    <p:sldId id="488" r:id="rId14"/>
    <p:sldId id="397" r:id="rId15"/>
    <p:sldId id="480" r:id="rId16"/>
    <p:sldId id="474" r:id="rId17"/>
    <p:sldId id="473" r:id="rId18"/>
    <p:sldId id="484" r:id="rId19"/>
    <p:sldId id="398" r:id="rId20"/>
    <p:sldId id="477" r:id="rId21"/>
    <p:sldId id="475" r:id="rId22"/>
    <p:sldId id="476" r:id="rId23"/>
    <p:sldId id="478" r:id="rId24"/>
    <p:sldId id="341" r:id="rId25"/>
  </p:sldIdLst>
  <p:sldSz cx="9144000" cy="5143500" type="screen16x9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B5B2"/>
    <a:srgbClr val="79ACB5"/>
    <a:srgbClr val="BF0514"/>
    <a:srgbClr val="E34343"/>
    <a:srgbClr val="E5D1D1"/>
    <a:srgbClr val="EA6917"/>
    <a:srgbClr val="971536"/>
    <a:srgbClr val="FEFBD6"/>
    <a:srgbClr val="309DE2"/>
    <a:srgbClr val="0660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06" autoAdjust="0"/>
    <p:restoredTop sz="94660"/>
  </p:normalViewPr>
  <p:slideViewPr>
    <p:cSldViewPr>
      <p:cViewPr varScale="1">
        <p:scale>
          <a:sx n="115" d="100"/>
          <a:sy n="115" d="100"/>
        </p:scale>
        <p:origin x="300" y="102"/>
      </p:cViewPr>
      <p:guideLst>
        <p:guide orient="horz" pos="32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2017/11/6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12663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673B58EF-4ABD-40F4-ACA4-FE81D742E6DD}" type="datetimeFigureOut">
              <a:rPr lang="zh-CN" altLang="en-US" smtClean="0"/>
              <a:t>2017/11/6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anose="020B0503020204020204" pitchFamily="34" charset="-122"/>
              </a:defRPr>
            </a:lvl1pPr>
          </a:lstStyle>
          <a:p>
            <a:fld id="{A11FC198-2D83-4DFC-8CDD-7D23AF44D411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84349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05223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904396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778048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75923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815698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2101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gradFill flip="none" rotWithShape="1">
          <a:gsLst>
            <a:gs pos="26000">
              <a:srgbClr val="EBECF0"/>
            </a:gs>
            <a:gs pos="0">
              <a:srgbClr val="D7D9E1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微软雅黑" panose="020B0503020204020204" pitchFamily="34" charset="-122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7" Type="http://schemas.openxmlformats.org/officeDocument/2006/relationships/image" Target="../media/image4.emf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hemeOverride" Target="../theme/themeOverride1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4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9.xml"/><Relationship Id="rId4" Type="http://schemas.openxmlformats.org/officeDocument/2006/relationships/image" Target="../media/image4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.xml"/><Relationship Id="rId1" Type="http://schemas.openxmlformats.org/officeDocument/2006/relationships/themeOverride" Target="../theme/themeOverride24.xml"/><Relationship Id="rId5" Type="http://schemas.openxmlformats.org/officeDocument/2006/relationships/image" Target="../media/image4.emf"/><Relationship Id="rId4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Lenka - The Show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342368" y="-228600"/>
            <a:ext cx="457200" cy="4572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0265" y="228600"/>
            <a:ext cx="8024400" cy="4988570"/>
          </a:xfrm>
          <a:prstGeom prst="rect">
            <a:avLst/>
          </a:prstGeom>
        </p:spPr>
      </p:pic>
      <p:sp>
        <p:nvSpPr>
          <p:cNvPr id="12" name="TextBox 7"/>
          <p:cNvSpPr>
            <a:spLocks noChangeArrowheads="1"/>
          </p:cNvSpPr>
          <p:nvPr/>
        </p:nvSpPr>
        <p:spPr bwMode="auto">
          <a:xfrm>
            <a:off x="1757593" y="2847362"/>
            <a:ext cx="5622719" cy="368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教育教学说课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PPT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TextBox 7"/>
          <p:cNvSpPr>
            <a:spLocks noChangeArrowheads="1"/>
          </p:cNvSpPr>
          <p:nvPr/>
        </p:nvSpPr>
        <p:spPr bwMode="auto">
          <a:xfrm>
            <a:off x="3491880" y="3256116"/>
            <a:ext cx="1977173" cy="107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7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年终总结</a:t>
            </a:r>
            <a:r>
              <a:rPr lang="en-US" altLang="zh-CN" sz="7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  </a:t>
            </a:r>
            <a:r>
              <a:rPr lang="zh-CN" altLang="en-US" sz="7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新年计划</a:t>
            </a:r>
            <a:r>
              <a:rPr lang="en-US" altLang="zh-CN" sz="7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  </a:t>
            </a:r>
            <a:r>
              <a:rPr lang="zh-CN" altLang="en-US" sz="7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述职报告    工作汇报</a:t>
            </a:r>
          </a:p>
        </p:txBody>
      </p:sp>
      <p:sp>
        <p:nvSpPr>
          <p:cNvPr id="14" name="矩形 13"/>
          <p:cNvSpPr/>
          <p:nvPr/>
        </p:nvSpPr>
        <p:spPr>
          <a:xfrm>
            <a:off x="3851920" y="2231809"/>
            <a:ext cx="144016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spc="300" dirty="0">
                <a:latin typeface="Bernard MT Condensed" panose="02050806060905020404" pitchFamily="18" charset="0"/>
                <a:cs typeface="+mn-ea"/>
                <a:sym typeface="+mn-lt"/>
              </a:rPr>
              <a:t>2019</a:t>
            </a:r>
            <a:endParaRPr lang="zh-CN" altLang="en-US" sz="4400" spc="300" dirty="0">
              <a:latin typeface="Bernard MT Condensed" panose="02050806060905020404" pitchFamily="18" charset="0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99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0">
                <p:cTn id="2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12" grpId="0" bldLvl="0" animBg="1"/>
      <p:bldP spid="13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6"/>
          <p:cNvGrpSpPr/>
          <p:nvPr/>
        </p:nvGrpSpPr>
        <p:grpSpPr>
          <a:xfrm>
            <a:off x="1951281" y="2096352"/>
            <a:ext cx="845585" cy="589256"/>
            <a:chOff x="1620182" y="4689140"/>
            <a:chExt cx="1127446" cy="785674"/>
          </a:xfrm>
        </p:grpSpPr>
        <p:sp>
          <p:nvSpPr>
            <p:cNvPr id="32" name="TextBox 3"/>
            <p:cNvSpPr txBox="1"/>
            <p:nvPr/>
          </p:nvSpPr>
          <p:spPr>
            <a:xfrm>
              <a:off x="1620182" y="4689140"/>
              <a:ext cx="1127446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77500" lnSpcReduction="20000"/>
            </a:bodyPr>
            <a:lstStyle/>
            <a:p>
              <a:pPr algn="dist"/>
              <a:r>
                <a:rPr lang="zh-CN" altLang="en-US" sz="4000" b="1" dirty="0">
                  <a:latin typeface="黑体" panose="02010600030101010101" pitchFamily="49" charset="-122"/>
                  <a:ea typeface="黑体" panose="02010600030101010101" pitchFamily="49" charset="-122"/>
                </a:rPr>
                <a:t>目录</a:t>
              </a:r>
            </a:p>
          </p:txBody>
        </p:sp>
        <p:sp>
          <p:nvSpPr>
            <p:cNvPr id="33" name="TextBox 4"/>
            <p:cNvSpPr txBox="1"/>
            <p:nvPr/>
          </p:nvSpPr>
          <p:spPr>
            <a:xfrm>
              <a:off x="1670361" y="5373216"/>
              <a:ext cx="1071562" cy="101598"/>
            </a:xfrm>
            <a:prstGeom prst="rect">
              <a:avLst/>
            </a:prstGeom>
            <a:noFill/>
          </p:spPr>
          <p:txBody>
            <a:bodyPr wrap="square" lIns="0" tIns="0" rIns="0" bIns="0">
              <a:prstTxWarp prst="textPlain">
                <a:avLst/>
              </a:prstTxWarp>
              <a:normAutofit lnSpcReduction="10000"/>
            </a:bodyPr>
            <a:lstStyle/>
            <a:p>
              <a:pPr algn="ctr"/>
              <a:r>
                <a:rPr lang="en-US" altLang="zh-CN" sz="500" spc="300" dirty="0">
                  <a:latin typeface="黑体" panose="02010600030101010101" pitchFamily="49" charset="-122"/>
                  <a:ea typeface="黑体" panose="02010600030101010101" pitchFamily="49" charset="-122"/>
                </a:rPr>
                <a:t>CONTENTS</a:t>
              </a:r>
            </a:p>
          </p:txBody>
        </p:sp>
      </p:grpSp>
      <p:sp>
        <p:nvSpPr>
          <p:cNvPr id="24" name="Rectangle 6"/>
          <p:cNvSpPr/>
          <p:nvPr/>
        </p:nvSpPr>
        <p:spPr>
          <a:xfrm>
            <a:off x="4577684" y="1563638"/>
            <a:ext cx="3378692" cy="309797"/>
          </a:xfrm>
          <a:prstGeom prst="rect">
            <a:avLst/>
          </a:prstGeom>
          <a:solidFill>
            <a:srgbClr val="79AC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rIns="72000" rtlCol="0" anchor="ctr"/>
          <a:lstStyle/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年度工作概述</a:t>
            </a:r>
            <a:endParaRPr lang="en-US" sz="14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5" name="Rectangle 8"/>
          <p:cNvSpPr/>
          <p:nvPr/>
        </p:nvSpPr>
        <p:spPr>
          <a:xfrm>
            <a:off x="4577684" y="2118917"/>
            <a:ext cx="3378692" cy="309797"/>
          </a:xfrm>
          <a:prstGeom prst="rect">
            <a:avLst/>
          </a:prstGeom>
          <a:solidFill>
            <a:srgbClr val="E8B5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rIns="72000" rtlCol="0" anchor="ctr"/>
          <a:lstStyle/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工作完成情况</a:t>
            </a:r>
            <a:endParaRPr lang="en-US" sz="14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Rectangle 11"/>
          <p:cNvSpPr/>
          <p:nvPr/>
        </p:nvSpPr>
        <p:spPr>
          <a:xfrm>
            <a:off x="4577684" y="2663929"/>
            <a:ext cx="3378692" cy="309797"/>
          </a:xfrm>
          <a:prstGeom prst="rect">
            <a:avLst/>
          </a:prstGeom>
          <a:solidFill>
            <a:srgbClr val="79AC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rIns="72000" rtlCol="0" anchor="ctr"/>
          <a:lstStyle/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成功项目展示</a:t>
            </a:r>
            <a:endParaRPr lang="en-US" sz="14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Rectangle 15"/>
          <p:cNvSpPr/>
          <p:nvPr/>
        </p:nvSpPr>
        <p:spPr>
          <a:xfrm>
            <a:off x="4577684" y="3208940"/>
            <a:ext cx="3378692" cy="309797"/>
          </a:xfrm>
          <a:prstGeom prst="rect">
            <a:avLst/>
          </a:prstGeom>
          <a:solidFill>
            <a:srgbClr val="E8B5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rIns="72000" rtlCol="0" anchor="ctr"/>
          <a:lstStyle/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明年工作计划</a:t>
            </a:r>
            <a:endParaRPr lang="en-US" sz="14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265" y="228600"/>
            <a:ext cx="8024400" cy="4988570"/>
          </a:xfrm>
          <a:prstGeom prst="rect">
            <a:avLst/>
          </a:prstGeom>
        </p:spPr>
      </p:pic>
      <p:sp>
        <p:nvSpPr>
          <p:cNvPr id="10" name="TextBox 7"/>
          <p:cNvSpPr>
            <a:spLocks noChangeArrowheads="1"/>
          </p:cNvSpPr>
          <p:nvPr/>
        </p:nvSpPr>
        <p:spPr bwMode="auto">
          <a:xfrm>
            <a:off x="2043716" y="3087419"/>
            <a:ext cx="4912552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年度工作概述</a:t>
            </a:r>
          </a:p>
        </p:txBody>
      </p:sp>
      <p:sp>
        <p:nvSpPr>
          <p:cNvPr id="11" name="矩形 10"/>
          <p:cNvSpPr/>
          <p:nvPr/>
        </p:nvSpPr>
        <p:spPr>
          <a:xfrm>
            <a:off x="4076065" y="1981835"/>
            <a:ext cx="1450975" cy="1322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000" spc="300" dirty="0">
                <a:latin typeface="Agency FB" panose="020B0503020202020204" pitchFamily="34" charset="0"/>
                <a:cs typeface="+mn-ea"/>
                <a:sym typeface="+mn-lt"/>
              </a:rPr>
              <a:t>01</a:t>
            </a:r>
            <a:endParaRPr lang="zh-CN" altLang="en-US" sz="8000" spc="300" dirty="0">
              <a:latin typeface="Agency FB" panose="020B0503020202020204" pitchFamily="34" charset="0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S1ide-Oval 2"/>
          <p:cNvSpPr/>
          <p:nvPr/>
        </p:nvSpPr>
        <p:spPr>
          <a:xfrm>
            <a:off x="3541650" y="1429297"/>
            <a:ext cx="2060699" cy="2060699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20" name="组合 19"/>
          <p:cNvGrpSpPr/>
          <p:nvPr/>
        </p:nvGrpSpPr>
        <p:grpSpPr>
          <a:xfrm>
            <a:off x="3149295" y="1361708"/>
            <a:ext cx="2845411" cy="2235445"/>
            <a:chOff x="3149295" y="1361708"/>
            <a:chExt cx="2845411" cy="2235445"/>
          </a:xfrm>
        </p:grpSpPr>
        <p:sp>
          <p:nvSpPr>
            <p:cNvPr id="4" name="iS1ide-Oval 3"/>
            <p:cNvSpPr/>
            <p:nvPr/>
          </p:nvSpPr>
          <p:spPr>
            <a:xfrm>
              <a:off x="3149295" y="1361708"/>
              <a:ext cx="794605" cy="79460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iS1ide-Oval 4"/>
            <p:cNvSpPr/>
            <p:nvPr/>
          </p:nvSpPr>
          <p:spPr>
            <a:xfrm>
              <a:off x="3149295" y="2802548"/>
              <a:ext cx="794605" cy="79460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iS1ide-Oval 5"/>
            <p:cNvSpPr/>
            <p:nvPr/>
          </p:nvSpPr>
          <p:spPr>
            <a:xfrm>
              <a:off x="5200101" y="1361708"/>
              <a:ext cx="794605" cy="79460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iS1ide-Oval 6"/>
            <p:cNvSpPr/>
            <p:nvPr/>
          </p:nvSpPr>
          <p:spPr>
            <a:xfrm>
              <a:off x="5200101" y="2802548"/>
              <a:ext cx="794605" cy="79460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07700" y="1474994"/>
            <a:ext cx="7528599" cy="2008872"/>
            <a:chOff x="807700" y="1474994"/>
            <a:chExt cx="7528599" cy="2008872"/>
          </a:xfrm>
        </p:grpSpPr>
        <p:grpSp>
          <p:nvGrpSpPr>
            <p:cNvPr id="8" name="组合 7"/>
            <p:cNvGrpSpPr/>
            <p:nvPr/>
          </p:nvGrpSpPr>
          <p:grpSpPr>
            <a:xfrm>
              <a:off x="6154777" y="1474994"/>
              <a:ext cx="2181522" cy="568033"/>
              <a:chOff x="8206369" y="1938703"/>
              <a:chExt cx="2908696" cy="757377"/>
            </a:xfrm>
          </p:grpSpPr>
          <p:sp>
            <p:nvSpPr>
              <p:cNvPr id="18" name="iS1ide-文本框 11"/>
              <p:cNvSpPr txBox="1"/>
              <p:nvPr/>
            </p:nvSpPr>
            <p:spPr>
              <a:xfrm>
                <a:off x="8206369" y="2215702"/>
                <a:ext cx="2908696" cy="480378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 fontScale="92500" lnSpcReduction="2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200" dirty="0" smtClean="0">
                    <a:solidFill>
                      <a:schemeClr val="dk1">
                        <a:lumMod val="100000"/>
                      </a:schemeClr>
                    </a:solidFill>
                  </a:rPr>
                  <a:t>点击输入替换内容</a:t>
                </a:r>
                <a:endParaRPr lang="en-US" altLang="zh-CN" sz="12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200" dirty="0" smtClean="0">
                    <a:solidFill>
                      <a:schemeClr val="dk1">
                        <a:lumMod val="100000"/>
                      </a:schemeClr>
                    </a:solidFill>
                  </a:rPr>
                  <a:t>点击输入替换内容</a:t>
                </a:r>
                <a:endParaRPr lang="zh-CN" altLang="en-US" sz="12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9" name="iS1ide-Rectangle 18"/>
              <p:cNvSpPr/>
              <p:nvPr/>
            </p:nvSpPr>
            <p:spPr>
              <a:xfrm>
                <a:off x="8206369" y="1938703"/>
                <a:ext cx="1384995" cy="276999"/>
              </a:xfrm>
              <a:prstGeom prst="rect">
                <a:avLst/>
              </a:prstGeom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lvl="0" defTabSz="913765">
                  <a:defRPr/>
                </a:pPr>
                <a:r>
                  <a:rPr lang="zh-CN" altLang="en-US" b="1"/>
                  <a:t>标题文本预设</a:t>
                </a: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6154777" y="2915833"/>
              <a:ext cx="2181522" cy="568033"/>
              <a:chOff x="8206369" y="1938703"/>
              <a:chExt cx="2908696" cy="757377"/>
            </a:xfrm>
          </p:grpSpPr>
          <p:sp>
            <p:nvSpPr>
              <p:cNvPr id="16" name="iS1ide-TextBox 15"/>
              <p:cNvSpPr txBox="1"/>
              <p:nvPr/>
            </p:nvSpPr>
            <p:spPr>
              <a:xfrm>
                <a:off x="8206369" y="2215702"/>
                <a:ext cx="2908696" cy="480378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 fontScale="92500" lnSpcReduction="2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200" dirty="0" smtClean="0">
                    <a:solidFill>
                      <a:schemeClr val="dk1">
                        <a:lumMod val="100000"/>
                      </a:schemeClr>
                    </a:solidFill>
                  </a:rPr>
                  <a:t>点击输入替换内容</a:t>
                </a:r>
                <a:endParaRPr lang="en-US" altLang="zh-CN" sz="12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200" dirty="0" smtClean="0">
                    <a:solidFill>
                      <a:schemeClr val="dk1">
                        <a:lumMod val="100000"/>
                      </a:schemeClr>
                    </a:solidFill>
                  </a:rPr>
                  <a:t>点击输入替换内容</a:t>
                </a:r>
                <a:endParaRPr lang="zh-CN" altLang="en-US" sz="12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7" name="iS1ide-Rectangle 16"/>
              <p:cNvSpPr/>
              <p:nvPr/>
            </p:nvSpPr>
            <p:spPr>
              <a:xfrm>
                <a:off x="8206369" y="1938703"/>
                <a:ext cx="1384995" cy="276999"/>
              </a:xfrm>
              <a:prstGeom prst="rect">
                <a:avLst/>
              </a:prstGeom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lvl="0" defTabSz="913765">
                  <a:defRPr/>
                </a:pPr>
                <a:r>
                  <a:rPr lang="zh-CN" altLang="en-US" b="1"/>
                  <a:t>标题文本预设</a:t>
                </a: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807700" y="1474994"/>
              <a:ext cx="2181522" cy="568033"/>
              <a:chOff x="1160356" y="1966659"/>
              <a:chExt cx="2908696" cy="757377"/>
            </a:xfrm>
          </p:grpSpPr>
          <p:sp>
            <p:nvSpPr>
              <p:cNvPr id="14" name="iS1ide-文本框 18"/>
              <p:cNvSpPr txBox="1"/>
              <p:nvPr/>
            </p:nvSpPr>
            <p:spPr>
              <a:xfrm>
                <a:off x="1666920" y="2243658"/>
                <a:ext cx="2402132" cy="480378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 fontScale="92500" lnSpcReduction="2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200" dirty="0" smtClean="0">
                    <a:solidFill>
                      <a:schemeClr val="dk1">
                        <a:lumMod val="100000"/>
                      </a:schemeClr>
                    </a:solidFill>
                  </a:rPr>
                  <a:t>点击输入替换内容</a:t>
                </a:r>
                <a:endParaRPr lang="en-US" altLang="zh-CN" sz="12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200" dirty="0" smtClean="0">
                    <a:solidFill>
                      <a:schemeClr val="dk1">
                        <a:lumMod val="100000"/>
                      </a:schemeClr>
                    </a:solidFill>
                  </a:rPr>
                  <a:t>点击输入替换内容</a:t>
                </a:r>
                <a:endParaRPr lang="zh-CN" altLang="en-US" sz="12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5" name="iS1ide-Rectangle 14"/>
              <p:cNvSpPr/>
              <p:nvPr/>
            </p:nvSpPr>
            <p:spPr>
              <a:xfrm>
                <a:off x="1160356" y="1966659"/>
                <a:ext cx="2908696" cy="276999"/>
              </a:xfrm>
              <a:prstGeom prst="rect">
                <a:avLst/>
              </a:prstGeom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lvl="0" algn="r" defTabSz="913765">
                  <a:defRPr/>
                </a:pPr>
                <a:r>
                  <a:rPr lang="zh-CN" altLang="en-US" b="1"/>
                  <a:t>标题文本预设</a:t>
                </a: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807700" y="2915833"/>
              <a:ext cx="2181523" cy="568033"/>
              <a:chOff x="1160356" y="3887778"/>
              <a:chExt cx="2908697" cy="757377"/>
            </a:xfrm>
          </p:grpSpPr>
          <p:sp>
            <p:nvSpPr>
              <p:cNvPr id="12" name="iS1ide-文本框 21"/>
              <p:cNvSpPr txBox="1"/>
              <p:nvPr/>
            </p:nvSpPr>
            <p:spPr>
              <a:xfrm>
                <a:off x="1666920" y="4164777"/>
                <a:ext cx="2402133" cy="480378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 fontScale="92500" lnSpcReduction="2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200" dirty="0" smtClean="0">
                    <a:solidFill>
                      <a:schemeClr val="dk1">
                        <a:lumMod val="100000"/>
                      </a:schemeClr>
                    </a:solidFill>
                  </a:rPr>
                  <a:t>点击输入替换内容</a:t>
                </a:r>
                <a:endParaRPr lang="en-US" altLang="zh-CN" sz="12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200" dirty="0" smtClean="0">
                    <a:solidFill>
                      <a:schemeClr val="dk1">
                        <a:lumMod val="100000"/>
                      </a:schemeClr>
                    </a:solidFill>
                  </a:rPr>
                  <a:t>点击输入替换内容</a:t>
                </a:r>
                <a:endParaRPr lang="zh-CN" altLang="en-US" sz="12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3" name="íṡľíḍè-Rectangle 12"/>
              <p:cNvSpPr/>
              <p:nvPr/>
            </p:nvSpPr>
            <p:spPr>
              <a:xfrm>
                <a:off x="1160356" y="3887778"/>
                <a:ext cx="2908696" cy="276999"/>
              </a:xfrm>
              <a:prstGeom prst="rect">
                <a:avLst/>
              </a:prstGeom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lvl="0" algn="r" defTabSz="913765">
                  <a:defRPr/>
                </a:pPr>
                <a:r>
                  <a:rPr lang="zh-CN" altLang="en-US" b="1"/>
                  <a:t>标题文本预设</a:t>
                </a:r>
              </a:p>
            </p:txBody>
          </p:sp>
        </p:grpSp>
      </p:grpSp>
      <p:sp>
        <p:nvSpPr>
          <p:cNvPr id="22" name="Title 1"/>
          <p:cNvSpPr txBox="1"/>
          <p:nvPr/>
        </p:nvSpPr>
        <p:spPr>
          <a:xfrm>
            <a:off x="475338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4"/>
          <p:cNvGrpSpPr/>
          <p:nvPr/>
        </p:nvGrpSpPr>
        <p:grpSpPr>
          <a:xfrm>
            <a:off x="3070564" y="924567"/>
            <a:ext cx="2750753" cy="772288"/>
            <a:chOff x="4094085" y="1232756"/>
            <a:chExt cx="3667671" cy="1029717"/>
          </a:xfrm>
        </p:grpSpPr>
        <p:sp>
          <p:nvSpPr>
            <p:cNvPr id="13" name="TextBox 22"/>
            <p:cNvSpPr txBox="1"/>
            <p:nvPr/>
          </p:nvSpPr>
          <p:spPr>
            <a:xfrm>
              <a:off x="4094085" y="1232756"/>
              <a:ext cx="3667671" cy="246221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r>
                <a:rPr lang="zh-CN" altLang="en-US" sz="1600" b="1">
                  <a:solidFill>
                    <a:schemeClr val="accent2"/>
                  </a:solidFill>
                </a:rPr>
                <a:t>标题文本预设</a:t>
              </a:r>
            </a:p>
          </p:txBody>
        </p:sp>
        <p:sp>
          <p:nvSpPr>
            <p:cNvPr id="14" name="Rectangle 23"/>
            <p:cNvSpPr/>
            <p:nvPr/>
          </p:nvSpPr>
          <p:spPr>
            <a:xfrm>
              <a:off x="4094085" y="1478976"/>
              <a:ext cx="3667671" cy="783497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点击输入替换内容</a:t>
              </a:r>
              <a:endParaRPr lang="en-US" altLang="zh-CN" sz="11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点击输入替换内容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6" name="Group 25"/>
          <p:cNvGrpSpPr/>
          <p:nvPr/>
        </p:nvGrpSpPr>
        <p:grpSpPr>
          <a:xfrm>
            <a:off x="5060207" y="2305636"/>
            <a:ext cx="2750753" cy="772288"/>
            <a:chOff x="4094085" y="1232756"/>
            <a:chExt cx="3667671" cy="1029717"/>
          </a:xfrm>
        </p:grpSpPr>
        <p:sp>
          <p:nvSpPr>
            <p:cNvPr id="11" name="TextBox 26"/>
            <p:cNvSpPr txBox="1"/>
            <p:nvPr/>
          </p:nvSpPr>
          <p:spPr>
            <a:xfrm>
              <a:off x="4094085" y="1232756"/>
              <a:ext cx="3667671" cy="246221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r>
                <a:rPr lang="zh-CN" altLang="en-US" sz="1600" b="1">
                  <a:solidFill>
                    <a:schemeClr val="accent4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2" name="Rectangle 27"/>
            <p:cNvSpPr/>
            <p:nvPr/>
          </p:nvSpPr>
          <p:spPr>
            <a:xfrm>
              <a:off x="4094085" y="1478976"/>
              <a:ext cx="3667671" cy="783497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点击输入替换内容</a:t>
              </a:r>
              <a:endParaRPr lang="en-US" altLang="zh-CN" sz="11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点击输入替换内容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7" name="Group 28"/>
          <p:cNvGrpSpPr/>
          <p:nvPr/>
        </p:nvGrpSpPr>
        <p:grpSpPr>
          <a:xfrm>
            <a:off x="3414424" y="3797022"/>
            <a:ext cx="2750753" cy="772288"/>
            <a:chOff x="4094085" y="1232756"/>
            <a:chExt cx="3667671" cy="1029717"/>
          </a:xfrm>
        </p:grpSpPr>
        <p:sp>
          <p:nvSpPr>
            <p:cNvPr id="9" name="TextBox 29"/>
            <p:cNvSpPr txBox="1"/>
            <p:nvPr/>
          </p:nvSpPr>
          <p:spPr>
            <a:xfrm>
              <a:off x="4094085" y="1232756"/>
              <a:ext cx="3667671" cy="246221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r>
                <a:rPr lang="zh-CN" altLang="en-US" sz="1600" b="1">
                  <a:solidFill>
                    <a:schemeClr val="accent3">
                      <a:lumMod val="100000"/>
                    </a:schemeClr>
                  </a:solidFill>
                </a:rPr>
                <a:t>标题文本预设</a:t>
              </a:r>
            </a:p>
          </p:txBody>
        </p:sp>
        <p:sp>
          <p:nvSpPr>
            <p:cNvPr id="10" name="Rectangle 30"/>
            <p:cNvSpPr/>
            <p:nvPr/>
          </p:nvSpPr>
          <p:spPr>
            <a:xfrm>
              <a:off x="4094085" y="1478976"/>
              <a:ext cx="3667671" cy="783497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点击输入替换内容</a:t>
              </a:r>
              <a:endParaRPr lang="en-US" altLang="zh-CN" sz="11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点击输入替换内容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515723" y="969493"/>
            <a:ext cx="3346256" cy="3449679"/>
            <a:chOff x="1515723" y="969493"/>
            <a:chExt cx="3346256" cy="3449679"/>
          </a:xfrm>
        </p:grpSpPr>
        <p:grpSp>
          <p:nvGrpSpPr>
            <p:cNvPr id="4" name="Group 1"/>
            <p:cNvGrpSpPr/>
            <p:nvPr/>
          </p:nvGrpSpPr>
          <p:grpSpPr>
            <a:xfrm>
              <a:off x="1515723" y="969493"/>
              <a:ext cx="3346256" cy="3449679"/>
              <a:chOff x="2020964" y="1292657"/>
              <a:chExt cx="4461674" cy="4599572"/>
            </a:xfrm>
          </p:grpSpPr>
          <p:sp>
            <p:nvSpPr>
              <p:cNvPr id="15" name="Freeform: Shape 4"/>
              <p:cNvSpPr/>
              <p:nvPr/>
            </p:nvSpPr>
            <p:spPr>
              <a:xfrm>
                <a:off x="3009449" y="2425847"/>
                <a:ext cx="3473189" cy="2340000"/>
              </a:xfrm>
              <a:custGeom>
                <a:avLst/>
                <a:gdLst>
                  <a:gd name="connsiteX0" fmla="*/ 1170000 w 3473189"/>
                  <a:gd name="connsiteY0" fmla="*/ 0 h 2340000"/>
                  <a:gd name="connsiteX1" fmla="*/ 2316230 w 3473189"/>
                  <a:gd name="connsiteY1" fmla="*/ 934204 h 2340000"/>
                  <a:gd name="connsiteX2" fmla="*/ 2322677 w 3473189"/>
                  <a:gd name="connsiteY2" fmla="*/ 976446 h 2340000"/>
                  <a:gd name="connsiteX3" fmla="*/ 2762234 w 3473189"/>
                  <a:gd name="connsiteY3" fmla="*/ 976446 h 2340000"/>
                  <a:gd name="connsiteX4" fmla="*/ 2762234 w 3473189"/>
                  <a:gd name="connsiteY4" fmla="*/ 782892 h 2340000"/>
                  <a:gd name="connsiteX5" fmla="*/ 3473189 w 3473189"/>
                  <a:gd name="connsiteY5" fmla="*/ 1170000 h 2340000"/>
                  <a:gd name="connsiteX6" fmla="*/ 2762234 w 3473189"/>
                  <a:gd name="connsiteY6" fmla="*/ 1557108 h 2340000"/>
                  <a:gd name="connsiteX7" fmla="*/ 2762234 w 3473189"/>
                  <a:gd name="connsiteY7" fmla="*/ 1363554 h 2340000"/>
                  <a:gd name="connsiteX8" fmla="*/ 2322677 w 3473189"/>
                  <a:gd name="connsiteY8" fmla="*/ 1363554 h 2340000"/>
                  <a:gd name="connsiteX9" fmla="*/ 2316230 w 3473189"/>
                  <a:gd name="connsiteY9" fmla="*/ 1405796 h 2340000"/>
                  <a:gd name="connsiteX10" fmla="*/ 1170000 w 3473189"/>
                  <a:gd name="connsiteY10" fmla="*/ 2340000 h 2340000"/>
                  <a:gd name="connsiteX11" fmla="*/ 0 w 3473189"/>
                  <a:gd name="connsiteY11" fmla="*/ 1170000 h 2340000"/>
                  <a:gd name="connsiteX12" fmla="*/ 1170000 w 3473189"/>
                  <a:gd name="connsiteY12" fmla="*/ 0 h 234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473189" h="2340000">
                    <a:moveTo>
                      <a:pt x="1170000" y="0"/>
                    </a:moveTo>
                    <a:cubicBezTo>
                      <a:pt x="1735401" y="0"/>
                      <a:pt x="2207132" y="401055"/>
                      <a:pt x="2316230" y="934204"/>
                    </a:cubicBezTo>
                    <a:lnTo>
                      <a:pt x="2322677" y="976446"/>
                    </a:lnTo>
                    <a:lnTo>
                      <a:pt x="2762234" y="976446"/>
                    </a:lnTo>
                    <a:lnTo>
                      <a:pt x="2762234" y="782892"/>
                    </a:lnTo>
                    <a:lnTo>
                      <a:pt x="3473189" y="1170000"/>
                    </a:lnTo>
                    <a:lnTo>
                      <a:pt x="2762234" y="1557108"/>
                    </a:lnTo>
                    <a:lnTo>
                      <a:pt x="2762234" y="1363554"/>
                    </a:lnTo>
                    <a:lnTo>
                      <a:pt x="2322677" y="1363554"/>
                    </a:lnTo>
                    <a:lnTo>
                      <a:pt x="2316230" y="1405796"/>
                    </a:lnTo>
                    <a:cubicBezTo>
                      <a:pt x="2207132" y="1938945"/>
                      <a:pt x="1735401" y="2340000"/>
                      <a:pt x="1170000" y="2340000"/>
                    </a:cubicBezTo>
                    <a:cubicBezTo>
                      <a:pt x="523827" y="2340000"/>
                      <a:pt x="0" y="1816173"/>
                      <a:pt x="0" y="1170000"/>
                    </a:cubicBezTo>
                    <a:cubicBezTo>
                      <a:pt x="0" y="523827"/>
                      <a:pt x="523827" y="0"/>
                      <a:pt x="117000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" name="Freeform: Shape 5"/>
              <p:cNvSpPr/>
              <p:nvPr/>
            </p:nvSpPr>
            <p:spPr>
              <a:xfrm rot="5400000">
                <a:off x="2166476" y="2985635"/>
                <a:ext cx="3473189" cy="2340000"/>
              </a:xfrm>
              <a:custGeom>
                <a:avLst/>
                <a:gdLst>
                  <a:gd name="connsiteX0" fmla="*/ 1170000 w 3473189"/>
                  <a:gd name="connsiteY0" fmla="*/ 0 h 2340000"/>
                  <a:gd name="connsiteX1" fmla="*/ 2316230 w 3473189"/>
                  <a:gd name="connsiteY1" fmla="*/ 934204 h 2340000"/>
                  <a:gd name="connsiteX2" fmla="*/ 2322677 w 3473189"/>
                  <a:gd name="connsiteY2" fmla="*/ 976446 h 2340000"/>
                  <a:gd name="connsiteX3" fmla="*/ 2762234 w 3473189"/>
                  <a:gd name="connsiteY3" fmla="*/ 976446 h 2340000"/>
                  <a:gd name="connsiteX4" fmla="*/ 2762234 w 3473189"/>
                  <a:gd name="connsiteY4" fmla="*/ 782892 h 2340000"/>
                  <a:gd name="connsiteX5" fmla="*/ 3473189 w 3473189"/>
                  <a:gd name="connsiteY5" fmla="*/ 1170000 h 2340000"/>
                  <a:gd name="connsiteX6" fmla="*/ 2762234 w 3473189"/>
                  <a:gd name="connsiteY6" fmla="*/ 1557108 h 2340000"/>
                  <a:gd name="connsiteX7" fmla="*/ 2762234 w 3473189"/>
                  <a:gd name="connsiteY7" fmla="*/ 1363554 h 2340000"/>
                  <a:gd name="connsiteX8" fmla="*/ 2322677 w 3473189"/>
                  <a:gd name="connsiteY8" fmla="*/ 1363554 h 2340000"/>
                  <a:gd name="connsiteX9" fmla="*/ 2316230 w 3473189"/>
                  <a:gd name="connsiteY9" fmla="*/ 1405796 h 2340000"/>
                  <a:gd name="connsiteX10" fmla="*/ 1170000 w 3473189"/>
                  <a:gd name="connsiteY10" fmla="*/ 2340000 h 2340000"/>
                  <a:gd name="connsiteX11" fmla="*/ 0 w 3473189"/>
                  <a:gd name="connsiteY11" fmla="*/ 1170000 h 2340000"/>
                  <a:gd name="connsiteX12" fmla="*/ 1170000 w 3473189"/>
                  <a:gd name="connsiteY12" fmla="*/ 0 h 234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473189" h="2340000">
                    <a:moveTo>
                      <a:pt x="1170000" y="0"/>
                    </a:moveTo>
                    <a:cubicBezTo>
                      <a:pt x="1735401" y="0"/>
                      <a:pt x="2207132" y="401055"/>
                      <a:pt x="2316230" y="934204"/>
                    </a:cubicBezTo>
                    <a:lnTo>
                      <a:pt x="2322677" y="976446"/>
                    </a:lnTo>
                    <a:lnTo>
                      <a:pt x="2762234" y="976446"/>
                    </a:lnTo>
                    <a:lnTo>
                      <a:pt x="2762234" y="782892"/>
                    </a:lnTo>
                    <a:lnTo>
                      <a:pt x="3473189" y="1170000"/>
                    </a:lnTo>
                    <a:lnTo>
                      <a:pt x="2762234" y="1557108"/>
                    </a:lnTo>
                    <a:lnTo>
                      <a:pt x="2762234" y="1363554"/>
                    </a:lnTo>
                    <a:lnTo>
                      <a:pt x="2322677" y="1363554"/>
                    </a:lnTo>
                    <a:lnTo>
                      <a:pt x="2316230" y="1405796"/>
                    </a:lnTo>
                    <a:cubicBezTo>
                      <a:pt x="2207132" y="1938945"/>
                      <a:pt x="1735401" y="2340000"/>
                      <a:pt x="1170000" y="2340000"/>
                    </a:cubicBezTo>
                    <a:cubicBezTo>
                      <a:pt x="523827" y="2340000"/>
                      <a:pt x="0" y="1816173"/>
                      <a:pt x="0" y="1170000"/>
                    </a:cubicBezTo>
                    <a:cubicBezTo>
                      <a:pt x="0" y="523827"/>
                      <a:pt x="523827" y="0"/>
                      <a:pt x="117000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" name="Freeform: Shape 6"/>
              <p:cNvSpPr/>
              <p:nvPr/>
            </p:nvSpPr>
            <p:spPr>
              <a:xfrm rot="16200000">
                <a:off x="1810422" y="1859252"/>
                <a:ext cx="3473189" cy="2340000"/>
              </a:xfrm>
              <a:custGeom>
                <a:avLst/>
                <a:gdLst>
                  <a:gd name="connsiteX0" fmla="*/ 1170000 w 3473189"/>
                  <a:gd name="connsiteY0" fmla="*/ 0 h 2340000"/>
                  <a:gd name="connsiteX1" fmla="*/ 2316230 w 3473189"/>
                  <a:gd name="connsiteY1" fmla="*/ 934204 h 2340000"/>
                  <a:gd name="connsiteX2" fmla="*/ 2322677 w 3473189"/>
                  <a:gd name="connsiteY2" fmla="*/ 976446 h 2340000"/>
                  <a:gd name="connsiteX3" fmla="*/ 2762234 w 3473189"/>
                  <a:gd name="connsiteY3" fmla="*/ 976446 h 2340000"/>
                  <a:gd name="connsiteX4" fmla="*/ 2762234 w 3473189"/>
                  <a:gd name="connsiteY4" fmla="*/ 782892 h 2340000"/>
                  <a:gd name="connsiteX5" fmla="*/ 3473189 w 3473189"/>
                  <a:gd name="connsiteY5" fmla="*/ 1170000 h 2340000"/>
                  <a:gd name="connsiteX6" fmla="*/ 2762234 w 3473189"/>
                  <a:gd name="connsiteY6" fmla="*/ 1557108 h 2340000"/>
                  <a:gd name="connsiteX7" fmla="*/ 2762234 w 3473189"/>
                  <a:gd name="connsiteY7" fmla="*/ 1363554 h 2340000"/>
                  <a:gd name="connsiteX8" fmla="*/ 2322677 w 3473189"/>
                  <a:gd name="connsiteY8" fmla="*/ 1363554 h 2340000"/>
                  <a:gd name="connsiteX9" fmla="*/ 2316230 w 3473189"/>
                  <a:gd name="connsiteY9" fmla="*/ 1405796 h 2340000"/>
                  <a:gd name="connsiteX10" fmla="*/ 1170000 w 3473189"/>
                  <a:gd name="connsiteY10" fmla="*/ 2340000 h 2340000"/>
                  <a:gd name="connsiteX11" fmla="*/ 0 w 3473189"/>
                  <a:gd name="connsiteY11" fmla="*/ 1170000 h 2340000"/>
                  <a:gd name="connsiteX12" fmla="*/ 1170000 w 3473189"/>
                  <a:gd name="connsiteY12" fmla="*/ 0 h 234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473189" h="2340000">
                    <a:moveTo>
                      <a:pt x="1170000" y="0"/>
                    </a:moveTo>
                    <a:cubicBezTo>
                      <a:pt x="1735401" y="0"/>
                      <a:pt x="2207132" y="401055"/>
                      <a:pt x="2316230" y="934204"/>
                    </a:cubicBezTo>
                    <a:lnTo>
                      <a:pt x="2322677" y="976446"/>
                    </a:lnTo>
                    <a:lnTo>
                      <a:pt x="2762234" y="976446"/>
                    </a:lnTo>
                    <a:lnTo>
                      <a:pt x="2762234" y="782892"/>
                    </a:lnTo>
                    <a:lnTo>
                      <a:pt x="3473189" y="1170000"/>
                    </a:lnTo>
                    <a:lnTo>
                      <a:pt x="2762234" y="1557108"/>
                    </a:lnTo>
                    <a:lnTo>
                      <a:pt x="2762234" y="1363554"/>
                    </a:lnTo>
                    <a:lnTo>
                      <a:pt x="2322677" y="1363554"/>
                    </a:lnTo>
                    <a:lnTo>
                      <a:pt x="2316230" y="1405796"/>
                    </a:lnTo>
                    <a:cubicBezTo>
                      <a:pt x="2207132" y="1938945"/>
                      <a:pt x="1735401" y="2340000"/>
                      <a:pt x="1170000" y="2340000"/>
                    </a:cubicBezTo>
                    <a:cubicBezTo>
                      <a:pt x="523827" y="2340000"/>
                      <a:pt x="0" y="1816173"/>
                      <a:pt x="0" y="1170000"/>
                    </a:cubicBezTo>
                    <a:cubicBezTo>
                      <a:pt x="0" y="523827"/>
                      <a:pt x="523827" y="0"/>
                      <a:pt x="117000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" name="Oval 7"/>
              <p:cNvSpPr>
                <a:spLocks noChangeAspect="1"/>
              </p:cNvSpPr>
              <p:nvPr/>
            </p:nvSpPr>
            <p:spPr>
              <a:xfrm>
                <a:off x="2020964" y="2419040"/>
                <a:ext cx="2340000" cy="2340000"/>
              </a:xfrm>
              <a:prstGeom prst="ellipse">
                <a:avLst/>
              </a:prstGeom>
              <a:solidFill>
                <a:schemeClr val="accent1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19" name="Group 8"/>
              <p:cNvGrpSpPr>
                <a:grpSpLocks noChangeAspect="1"/>
              </p:cNvGrpSpPr>
              <p:nvPr/>
            </p:nvGrpSpPr>
            <p:grpSpPr>
              <a:xfrm>
                <a:off x="2837797" y="2832824"/>
                <a:ext cx="701772" cy="355442"/>
                <a:chOff x="4325938" y="280988"/>
                <a:chExt cx="488950" cy="247650"/>
              </a:xfrm>
              <a:solidFill>
                <a:schemeClr val="bg1"/>
              </a:solidFill>
            </p:grpSpPr>
            <p:sp>
              <p:nvSpPr>
                <p:cNvPr id="21" name="Freeform: Shape 12"/>
                <p:cNvSpPr/>
                <p:nvPr/>
              </p:nvSpPr>
              <p:spPr bwMode="auto">
                <a:xfrm>
                  <a:off x="4325938" y="458788"/>
                  <a:ext cx="69850" cy="69850"/>
                </a:xfrm>
                <a:custGeom>
                  <a:avLst/>
                  <a:gdLst>
                    <a:gd name="T0" fmla="*/ 44 w 44"/>
                    <a:gd name="T1" fmla="*/ 22 h 44"/>
                    <a:gd name="T2" fmla="*/ 44 w 44"/>
                    <a:gd name="T3" fmla="*/ 22 h 44"/>
                    <a:gd name="T4" fmla="*/ 42 w 44"/>
                    <a:gd name="T5" fmla="*/ 30 h 44"/>
                    <a:gd name="T6" fmla="*/ 36 w 44"/>
                    <a:gd name="T7" fmla="*/ 36 h 44"/>
                    <a:gd name="T8" fmla="*/ 30 w 44"/>
                    <a:gd name="T9" fmla="*/ 42 h 44"/>
                    <a:gd name="T10" fmla="*/ 22 w 44"/>
                    <a:gd name="T11" fmla="*/ 44 h 44"/>
                    <a:gd name="T12" fmla="*/ 22 w 44"/>
                    <a:gd name="T13" fmla="*/ 44 h 44"/>
                    <a:gd name="T14" fmla="*/ 14 w 44"/>
                    <a:gd name="T15" fmla="*/ 42 h 44"/>
                    <a:gd name="T16" fmla="*/ 6 w 44"/>
                    <a:gd name="T17" fmla="*/ 36 h 44"/>
                    <a:gd name="T18" fmla="*/ 2 w 44"/>
                    <a:gd name="T19" fmla="*/ 30 h 44"/>
                    <a:gd name="T20" fmla="*/ 0 w 44"/>
                    <a:gd name="T21" fmla="*/ 22 h 44"/>
                    <a:gd name="T22" fmla="*/ 0 w 44"/>
                    <a:gd name="T23" fmla="*/ 22 h 44"/>
                    <a:gd name="T24" fmla="*/ 2 w 44"/>
                    <a:gd name="T25" fmla="*/ 14 h 44"/>
                    <a:gd name="T26" fmla="*/ 6 w 44"/>
                    <a:gd name="T27" fmla="*/ 6 h 44"/>
                    <a:gd name="T28" fmla="*/ 14 w 44"/>
                    <a:gd name="T29" fmla="*/ 2 h 44"/>
                    <a:gd name="T30" fmla="*/ 22 w 44"/>
                    <a:gd name="T31" fmla="*/ 0 h 44"/>
                    <a:gd name="T32" fmla="*/ 22 w 44"/>
                    <a:gd name="T33" fmla="*/ 0 h 44"/>
                    <a:gd name="T34" fmla="*/ 30 w 44"/>
                    <a:gd name="T35" fmla="*/ 2 h 44"/>
                    <a:gd name="T36" fmla="*/ 36 w 44"/>
                    <a:gd name="T37" fmla="*/ 6 h 44"/>
                    <a:gd name="T38" fmla="*/ 42 w 44"/>
                    <a:gd name="T39" fmla="*/ 14 h 44"/>
                    <a:gd name="T40" fmla="*/ 44 w 44"/>
                    <a:gd name="T41" fmla="*/ 22 h 44"/>
                    <a:gd name="T42" fmla="*/ 44 w 44"/>
                    <a:gd name="T43" fmla="*/ 22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44" h="44">
                      <a:moveTo>
                        <a:pt x="44" y="22"/>
                      </a:moveTo>
                      <a:lnTo>
                        <a:pt x="44" y="22"/>
                      </a:lnTo>
                      <a:lnTo>
                        <a:pt x="42" y="30"/>
                      </a:lnTo>
                      <a:lnTo>
                        <a:pt x="36" y="36"/>
                      </a:lnTo>
                      <a:lnTo>
                        <a:pt x="30" y="42"/>
                      </a:lnTo>
                      <a:lnTo>
                        <a:pt x="22" y="44"/>
                      </a:lnTo>
                      <a:lnTo>
                        <a:pt x="22" y="44"/>
                      </a:lnTo>
                      <a:lnTo>
                        <a:pt x="14" y="42"/>
                      </a:lnTo>
                      <a:lnTo>
                        <a:pt x="6" y="36"/>
                      </a:lnTo>
                      <a:lnTo>
                        <a:pt x="2" y="30"/>
                      </a:lnTo>
                      <a:lnTo>
                        <a:pt x="0" y="22"/>
                      </a:lnTo>
                      <a:lnTo>
                        <a:pt x="0" y="22"/>
                      </a:lnTo>
                      <a:lnTo>
                        <a:pt x="2" y="14"/>
                      </a:lnTo>
                      <a:lnTo>
                        <a:pt x="6" y="6"/>
                      </a:lnTo>
                      <a:lnTo>
                        <a:pt x="14" y="2"/>
                      </a:lnTo>
                      <a:lnTo>
                        <a:pt x="22" y="0"/>
                      </a:lnTo>
                      <a:lnTo>
                        <a:pt x="22" y="0"/>
                      </a:lnTo>
                      <a:lnTo>
                        <a:pt x="30" y="2"/>
                      </a:lnTo>
                      <a:lnTo>
                        <a:pt x="36" y="6"/>
                      </a:lnTo>
                      <a:lnTo>
                        <a:pt x="42" y="14"/>
                      </a:lnTo>
                      <a:lnTo>
                        <a:pt x="44" y="22"/>
                      </a:lnTo>
                      <a:lnTo>
                        <a:pt x="44" y="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" name="Freeform: Shape 13"/>
                <p:cNvSpPr/>
                <p:nvPr/>
              </p:nvSpPr>
              <p:spPr bwMode="auto">
                <a:xfrm>
                  <a:off x="4414838" y="401638"/>
                  <a:ext cx="66675" cy="66675"/>
                </a:xfrm>
                <a:custGeom>
                  <a:avLst/>
                  <a:gdLst>
                    <a:gd name="T0" fmla="*/ 42 w 42"/>
                    <a:gd name="T1" fmla="*/ 20 h 42"/>
                    <a:gd name="T2" fmla="*/ 42 w 42"/>
                    <a:gd name="T3" fmla="*/ 20 h 42"/>
                    <a:gd name="T4" fmla="*/ 42 w 42"/>
                    <a:gd name="T5" fmla="*/ 30 h 42"/>
                    <a:gd name="T6" fmla="*/ 36 w 42"/>
                    <a:gd name="T7" fmla="*/ 36 h 42"/>
                    <a:gd name="T8" fmla="*/ 30 w 42"/>
                    <a:gd name="T9" fmla="*/ 40 h 42"/>
                    <a:gd name="T10" fmla="*/ 22 w 42"/>
                    <a:gd name="T11" fmla="*/ 42 h 42"/>
                    <a:gd name="T12" fmla="*/ 22 w 42"/>
                    <a:gd name="T13" fmla="*/ 42 h 42"/>
                    <a:gd name="T14" fmla="*/ 12 w 42"/>
                    <a:gd name="T15" fmla="*/ 40 h 42"/>
                    <a:gd name="T16" fmla="*/ 6 w 42"/>
                    <a:gd name="T17" fmla="*/ 36 h 42"/>
                    <a:gd name="T18" fmla="*/ 2 w 42"/>
                    <a:gd name="T19" fmla="*/ 30 h 42"/>
                    <a:gd name="T20" fmla="*/ 0 w 42"/>
                    <a:gd name="T21" fmla="*/ 20 h 42"/>
                    <a:gd name="T22" fmla="*/ 0 w 42"/>
                    <a:gd name="T23" fmla="*/ 20 h 42"/>
                    <a:gd name="T24" fmla="*/ 2 w 42"/>
                    <a:gd name="T25" fmla="*/ 12 h 42"/>
                    <a:gd name="T26" fmla="*/ 6 w 42"/>
                    <a:gd name="T27" fmla="*/ 6 h 42"/>
                    <a:gd name="T28" fmla="*/ 12 w 42"/>
                    <a:gd name="T29" fmla="*/ 0 h 42"/>
                    <a:gd name="T30" fmla="*/ 22 w 42"/>
                    <a:gd name="T31" fmla="*/ 0 h 42"/>
                    <a:gd name="T32" fmla="*/ 22 w 42"/>
                    <a:gd name="T33" fmla="*/ 0 h 42"/>
                    <a:gd name="T34" fmla="*/ 30 w 42"/>
                    <a:gd name="T35" fmla="*/ 0 h 42"/>
                    <a:gd name="T36" fmla="*/ 36 w 42"/>
                    <a:gd name="T37" fmla="*/ 6 h 42"/>
                    <a:gd name="T38" fmla="*/ 42 w 42"/>
                    <a:gd name="T39" fmla="*/ 12 h 42"/>
                    <a:gd name="T40" fmla="*/ 42 w 42"/>
                    <a:gd name="T41" fmla="*/ 20 h 42"/>
                    <a:gd name="T42" fmla="*/ 42 w 42"/>
                    <a:gd name="T43" fmla="*/ 2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42" h="42">
                      <a:moveTo>
                        <a:pt x="42" y="20"/>
                      </a:moveTo>
                      <a:lnTo>
                        <a:pt x="42" y="20"/>
                      </a:lnTo>
                      <a:lnTo>
                        <a:pt x="42" y="30"/>
                      </a:lnTo>
                      <a:lnTo>
                        <a:pt x="36" y="36"/>
                      </a:lnTo>
                      <a:lnTo>
                        <a:pt x="30" y="40"/>
                      </a:lnTo>
                      <a:lnTo>
                        <a:pt x="22" y="42"/>
                      </a:lnTo>
                      <a:lnTo>
                        <a:pt x="22" y="42"/>
                      </a:lnTo>
                      <a:lnTo>
                        <a:pt x="12" y="40"/>
                      </a:lnTo>
                      <a:lnTo>
                        <a:pt x="6" y="36"/>
                      </a:lnTo>
                      <a:lnTo>
                        <a:pt x="2" y="30"/>
                      </a:lnTo>
                      <a:lnTo>
                        <a:pt x="0" y="20"/>
                      </a:lnTo>
                      <a:lnTo>
                        <a:pt x="0" y="20"/>
                      </a:lnTo>
                      <a:lnTo>
                        <a:pt x="2" y="12"/>
                      </a:lnTo>
                      <a:lnTo>
                        <a:pt x="6" y="6"/>
                      </a:lnTo>
                      <a:lnTo>
                        <a:pt x="12" y="0"/>
                      </a:lnTo>
                      <a:lnTo>
                        <a:pt x="22" y="0"/>
                      </a:lnTo>
                      <a:lnTo>
                        <a:pt x="22" y="0"/>
                      </a:lnTo>
                      <a:lnTo>
                        <a:pt x="30" y="0"/>
                      </a:lnTo>
                      <a:lnTo>
                        <a:pt x="36" y="6"/>
                      </a:lnTo>
                      <a:lnTo>
                        <a:pt x="42" y="12"/>
                      </a:lnTo>
                      <a:lnTo>
                        <a:pt x="42" y="20"/>
                      </a:lnTo>
                      <a:lnTo>
                        <a:pt x="42" y="2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" name="Freeform: Shape 14"/>
                <p:cNvSpPr/>
                <p:nvPr/>
              </p:nvSpPr>
              <p:spPr bwMode="auto">
                <a:xfrm>
                  <a:off x="4513263" y="427038"/>
                  <a:ext cx="69850" cy="69850"/>
                </a:xfrm>
                <a:custGeom>
                  <a:avLst/>
                  <a:gdLst>
                    <a:gd name="T0" fmla="*/ 44 w 44"/>
                    <a:gd name="T1" fmla="*/ 22 h 44"/>
                    <a:gd name="T2" fmla="*/ 44 w 44"/>
                    <a:gd name="T3" fmla="*/ 22 h 44"/>
                    <a:gd name="T4" fmla="*/ 42 w 44"/>
                    <a:gd name="T5" fmla="*/ 32 h 44"/>
                    <a:gd name="T6" fmla="*/ 36 w 44"/>
                    <a:gd name="T7" fmla="*/ 38 h 44"/>
                    <a:gd name="T8" fmla="*/ 30 w 44"/>
                    <a:gd name="T9" fmla="*/ 42 h 44"/>
                    <a:gd name="T10" fmla="*/ 22 w 44"/>
                    <a:gd name="T11" fmla="*/ 44 h 44"/>
                    <a:gd name="T12" fmla="*/ 22 w 44"/>
                    <a:gd name="T13" fmla="*/ 44 h 44"/>
                    <a:gd name="T14" fmla="*/ 14 w 44"/>
                    <a:gd name="T15" fmla="*/ 42 h 44"/>
                    <a:gd name="T16" fmla="*/ 6 w 44"/>
                    <a:gd name="T17" fmla="*/ 38 h 44"/>
                    <a:gd name="T18" fmla="*/ 2 w 44"/>
                    <a:gd name="T19" fmla="*/ 32 h 44"/>
                    <a:gd name="T20" fmla="*/ 0 w 44"/>
                    <a:gd name="T21" fmla="*/ 22 h 44"/>
                    <a:gd name="T22" fmla="*/ 0 w 44"/>
                    <a:gd name="T23" fmla="*/ 22 h 44"/>
                    <a:gd name="T24" fmla="*/ 2 w 44"/>
                    <a:gd name="T25" fmla="*/ 14 h 44"/>
                    <a:gd name="T26" fmla="*/ 6 w 44"/>
                    <a:gd name="T27" fmla="*/ 8 h 44"/>
                    <a:gd name="T28" fmla="*/ 14 w 44"/>
                    <a:gd name="T29" fmla="*/ 2 h 44"/>
                    <a:gd name="T30" fmla="*/ 22 w 44"/>
                    <a:gd name="T31" fmla="*/ 0 h 44"/>
                    <a:gd name="T32" fmla="*/ 22 w 44"/>
                    <a:gd name="T33" fmla="*/ 0 h 44"/>
                    <a:gd name="T34" fmla="*/ 30 w 44"/>
                    <a:gd name="T35" fmla="*/ 2 h 44"/>
                    <a:gd name="T36" fmla="*/ 36 w 44"/>
                    <a:gd name="T37" fmla="*/ 8 h 44"/>
                    <a:gd name="T38" fmla="*/ 42 w 44"/>
                    <a:gd name="T39" fmla="*/ 14 h 44"/>
                    <a:gd name="T40" fmla="*/ 44 w 44"/>
                    <a:gd name="T41" fmla="*/ 22 h 44"/>
                    <a:gd name="T42" fmla="*/ 44 w 44"/>
                    <a:gd name="T43" fmla="*/ 22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44" h="44">
                      <a:moveTo>
                        <a:pt x="44" y="22"/>
                      </a:moveTo>
                      <a:lnTo>
                        <a:pt x="44" y="22"/>
                      </a:lnTo>
                      <a:lnTo>
                        <a:pt x="42" y="32"/>
                      </a:lnTo>
                      <a:lnTo>
                        <a:pt x="36" y="38"/>
                      </a:lnTo>
                      <a:lnTo>
                        <a:pt x="30" y="42"/>
                      </a:lnTo>
                      <a:lnTo>
                        <a:pt x="22" y="44"/>
                      </a:lnTo>
                      <a:lnTo>
                        <a:pt x="22" y="44"/>
                      </a:lnTo>
                      <a:lnTo>
                        <a:pt x="14" y="42"/>
                      </a:lnTo>
                      <a:lnTo>
                        <a:pt x="6" y="38"/>
                      </a:lnTo>
                      <a:lnTo>
                        <a:pt x="2" y="32"/>
                      </a:lnTo>
                      <a:lnTo>
                        <a:pt x="0" y="22"/>
                      </a:lnTo>
                      <a:lnTo>
                        <a:pt x="0" y="22"/>
                      </a:lnTo>
                      <a:lnTo>
                        <a:pt x="2" y="14"/>
                      </a:lnTo>
                      <a:lnTo>
                        <a:pt x="6" y="8"/>
                      </a:lnTo>
                      <a:lnTo>
                        <a:pt x="14" y="2"/>
                      </a:lnTo>
                      <a:lnTo>
                        <a:pt x="22" y="0"/>
                      </a:lnTo>
                      <a:lnTo>
                        <a:pt x="22" y="0"/>
                      </a:lnTo>
                      <a:lnTo>
                        <a:pt x="30" y="2"/>
                      </a:lnTo>
                      <a:lnTo>
                        <a:pt x="36" y="8"/>
                      </a:lnTo>
                      <a:lnTo>
                        <a:pt x="42" y="14"/>
                      </a:lnTo>
                      <a:lnTo>
                        <a:pt x="44" y="22"/>
                      </a:lnTo>
                      <a:lnTo>
                        <a:pt x="44" y="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" name="Freeform: Shape 15"/>
                <p:cNvSpPr/>
                <p:nvPr/>
              </p:nvSpPr>
              <p:spPr bwMode="auto">
                <a:xfrm>
                  <a:off x="4589463" y="338138"/>
                  <a:ext cx="69850" cy="69850"/>
                </a:xfrm>
                <a:custGeom>
                  <a:avLst/>
                  <a:gdLst>
                    <a:gd name="T0" fmla="*/ 44 w 44"/>
                    <a:gd name="T1" fmla="*/ 22 h 44"/>
                    <a:gd name="T2" fmla="*/ 44 w 44"/>
                    <a:gd name="T3" fmla="*/ 22 h 44"/>
                    <a:gd name="T4" fmla="*/ 42 w 44"/>
                    <a:gd name="T5" fmla="*/ 30 h 44"/>
                    <a:gd name="T6" fmla="*/ 38 w 44"/>
                    <a:gd name="T7" fmla="*/ 38 h 44"/>
                    <a:gd name="T8" fmla="*/ 30 w 44"/>
                    <a:gd name="T9" fmla="*/ 42 h 44"/>
                    <a:gd name="T10" fmla="*/ 22 w 44"/>
                    <a:gd name="T11" fmla="*/ 44 h 44"/>
                    <a:gd name="T12" fmla="*/ 22 w 44"/>
                    <a:gd name="T13" fmla="*/ 44 h 44"/>
                    <a:gd name="T14" fmla="*/ 14 w 44"/>
                    <a:gd name="T15" fmla="*/ 42 h 44"/>
                    <a:gd name="T16" fmla="*/ 8 w 44"/>
                    <a:gd name="T17" fmla="*/ 38 h 44"/>
                    <a:gd name="T18" fmla="*/ 2 w 44"/>
                    <a:gd name="T19" fmla="*/ 30 h 44"/>
                    <a:gd name="T20" fmla="*/ 0 w 44"/>
                    <a:gd name="T21" fmla="*/ 22 h 44"/>
                    <a:gd name="T22" fmla="*/ 0 w 44"/>
                    <a:gd name="T23" fmla="*/ 22 h 44"/>
                    <a:gd name="T24" fmla="*/ 2 w 44"/>
                    <a:gd name="T25" fmla="*/ 14 h 44"/>
                    <a:gd name="T26" fmla="*/ 8 w 44"/>
                    <a:gd name="T27" fmla="*/ 6 h 44"/>
                    <a:gd name="T28" fmla="*/ 14 w 44"/>
                    <a:gd name="T29" fmla="*/ 2 h 44"/>
                    <a:gd name="T30" fmla="*/ 22 w 44"/>
                    <a:gd name="T31" fmla="*/ 0 h 44"/>
                    <a:gd name="T32" fmla="*/ 22 w 44"/>
                    <a:gd name="T33" fmla="*/ 0 h 44"/>
                    <a:gd name="T34" fmla="*/ 30 w 44"/>
                    <a:gd name="T35" fmla="*/ 2 h 44"/>
                    <a:gd name="T36" fmla="*/ 38 w 44"/>
                    <a:gd name="T37" fmla="*/ 6 h 44"/>
                    <a:gd name="T38" fmla="*/ 42 w 44"/>
                    <a:gd name="T39" fmla="*/ 14 h 44"/>
                    <a:gd name="T40" fmla="*/ 44 w 44"/>
                    <a:gd name="T41" fmla="*/ 22 h 44"/>
                    <a:gd name="T42" fmla="*/ 44 w 44"/>
                    <a:gd name="T43" fmla="*/ 22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44" h="44">
                      <a:moveTo>
                        <a:pt x="44" y="22"/>
                      </a:moveTo>
                      <a:lnTo>
                        <a:pt x="44" y="22"/>
                      </a:lnTo>
                      <a:lnTo>
                        <a:pt x="42" y="30"/>
                      </a:lnTo>
                      <a:lnTo>
                        <a:pt x="38" y="38"/>
                      </a:lnTo>
                      <a:lnTo>
                        <a:pt x="30" y="42"/>
                      </a:lnTo>
                      <a:lnTo>
                        <a:pt x="22" y="44"/>
                      </a:lnTo>
                      <a:lnTo>
                        <a:pt x="22" y="44"/>
                      </a:lnTo>
                      <a:lnTo>
                        <a:pt x="14" y="42"/>
                      </a:lnTo>
                      <a:lnTo>
                        <a:pt x="8" y="38"/>
                      </a:lnTo>
                      <a:lnTo>
                        <a:pt x="2" y="30"/>
                      </a:lnTo>
                      <a:lnTo>
                        <a:pt x="0" y="22"/>
                      </a:lnTo>
                      <a:lnTo>
                        <a:pt x="0" y="22"/>
                      </a:lnTo>
                      <a:lnTo>
                        <a:pt x="2" y="14"/>
                      </a:lnTo>
                      <a:lnTo>
                        <a:pt x="8" y="6"/>
                      </a:lnTo>
                      <a:lnTo>
                        <a:pt x="14" y="2"/>
                      </a:lnTo>
                      <a:lnTo>
                        <a:pt x="22" y="0"/>
                      </a:lnTo>
                      <a:lnTo>
                        <a:pt x="22" y="0"/>
                      </a:lnTo>
                      <a:lnTo>
                        <a:pt x="30" y="2"/>
                      </a:lnTo>
                      <a:lnTo>
                        <a:pt x="38" y="6"/>
                      </a:lnTo>
                      <a:lnTo>
                        <a:pt x="42" y="14"/>
                      </a:lnTo>
                      <a:lnTo>
                        <a:pt x="44" y="22"/>
                      </a:lnTo>
                      <a:lnTo>
                        <a:pt x="44" y="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" name="Freeform: Shape 16"/>
                <p:cNvSpPr/>
                <p:nvPr/>
              </p:nvSpPr>
              <p:spPr bwMode="auto">
                <a:xfrm>
                  <a:off x="4665663" y="395288"/>
                  <a:ext cx="69850" cy="66675"/>
                </a:xfrm>
                <a:custGeom>
                  <a:avLst/>
                  <a:gdLst>
                    <a:gd name="T0" fmla="*/ 44 w 44"/>
                    <a:gd name="T1" fmla="*/ 20 h 42"/>
                    <a:gd name="T2" fmla="*/ 44 w 44"/>
                    <a:gd name="T3" fmla="*/ 20 h 42"/>
                    <a:gd name="T4" fmla="*/ 42 w 44"/>
                    <a:gd name="T5" fmla="*/ 30 h 42"/>
                    <a:gd name="T6" fmla="*/ 38 w 44"/>
                    <a:gd name="T7" fmla="*/ 36 h 42"/>
                    <a:gd name="T8" fmla="*/ 30 w 44"/>
                    <a:gd name="T9" fmla="*/ 40 h 42"/>
                    <a:gd name="T10" fmla="*/ 22 w 44"/>
                    <a:gd name="T11" fmla="*/ 42 h 42"/>
                    <a:gd name="T12" fmla="*/ 22 w 44"/>
                    <a:gd name="T13" fmla="*/ 42 h 42"/>
                    <a:gd name="T14" fmla="*/ 14 w 44"/>
                    <a:gd name="T15" fmla="*/ 40 h 42"/>
                    <a:gd name="T16" fmla="*/ 6 w 44"/>
                    <a:gd name="T17" fmla="*/ 36 h 42"/>
                    <a:gd name="T18" fmla="*/ 2 w 44"/>
                    <a:gd name="T19" fmla="*/ 30 h 42"/>
                    <a:gd name="T20" fmla="*/ 0 w 44"/>
                    <a:gd name="T21" fmla="*/ 20 h 42"/>
                    <a:gd name="T22" fmla="*/ 0 w 44"/>
                    <a:gd name="T23" fmla="*/ 20 h 42"/>
                    <a:gd name="T24" fmla="*/ 2 w 44"/>
                    <a:gd name="T25" fmla="*/ 12 h 42"/>
                    <a:gd name="T26" fmla="*/ 6 w 44"/>
                    <a:gd name="T27" fmla="*/ 6 h 42"/>
                    <a:gd name="T28" fmla="*/ 14 w 44"/>
                    <a:gd name="T29" fmla="*/ 0 h 42"/>
                    <a:gd name="T30" fmla="*/ 22 w 44"/>
                    <a:gd name="T31" fmla="*/ 0 h 42"/>
                    <a:gd name="T32" fmla="*/ 22 w 44"/>
                    <a:gd name="T33" fmla="*/ 0 h 42"/>
                    <a:gd name="T34" fmla="*/ 30 w 44"/>
                    <a:gd name="T35" fmla="*/ 0 h 42"/>
                    <a:gd name="T36" fmla="*/ 38 w 44"/>
                    <a:gd name="T37" fmla="*/ 6 h 42"/>
                    <a:gd name="T38" fmla="*/ 42 w 44"/>
                    <a:gd name="T39" fmla="*/ 12 h 42"/>
                    <a:gd name="T40" fmla="*/ 44 w 44"/>
                    <a:gd name="T41" fmla="*/ 20 h 42"/>
                    <a:gd name="T42" fmla="*/ 44 w 44"/>
                    <a:gd name="T43" fmla="*/ 2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44" h="42">
                      <a:moveTo>
                        <a:pt x="44" y="20"/>
                      </a:moveTo>
                      <a:lnTo>
                        <a:pt x="44" y="20"/>
                      </a:lnTo>
                      <a:lnTo>
                        <a:pt x="42" y="30"/>
                      </a:lnTo>
                      <a:lnTo>
                        <a:pt x="38" y="36"/>
                      </a:lnTo>
                      <a:lnTo>
                        <a:pt x="30" y="40"/>
                      </a:lnTo>
                      <a:lnTo>
                        <a:pt x="22" y="42"/>
                      </a:lnTo>
                      <a:lnTo>
                        <a:pt x="22" y="42"/>
                      </a:lnTo>
                      <a:lnTo>
                        <a:pt x="14" y="40"/>
                      </a:lnTo>
                      <a:lnTo>
                        <a:pt x="6" y="36"/>
                      </a:lnTo>
                      <a:lnTo>
                        <a:pt x="2" y="30"/>
                      </a:lnTo>
                      <a:lnTo>
                        <a:pt x="0" y="20"/>
                      </a:lnTo>
                      <a:lnTo>
                        <a:pt x="0" y="20"/>
                      </a:lnTo>
                      <a:lnTo>
                        <a:pt x="2" y="12"/>
                      </a:lnTo>
                      <a:lnTo>
                        <a:pt x="6" y="6"/>
                      </a:lnTo>
                      <a:lnTo>
                        <a:pt x="14" y="0"/>
                      </a:lnTo>
                      <a:lnTo>
                        <a:pt x="22" y="0"/>
                      </a:lnTo>
                      <a:lnTo>
                        <a:pt x="22" y="0"/>
                      </a:lnTo>
                      <a:lnTo>
                        <a:pt x="30" y="0"/>
                      </a:lnTo>
                      <a:lnTo>
                        <a:pt x="38" y="6"/>
                      </a:lnTo>
                      <a:lnTo>
                        <a:pt x="42" y="12"/>
                      </a:lnTo>
                      <a:lnTo>
                        <a:pt x="44" y="20"/>
                      </a:lnTo>
                      <a:lnTo>
                        <a:pt x="44" y="2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" name="Freeform: Shape 17"/>
                <p:cNvSpPr/>
                <p:nvPr/>
              </p:nvSpPr>
              <p:spPr bwMode="auto">
                <a:xfrm>
                  <a:off x="4745038" y="280988"/>
                  <a:ext cx="69850" cy="66675"/>
                </a:xfrm>
                <a:custGeom>
                  <a:avLst/>
                  <a:gdLst>
                    <a:gd name="T0" fmla="*/ 44 w 44"/>
                    <a:gd name="T1" fmla="*/ 22 h 42"/>
                    <a:gd name="T2" fmla="*/ 44 w 44"/>
                    <a:gd name="T3" fmla="*/ 22 h 42"/>
                    <a:gd name="T4" fmla="*/ 42 w 44"/>
                    <a:gd name="T5" fmla="*/ 30 h 42"/>
                    <a:gd name="T6" fmla="*/ 38 w 44"/>
                    <a:gd name="T7" fmla="*/ 36 h 42"/>
                    <a:gd name="T8" fmla="*/ 30 w 44"/>
                    <a:gd name="T9" fmla="*/ 42 h 42"/>
                    <a:gd name="T10" fmla="*/ 22 w 44"/>
                    <a:gd name="T11" fmla="*/ 42 h 42"/>
                    <a:gd name="T12" fmla="*/ 22 w 44"/>
                    <a:gd name="T13" fmla="*/ 42 h 42"/>
                    <a:gd name="T14" fmla="*/ 14 w 44"/>
                    <a:gd name="T15" fmla="*/ 42 h 42"/>
                    <a:gd name="T16" fmla="*/ 6 w 44"/>
                    <a:gd name="T17" fmla="*/ 36 h 42"/>
                    <a:gd name="T18" fmla="*/ 2 w 44"/>
                    <a:gd name="T19" fmla="*/ 30 h 42"/>
                    <a:gd name="T20" fmla="*/ 0 w 44"/>
                    <a:gd name="T21" fmla="*/ 22 h 42"/>
                    <a:gd name="T22" fmla="*/ 0 w 44"/>
                    <a:gd name="T23" fmla="*/ 22 h 42"/>
                    <a:gd name="T24" fmla="*/ 2 w 44"/>
                    <a:gd name="T25" fmla="*/ 12 h 42"/>
                    <a:gd name="T26" fmla="*/ 6 w 44"/>
                    <a:gd name="T27" fmla="*/ 6 h 42"/>
                    <a:gd name="T28" fmla="*/ 14 w 44"/>
                    <a:gd name="T29" fmla="*/ 2 h 42"/>
                    <a:gd name="T30" fmla="*/ 22 w 44"/>
                    <a:gd name="T31" fmla="*/ 0 h 42"/>
                    <a:gd name="T32" fmla="*/ 22 w 44"/>
                    <a:gd name="T33" fmla="*/ 0 h 42"/>
                    <a:gd name="T34" fmla="*/ 30 w 44"/>
                    <a:gd name="T35" fmla="*/ 2 h 42"/>
                    <a:gd name="T36" fmla="*/ 38 w 44"/>
                    <a:gd name="T37" fmla="*/ 6 h 42"/>
                    <a:gd name="T38" fmla="*/ 42 w 44"/>
                    <a:gd name="T39" fmla="*/ 12 h 42"/>
                    <a:gd name="T40" fmla="*/ 44 w 44"/>
                    <a:gd name="T41" fmla="*/ 22 h 42"/>
                    <a:gd name="T42" fmla="*/ 44 w 44"/>
                    <a:gd name="T43" fmla="*/ 2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44" h="42">
                      <a:moveTo>
                        <a:pt x="44" y="22"/>
                      </a:moveTo>
                      <a:lnTo>
                        <a:pt x="44" y="22"/>
                      </a:lnTo>
                      <a:lnTo>
                        <a:pt x="42" y="30"/>
                      </a:lnTo>
                      <a:lnTo>
                        <a:pt x="38" y="36"/>
                      </a:lnTo>
                      <a:lnTo>
                        <a:pt x="30" y="42"/>
                      </a:lnTo>
                      <a:lnTo>
                        <a:pt x="22" y="42"/>
                      </a:lnTo>
                      <a:lnTo>
                        <a:pt x="22" y="42"/>
                      </a:lnTo>
                      <a:lnTo>
                        <a:pt x="14" y="42"/>
                      </a:lnTo>
                      <a:lnTo>
                        <a:pt x="6" y="36"/>
                      </a:lnTo>
                      <a:lnTo>
                        <a:pt x="2" y="30"/>
                      </a:lnTo>
                      <a:lnTo>
                        <a:pt x="0" y="22"/>
                      </a:lnTo>
                      <a:lnTo>
                        <a:pt x="0" y="22"/>
                      </a:lnTo>
                      <a:lnTo>
                        <a:pt x="2" y="12"/>
                      </a:lnTo>
                      <a:lnTo>
                        <a:pt x="6" y="6"/>
                      </a:lnTo>
                      <a:lnTo>
                        <a:pt x="14" y="2"/>
                      </a:lnTo>
                      <a:lnTo>
                        <a:pt x="22" y="0"/>
                      </a:lnTo>
                      <a:lnTo>
                        <a:pt x="22" y="0"/>
                      </a:lnTo>
                      <a:lnTo>
                        <a:pt x="30" y="2"/>
                      </a:lnTo>
                      <a:lnTo>
                        <a:pt x="38" y="6"/>
                      </a:lnTo>
                      <a:lnTo>
                        <a:pt x="42" y="12"/>
                      </a:lnTo>
                      <a:lnTo>
                        <a:pt x="44" y="22"/>
                      </a:lnTo>
                      <a:lnTo>
                        <a:pt x="44" y="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" name="Freeform: Shape 18"/>
                <p:cNvSpPr/>
                <p:nvPr/>
              </p:nvSpPr>
              <p:spPr bwMode="auto">
                <a:xfrm>
                  <a:off x="4348163" y="303213"/>
                  <a:ext cx="444500" cy="203200"/>
                </a:xfrm>
                <a:custGeom>
                  <a:avLst/>
                  <a:gdLst>
                    <a:gd name="T0" fmla="*/ 8 w 280"/>
                    <a:gd name="T1" fmla="*/ 128 h 128"/>
                    <a:gd name="T2" fmla="*/ 8 w 280"/>
                    <a:gd name="T3" fmla="*/ 128 h 128"/>
                    <a:gd name="T4" fmla="*/ 4 w 280"/>
                    <a:gd name="T5" fmla="*/ 126 h 128"/>
                    <a:gd name="T6" fmla="*/ 0 w 280"/>
                    <a:gd name="T7" fmla="*/ 124 h 128"/>
                    <a:gd name="T8" fmla="*/ 0 w 280"/>
                    <a:gd name="T9" fmla="*/ 124 h 128"/>
                    <a:gd name="T10" fmla="*/ 0 w 280"/>
                    <a:gd name="T11" fmla="*/ 122 h 128"/>
                    <a:gd name="T12" fmla="*/ 0 w 280"/>
                    <a:gd name="T13" fmla="*/ 118 h 128"/>
                    <a:gd name="T14" fmla="*/ 0 w 280"/>
                    <a:gd name="T15" fmla="*/ 116 h 128"/>
                    <a:gd name="T16" fmla="*/ 4 w 280"/>
                    <a:gd name="T17" fmla="*/ 112 h 128"/>
                    <a:gd name="T18" fmla="*/ 62 w 280"/>
                    <a:gd name="T19" fmla="*/ 74 h 128"/>
                    <a:gd name="T20" fmla="*/ 122 w 280"/>
                    <a:gd name="T21" fmla="*/ 92 h 128"/>
                    <a:gd name="T22" fmla="*/ 174 w 280"/>
                    <a:gd name="T23" fmla="*/ 32 h 128"/>
                    <a:gd name="T24" fmla="*/ 220 w 280"/>
                    <a:gd name="T25" fmla="*/ 68 h 128"/>
                    <a:gd name="T26" fmla="*/ 266 w 280"/>
                    <a:gd name="T27" fmla="*/ 2 h 128"/>
                    <a:gd name="T28" fmla="*/ 266 w 280"/>
                    <a:gd name="T29" fmla="*/ 2 h 128"/>
                    <a:gd name="T30" fmla="*/ 268 w 280"/>
                    <a:gd name="T31" fmla="*/ 0 h 128"/>
                    <a:gd name="T32" fmla="*/ 270 w 280"/>
                    <a:gd name="T33" fmla="*/ 0 h 128"/>
                    <a:gd name="T34" fmla="*/ 274 w 280"/>
                    <a:gd name="T35" fmla="*/ 0 h 128"/>
                    <a:gd name="T36" fmla="*/ 276 w 280"/>
                    <a:gd name="T37" fmla="*/ 0 h 128"/>
                    <a:gd name="T38" fmla="*/ 276 w 280"/>
                    <a:gd name="T39" fmla="*/ 0 h 128"/>
                    <a:gd name="T40" fmla="*/ 278 w 280"/>
                    <a:gd name="T41" fmla="*/ 2 h 128"/>
                    <a:gd name="T42" fmla="*/ 280 w 280"/>
                    <a:gd name="T43" fmla="*/ 6 h 128"/>
                    <a:gd name="T44" fmla="*/ 280 w 280"/>
                    <a:gd name="T45" fmla="*/ 8 h 128"/>
                    <a:gd name="T46" fmla="*/ 278 w 280"/>
                    <a:gd name="T47" fmla="*/ 12 h 128"/>
                    <a:gd name="T48" fmla="*/ 224 w 280"/>
                    <a:gd name="T49" fmla="*/ 90 h 128"/>
                    <a:gd name="T50" fmla="*/ 176 w 280"/>
                    <a:gd name="T51" fmla="*/ 54 h 128"/>
                    <a:gd name="T52" fmla="*/ 128 w 280"/>
                    <a:gd name="T53" fmla="*/ 110 h 128"/>
                    <a:gd name="T54" fmla="*/ 64 w 280"/>
                    <a:gd name="T55" fmla="*/ 92 h 128"/>
                    <a:gd name="T56" fmla="*/ 12 w 280"/>
                    <a:gd name="T57" fmla="*/ 126 h 128"/>
                    <a:gd name="T58" fmla="*/ 12 w 280"/>
                    <a:gd name="T59" fmla="*/ 126 h 128"/>
                    <a:gd name="T60" fmla="*/ 8 w 280"/>
                    <a:gd name="T61" fmla="*/ 128 h 128"/>
                    <a:gd name="T62" fmla="*/ 8 w 280"/>
                    <a:gd name="T63" fmla="*/ 128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80" h="128">
                      <a:moveTo>
                        <a:pt x="8" y="128"/>
                      </a:moveTo>
                      <a:lnTo>
                        <a:pt x="8" y="128"/>
                      </a:lnTo>
                      <a:lnTo>
                        <a:pt x="4" y="126"/>
                      </a:lnTo>
                      <a:lnTo>
                        <a:pt x="0" y="124"/>
                      </a:lnTo>
                      <a:lnTo>
                        <a:pt x="0" y="124"/>
                      </a:lnTo>
                      <a:lnTo>
                        <a:pt x="0" y="122"/>
                      </a:lnTo>
                      <a:lnTo>
                        <a:pt x="0" y="118"/>
                      </a:lnTo>
                      <a:lnTo>
                        <a:pt x="0" y="116"/>
                      </a:lnTo>
                      <a:lnTo>
                        <a:pt x="4" y="112"/>
                      </a:lnTo>
                      <a:lnTo>
                        <a:pt x="62" y="74"/>
                      </a:lnTo>
                      <a:lnTo>
                        <a:pt x="122" y="92"/>
                      </a:lnTo>
                      <a:lnTo>
                        <a:pt x="174" y="32"/>
                      </a:lnTo>
                      <a:lnTo>
                        <a:pt x="220" y="68"/>
                      </a:lnTo>
                      <a:lnTo>
                        <a:pt x="266" y="2"/>
                      </a:lnTo>
                      <a:lnTo>
                        <a:pt x="266" y="2"/>
                      </a:lnTo>
                      <a:lnTo>
                        <a:pt x="268" y="0"/>
                      </a:lnTo>
                      <a:lnTo>
                        <a:pt x="270" y="0"/>
                      </a:lnTo>
                      <a:lnTo>
                        <a:pt x="274" y="0"/>
                      </a:lnTo>
                      <a:lnTo>
                        <a:pt x="276" y="0"/>
                      </a:lnTo>
                      <a:lnTo>
                        <a:pt x="276" y="0"/>
                      </a:lnTo>
                      <a:lnTo>
                        <a:pt x="278" y="2"/>
                      </a:lnTo>
                      <a:lnTo>
                        <a:pt x="280" y="6"/>
                      </a:lnTo>
                      <a:lnTo>
                        <a:pt x="280" y="8"/>
                      </a:lnTo>
                      <a:lnTo>
                        <a:pt x="278" y="12"/>
                      </a:lnTo>
                      <a:lnTo>
                        <a:pt x="224" y="90"/>
                      </a:lnTo>
                      <a:lnTo>
                        <a:pt x="176" y="54"/>
                      </a:lnTo>
                      <a:lnTo>
                        <a:pt x="128" y="110"/>
                      </a:lnTo>
                      <a:lnTo>
                        <a:pt x="64" y="92"/>
                      </a:lnTo>
                      <a:lnTo>
                        <a:pt x="12" y="126"/>
                      </a:lnTo>
                      <a:lnTo>
                        <a:pt x="12" y="126"/>
                      </a:lnTo>
                      <a:lnTo>
                        <a:pt x="8" y="128"/>
                      </a:lnTo>
                      <a:lnTo>
                        <a:pt x="8" y="12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20" name="TextBox 20"/>
              <p:cNvSpPr txBox="1"/>
              <p:nvPr/>
            </p:nvSpPr>
            <p:spPr>
              <a:xfrm>
                <a:off x="2047893" y="3478104"/>
                <a:ext cx="2271646" cy="249054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</p:grpSp>
        <p:sp>
          <p:nvSpPr>
            <p:cNvPr id="8" name="Rectangle 35"/>
            <p:cNvSpPr/>
            <p:nvPr/>
          </p:nvSpPr>
          <p:spPr>
            <a:xfrm>
              <a:off x="1723413" y="2741791"/>
              <a:ext cx="1385690" cy="640560"/>
            </a:xfrm>
            <a:prstGeom prst="rect">
              <a:avLst/>
            </a:prstGeom>
          </p:spPr>
          <p:txBody>
            <a:bodyPr wrap="square">
              <a:normAutofit fontScale="925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>
                  <a:solidFill>
                    <a:schemeClr val="bg1"/>
                  </a:solidFill>
                </a:rPr>
                <a:t>此部分内容作为文字排版占位显示</a:t>
              </a:r>
              <a:br>
                <a:rPr lang="zh-CN" altLang="en-US" sz="1100">
                  <a:solidFill>
                    <a:schemeClr val="bg1"/>
                  </a:solidFill>
                </a:rPr>
              </a:br>
              <a:r>
                <a:rPr lang="zh-CN" altLang="en-US" sz="1100">
                  <a:solidFill>
                    <a:schemeClr val="bg1"/>
                  </a:solidFill>
                </a:rPr>
                <a:t>（建议使用主题字体）</a:t>
              </a:r>
            </a:p>
          </p:txBody>
        </p:sp>
      </p:grpSp>
      <p:sp>
        <p:nvSpPr>
          <p:cNvPr id="28" name="Title 1"/>
          <p:cNvSpPr txBox="1"/>
          <p:nvPr/>
        </p:nvSpPr>
        <p:spPr>
          <a:xfrm>
            <a:off x="475338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4"/>
          <p:cNvSpPr/>
          <p:nvPr/>
        </p:nvSpPr>
        <p:spPr>
          <a:xfrm>
            <a:off x="6338018" y="1005577"/>
            <a:ext cx="1617281" cy="404321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600" b="1"/>
              <a:t>标题文本预设</a:t>
            </a:r>
          </a:p>
        </p:txBody>
      </p:sp>
      <p:sp>
        <p:nvSpPr>
          <p:cNvPr id="5" name="Rectangle: Rounded Corners 5"/>
          <p:cNvSpPr/>
          <p:nvPr/>
        </p:nvSpPr>
        <p:spPr>
          <a:xfrm>
            <a:off x="6516626" y="3116389"/>
            <a:ext cx="1617281" cy="404321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600" b="1" dirty="0"/>
              <a:t>标题文本预设</a:t>
            </a:r>
          </a:p>
        </p:txBody>
      </p:sp>
      <p:sp>
        <p:nvSpPr>
          <p:cNvPr id="6" name="Rectangle: Rounded Corners 6"/>
          <p:cNvSpPr/>
          <p:nvPr/>
        </p:nvSpPr>
        <p:spPr>
          <a:xfrm>
            <a:off x="6094463" y="2024567"/>
            <a:ext cx="1617281" cy="40432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600" b="1"/>
              <a:t>标题文本预设</a:t>
            </a:r>
          </a:p>
        </p:txBody>
      </p:sp>
      <p:sp>
        <p:nvSpPr>
          <p:cNvPr id="7" name="Rectangle: Rounded Corners 7"/>
          <p:cNvSpPr/>
          <p:nvPr/>
        </p:nvSpPr>
        <p:spPr>
          <a:xfrm>
            <a:off x="1416472" y="2251886"/>
            <a:ext cx="1617281" cy="40432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600" b="1"/>
              <a:t>标题文本预设</a:t>
            </a:r>
          </a:p>
        </p:txBody>
      </p:sp>
      <p:sp>
        <p:nvSpPr>
          <p:cNvPr id="8" name="Rectangle: Rounded Corners 8"/>
          <p:cNvSpPr/>
          <p:nvPr/>
        </p:nvSpPr>
        <p:spPr>
          <a:xfrm>
            <a:off x="1010096" y="1167947"/>
            <a:ext cx="1617281" cy="404321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600" b="1"/>
              <a:t>标题文本预设</a:t>
            </a:r>
          </a:p>
        </p:txBody>
      </p:sp>
      <p:sp>
        <p:nvSpPr>
          <p:cNvPr id="9" name="Rectangle: Rounded Corners 9"/>
          <p:cNvSpPr/>
          <p:nvPr/>
        </p:nvSpPr>
        <p:spPr>
          <a:xfrm>
            <a:off x="1139993" y="3260525"/>
            <a:ext cx="1617281" cy="40432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600" b="1"/>
              <a:t>标题文本预设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662662" y="1193497"/>
            <a:ext cx="3799464" cy="2300246"/>
            <a:chOff x="2662662" y="1193497"/>
            <a:chExt cx="3799464" cy="2300246"/>
          </a:xfrm>
        </p:grpSpPr>
        <p:sp>
          <p:nvSpPr>
            <p:cNvPr id="10" name="Freeform: Shape 10"/>
            <p:cNvSpPr/>
            <p:nvPr/>
          </p:nvSpPr>
          <p:spPr bwMode="auto">
            <a:xfrm>
              <a:off x="4677407" y="1193497"/>
              <a:ext cx="1625056" cy="271970"/>
            </a:xfrm>
            <a:custGeom>
              <a:avLst/>
              <a:gdLst>
                <a:gd name="T0" fmla="*/ 339 w 902"/>
                <a:gd name="T1" fmla="*/ 147 h 151"/>
                <a:gd name="T2" fmla="*/ 342 w 902"/>
                <a:gd name="T3" fmla="*/ 151 h 151"/>
                <a:gd name="T4" fmla="*/ 480 w 902"/>
                <a:gd name="T5" fmla="*/ 13 h 151"/>
                <a:gd name="T6" fmla="*/ 902 w 902"/>
                <a:gd name="T7" fmla="*/ 13 h 151"/>
                <a:gd name="T8" fmla="*/ 902 w 902"/>
                <a:gd name="T9" fmla="*/ 3 h 151"/>
                <a:gd name="T10" fmla="*/ 475 w 902"/>
                <a:gd name="T11" fmla="*/ 3 h 151"/>
                <a:gd name="T12" fmla="*/ 475 w 902"/>
                <a:gd name="T13" fmla="*/ 5 h 151"/>
                <a:gd name="T14" fmla="*/ 475 w 902"/>
                <a:gd name="T15" fmla="*/ 4 h 151"/>
                <a:gd name="T16" fmla="*/ 340 w 902"/>
                <a:gd name="T17" fmla="*/ 139 h 151"/>
                <a:gd name="T18" fmla="*/ 0 w 902"/>
                <a:gd name="T19" fmla="*/ 0 h 151"/>
                <a:gd name="T20" fmla="*/ 0 w 902"/>
                <a:gd name="T21" fmla="*/ 7 h 151"/>
                <a:gd name="T22" fmla="*/ 339 w 902"/>
                <a:gd name="T23" fmla="*/ 148 h 151"/>
                <a:gd name="T24" fmla="*/ 339 w 902"/>
                <a:gd name="T25" fmla="*/ 147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2" h="151">
                  <a:moveTo>
                    <a:pt x="339" y="147"/>
                  </a:moveTo>
                  <a:cubicBezTo>
                    <a:pt x="342" y="151"/>
                    <a:pt x="342" y="151"/>
                    <a:pt x="342" y="151"/>
                  </a:cubicBezTo>
                  <a:cubicBezTo>
                    <a:pt x="480" y="13"/>
                    <a:pt x="480" y="13"/>
                    <a:pt x="480" y="13"/>
                  </a:cubicBezTo>
                  <a:cubicBezTo>
                    <a:pt x="902" y="13"/>
                    <a:pt x="902" y="13"/>
                    <a:pt x="902" y="13"/>
                  </a:cubicBezTo>
                  <a:cubicBezTo>
                    <a:pt x="902" y="3"/>
                    <a:pt x="902" y="3"/>
                    <a:pt x="902" y="3"/>
                  </a:cubicBezTo>
                  <a:cubicBezTo>
                    <a:pt x="475" y="3"/>
                    <a:pt x="475" y="3"/>
                    <a:pt x="475" y="3"/>
                  </a:cubicBezTo>
                  <a:cubicBezTo>
                    <a:pt x="475" y="5"/>
                    <a:pt x="475" y="5"/>
                    <a:pt x="475" y="5"/>
                  </a:cubicBezTo>
                  <a:cubicBezTo>
                    <a:pt x="475" y="4"/>
                    <a:pt x="475" y="4"/>
                    <a:pt x="475" y="4"/>
                  </a:cubicBezTo>
                  <a:cubicBezTo>
                    <a:pt x="340" y="139"/>
                    <a:pt x="340" y="139"/>
                    <a:pt x="340" y="139"/>
                  </a:cubicBezTo>
                  <a:cubicBezTo>
                    <a:pt x="243" y="60"/>
                    <a:pt x="125" y="12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28" y="20"/>
                    <a:pt x="244" y="70"/>
                    <a:pt x="339" y="148"/>
                  </a:cubicBezTo>
                  <a:lnTo>
                    <a:pt x="339" y="147"/>
                  </a:lnTo>
                  <a:close/>
                </a:path>
              </a:pathLst>
            </a:custGeom>
            <a:solidFill>
              <a:srgbClr val="4A4A4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Freeform: Shape 11"/>
            <p:cNvSpPr/>
            <p:nvPr/>
          </p:nvSpPr>
          <p:spPr bwMode="auto">
            <a:xfrm>
              <a:off x="2825033" y="3221773"/>
              <a:ext cx="1625056" cy="271970"/>
            </a:xfrm>
            <a:custGeom>
              <a:avLst/>
              <a:gdLst>
                <a:gd name="T0" fmla="*/ 564 w 902"/>
                <a:gd name="T1" fmla="*/ 3 h 151"/>
                <a:gd name="T2" fmla="*/ 560 w 902"/>
                <a:gd name="T3" fmla="*/ 0 h 151"/>
                <a:gd name="T4" fmla="*/ 422 w 902"/>
                <a:gd name="T5" fmla="*/ 138 h 151"/>
                <a:gd name="T6" fmla="*/ 0 w 902"/>
                <a:gd name="T7" fmla="*/ 138 h 151"/>
                <a:gd name="T8" fmla="*/ 0 w 902"/>
                <a:gd name="T9" fmla="*/ 148 h 151"/>
                <a:gd name="T10" fmla="*/ 427 w 902"/>
                <a:gd name="T11" fmla="*/ 148 h 151"/>
                <a:gd name="T12" fmla="*/ 427 w 902"/>
                <a:gd name="T13" fmla="*/ 146 h 151"/>
                <a:gd name="T14" fmla="*/ 428 w 902"/>
                <a:gd name="T15" fmla="*/ 146 h 151"/>
                <a:gd name="T16" fmla="*/ 562 w 902"/>
                <a:gd name="T17" fmla="*/ 12 h 151"/>
                <a:gd name="T18" fmla="*/ 902 w 902"/>
                <a:gd name="T19" fmla="*/ 151 h 151"/>
                <a:gd name="T20" fmla="*/ 902 w 902"/>
                <a:gd name="T21" fmla="*/ 144 h 151"/>
                <a:gd name="T22" fmla="*/ 564 w 902"/>
                <a:gd name="T23" fmla="*/ 3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02" h="151">
                  <a:moveTo>
                    <a:pt x="564" y="3"/>
                  </a:moveTo>
                  <a:cubicBezTo>
                    <a:pt x="560" y="0"/>
                    <a:pt x="560" y="0"/>
                    <a:pt x="560" y="0"/>
                  </a:cubicBezTo>
                  <a:cubicBezTo>
                    <a:pt x="422" y="138"/>
                    <a:pt x="422" y="138"/>
                    <a:pt x="422" y="13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427" y="148"/>
                    <a:pt x="427" y="148"/>
                    <a:pt x="427" y="148"/>
                  </a:cubicBezTo>
                  <a:cubicBezTo>
                    <a:pt x="427" y="146"/>
                    <a:pt x="427" y="146"/>
                    <a:pt x="427" y="146"/>
                  </a:cubicBezTo>
                  <a:cubicBezTo>
                    <a:pt x="428" y="146"/>
                    <a:pt x="428" y="146"/>
                    <a:pt x="428" y="146"/>
                  </a:cubicBezTo>
                  <a:cubicBezTo>
                    <a:pt x="562" y="12"/>
                    <a:pt x="562" y="12"/>
                    <a:pt x="562" y="12"/>
                  </a:cubicBezTo>
                  <a:cubicBezTo>
                    <a:pt x="660" y="91"/>
                    <a:pt x="777" y="139"/>
                    <a:pt x="902" y="151"/>
                  </a:cubicBezTo>
                  <a:cubicBezTo>
                    <a:pt x="902" y="144"/>
                    <a:pt x="902" y="144"/>
                    <a:pt x="902" y="144"/>
                  </a:cubicBezTo>
                  <a:cubicBezTo>
                    <a:pt x="775" y="131"/>
                    <a:pt x="658" y="80"/>
                    <a:pt x="564" y="3"/>
                  </a:cubicBezTo>
                  <a:close/>
                </a:path>
              </a:pathLst>
            </a:custGeom>
            <a:solidFill>
              <a:srgbClr val="4A4A4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Freeform: Shape 12"/>
            <p:cNvSpPr/>
            <p:nvPr/>
          </p:nvSpPr>
          <p:spPr bwMode="auto">
            <a:xfrm>
              <a:off x="5445958" y="1610247"/>
              <a:ext cx="608888" cy="629186"/>
            </a:xfrm>
            <a:custGeom>
              <a:avLst/>
              <a:gdLst>
                <a:gd name="T0" fmla="*/ 338 w 338"/>
                <a:gd name="T1" fmla="*/ 349 h 349"/>
                <a:gd name="T2" fmla="*/ 338 w 338"/>
                <a:gd name="T3" fmla="*/ 339 h 349"/>
                <a:gd name="T4" fmla="*/ 148 w 338"/>
                <a:gd name="T5" fmla="*/ 339 h 349"/>
                <a:gd name="T6" fmla="*/ 6 w 338"/>
                <a:gd name="T7" fmla="*/ 0 h 349"/>
                <a:gd name="T8" fmla="*/ 0 w 338"/>
                <a:gd name="T9" fmla="*/ 5 h 349"/>
                <a:gd name="T10" fmla="*/ 141 w 338"/>
                <a:gd name="T11" fmla="*/ 344 h 349"/>
                <a:gd name="T12" fmla="*/ 141 w 338"/>
                <a:gd name="T13" fmla="*/ 344 h 349"/>
                <a:gd name="T14" fmla="*/ 141 w 338"/>
                <a:gd name="T15" fmla="*/ 349 h 349"/>
                <a:gd name="T16" fmla="*/ 338 w 338"/>
                <a:gd name="T17" fmla="*/ 349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8" h="349">
                  <a:moveTo>
                    <a:pt x="338" y="349"/>
                  </a:moveTo>
                  <a:cubicBezTo>
                    <a:pt x="338" y="339"/>
                    <a:pt x="338" y="339"/>
                    <a:pt x="338" y="339"/>
                  </a:cubicBezTo>
                  <a:cubicBezTo>
                    <a:pt x="148" y="339"/>
                    <a:pt x="148" y="339"/>
                    <a:pt x="148" y="339"/>
                  </a:cubicBezTo>
                  <a:cubicBezTo>
                    <a:pt x="135" y="214"/>
                    <a:pt x="86" y="97"/>
                    <a:pt x="6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78" y="100"/>
                    <a:pt x="128" y="216"/>
                    <a:pt x="141" y="344"/>
                  </a:cubicBezTo>
                  <a:cubicBezTo>
                    <a:pt x="141" y="344"/>
                    <a:pt x="141" y="344"/>
                    <a:pt x="141" y="344"/>
                  </a:cubicBezTo>
                  <a:cubicBezTo>
                    <a:pt x="141" y="349"/>
                    <a:pt x="141" y="349"/>
                    <a:pt x="141" y="349"/>
                  </a:cubicBezTo>
                  <a:lnTo>
                    <a:pt x="338" y="349"/>
                  </a:lnTo>
                  <a:close/>
                </a:path>
              </a:pathLst>
            </a:custGeom>
            <a:solidFill>
              <a:srgbClr val="4A4A4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Freeform: Shape 13"/>
            <p:cNvSpPr/>
            <p:nvPr/>
          </p:nvSpPr>
          <p:spPr bwMode="auto">
            <a:xfrm>
              <a:off x="2662662" y="1359928"/>
              <a:ext cx="1022933" cy="870035"/>
            </a:xfrm>
            <a:custGeom>
              <a:avLst/>
              <a:gdLst>
                <a:gd name="T0" fmla="*/ 556 w 568"/>
                <a:gd name="T1" fmla="*/ 143 h 483"/>
                <a:gd name="T2" fmla="*/ 417 w 568"/>
                <a:gd name="T3" fmla="*/ 483 h 483"/>
                <a:gd name="T4" fmla="*/ 424 w 568"/>
                <a:gd name="T5" fmla="*/ 483 h 483"/>
                <a:gd name="T6" fmla="*/ 565 w 568"/>
                <a:gd name="T7" fmla="*/ 144 h 483"/>
                <a:gd name="T8" fmla="*/ 565 w 568"/>
                <a:gd name="T9" fmla="*/ 144 h 483"/>
                <a:gd name="T10" fmla="*/ 568 w 568"/>
                <a:gd name="T11" fmla="*/ 141 h 483"/>
                <a:gd name="T12" fmla="*/ 429 w 568"/>
                <a:gd name="T13" fmla="*/ 1 h 483"/>
                <a:gd name="T14" fmla="*/ 427 w 568"/>
                <a:gd name="T15" fmla="*/ 3 h 483"/>
                <a:gd name="T16" fmla="*/ 427 w 568"/>
                <a:gd name="T17" fmla="*/ 0 h 483"/>
                <a:gd name="T18" fmla="*/ 0 w 568"/>
                <a:gd name="T19" fmla="*/ 0 h 483"/>
                <a:gd name="T20" fmla="*/ 0 w 568"/>
                <a:gd name="T21" fmla="*/ 10 h 483"/>
                <a:gd name="T22" fmla="*/ 423 w 568"/>
                <a:gd name="T23" fmla="*/ 10 h 483"/>
                <a:gd name="T24" fmla="*/ 556 w 568"/>
                <a:gd name="T25" fmla="*/ 143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8" h="483">
                  <a:moveTo>
                    <a:pt x="556" y="143"/>
                  </a:moveTo>
                  <a:cubicBezTo>
                    <a:pt x="477" y="240"/>
                    <a:pt x="429" y="358"/>
                    <a:pt x="417" y="483"/>
                  </a:cubicBezTo>
                  <a:cubicBezTo>
                    <a:pt x="424" y="483"/>
                    <a:pt x="424" y="483"/>
                    <a:pt x="424" y="483"/>
                  </a:cubicBezTo>
                  <a:cubicBezTo>
                    <a:pt x="437" y="355"/>
                    <a:pt x="488" y="239"/>
                    <a:pt x="565" y="144"/>
                  </a:cubicBezTo>
                  <a:cubicBezTo>
                    <a:pt x="565" y="144"/>
                    <a:pt x="565" y="144"/>
                    <a:pt x="565" y="144"/>
                  </a:cubicBezTo>
                  <a:cubicBezTo>
                    <a:pt x="568" y="141"/>
                    <a:pt x="568" y="141"/>
                    <a:pt x="568" y="141"/>
                  </a:cubicBezTo>
                  <a:cubicBezTo>
                    <a:pt x="429" y="1"/>
                    <a:pt x="429" y="1"/>
                    <a:pt x="429" y="1"/>
                  </a:cubicBezTo>
                  <a:cubicBezTo>
                    <a:pt x="427" y="3"/>
                    <a:pt x="427" y="3"/>
                    <a:pt x="427" y="3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423" y="10"/>
                    <a:pt x="423" y="10"/>
                    <a:pt x="423" y="10"/>
                  </a:cubicBezTo>
                  <a:lnTo>
                    <a:pt x="556" y="143"/>
                  </a:lnTo>
                  <a:close/>
                </a:path>
              </a:pathLst>
            </a:custGeom>
            <a:solidFill>
              <a:srgbClr val="4A4A4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Freeform: Shape 14"/>
            <p:cNvSpPr/>
            <p:nvPr/>
          </p:nvSpPr>
          <p:spPr bwMode="auto">
            <a:xfrm>
              <a:off x="3071293" y="2447807"/>
              <a:ext cx="608888" cy="629186"/>
            </a:xfrm>
            <a:custGeom>
              <a:avLst/>
              <a:gdLst>
                <a:gd name="T0" fmla="*/ 0 w 338"/>
                <a:gd name="T1" fmla="*/ 0 h 349"/>
                <a:gd name="T2" fmla="*/ 0 w 338"/>
                <a:gd name="T3" fmla="*/ 10 h 349"/>
                <a:gd name="T4" fmla="*/ 191 w 338"/>
                <a:gd name="T5" fmla="*/ 10 h 349"/>
                <a:gd name="T6" fmla="*/ 332 w 338"/>
                <a:gd name="T7" fmla="*/ 349 h 349"/>
                <a:gd name="T8" fmla="*/ 338 w 338"/>
                <a:gd name="T9" fmla="*/ 343 h 349"/>
                <a:gd name="T10" fmla="*/ 197 w 338"/>
                <a:gd name="T11" fmla="*/ 5 h 349"/>
                <a:gd name="T12" fmla="*/ 197 w 338"/>
                <a:gd name="T13" fmla="*/ 5 h 349"/>
                <a:gd name="T14" fmla="*/ 197 w 338"/>
                <a:gd name="T15" fmla="*/ 0 h 349"/>
                <a:gd name="T16" fmla="*/ 0 w 338"/>
                <a:gd name="T17" fmla="*/ 0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8" h="349">
                  <a:moveTo>
                    <a:pt x="0" y="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191" y="10"/>
                    <a:pt x="191" y="10"/>
                    <a:pt x="191" y="10"/>
                  </a:cubicBezTo>
                  <a:cubicBezTo>
                    <a:pt x="204" y="135"/>
                    <a:pt x="253" y="252"/>
                    <a:pt x="332" y="349"/>
                  </a:cubicBezTo>
                  <a:cubicBezTo>
                    <a:pt x="338" y="343"/>
                    <a:pt x="338" y="343"/>
                    <a:pt x="338" y="343"/>
                  </a:cubicBezTo>
                  <a:cubicBezTo>
                    <a:pt x="261" y="249"/>
                    <a:pt x="210" y="132"/>
                    <a:pt x="197" y="5"/>
                  </a:cubicBezTo>
                  <a:cubicBezTo>
                    <a:pt x="197" y="5"/>
                    <a:pt x="197" y="5"/>
                    <a:pt x="197" y="5"/>
                  </a:cubicBezTo>
                  <a:cubicBezTo>
                    <a:pt x="197" y="0"/>
                    <a:pt x="197" y="0"/>
                    <a:pt x="19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4A4A4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Freeform: Shape 15"/>
            <p:cNvSpPr/>
            <p:nvPr/>
          </p:nvSpPr>
          <p:spPr bwMode="auto">
            <a:xfrm>
              <a:off x="5440546" y="2457278"/>
              <a:ext cx="1021580" cy="870035"/>
            </a:xfrm>
            <a:custGeom>
              <a:avLst/>
              <a:gdLst>
                <a:gd name="T0" fmla="*/ 145 w 567"/>
                <a:gd name="T1" fmla="*/ 473 h 483"/>
                <a:gd name="T2" fmla="*/ 12 w 567"/>
                <a:gd name="T3" fmla="*/ 340 h 483"/>
                <a:gd name="T4" fmla="*/ 151 w 567"/>
                <a:gd name="T5" fmla="*/ 0 h 483"/>
                <a:gd name="T6" fmla="*/ 144 w 567"/>
                <a:gd name="T7" fmla="*/ 0 h 483"/>
                <a:gd name="T8" fmla="*/ 3 w 567"/>
                <a:gd name="T9" fmla="*/ 338 h 483"/>
                <a:gd name="T10" fmla="*/ 4 w 567"/>
                <a:gd name="T11" fmla="*/ 338 h 483"/>
                <a:gd name="T12" fmla="*/ 0 w 567"/>
                <a:gd name="T13" fmla="*/ 342 h 483"/>
                <a:gd name="T14" fmla="*/ 140 w 567"/>
                <a:gd name="T15" fmla="*/ 481 h 483"/>
                <a:gd name="T16" fmla="*/ 140 w 567"/>
                <a:gd name="T17" fmla="*/ 481 h 483"/>
                <a:gd name="T18" fmla="*/ 140 w 567"/>
                <a:gd name="T19" fmla="*/ 483 h 483"/>
                <a:gd name="T20" fmla="*/ 567 w 567"/>
                <a:gd name="T21" fmla="*/ 483 h 483"/>
                <a:gd name="T22" fmla="*/ 567 w 567"/>
                <a:gd name="T23" fmla="*/ 473 h 483"/>
                <a:gd name="T24" fmla="*/ 145 w 567"/>
                <a:gd name="T25" fmla="*/ 473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7" h="483">
                  <a:moveTo>
                    <a:pt x="145" y="473"/>
                  </a:moveTo>
                  <a:cubicBezTo>
                    <a:pt x="12" y="340"/>
                    <a:pt x="12" y="340"/>
                    <a:pt x="12" y="340"/>
                  </a:cubicBezTo>
                  <a:cubicBezTo>
                    <a:pt x="91" y="242"/>
                    <a:pt x="139" y="125"/>
                    <a:pt x="151" y="0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131" y="127"/>
                    <a:pt x="81" y="244"/>
                    <a:pt x="3" y="338"/>
                  </a:cubicBezTo>
                  <a:cubicBezTo>
                    <a:pt x="4" y="338"/>
                    <a:pt x="4" y="338"/>
                    <a:pt x="4" y="338"/>
                  </a:cubicBezTo>
                  <a:cubicBezTo>
                    <a:pt x="0" y="342"/>
                    <a:pt x="0" y="342"/>
                    <a:pt x="0" y="342"/>
                  </a:cubicBezTo>
                  <a:cubicBezTo>
                    <a:pt x="140" y="481"/>
                    <a:pt x="140" y="481"/>
                    <a:pt x="140" y="481"/>
                  </a:cubicBezTo>
                  <a:cubicBezTo>
                    <a:pt x="140" y="481"/>
                    <a:pt x="140" y="481"/>
                    <a:pt x="140" y="481"/>
                  </a:cubicBezTo>
                  <a:cubicBezTo>
                    <a:pt x="140" y="483"/>
                    <a:pt x="140" y="483"/>
                    <a:pt x="140" y="483"/>
                  </a:cubicBezTo>
                  <a:cubicBezTo>
                    <a:pt x="567" y="483"/>
                    <a:pt x="567" y="483"/>
                    <a:pt x="567" y="483"/>
                  </a:cubicBezTo>
                  <a:cubicBezTo>
                    <a:pt x="567" y="473"/>
                    <a:pt x="567" y="473"/>
                    <a:pt x="567" y="473"/>
                  </a:cubicBezTo>
                  <a:lnTo>
                    <a:pt x="145" y="473"/>
                  </a:lnTo>
                  <a:close/>
                </a:path>
              </a:pathLst>
            </a:custGeom>
            <a:solidFill>
              <a:srgbClr val="4A4A4C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3436894" y="3650190"/>
            <a:ext cx="2238293" cy="92177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dk1">
                    <a:lumMod val="100000"/>
                  </a:schemeClr>
                </a:solidFill>
              </a:rPr>
              <a:t>点击输入替换内容</a:t>
            </a:r>
            <a:endParaRPr lang="en-US" altLang="zh-CN" sz="1200" dirty="0">
              <a:solidFill>
                <a:schemeClr val="dk1">
                  <a:lumMod val="100000"/>
                </a:schemeClr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dk1">
                    <a:lumMod val="100000"/>
                  </a:schemeClr>
                </a:solidFill>
              </a:rPr>
              <a:t>点击输入替换内容</a:t>
            </a:r>
            <a:endParaRPr lang="zh-CN" altLang="en-US" sz="1200" dirty="0">
              <a:solidFill>
                <a:schemeClr val="dk1">
                  <a:lumMod val="100000"/>
                </a:schemeClr>
              </a:solidFill>
            </a:endParaRPr>
          </a:p>
        </p:txBody>
      </p:sp>
      <p:grpSp>
        <p:nvGrpSpPr>
          <p:cNvPr id="17" name="Group 17"/>
          <p:cNvGrpSpPr/>
          <p:nvPr/>
        </p:nvGrpSpPr>
        <p:grpSpPr>
          <a:xfrm>
            <a:off x="3425802" y="1205676"/>
            <a:ext cx="2274536" cy="2281302"/>
            <a:chOff x="4762500" y="2147889"/>
            <a:chExt cx="2668588" cy="2676525"/>
          </a:xfrm>
          <a:solidFill>
            <a:srgbClr val="4A4A4C"/>
          </a:solidFill>
        </p:grpSpPr>
        <p:sp>
          <p:nvSpPr>
            <p:cNvPr id="18" name="Freeform: Shape 18"/>
            <p:cNvSpPr/>
            <p:nvPr/>
          </p:nvSpPr>
          <p:spPr bwMode="auto">
            <a:xfrm>
              <a:off x="4762500" y="2625726"/>
              <a:ext cx="444500" cy="741363"/>
            </a:xfrm>
            <a:custGeom>
              <a:avLst/>
              <a:gdLst>
                <a:gd name="T0" fmla="*/ 210 w 210"/>
                <a:gd name="T1" fmla="*/ 54 h 350"/>
                <a:gd name="T2" fmla="*/ 144 w 210"/>
                <a:gd name="T3" fmla="*/ 0 h 350"/>
                <a:gd name="T4" fmla="*/ 0 w 210"/>
                <a:gd name="T5" fmla="*/ 342 h 350"/>
                <a:gd name="T6" fmla="*/ 86 w 210"/>
                <a:gd name="T7" fmla="*/ 350 h 350"/>
                <a:gd name="T8" fmla="*/ 210 w 210"/>
                <a:gd name="T9" fmla="*/ 54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350">
                  <a:moveTo>
                    <a:pt x="210" y="54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7" y="132"/>
                    <a:pt x="0" y="342"/>
                    <a:pt x="0" y="342"/>
                  </a:cubicBezTo>
                  <a:cubicBezTo>
                    <a:pt x="86" y="350"/>
                    <a:pt x="86" y="350"/>
                    <a:pt x="86" y="350"/>
                  </a:cubicBezTo>
                  <a:cubicBezTo>
                    <a:pt x="97" y="238"/>
                    <a:pt x="142" y="136"/>
                    <a:pt x="210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Freeform: Shape 19"/>
            <p:cNvSpPr/>
            <p:nvPr/>
          </p:nvSpPr>
          <p:spPr bwMode="auto">
            <a:xfrm>
              <a:off x="4762500" y="3597276"/>
              <a:ext cx="442913" cy="733425"/>
            </a:xfrm>
            <a:custGeom>
              <a:avLst/>
              <a:gdLst>
                <a:gd name="T0" fmla="*/ 87 w 209"/>
                <a:gd name="T1" fmla="*/ 0 h 347"/>
                <a:gd name="T2" fmla="*/ 0 w 209"/>
                <a:gd name="T3" fmla="*/ 9 h 347"/>
                <a:gd name="T4" fmla="*/ 141 w 209"/>
                <a:gd name="T5" fmla="*/ 347 h 347"/>
                <a:gd name="T6" fmla="*/ 209 w 209"/>
                <a:gd name="T7" fmla="*/ 291 h 347"/>
                <a:gd name="T8" fmla="*/ 87 w 209"/>
                <a:gd name="T9" fmla="*/ 0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347">
                  <a:moveTo>
                    <a:pt x="87" y="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14" y="217"/>
                    <a:pt x="141" y="347"/>
                    <a:pt x="141" y="347"/>
                  </a:cubicBezTo>
                  <a:cubicBezTo>
                    <a:pt x="209" y="291"/>
                    <a:pt x="209" y="291"/>
                    <a:pt x="209" y="291"/>
                  </a:cubicBezTo>
                  <a:cubicBezTo>
                    <a:pt x="142" y="210"/>
                    <a:pt x="98" y="110"/>
                    <a:pt x="8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Freeform: Shape 20"/>
            <p:cNvSpPr/>
            <p:nvPr/>
          </p:nvSpPr>
          <p:spPr bwMode="auto">
            <a:xfrm>
              <a:off x="5240338" y="4368801"/>
              <a:ext cx="742950" cy="455613"/>
            </a:xfrm>
            <a:custGeom>
              <a:avLst/>
              <a:gdLst>
                <a:gd name="T0" fmla="*/ 56 w 351"/>
                <a:gd name="T1" fmla="*/ 0 h 215"/>
                <a:gd name="T2" fmla="*/ 0 w 351"/>
                <a:gd name="T3" fmla="*/ 68 h 215"/>
                <a:gd name="T4" fmla="*/ 342 w 351"/>
                <a:gd name="T5" fmla="*/ 212 h 215"/>
                <a:gd name="T6" fmla="*/ 351 w 351"/>
                <a:gd name="T7" fmla="*/ 123 h 215"/>
                <a:gd name="T8" fmla="*/ 56 w 351"/>
                <a:gd name="T9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215">
                  <a:moveTo>
                    <a:pt x="56" y="0"/>
                  </a:moveTo>
                  <a:cubicBezTo>
                    <a:pt x="0" y="68"/>
                    <a:pt x="0" y="68"/>
                    <a:pt x="0" y="68"/>
                  </a:cubicBezTo>
                  <a:cubicBezTo>
                    <a:pt x="173" y="215"/>
                    <a:pt x="342" y="212"/>
                    <a:pt x="342" y="212"/>
                  </a:cubicBezTo>
                  <a:cubicBezTo>
                    <a:pt x="351" y="123"/>
                    <a:pt x="351" y="123"/>
                    <a:pt x="351" y="123"/>
                  </a:cubicBezTo>
                  <a:cubicBezTo>
                    <a:pt x="240" y="112"/>
                    <a:pt x="138" y="68"/>
                    <a:pt x="5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Freeform: Shape 21"/>
            <p:cNvSpPr/>
            <p:nvPr/>
          </p:nvSpPr>
          <p:spPr bwMode="auto">
            <a:xfrm>
              <a:off x="6194425" y="4373564"/>
              <a:ext cx="741363" cy="434975"/>
            </a:xfrm>
            <a:custGeom>
              <a:avLst/>
              <a:gdLst>
                <a:gd name="T0" fmla="*/ 0 w 351"/>
                <a:gd name="T1" fmla="*/ 121 h 206"/>
                <a:gd name="T2" fmla="*/ 8 w 351"/>
                <a:gd name="T3" fmla="*/ 206 h 206"/>
                <a:gd name="T4" fmla="*/ 351 w 351"/>
                <a:gd name="T5" fmla="*/ 66 h 206"/>
                <a:gd name="T6" fmla="*/ 298 w 351"/>
                <a:gd name="T7" fmla="*/ 0 h 206"/>
                <a:gd name="T8" fmla="*/ 0 w 351"/>
                <a:gd name="T9" fmla="*/ 12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206">
                  <a:moveTo>
                    <a:pt x="0" y="121"/>
                  </a:moveTo>
                  <a:cubicBezTo>
                    <a:pt x="8" y="206"/>
                    <a:pt x="8" y="206"/>
                    <a:pt x="8" y="206"/>
                  </a:cubicBezTo>
                  <a:cubicBezTo>
                    <a:pt x="8" y="206"/>
                    <a:pt x="223" y="197"/>
                    <a:pt x="351" y="66"/>
                  </a:cubicBezTo>
                  <a:cubicBezTo>
                    <a:pt x="298" y="0"/>
                    <a:pt x="298" y="0"/>
                    <a:pt x="298" y="0"/>
                  </a:cubicBezTo>
                  <a:cubicBezTo>
                    <a:pt x="215" y="68"/>
                    <a:pt x="113" y="111"/>
                    <a:pt x="0" y="1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Freeform: Shape 22"/>
            <p:cNvSpPr/>
            <p:nvPr/>
          </p:nvSpPr>
          <p:spPr bwMode="auto">
            <a:xfrm>
              <a:off x="6980238" y="3597276"/>
              <a:ext cx="450850" cy="742950"/>
            </a:xfrm>
            <a:custGeom>
              <a:avLst/>
              <a:gdLst>
                <a:gd name="T0" fmla="*/ 124 w 213"/>
                <a:gd name="T1" fmla="*/ 0 h 351"/>
                <a:gd name="T2" fmla="*/ 0 w 213"/>
                <a:gd name="T3" fmla="*/ 294 h 351"/>
                <a:gd name="T4" fmla="*/ 69 w 213"/>
                <a:gd name="T5" fmla="*/ 351 h 351"/>
                <a:gd name="T6" fmla="*/ 213 w 213"/>
                <a:gd name="T7" fmla="*/ 9 h 351"/>
                <a:gd name="T8" fmla="*/ 124 w 213"/>
                <a:gd name="T9" fmla="*/ 0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351">
                  <a:moveTo>
                    <a:pt x="124" y="0"/>
                  </a:moveTo>
                  <a:cubicBezTo>
                    <a:pt x="113" y="111"/>
                    <a:pt x="68" y="212"/>
                    <a:pt x="0" y="294"/>
                  </a:cubicBezTo>
                  <a:cubicBezTo>
                    <a:pt x="69" y="351"/>
                    <a:pt x="69" y="351"/>
                    <a:pt x="69" y="351"/>
                  </a:cubicBezTo>
                  <a:cubicBezTo>
                    <a:pt x="69" y="351"/>
                    <a:pt x="209" y="205"/>
                    <a:pt x="213" y="9"/>
                  </a:cubicBezTo>
                  <a:lnTo>
                    <a:pt x="12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Freeform: Shape 23"/>
            <p:cNvSpPr/>
            <p:nvPr/>
          </p:nvSpPr>
          <p:spPr bwMode="auto">
            <a:xfrm>
              <a:off x="6991350" y="2632076"/>
              <a:ext cx="439738" cy="744538"/>
            </a:xfrm>
            <a:custGeom>
              <a:avLst/>
              <a:gdLst>
                <a:gd name="T0" fmla="*/ 120 w 208"/>
                <a:gd name="T1" fmla="*/ 352 h 352"/>
                <a:gd name="T2" fmla="*/ 208 w 208"/>
                <a:gd name="T3" fmla="*/ 344 h 352"/>
                <a:gd name="T4" fmla="*/ 67 w 208"/>
                <a:gd name="T5" fmla="*/ 0 h 352"/>
                <a:gd name="T6" fmla="*/ 0 w 208"/>
                <a:gd name="T7" fmla="*/ 56 h 352"/>
                <a:gd name="T8" fmla="*/ 120 w 208"/>
                <a:gd name="T9" fmla="*/ 352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352">
                  <a:moveTo>
                    <a:pt x="120" y="352"/>
                  </a:moveTo>
                  <a:cubicBezTo>
                    <a:pt x="208" y="344"/>
                    <a:pt x="208" y="344"/>
                    <a:pt x="208" y="344"/>
                  </a:cubicBezTo>
                  <a:cubicBezTo>
                    <a:pt x="208" y="344"/>
                    <a:pt x="207" y="153"/>
                    <a:pt x="67" y="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67" y="138"/>
                    <a:pt x="110" y="240"/>
                    <a:pt x="120" y="3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Freeform: Shape 24"/>
            <p:cNvSpPr/>
            <p:nvPr/>
          </p:nvSpPr>
          <p:spPr bwMode="auto">
            <a:xfrm>
              <a:off x="6211888" y="2147889"/>
              <a:ext cx="741363" cy="444500"/>
            </a:xfrm>
            <a:custGeom>
              <a:avLst/>
              <a:gdLst>
                <a:gd name="T0" fmla="*/ 296 w 351"/>
                <a:gd name="T1" fmla="*/ 210 h 210"/>
                <a:gd name="T2" fmla="*/ 351 w 351"/>
                <a:gd name="T3" fmla="*/ 144 h 210"/>
                <a:gd name="T4" fmla="*/ 9 w 351"/>
                <a:gd name="T5" fmla="*/ 0 h 210"/>
                <a:gd name="T6" fmla="*/ 0 w 351"/>
                <a:gd name="T7" fmla="*/ 86 h 210"/>
                <a:gd name="T8" fmla="*/ 296 w 351"/>
                <a:gd name="T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210">
                  <a:moveTo>
                    <a:pt x="296" y="210"/>
                  </a:moveTo>
                  <a:cubicBezTo>
                    <a:pt x="351" y="144"/>
                    <a:pt x="351" y="144"/>
                    <a:pt x="351" y="144"/>
                  </a:cubicBezTo>
                  <a:cubicBezTo>
                    <a:pt x="351" y="144"/>
                    <a:pt x="238" y="19"/>
                    <a:pt x="9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12" y="97"/>
                    <a:pt x="214" y="142"/>
                    <a:pt x="296" y="2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Freeform: Shape 25"/>
            <p:cNvSpPr/>
            <p:nvPr/>
          </p:nvSpPr>
          <p:spPr bwMode="auto">
            <a:xfrm>
              <a:off x="5249863" y="2147889"/>
              <a:ext cx="741363" cy="438150"/>
            </a:xfrm>
            <a:custGeom>
              <a:avLst/>
              <a:gdLst>
                <a:gd name="T0" fmla="*/ 351 w 351"/>
                <a:gd name="T1" fmla="*/ 85 h 207"/>
                <a:gd name="T2" fmla="*/ 343 w 351"/>
                <a:gd name="T3" fmla="*/ 0 h 207"/>
                <a:gd name="T4" fmla="*/ 0 w 351"/>
                <a:gd name="T5" fmla="*/ 141 h 207"/>
                <a:gd name="T6" fmla="*/ 54 w 351"/>
                <a:gd name="T7" fmla="*/ 207 h 207"/>
                <a:gd name="T8" fmla="*/ 351 w 351"/>
                <a:gd name="T9" fmla="*/ 85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207">
                  <a:moveTo>
                    <a:pt x="351" y="85"/>
                  </a:moveTo>
                  <a:cubicBezTo>
                    <a:pt x="343" y="0"/>
                    <a:pt x="343" y="0"/>
                    <a:pt x="343" y="0"/>
                  </a:cubicBezTo>
                  <a:cubicBezTo>
                    <a:pt x="343" y="0"/>
                    <a:pt x="153" y="0"/>
                    <a:pt x="0" y="141"/>
                  </a:cubicBezTo>
                  <a:cubicBezTo>
                    <a:pt x="54" y="207"/>
                    <a:pt x="54" y="207"/>
                    <a:pt x="54" y="207"/>
                  </a:cubicBezTo>
                  <a:cubicBezTo>
                    <a:pt x="136" y="139"/>
                    <a:pt x="239" y="95"/>
                    <a:pt x="351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6" name="Group 26"/>
            <p:cNvGrpSpPr/>
            <p:nvPr/>
          </p:nvGrpSpPr>
          <p:grpSpPr>
            <a:xfrm>
              <a:off x="5670419" y="3034929"/>
              <a:ext cx="903360" cy="930324"/>
              <a:chOff x="3681413" y="3632200"/>
              <a:chExt cx="638175" cy="657225"/>
            </a:xfrm>
            <a:grpFill/>
          </p:grpSpPr>
          <p:sp>
            <p:nvSpPr>
              <p:cNvPr id="27" name="Freeform: Shape 27"/>
              <p:cNvSpPr/>
              <p:nvPr/>
            </p:nvSpPr>
            <p:spPr bwMode="auto">
              <a:xfrm>
                <a:off x="3976688" y="3681413"/>
                <a:ext cx="342900" cy="533400"/>
              </a:xfrm>
              <a:custGeom>
                <a:avLst/>
                <a:gdLst/>
                <a:ahLst/>
                <a:cxnLst>
                  <a:cxn ang="0">
                    <a:pos x="135" y="53"/>
                  </a:cxn>
                  <a:cxn ang="0">
                    <a:pos x="134" y="52"/>
                  </a:cxn>
                  <a:cxn ang="0">
                    <a:pos x="121" y="47"/>
                  </a:cxn>
                  <a:cxn ang="0">
                    <a:pos x="112" y="56"/>
                  </a:cxn>
                  <a:cxn ang="0">
                    <a:pos x="103" y="46"/>
                  </a:cxn>
                  <a:cxn ang="0">
                    <a:pos x="103" y="46"/>
                  </a:cxn>
                  <a:cxn ang="0">
                    <a:pos x="91" y="52"/>
                  </a:cxn>
                  <a:cxn ang="0">
                    <a:pos x="88" y="53"/>
                  </a:cxn>
                  <a:cxn ang="0">
                    <a:pos x="71" y="55"/>
                  </a:cxn>
                  <a:cxn ang="0">
                    <a:pos x="29" y="9"/>
                  </a:cxn>
                  <a:cxn ang="0">
                    <a:pos x="22" y="2"/>
                  </a:cxn>
                  <a:cxn ang="0">
                    <a:pos x="18" y="1"/>
                  </a:cxn>
                  <a:cxn ang="0">
                    <a:pos x="10" y="2"/>
                  </a:cxn>
                  <a:cxn ang="0">
                    <a:pos x="3" y="21"/>
                  </a:cxn>
                  <a:cxn ang="0">
                    <a:pos x="12" y="36"/>
                  </a:cxn>
                  <a:cxn ang="0">
                    <a:pos x="16" y="41"/>
                  </a:cxn>
                  <a:cxn ang="0">
                    <a:pos x="63" y="82"/>
                  </a:cxn>
                  <a:cxn ang="0">
                    <a:pos x="75" y="84"/>
                  </a:cxn>
                  <a:cxn ang="0">
                    <a:pos x="75" y="158"/>
                  </a:cxn>
                  <a:cxn ang="0">
                    <a:pos x="77" y="168"/>
                  </a:cxn>
                  <a:cxn ang="0">
                    <a:pos x="77" y="170"/>
                  </a:cxn>
                  <a:cxn ang="0">
                    <a:pos x="77" y="305"/>
                  </a:cxn>
                  <a:cxn ang="0">
                    <a:pos x="93" y="321"/>
                  </a:cxn>
                  <a:cxn ang="0">
                    <a:pos x="110" y="305"/>
                  </a:cxn>
                  <a:cxn ang="0">
                    <a:pos x="110" y="190"/>
                  </a:cxn>
                  <a:cxn ang="0">
                    <a:pos x="112" y="190"/>
                  </a:cxn>
                  <a:cxn ang="0">
                    <a:pos x="112" y="190"/>
                  </a:cxn>
                  <a:cxn ang="0">
                    <a:pos x="112" y="305"/>
                  </a:cxn>
                  <a:cxn ang="0">
                    <a:pos x="129" y="321"/>
                  </a:cxn>
                  <a:cxn ang="0">
                    <a:pos x="129" y="321"/>
                  </a:cxn>
                  <a:cxn ang="0">
                    <a:pos x="146" y="305"/>
                  </a:cxn>
                  <a:cxn ang="0">
                    <a:pos x="146" y="173"/>
                  </a:cxn>
                  <a:cxn ang="0">
                    <a:pos x="149" y="175"/>
                  </a:cxn>
                  <a:cxn ang="0">
                    <a:pos x="155" y="177"/>
                  </a:cxn>
                  <a:cxn ang="0">
                    <a:pos x="168" y="170"/>
                  </a:cxn>
                  <a:cxn ang="0">
                    <a:pos x="135" y="53"/>
                  </a:cxn>
                  <a:cxn ang="0">
                    <a:pos x="112" y="127"/>
                  </a:cxn>
                  <a:cxn ang="0">
                    <a:pos x="112" y="127"/>
                  </a:cxn>
                  <a:cxn ang="0">
                    <a:pos x="103" y="115"/>
                  </a:cxn>
                  <a:cxn ang="0">
                    <a:pos x="112" y="57"/>
                  </a:cxn>
                  <a:cxn ang="0">
                    <a:pos x="112" y="57"/>
                  </a:cxn>
                  <a:cxn ang="0">
                    <a:pos x="121" y="115"/>
                  </a:cxn>
                  <a:cxn ang="0">
                    <a:pos x="112" y="127"/>
                  </a:cxn>
                  <a:cxn ang="0">
                    <a:pos x="149" y="143"/>
                  </a:cxn>
                  <a:cxn ang="0">
                    <a:pos x="149" y="103"/>
                  </a:cxn>
                  <a:cxn ang="0">
                    <a:pos x="149" y="143"/>
                  </a:cxn>
                  <a:cxn ang="0">
                    <a:pos x="149" y="143"/>
                  </a:cxn>
                  <a:cxn ang="0">
                    <a:pos x="149" y="143"/>
                  </a:cxn>
                </a:cxnLst>
                <a:rect l="0" t="0" r="r" b="b"/>
                <a:pathLst>
                  <a:path w="207" h="321">
                    <a:moveTo>
                      <a:pt x="135" y="53"/>
                    </a:moveTo>
                    <a:cubicBezTo>
                      <a:pt x="135" y="53"/>
                      <a:pt x="134" y="52"/>
                      <a:pt x="134" y="52"/>
                    </a:cubicBezTo>
                    <a:cubicBezTo>
                      <a:pt x="130" y="50"/>
                      <a:pt x="126" y="48"/>
                      <a:pt x="121" y="47"/>
                    </a:cubicBezTo>
                    <a:cubicBezTo>
                      <a:pt x="112" y="56"/>
                      <a:pt x="112" y="56"/>
                      <a:pt x="112" y="56"/>
                    </a:cubicBezTo>
                    <a:cubicBezTo>
                      <a:pt x="103" y="46"/>
                      <a:pt x="103" y="46"/>
                      <a:pt x="103" y="46"/>
                    </a:cubicBezTo>
                    <a:cubicBezTo>
                      <a:pt x="103" y="46"/>
                      <a:pt x="103" y="46"/>
                      <a:pt x="103" y="46"/>
                    </a:cubicBezTo>
                    <a:cubicBezTo>
                      <a:pt x="99" y="48"/>
                      <a:pt x="95" y="49"/>
                      <a:pt x="91" y="52"/>
                    </a:cubicBezTo>
                    <a:cubicBezTo>
                      <a:pt x="90" y="52"/>
                      <a:pt x="89" y="52"/>
                      <a:pt x="88" y="53"/>
                    </a:cubicBezTo>
                    <a:cubicBezTo>
                      <a:pt x="82" y="56"/>
                      <a:pt x="77" y="57"/>
                      <a:pt x="71" y="55"/>
                    </a:cubicBezTo>
                    <a:cubicBezTo>
                      <a:pt x="52" y="49"/>
                      <a:pt x="34" y="19"/>
                      <a:pt x="29" y="9"/>
                    </a:cubicBezTo>
                    <a:cubicBezTo>
                      <a:pt x="27" y="6"/>
                      <a:pt x="25" y="4"/>
                      <a:pt x="22" y="2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6" y="0"/>
                      <a:pt x="13" y="1"/>
                      <a:pt x="10" y="2"/>
                    </a:cubicBezTo>
                    <a:cubicBezTo>
                      <a:pt x="3" y="5"/>
                      <a:pt x="0" y="14"/>
                      <a:pt x="3" y="21"/>
                    </a:cubicBezTo>
                    <a:cubicBezTo>
                      <a:pt x="4" y="23"/>
                      <a:pt x="7" y="29"/>
                      <a:pt x="12" y="36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26" y="56"/>
                      <a:pt x="42" y="75"/>
                      <a:pt x="63" y="82"/>
                    </a:cubicBezTo>
                    <a:cubicBezTo>
                      <a:pt x="67" y="83"/>
                      <a:pt x="71" y="84"/>
                      <a:pt x="75" y="84"/>
                    </a:cubicBezTo>
                    <a:cubicBezTo>
                      <a:pt x="75" y="158"/>
                      <a:pt x="75" y="158"/>
                      <a:pt x="75" y="158"/>
                    </a:cubicBezTo>
                    <a:cubicBezTo>
                      <a:pt x="75" y="162"/>
                      <a:pt x="76" y="165"/>
                      <a:pt x="77" y="168"/>
                    </a:cubicBezTo>
                    <a:cubicBezTo>
                      <a:pt x="77" y="169"/>
                      <a:pt x="77" y="170"/>
                      <a:pt x="77" y="170"/>
                    </a:cubicBezTo>
                    <a:cubicBezTo>
                      <a:pt x="77" y="305"/>
                      <a:pt x="77" y="305"/>
                      <a:pt x="77" y="305"/>
                    </a:cubicBezTo>
                    <a:cubicBezTo>
                      <a:pt x="77" y="314"/>
                      <a:pt x="84" y="321"/>
                      <a:pt x="93" y="321"/>
                    </a:cubicBezTo>
                    <a:cubicBezTo>
                      <a:pt x="103" y="321"/>
                      <a:pt x="110" y="314"/>
                      <a:pt x="110" y="305"/>
                    </a:cubicBezTo>
                    <a:cubicBezTo>
                      <a:pt x="110" y="190"/>
                      <a:pt x="110" y="190"/>
                      <a:pt x="110" y="190"/>
                    </a:cubicBezTo>
                    <a:cubicBezTo>
                      <a:pt x="111" y="190"/>
                      <a:pt x="111" y="190"/>
                      <a:pt x="112" y="190"/>
                    </a:cubicBezTo>
                    <a:cubicBezTo>
                      <a:pt x="112" y="190"/>
                      <a:pt x="112" y="190"/>
                      <a:pt x="112" y="190"/>
                    </a:cubicBezTo>
                    <a:cubicBezTo>
                      <a:pt x="112" y="305"/>
                      <a:pt x="112" y="305"/>
                      <a:pt x="112" y="305"/>
                    </a:cubicBezTo>
                    <a:cubicBezTo>
                      <a:pt x="112" y="314"/>
                      <a:pt x="120" y="321"/>
                      <a:pt x="129" y="321"/>
                    </a:cubicBezTo>
                    <a:cubicBezTo>
                      <a:pt x="129" y="321"/>
                      <a:pt x="129" y="321"/>
                      <a:pt x="129" y="321"/>
                    </a:cubicBezTo>
                    <a:cubicBezTo>
                      <a:pt x="138" y="321"/>
                      <a:pt x="146" y="314"/>
                      <a:pt x="146" y="305"/>
                    </a:cubicBezTo>
                    <a:cubicBezTo>
                      <a:pt x="146" y="173"/>
                      <a:pt x="146" y="173"/>
                      <a:pt x="146" y="173"/>
                    </a:cubicBezTo>
                    <a:cubicBezTo>
                      <a:pt x="146" y="174"/>
                      <a:pt x="147" y="175"/>
                      <a:pt x="149" y="175"/>
                    </a:cubicBezTo>
                    <a:cubicBezTo>
                      <a:pt x="151" y="176"/>
                      <a:pt x="153" y="177"/>
                      <a:pt x="155" y="177"/>
                    </a:cubicBezTo>
                    <a:cubicBezTo>
                      <a:pt x="160" y="177"/>
                      <a:pt x="165" y="174"/>
                      <a:pt x="168" y="170"/>
                    </a:cubicBezTo>
                    <a:cubicBezTo>
                      <a:pt x="207" y="97"/>
                      <a:pt x="153" y="64"/>
                      <a:pt x="135" y="53"/>
                    </a:cubicBezTo>
                    <a:close/>
                    <a:moveTo>
                      <a:pt x="112" y="127"/>
                    </a:moveTo>
                    <a:cubicBezTo>
                      <a:pt x="112" y="127"/>
                      <a:pt x="112" y="127"/>
                      <a:pt x="112" y="127"/>
                    </a:cubicBezTo>
                    <a:cubicBezTo>
                      <a:pt x="103" y="115"/>
                      <a:pt x="103" y="115"/>
                      <a:pt x="103" y="115"/>
                    </a:cubicBezTo>
                    <a:cubicBezTo>
                      <a:pt x="112" y="57"/>
                      <a:pt x="112" y="57"/>
                      <a:pt x="112" y="57"/>
                    </a:cubicBezTo>
                    <a:cubicBezTo>
                      <a:pt x="112" y="57"/>
                      <a:pt x="112" y="57"/>
                      <a:pt x="112" y="57"/>
                    </a:cubicBezTo>
                    <a:cubicBezTo>
                      <a:pt x="121" y="115"/>
                      <a:pt x="121" y="115"/>
                      <a:pt x="121" y="115"/>
                    </a:cubicBezTo>
                    <a:lnTo>
                      <a:pt x="112" y="127"/>
                    </a:lnTo>
                    <a:close/>
                    <a:moveTo>
                      <a:pt x="149" y="143"/>
                    </a:moveTo>
                    <a:cubicBezTo>
                      <a:pt x="149" y="103"/>
                      <a:pt x="149" y="103"/>
                      <a:pt x="149" y="103"/>
                    </a:cubicBezTo>
                    <a:cubicBezTo>
                      <a:pt x="154" y="113"/>
                      <a:pt x="156" y="126"/>
                      <a:pt x="149" y="143"/>
                    </a:cubicBezTo>
                    <a:close/>
                    <a:moveTo>
                      <a:pt x="149" y="143"/>
                    </a:moveTo>
                    <a:cubicBezTo>
                      <a:pt x="149" y="143"/>
                      <a:pt x="149" y="143"/>
                      <a:pt x="149" y="143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Freeform: Shape 28"/>
              <p:cNvSpPr/>
              <p:nvPr/>
            </p:nvSpPr>
            <p:spPr bwMode="auto">
              <a:xfrm>
                <a:off x="4102100" y="3633788"/>
                <a:ext cx="119063" cy="120650"/>
              </a:xfrm>
              <a:custGeom>
                <a:avLst/>
                <a:gdLst/>
                <a:ahLst/>
                <a:cxnLst>
                  <a:cxn ang="0">
                    <a:pos x="72" y="36"/>
                  </a:cxn>
                  <a:cxn ang="0">
                    <a:pos x="36" y="72"/>
                  </a:cxn>
                  <a:cxn ang="0">
                    <a:pos x="0" y="36"/>
                  </a:cxn>
                  <a:cxn ang="0">
                    <a:pos x="36" y="0"/>
                  </a:cxn>
                  <a:cxn ang="0">
                    <a:pos x="72" y="36"/>
                  </a:cxn>
                  <a:cxn ang="0">
                    <a:pos x="72" y="36"/>
                  </a:cxn>
                  <a:cxn ang="0">
                    <a:pos x="72" y="36"/>
                  </a:cxn>
                </a:cxnLst>
                <a:rect l="0" t="0" r="r" b="b"/>
                <a:pathLst>
                  <a:path w="72" h="72">
                    <a:moveTo>
                      <a:pt x="72" y="36"/>
                    </a:moveTo>
                    <a:cubicBezTo>
                      <a:pt x="72" y="56"/>
                      <a:pt x="56" y="72"/>
                      <a:pt x="36" y="72"/>
                    </a:cubicBezTo>
                    <a:cubicBezTo>
                      <a:pt x="16" y="72"/>
                      <a:pt x="0" y="56"/>
                      <a:pt x="0" y="36"/>
                    </a:cubicBezTo>
                    <a:cubicBezTo>
                      <a:pt x="0" y="16"/>
                      <a:pt x="16" y="0"/>
                      <a:pt x="36" y="0"/>
                    </a:cubicBezTo>
                    <a:cubicBezTo>
                      <a:pt x="56" y="0"/>
                      <a:pt x="72" y="16"/>
                      <a:pt x="72" y="36"/>
                    </a:cubicBezTo>
                    <a:close/>
                    <a:moveTo>
                      <a:pt x="72" y="36"/>
                    </a:moveTo>
                    <a:cubicBezTo>
                      <a:pt x="72" y="36"/>
                      <a:pt x="72" y="36"/>
                      <a:pt x="72" y="36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Freeform: Shape 29"/>
              <p:cNvSpPr/>
              <p:nvPr/>
            </p:nvSpPr>
            <p:spPr bwMode="auto">
              <a:xfrm>
                <a:off x="3703638" y="3632200"/>
                <a:ext cx="361950" cy="338137"/>
              </a:xfrm>
              <a:custGeom>
                <a:avLst/>
                <a:gdLst/>
                <a:ahLst/>
                <a:cxnLst>
                  <a:cxn ang="0">
                    <a:pos x="197" y="203"/>
                  </a:cxn>
                  <a:cxn ang="0">
                    <a:pos x="20" y="203"/>
                  </a:cxn>
                  <a:cxn ang="0">
                    <a:pos x="0" y="182"/>
                  </a:cxn>
                  <a:cxn ang="0">
                    <a:pos x="0" y="20"/>
                  </a:cxn>
                  <a:cxn ang="0">
                    <a:pos x="20" y="0"/>
                  </a:cxn>
                  <a:cxn ang="0">
                    <a:pos x="197" y="0"/>
                  </a:cxn>
                  <a:cxn ang="0">
                    <a:pos x="218" y="20"/>
                  </a:cxn>
                  <a:cxn ang="0">
                    <a:pos x="218" y="182"/>
                  </a:cxn>
                  <a:cxn ang="0">
                    <a:pos x="197" y="203"/>
                  </a:cxn>
                  <a:cxn ang="0">
                    <a:pos x="20" y="13"/>
                  </a:cxn>
                  <a:cxn ang="0">
                    <a:pos x="13" y="20"/>
                  </a:cxn>
                  <a:cxn ang="0">
                    <a:pos x="13" y="182"/>
                  </a:cxn>
                  <a:cxn ang="0">
                    <a:pos x="20" y="189"/>
                  </a:cxn>
                  <a:cxn ang="0">
                    <a:pos x="197" y="189"/>
                  </a:cxn>
                  <a:cxn ang="0">
                    <a:pos x="204" y="182"/>
                  </a:cxn>
                  <a:cxn ang="0">
                    <a:pos x="204" y="20"/>
                  </a:cxn>
                  <a:cxn ang="0">
                    <a:pos x="197" y="13"/>
                  </a:cxn>
                  <a:cxn ang="0">
                    <a:pos x="20" y="13"/>
                  </a:cxn>
                  <a:cxn ang="0">
                    <a:pos x="20" y="13"/>
                  </a:cxn>
                  <a:cxn ang="0">
                    <a:pos x="20" y="13"/>
                  </a:cxn>
                </a:cxnLst>
                <a:rect l="0" t="0" r="r" b="b"/>
                <a:pathLst>
                  <a:path w="218" h="203">
                    <a:moveTo>
                      <a:pt x="197" y="203"/>
                    </a:moveTo>
                    <a:cubicBezTo>
                      <a:pt x="20" y="203"/>
                      <a:pt x="20" y="203"/>
                      <a:pt x="20" y="203"/>
                    </a:cubicBezTo>
                    <a:cubicBezTo>
                      <a:pt x="9" y="203"/>
                      <a:pt x="0" y="194"/>
                      <a:pt x="0" y="182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197" y="0"/>
                      <a:pt x="197" y="0"/>
                      <a:pt x="197" y="0"/>
                    </a:cubicBezTo>
                    <a:cubicBezTo>
                      <a:pt x="208" y="0"/>
                      <a:pt x="218" y="9"/>
                      <a:pt x="218" y="20"/>
                    </a:cubicBezTo>
                    <a:cubicBezTo>
                      <a:pt x="218" y="182"/>
                      <a:pt x="218" y="182"/>
                      <a:pt x="218" y="182"/>
                    </a:cubicBezTo>
                    <a:cubicBezTo>
                      <a:pt x="218" y="194"/>
                      <a:pt x="208" y="203"/>
                      <a:pt x="197" y="203"/>
                    </a:cubicBezTo>
                    <a:close/>
                    <a:moveTo>
                      <a:pt x="20" y="13"/>
                    </a:moveTo>
                    <a:cubicBezTo>
                      <a:pt x="16" y="13"/>
                      <a:pt x="13" y="16"/>
                      <a:pt x="13" y="20"/>
                    </a:cubicBezTo>
                    <a:cubicBezTo>
                      <a:pt x="13" y="182"/>
                      <a:pt x="13" y="182"/>
                      <a:pt x="13" y="182"/>
                    </a:cubicBezTo>
                    <a:cubicBezTo>
                      <a:pt x="13" y="186"/>
                      <a:pt x="16" y="189"/>
                      <a:pt x="20" y="189"/>
                    </a:cubicBezTo>
                    <a:cubicBezTo>
                      <a:pt x="197" y="189"/>
                      <a:pt x="197" y="189"/>
                      <a:pt x="197" y="189"/>
                    </a:cubicBezTo>
                    <a:cubicBezTo>
                      <a:pt x="201" y="189"/>
                      <a:pt x="204" y="186"/>
                      <a:pt x="204" y="182"/>
                    </a:cubicBezTo>
                    <a:cubicBezTo>
                      <a:pt x="204" y="20"/>
                      <a:pt x="204" y="20"/>
                      <a:pt x="204" y="20"/>
                    </a:cubicBezTo>
                    <a:cubicBezTo>
                      <a:pt x="204" y="16"/>
                      <a:pt x="201" y="13"/>
                      <a:pt x="197" y="13"/>
                    </a:cubicBezTo>
                    <a:lnTo>
                      <a:pt x="20" y="13"/>
                    </a:lnTo>
                    <a:close/>
                    <a:moveTo>
                      <a:pt x="20" y="13"/>
                    </a:moveTo>
                    <a:cubicBezTo>
                      <a:pt x="20" y="13"/>
                      <a:pt x="20" y="13"/>
                      <a:pt x="20" y="13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Freeform: Shape 30"/>
              <p:cNvSpPr/>
              <p:nvPr/>
            </p:nvSpPr>
            <p:spPr bwMode="auto">
              <a:xfrm>
                <a:off x="3743325" y="4003675"/>
                <a:ext cx="96838" cy="93662"/>
              </a:xfrm>
              <a:custGeom>
                <a:avLst/>
                <a:gdLst/>
                <a:ahLst/>
                <a:cxnLst>
                  <a:cxn ang="0">
                    <a:pos x="58" y="29"/>
                  </a:cxn>
                  <a:cxn ang="0">
                    <a:pos x="29" y="57"/>
                  </a:cxn>
                  <a:cxn ang="0">
                    <a:pos x="0" y="29"/>
                  </a:cxn>
                  <a:cxn ang="0">
                    <a:pos x="29" y="0"/>
                  </a:cxn>
                  <a:cxn ang="0">
                    <a:pos x="58" y="29"/>
                  </a:cxn>
                  <a:cxn ang="0">
                    <a:pos x="58" y="29"/>
                  </a:cxn>
                  <a:cxn ang="0">
                    <a:pos x="58" y="29"/>
                  </a:cxn>
                </a:cxnLst>
                <a:rect l="0" t="0" r="r" b="b"/>
                <a:pathLst>
                  <a:path w="58" h="57">
                    <a:moveTo>
                      <a:pt x="58" y="29"/>
                    </a:moveTo>
                    <a:cubicBezTo>
                      <a:pt x="58" y="45"/>
                      <a:pt x="45" y="57"/>
                      <a:pt x="29" y="57"/>
                    </a:cubicBezTo>
                    <a:cubicBezTo>
                      <a:pt x="13" y="57"/>
                      <a:pt x="0" y="45"/>
                      <a:pt x="0" y="29"/>
                    </a:cubicBezTo>
                    <a:cubicBezTo>
                      <a:pt x="0" y="13"/>
                      <a:pt x="13" y="0"/>
                      <a:pt x="29" y="0"/>
                    </a:cubicBezTo>
                    <a:cubicBezTo>
                      <a:pt x="45" y="0"/>
                      <a:pt x="58" y="13"/>
                      <a:pt x="58" y="29"/>
                    </a:cubicBezTo>
                    <a:close/>
                    <a:moveTo>
                      <a:pt x="58" y="29"/>
                    </a:moveTo>
                    <a:cubicBezTo>
                      <a:pt x="58" y="29"/>
                      <a:pt x="58" y="29"/>
                      <a:pt x="58" y="29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Freeform: Shape 31"/>
              <p:cNvSpPr/>
              <p:nvPr/>
            </p:nvSpPr>
            <p:spPr bwMode="auto">
              <a:xfrm>
                <a:off x="3695700" y="4100513"/>
                <a:ext cx="192088" cy="106362"/>
              </a:xfrm>
              <a:custGeom>
                <a:avLst/>
                <a:gdLst/>
                <a:ahLst/>
                <a:cxnLst>
                  <a:cxn ang="0">
                    <a:pos x="25" y="64"/>
                  </a:cxn>
                  <a:cxn ang="0">
                    <a:pos x="29" y="44"/>
                  </a:cxn>
                  <a:cxn ang="0">
                    <a:pos x="29" y="64"/>
                  </a:cxn>
                  <a:cxn ang="0">
                    <a:pos x="58" y="64"/>
                  </a:cxn>
                  <a:cxn ang="0">
                    <a:pos x="51" y="54"/>
                  </a:cxn>
                  <a:cxn ang="0">
                    <a:pos x="58" y="8"/>
                  </a:cxn>
                  <a:cxn ang="0">
                    <a:pos x="58" y="8"/>
                  </a:cxn>
                  <a:cxn ang="0">
                    <a:pos x="65" y="54"/>
                  </a:cxn>
                  <a:cxn ang="0">
                    <a:pos x="58" y="64"/>
                  </a:cxn>
                  <a:cxn ang="0">
                    <a:pos x="87" y="64"/>
                  </a:cxn>
                  <a:cxn ang="0">
                    <a:pos x="87" y="44"/>
                  </a:cxn>
                  <a:cxn ang="0">
                    <a:pos x="91" y="64"/>
                  </a:cxn>
                  <a:cxn ang="0">
                    <a:pos x="114" y="64"/>
                  </a:cxn>
                  <a:cxn ang="0">
                    <a:pos x="77" y="5"/>
                  </a:cxn>
                  <a:cxn ang="0">
                    <a:pos x="76" y="5"/>
                  </a:cxn>
                  <a:cxn ang="0">
                    <a:pos x="65" y="0"/>
                  </a:cxn>
                  <a:cxn ang="0">
                    <a:pos x="58" y="7"/>
                  </a:cxn>
                  <a:cxn ang="0">
                    <a:pos x="51" y="0"/>
                  </a:cxn>
                  <a:cxn ang="0">
                    <a:pos x="51" y="0"/>
                  </a:cxn>
                  <a:cxn ang="0">
                    <a:pos x="40" y="5"/>
                  </a:cxn>
                  <a:cxn ang="0">
                    <a:pos x="39" y="5"/>
                  </a:cxn>
                  <a:cxn ang="0">
                    <a:pos x="2" y="64"/>
                  </a:cxn>
                  <a:cxn ang="0">
                    <a:pos x="25" y="64"/>
                  </a:cxn>
                  <a:cxn ang="0">
                    <a:pos x="25" y="64"/>
                  </a:cxn>
                  <a:cxn ang="0">
                    <a:pos x="25" y="64"/>
                  </a:cxn>
                </a:cxnLst>
                <a:rect l="0" t="0" r="r" b="b"/>
                <a:pathLst>
                  <a:path w="116" h="64">
                    <a:moveTo>
                      <a:pt x="25" y="64"/>
                    </a:moveTo>
                    <a:cubicBezTo>
                      <a:pt x="24" y="56"/>
                      <a:pt x="26" y="49"/>
                      <a:pt x="29" y="44"/>
                    </a:cubicBezTo>
                    <a:cubicBezTo>
                      <a:pt x="29" y="64"/>
                      <a:pt x="29" y="64"/>
                      <a:pt x="29" y="64"/>
                    </a:cubicBezTo>
                    <a:cubicBezTo>
                      <a:pt x="58" y="64"/>
                      <a:pt x="58" y="64"/>
                      <a:pt x="58" y="64"/>
                    </a:cubicBezTo>
                    <a:cubicBezTo>
                      <a:pt x="51" y="54"/>
                      <a:pt x="51" y="54"/>
                      <a:pt x="51" y="54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65" y="54"/>
                      <a:pt x="65" y="54"/>
                      <a:pt x="65" y="54"/>
                    </a:cubicBezTo>
                    <a:cubicBezTo>
                      <a:pt x="58" y="64"/>
                      <a:pt x="58" y="64"/>
                      <a:pt x="58" y="64"/>
                    </a:cubicBezTo>
                    <a:cubicBezTo>
                      <a:pt x="87" y="64"/>
                      <a:pt x="87" y="64"/>
                      <a:pt x="87" y="64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90" y="49"/>
                      <a:pt x="92" y="56"/>
                      <a:pt x="91" y="64"/>
                    </a:cubicBezTo>
                    <a:cubicBezTo>
                      <a:pt x="114" y="64"/>
                      <a:pt x="114" y="64"/>
                      <a:pt x="114" y="64"/>
                    </a:cubicBezTo>
                    <a:cubicBezTo>
                      <a:pt x="116" y="29"/>
                      <a:pt x="88" y="12"/>
                      <a:pt x="77" y="5"/>
                    </a:cubicBezTo>
                    <a:cubicBezTo>
                      <a:pt x="77" y="5"/>
                      <a:pt x="76" y="5"/>
                      <a:pt x="76" y="5"/>
                    </a:cubicBezTo>
                    <a:cubicBezTo>
                      <a:pt x="72" y="2"/>
                      <a:pt x="69" y="1"/>
                      <a:pt x="65" y="0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47" y="1"/>
                      <a:pt x="44" y="2"/>
                      <a:pt x="40" y="5"/>
                    </a:cubicBezTo>
                    <a:cubicBezTo>
                      <a:pt x="40" y="5"/>
                      <a:pt x="39" y="5"/>
                      <a:pt x="39" y="5"/>
                    </a:cubicBezTo>
                    <a:cubicBezTo>
                      <a:pt x="28" y="12"/>
                      <a:pt x="0" y="29"/>
                      <a:pt x="2" y="64"/>
                    </a:cubicBezTo>
                    <a:lnTo>
                      <a:pt x="25" y="64"/>
                    </a:lnTo>
                    <a:close/>
                    <a:moveTo>
                      <a:pt x="25" y="64"/>
                    </a:moveTo>
                    <a:cubicBezTo>
                      <a:pt x="25" y="64"/>
                      <a:pt x="25" y="64"/>
                      <a:pt x="25" y="64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Freeform: Shape 32"/>
              <p:cNvSpPr/>
              <p:nvPr/>
            </p:nvSpPr>
            <p:spPr bwMode="auto">
              <a:xfrm>
                <a:off x="3929063" y="4003675"/>
                <a:ext cx="93663" cy="93662"/>
              </a:xfrm>
              <a:custGeom>
                <a:avLst/>
                <a:gdLst/>
                <a:ahLst/>
                <a:cxnLst>
                  <a:cxn ang="0">
                    <a:pos x="57" y="29"/>
                  </a:cxn>
                  <a:cxn ang="0">
                    <a:pos x="28" y="57"/>
                  </a:cxn>
                  <a:cxn ang="0">
                    <a:pos x="0" y="29"/>
                  </a:cxn>
                  <a:cxn ang="0">
                    <a:pos x="28" y="0"/>
                  </a:cxn>
                  <a:cxn ang="0">
                    <a:pos x="57" y="29"/>
                  </a:cxn>
                  <a:cxn ang="0">
                    <a:pos x="57" y="29"/>
                  </a:cxn>
                  <a:cxn ang="0">
                    <a:pos x="57" y="29"/>
                  </a:cxn>
                </a:cxnLst>
                <a:rect l="0" t="0" r="r" b="b"/>
                <a:pathLst>
                  <a:path w="57" h="57">
                    <a:moveTo>
                      <a:pt x="57" y="29"/>
                    </a:moveTo>
                    <a:cubicBezTo>
                      <a:pt x="57" y="45"/>
                      <a:pt x="44" y="57"/>
                      <a:pt x="28" y="57"/>
                    </a:cubicBezTo>
                    <a:cubicBezTo>
                      <a:pt x="13" y="57"/>
                      <a:pt x="0" y="45"/>
                      <a:pt x="0" y="29"/>
                    </a:cubicBezTo>
                    <a:cubicBezTo>
                      <a:pt x="0" y="13"/>
                      <a:pt x="13" y="0"/>
                      <a:pt x="28" y="0"/>
                    </a:cubicBezTo>
                    <a:cubicBezTo>
                      <a:pt x="44" y="0"/>
                      <a:pt x="57" y="13"/>
                      <a:pt x="57" y="29"/>
                    </a:cubicBezTo>
                    <a:close/>
                    <a:moveTo>
                      <a:pt x="57" y="29"/>
                    </a:moveTo>
                    <a:cubicBezTo>
                      <a:pt x="57" y="29"/>
                      <a:pt x="57" y="29"/>
                      <a:pt x="57" y="29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Freeform: Shape 33"/>
              <p:cNvSpPr/>
              <p:nvPr/>
            </p:nvSpPr>
            <p:spPr bwMode="auto">
              <a:xfrm>
                <a:off x="3879850" y="4100513"/>
                <a:ext cx="192088" cy="106362"/>
              </a:xfrm>
              <a:custGeom>
                <a:avLst/>
                <a:gdLst/>
                <a:ahLst/>
                <a:cxnLst>
                  <a:cxn ang="0">
                    <a:pos x="25" y="64"/>
                  </a:cxn>
                  <a:cxn ang="0">
                    <a:pos x="29" y="44"/>
                  </a:cxn>
                  <a:cxn ang="0">
                    <a:pos x="29" y="64"/>
                  </a:cxn>
                  <a:cxn ang="0">
                    <a:pos x="58" y="64"/>
                  </a:cxn>
                  <a:cxn ang="0">
                    <a:pos x="51" y="54"/>
                  </a:cxn>
                  <a:cxn ang="0">
                    <a:pos x="58" y="8"/>
                  </a:cxn>
                  <a:cxn ang="0">
                    <a:pos x="58" y="8"/>
                  </a:cxn>
                  <a:cxn ang="0">
                    <a:pos x="65" y="54"/>
                  </a:cxn>
                  <a:cxn ang="0">
                    <a:pos x="59" y="64"/>
                  </a:cxn>
                  <a:cxn ang="0">
                    <a:pos x="88" y="64"/>
                  </a:cxn>
                  <a:cxn ang="0">
                    <a:pos x="88" y="44"/>
                  </a:cxn>
                  <a:cxn ang="0">
                    <a:pos x="92" y="64"/>
                  </a:cxn>
                  <a:cxn ang="0">
                    <a:pos x="114" y="64"/>
                  </a:cxn>
                  <a:cxn ang="0">
                    <a:pos x="77" y="5"/>
                  </a:cxn>
                  <a:cxn ang="0">
                    <a:pos x="76" y="5"/>
                  </a:cxn>
                  <a:cxn ang="0">
                    <a:pos x="66" y="0"/>
                  </a:cxn>
                  <a:cxn ang="0">
                    <a:pos x="58" y="7"/>
                  </a:cxn>
                  <a:cxn ang="0">
                    <a:pos x="52" y="0"/>
                  </a:cxn>
                  <a:cxn ang="0">
                    <a:pos x="51" y="0"/>
                  </a:cxn>
                  <a:cxn ang="0">
                    <a:pos x="41" y="5"/>
                  </a:cxn>
                  <a:cxn ang="0">
                    <a:pos x="39" y="5"/>
                  </a:cxn>
                  <a:cxn ang="0">
                    <a:pos x="3" y="64"/>
                  </a:cxn>
                  <a:cxn ang="0">
                    <a:pos x="25" y="64"/>
                  </a:cxn>
                  <a:cxn ang="0">
                    <a:pos x="25" y="64"/>
                  </a:cxn>
                  <a:cxn ang="0">
                    <a:pos x="25" y="64"/>
                  </a:cxn>
                </a:cxnLst>
                <a:rect l="0" t="0" r="r" b="b"/>
                <a:pathLst>
                  <a:path w="116" h="64">
                    <a:moveTo>
                      <a:pt x="25" y="64"/>
                    </a:moveTo>
                    <a:cubicBezTo>
                      <a:pt x="24" y="56"/>
                      <a:pt x="26" y="49"/>
                      <a:pt x="29" y="44"/>
                    </a:cubicBezTo>
                    <a:cubicBezTo>
                      <a:pt x="29" y="64"/>
                      <a:pt x="29" y="64"/>
                      <a:pt x="29" y="64"/>
                    </a:cubicBezTo>
                    <a:cubicBezTo>
                      <a:pt x="58" y="64"/>
                      <a:pt x="58" y="64"/>
                      <a:pt x="58" y="64"/>
                    </a:cubicBezTo>
                    <a:cubicBezTo>
                      <a:pt x="51" y="54"/>
                      <a:pt x="51" y="54"/>
                      <a:pt x="51" y="54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65" y="54"/>
                      <a:pt x="65" y="54"/>
                      <a:pt x="65" y="54"/>
                    </a:cubicBezTo>
                    <a:cubicBezTo>
                      <a:pt x="59" y="64"/>
                      <a:pt x="59" y="64"/>
                      <a:pt x="59" y="64"/>
                    </a:cubicBezTo>
                    <a:cubicBezTo>
                      <a:pt x="88" y="64"/>
                      <a:pt x="88" y="64"/>
                      <a:pt x="88" y="64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91" y="49"/>
                      <a:pt x="92" y="56"/>
                      <a:pt x="92" y="64"/>
                    </a:cubicBezTo>
                    <a:cubicBezTo>
                      <a:pt x="114" y="64"/>
                      <a:pt x="114" y="64"/>
                      <a:pt x="114" y="64"/>
                    </a:cubicBezTo>
                    <a:cubicBezTo>
                      <a:pt x="116" y="29"/>
                      <a:pt x="88" y="12"/>
                      <a:pt x="77" y="5"/>
                    </a:cubicBezTo>
                    <a:cubicBezTo>
                      <a:pt x="77" y="5"/>
                      <a:pt x="76" y="5"/>
                      <a:pt x="76" y="5"/>
                    </a:cubicBezTo>
                    <a:cubicBezTo>
                      <a:pt x="73" y="2"/>
                      <a:pt x="69" y="1"/>
                      <a:pt x="66" y="0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48" y="1"/>
                      <a:pt x="44" y="2"/>
                      <a:pt x="41" y="5"/>
                    </a:cubicBezTo>
                    <a:cubicBezTo>
                      <a:pt x="40" y="5"/>
                      <a:pt x="40" y="5"/>
                      <a:pt x="39" y="5"/>
                    </a:cubicBezTo>
                    <a:cubicBezTo>
                      <a:pt x="28" y="12"/>
                      <a:pt x="0" y="29"/>
                      <a:pt x="3" y="64"/>
                    </a:cubicBezTo>
                    <a:lnTo>
                      <a:pt x="25" y="64"/>
                    </a:lnTo>
                    <a:close/>
                    <a:moveTo>
                      <a:pt x="25" y="64"/>
                    </a:moveTo>
                    <a:cubicBezTo>
                      <a:pt x="25" y="64"/>
                      <a:pt x="25" y="64"/>
                      <a:pt x="25" y="64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Rectangle 34"/>
              <p:cNvSpPr/>
              <p:nvPr/>
            </p:nvSpPr>
            <p:spPr bwMode="auto">
              <a:xfrm>
                <a:off x="3681413" y="4222750"/>
                <a:ext cx="542925" cy="6667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35"/>
              <p:cNvSpPr/>
              <p:nvPr/>
            </p:nvSpPr>
            <p:spPr bwMode="auto">
              <a:xfrm>
                <a:off x="3795713" y="3709988"/>
                <a:ext cx="177800" cy="179387"/>
              </a:xfrm>
              <a:custGeom>
                <a:avLst/>
                <a:gdLst/>
                <a:ahLst/>
                <a:cxnLst>
                  <a:cxn ang="0">
                    <a:pos x="103" y="61"/>
                  </a:cxn>
                  <a:cxn ang="0">
                    <a:pos x="97" y="59"/>
                  </a:cxn>
                  <a:cxn ang="0">
                    <a:pos x="97" y="46"/>
                  </a:cxn>
                  <a:cxn ang="0">
                    <a:pos x="102" y="44"/>
                  </a:cxn>
                  <a:cxn ang="0">
                    <a:pos x="105" y="35"/>
                  </a:cxn>
                  <a:cxn ang="0">
                    <a:pos x="102" y="28"/>
                  </a:cxn>
                  <a:cxn ang="0">
                    <a:pos x="93" y="24"/>
                  </a:cxn>
                  <a:cxn ang="0">
                    <a:pos x="88" y="27"/>
                  </a:cxn>
                  <a:cxn ang="0">
                    <a:pos x="78" y="18"/>
                  </a:cxn>
                  <a:cxn ang="0">
                    <a:pos x="81" y="13"/>
                  </a:cxn>
                  <a:cxn ang="0">
                    <a:pos x="76" y="4"/>
                  </a:cxn>
                  <a:cxn ang="0">
                    <a:pos x="69" y="1"/>
                  </a:cxn>
                  <a:cxn ang="0">
                    <a:pos x="60" y="5"/>
                  </a:cxn>
                  <a:cxn ang="0">
                    <a:pos x="58" y="11"/>
                  </a:cxn>
                  <a:cxn ang="0">
                    <a:pos x="46" y="11"/>
                  </a:cxn>
                  <a:cxn ang="0">
                    <a:pos x="43" y="6"/>
                  </a:cxn>
                  <a:cxn ang="0">
                    <a:pos x="34" y="3"/>
                  </a:cxn>
                  <a:cxn ang="0">
                    <a:pos x="27" y="6"/>
                  </a:cxn>
                  <a:cxn ang="0">
                    <a:pos x="24" y="15"/>
                  </a:cxn>
                  <a:cxn ang="0">
                    <a:pos x="26" y="20"/>
                  </a:cxn>
                  <a:cxn ang="0">
                    <a:pos x="18" y="30"/>
                  </a:cxn>
                  <a:cxn ang="0">
                    <a:pos x="12" y="28"/>
                  </a:cxn>
                  <a:cxn ang="0">
                    <a:pos x="3" y="32"/>
                  </a:cxn>
                  <a:cxn ang="0">
                    <a:pos x="1" y="39"/>
                  </a:cxn>
                  <a:cxn ang="0">
                    <a:pos x="1" y="44"/>
                  </a:cxn>
                  <a:cxn ang="0">
                    <a:pos x="5" y="48"/>
                  </a:cxn>
                  <a:cxn ang="0">
                    <a:pos x="10" y="50"/>
                  </a:cxn>
                  <a:cxn ang="0">
                    <a:pos x="11" y="62"/>
                  </a:cxn>
                  <a:cxn ang="0">
                    <a:pos x="5" y="65"/>
                  </a:cxn>
                  <a:cxn ang="0">
                    <a:pos x="2" y="74"/>
                  </a:cxn>
                  <a:cxn ang="0">
                    <a:pos x="5" y="81"/>
                  </a:cxn>
                  <a:cxn ang="0">
                    <a:pos x="14" y="84"/>
                  </a:cxn>
                  <a:cxn ang="0">
                    <a:pos x="20" y="82"/>
                  </a:cxn>
                  <a:cxn ang="0">
                    <a:pos x="29" y="90"/>
                  </a:cxn>
                  <a:cxn ang="0">
                    <a:pos x="27" y="96"/>
                  </a:cxn>
                  <a:cxn ang="0">
                    <a:pos x="27" y="101"/>
                  </a:cxn>
                  <a:cxn ang="0">
                    <a:pos x="31" y="105"/>
                  </a:cxn>
                  <a:cxn ang="0">
                    <a:pos x="38" y="107"/>
                  </a:cxn>
                  <a:cxn ang="0">
                    <a:pos x="43" y="107"/>
                  </a:cxn>
                  <a:cxn ang="0">
                    <a:pos x="47" y="103"/>
                  </a:cxn>
                  <a:cxn ang="0">
                    <a:pos x="49" y="98"/>
                  </a:cxn>
                  <a:cxn ang="0">
                    <a:pos x="62" y="97"/>
                  </a:cxn>
                  <a:cxn ang="0">
                    <a:pos x="64" y="103"/>
                  </a:cxn>
                  <a:cxn ang="0">
                    <a:pos x="73" y="106"/>
                  </a:cxn>
                  <a:cxn ang="0">
                    <a:pos x="80" y="103"/>
                  </a:cxn>
                  <a:cxn ang="0">
                    <a:pos x="84" y="94"/>
                  </a:cxn>
                  <a:cxn ang="0">
                    <a:pos x="81" y="88"/>
                  </a:cxn>
                  <a:cxn ang="0">
                    <a:pos x="90" y="79"/>
                  </a:cxn>
                  <a:cxn ang="0">
                    <a:pos x="95" y="81"/>
                  </a:cxn>
                  <a:cxn ang="0">
                    <a:pos x="101" y="81"/>
                  </a:cxn>
                  <a:cxn ang="0">
                    <a:pos x="104" y="77"/>
                  </a:cxn>
                  <a:cxn ang="0">
                    <a:pos x="107" y="70"/>
                  </a:cxn>
                  <a:cxn ang="0">
                    <a:pos x="103" y="61"/>
                  </a:cxn>
                  <a:cxn ang="0">
                    <a:pos x="65" y="79"/>
                  </a:cxn>
                  <a:cxn ang="0">
                    <a:pos x="54" y="81"/>
                  </a:cxn>
                  <a:cxn ang="0">
                    <a:pos x="29" y="66"/>
                  </a:cxn>
                  <a:cxn ang="0">
                    <a:pos x="42" y="30"/>
                  </a:cxn>
                  <a:cxn ang="0">
                    <a:pos x="54" y="27"/>
                  </a:cxn>
                  <a:cxn ang="0">
                    <a:pos x="78" y="43"/>
                  </a:cxn>
                  <a:cxn ang="0">
                    <a:pos x="65" y="79"/>
                  </a:cxn>
                  <a:cxn ang="0">
                    <a:pos x="65" y="79"/>
                  </a:cxn>
                  <a:cxn ang="0">
                    <a:pos x="65" y="79"/>
                  </a:cxn>
                </a:cxnLst>
                <a:rect l="0" t="0" r="r" b="b"/>
                <a:pathLst>
                  <a:path w="108" h="108">
                    <a:moveTo>
                      <a:pt x="103" y="61"/>
                    </a:moveTo>
                    <a:cubicBezTo>
                      <a:pt x="97" y="59"/>
                      <a:pt x="97" y="59"/>
                      <a:pt x="97" y="59"/>
                    </a:cubicBezTo>
                    <a:cubicBezTo>
                      <a:pt x="98" y="55"/>
                      <a:pt x="97" y="51"/>
                      <a:pt x="97" y="46"/>
                    </a:cubicBezTo>
                    <a:cubicBezTo>
                      <a:pt x="102" y="44"/>
                      <a:pt x="102" y="44"/>
                      <a:pt x="102" y="44"/>
                    </a:cubicBezTo>
                    <a:cubicBezTo>
                      <a:pt x="106" y="42"/>
                      <a:pt x="107" y="38"/>
                      <a:pt x="105" y="35"/>
                    </a:cubicBezTo>
                    <a:cubicBezTo>
                      <a:pt x="102" y="28"/>
                      <a:pt x="102" y="28"/>
                      <a:pt x="102" y="28"/>
                    </a:cubicBezTo>
                    <a:cubicBezTo>
                      <a:pt x="101" y="24"/>
                      <a:pt x="97" y="23"/>
                      <a:pt x="93" y="24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85" y="24"/>
                      <a:pt x="82" y="21"/>
                      <a:pt x="78" y="18"/>
                    </a:cubicBezTo>
                    <a:cubicBezTo>
                      <a:pt x="81" y="13"/>
                      <a:pt x="81" y="13"/>
                      <a:pt x="81" y="13"/>
                    </a:cubicBezTo>
                    <a:cubicBezTo>
                      <a:pt x="82" y="9"/>
                      <a:pt x="80" y="5"/>
                      <a:pt x="76" y="4"/>
                    </a:cubicBezTo>
                    <a:cubicBezTo>
                      <a:pt x="69" y="1"/>
                      <a:pt x="69" y="1"/>
                      <a:pt x="69" y="1"/>
                    </a:cubicBezTo>
                    <a:cubicBezTo>
                      <a:pt x="66" y="0"/>
                      <a:pt x="62" y="2"/>
                      <a:pt x="60" y="5"/>
                    </a:cubicBezTo>
                    <a:cubicBezTo>
                      <a:pt x="58" y="11"/>
                      <a:pt x="58" y="11"/>
                      <a:pt x="58" y="11"/>
                    </a:cubicBezTo>
                    <a:cubicBezTo>
                      <a:pt x="54" y="10"/>
                      <a:pt x="50" y="11"/>
                      <a:pt x="46" y="11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42" y="2"/>
                      <a:pt x="38" y="1"/>
                      <a:pt x="34" y="3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4" y="7"/>
                      <a:pt x="22" y="11"/>
                      <a:pt x="24" y="15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3" y="23"/>
                      <a:pt x="20" y="26"/>
                      <a:pt x="18" y="30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9" y="26"/>
                      <a:pt x="4" y="28"/>
                      <a:pt x="3" y="32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0" y="41"/>
                      <a:pt x="0" y="42"/>
                      <a:pt x="1" y="44"/>
                    </a:cubicBezTo>
                    <a:cubicBezTo>
                      <a:pt x="2" y="46"/>
                      <a:pt x="3" y="47"/>
                      <a:pt x="5" y="48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0" y="54"/>
                      <a:pt x="10" y="58"/>
                      <a:pt x="11" y="62"/>
                    </a:cubicBezTo>
                    <a:cubicBezTo>
                      <a:pt x="5" y="65"/>
                      <a:pt x="5" y="65"/>
                      <a:pt x="5" y="65"/>
                    </a:cubicBezTo>
                    <a:cubicBezTo>
                      <a:pt x="2" y="66"/>
                      <a:pt x="0" y="71"/>
                      <a:pt x="2" y="74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7" y="84"/>
                      <a:pt x="11" y="86"/>
                      <a:pt x="14" y="84"/>
                    </a:cubicBezTo>
                    <a:cubicBezTo>
                      <a:pt x="20" y="82"/>
                      <a:pt x="20" y="82"/>
                      <a:pt x="20" y="82"/>
                    </a:cubicBezTo>
                    <a:cubicBezTo>
                      <a:pt x="22" y="85"/>
                      <a:pt x="26" y="88"/>
                      <a:pt x="29" y="90"/>
                    </a:cubicBezTo>
                    <a:cubicBezTo>
                      <a:pt x="27" y="96"/>
                      <a:pt x="27" y="96"/>
                      <a:pt x="27" y="96"/>
                    </a:cubicBezTo>
                    <a:cubicBezTo>
                      <a:pt x="26" y="98"/>
                      <a:pt x="26" y="100"/>
                      <a:pt x="27" y="101"/>
                    </a:cubicBezTo>
                    <a:cubicBezTo>
                      <a:pt x="28" y="103"/>
                      <a:pt x="29" y="104"/>
                      <a:pt x="31" y="105"/>
                    </a:cubicBezTo>
                    <a:cubicBezTo>
                      <a:pt x="38" y="107"/>
                      <a:pt x="38" y="107"/>
                      <a:pt x="38" y="107"/>
                    </a:cubicBezTo>
                    <a:cubicBezTo>
                      <a:pt x="40" y="108"/>
                      <a:pt x="42" y="108"/>
                      <a:pt x="43" y="107"/>
                    </a:cubicBezTo>
                    <a:cubicBezTo>
                      <a:pt x="45" y="107"/>
                      <a:pt x="46" y="105"/>
                      <a:pt x="47" y="103"/>
                    </a:cubicBezTo>
                    <a:cubicBezTo>
                      <a:pt x="49" y="98"/>
                      <a:pt x="49" y="98"/>
                      <a:pt x="49" y="98"/>
                    </a:cubicBezTo>
                    <a:cubicBezTo>
                      <a:pt x="53" y="98"/>
                      <a:pt x="57" y="98"/>
                      <a:pt x="62" y="97"/>
                    </a:cubicBezTo>
                    <a:cubicBezTo>
                      <a:pt x="64" y="103"/>
                      <a:pt x="64" y="103"/>
                      <a:pt x="64" y="103"/>
                    </a:cubicBezTo>
                    <a:cubicBezTo>
                      <a:pt x="66" y="106"/>
                      <a:pt x="70" y="108"/>
                      <a:pt x="73" y="106"/>
                    </a:cubicBezTo>
                    <a:cubicBezTo>
                      <a:pt x="80" y="103"/>
                      <a:pt x="80" y="103"/>
                      <a:pt x="80" y="103"/>
                    </a:cubicBezTo>
                    <a:cubicBezTo>
                      <a:pt x="84" y="101"/>
                      <a:pt x="85" y="97"/>
                      <a:pt x="84" y="94"/>
                    </a:cubicBezTo>
                    <a:cubicBezTo>
                      <a:pt x="81" y="88"/>
                      <a:pt x="81" y="88"/>
                      <a:pt x="81" y="88"/>
                    </a:cubicBezTo>
                    <a:cubicBezTo>
                      <a:pt x="84" y="86"/>
                      <a:pt x="87" y="82"/>
                      <a:pt x="90" y="79"/>
                    </a:cubicBezTo>
                    <a:cubicBezTo>
                      <a:pt x="95" y="81"/>
                      <a:pt x="95" y="81"/>
                      <a:pt x="95" y="81"/>
                    </a:cubicBezTo>
                    <a:cubicBezTo>
                      <a:pt x="97" y="82"/>
                      <a:pt x="99" y="82"/>
                      <a:pt x="101" y="81"/>
                    </a:cubicBezTo>
                    <a:cubicBezTo>
                      <a:pt x="102" y="80"/>
                      <a:pt x="104" y="79"/>
                      <a:pt x="104" y="77"/>
                    </a:cubicBezTo>
                    <a:cubicBezTo>
                      <a:pt x="107" y="70"/>
                      <a:pt x="107" y="70"/>
                      <a:pt x="107" y="70"/>
                    </a:cubicBezTo>
                    <a:cubicBezTo>
                      <a:pt x="108" y="66"/>
                      <a:pt x="106" y="62"/>
                      <a:pt x="103" y="61"/>
                    </a:cubicBezTo>
                    <a:close/>
                    <a:moveTo>
                      <a:pt x="65" y="79"/>
                    </a:moveTo>
                    <a:cubicBezTo>
                      <a:pt x="61" y="81"/>
                      <a:pt x="58" y="81"/>
                      <a:pt x="54" y="81"/>
                    </a:cubicBezTo>
                    <a:cubicBezTo>
                      <a:pt x="43" y="81"/>
                      <a:pt x="33" y="75"/>
                      <a:pt x="29" y="66"/>
                    </a:cubicBezTo>
                    <a:cubicBezTo>
                      <a:pt x="23" y="52"/>
                      <a:pt x="29" y="36"/>
                      <a:pt x="42" y="30"/>
                    </a:cubicBezTo>
                    <a:cubicBezTo>
                      <a:pt x="46" y="28"/>
                      <a:pt x="50" y="27"/>
                      <a:pt x="54" y="27"/>
                    </a:cubicBezTo>
                    <a:cubicBezTo>
                      <a:pt x="64" y="27"/>
                      <a:pt x="74" y="33"/>
                      <a:pt x="78" y="43"/>
                    </a:cubicBezTo>
                    <a:cubicBezTo>
                      <a:pt x="85" y="57"/>
                      <a:pt x="79" y="73"/>
                      <a:pt x="65" y="79"/>
                    </a:cubicBezTo>
                    <a:close/>
                    <a:moveTo>
                      <a:pt x="65" y="79"/>
                    </a:moveTo>
                    <a:cubicBezTo>
                      <a:pt x="65" y="79"/>
                      <a:pt x="65" y="79"/>
                      <a:pt x="65" y="79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36" name="Title 1"/>
          <p:cNvSpPr txBox="1"/>
          <p:nvPr/>
        </p:nvSpPr>
        <p:spPr>
          <a:xfrm>
            <a:off x="475338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389e5c0-2c5f-4cda-a29b-d9fc9c27e60b"/>
          <p:cNvGrpSpPr>
            <a:grpSpLocks noChangeAspect="1"/>
          </p:cNvGrpSpPr>
          <p:nvPr/>
        </p:nvGrpSpPr>
        <p:grpSpPr>
          <a:xfrm>
            <a:off x="1493658" y="1167594"/>
            <a:ext cx="6701353" cy="3041924"/>
            <a:chOff x="1991544" y="1556792"/>
            <a:chExt cx="8935137" cy="4055899"/>
          </a:xfrm>
        </p:grpSpPr>
        <p:sp>
          <p:nvSpPr>
            <p:cNvPr id="4" name="椭圆 3"/>
            <p:cNvSpPr/>
            <p:nvPr/>
          </p:nvSpPr>
          <p:spPr>
            <a:xfrm>
              <a:off x="6155479" y="1660441"/>
              <a:ext cx="3543300" cy="3543300"/>
            </a:xfrm>
            <a:prstGeom prst="ellipse">
              <a:avLst/>
            </a:prstGeom>
            <a:solidFill>
              <a:schemeClr val="bg1"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/>
                <a:t>z</a:t>
              </a:r>
              <a:endParaRPr lang="zh-CN" altLang="en-US"/>
            </a:p>
          </p:txBody>
        </p:sp>
        <p:grpSp>
          <p:nvGrpSpPr>
            <p:cNvPr id="5" name="Group 16410"/>
            <p:cNvGrpSpPr/>
            <p:nvPr/>
          </p:nvGrpSpPr>
          <p:grpSpPr>
            <a:xfrm>
              <a:off x="6807059" y="1556792"/>
              <a:ext cx="3750662" cy="3865803"/>
              <a:chOff x="-414668" y="0"/>
              <a:chExt cx="7501322" cy="7731588"/>
            </a:xfrm>
          </p:grpSpPr>
          <p:sp>
            <p:nvSpPr>
              <p:cNvPr id="21" name="Shape 16390"/>
              <p:cNvSpPr/>
              <p:nvPr/>
            </p:nvSpPr>
            <p:spPr>
              <a:xfrm>
                <a:off x="2746134" y="2316810"/>
                <a:ext cx="2543585" cy="42022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>
                <a:lvl1pPr>
                  <a:defRPr sz="2700" cap="none" spc="0">
                    <a:solidFill>
                      <a:srgbClr val="FFFFFF"/>
                    </a:solidFill>
                  </a:defRPr>
                </a:lvl1pPr>
              </a:lstStyle>
              <a:p>
                <a:r>
                  <a:rPr sz="1350"/>
                  <a:t>Write here</a:t>
                </a:r>
              </a:p>
            </p:txBody>
          </p:sp>
          <p:sp>
            <p:nvSpPr>
              <p:cNvPr id="22" name="Shape 16391"/>
              <p:cNvSpPr/>
              <p:nvPr/>
            </p:nvSpPr>
            <p:spPr>
              <a:xfrm>
                <a:off x="3575806" y="2317770"/>
                <a:ext cx="3510848" cy="21826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639" y="7360"/>
                    </a:moveTo>
                    <a:cubicBezTo>
                      <a:pt x="18340" y="3662"/>
                      <a:pt x="16412" y="814"/>
                      <a:pt x="14071" y="814"/>
                    </a:cubicBezTo>
                    <a:cubicBezTo>
                      <a:pt x="12923" y="814"/>
                      <a:pt x="11913" y="1479"/>
                      <a:pt x="11110" y="2552"/>
                    </a:cubicBezTo>
                    <a:cubicBezTo>
                      <a:pt x="10352" y="999"/>
                      <a:pt x="9182" y="0"/>
                      <a:pt x="7873" y="0"/>
                    </a:cubicBezTo>
                    <a:cubicBezTo>
                      <a:pt x="5899" y="0"/>
                      <a:pt x="4247" y="2219"/>
                      <a:pt x="3856" y="5215"/>
                    </a:cubicBezTo>
                    <a:cubicBezTo>
                      <a:pt x="1699" y="5437"/>
                      <a:pt x="0" y="8285"/>
                      <a:pt x="0" y="11799"/>
                    </a:cubicBezTo>
                    <a:cubicBezTo>
                      <a:pt x="0" y="15460"/>
                      <a:pt x="1859" y="18456"/>
                      <a:pt x="4132" y="18456"/>
                    </a:cubicBezTo>
                    <a:cubicBezTo>
                      <a:pt x="4614" y="18456"/>
                      <a:pt x="5073" y="18308"/>
                      <a:pt x="5509" y="18049"/>
                    </a:cubicBezTo>
                    <a:cubicBezTo>
                      <a:pt x="6267" y="19714"/>
                      <a:pt x="7460" y="20786"/>
                      <a:pt x="8837" y="20786"/>
                    </a:cubicBezTo>
                    <a:cubicBezTo>
                      <a:pt x="9687" y="20786"/>
                      <a:pt x="10467" y="20379"/>
                      <a:pt x="11110" y="19677"/>
                    </a:cubicBezTo>
                    <a:cubicBezTo>
                      <a:pt x="11867" y="20860"/>
                      <a:pt x="12877" y="21600"/>
                      <a:pt x="13979" y="21600"/>
                    </a:cubicBezTo>
                    <a:cubicBezTo>
                      <a:pt x="15632" y="21600"/>
                      <a:pt x="17055" y="20010"/>
                      <a:pt x="17698" y="17753"/>
                    </a:cubicBezTo>
                    <a:cubicBezTo>
                      <a:pt x="17904" y="17827"/>
                      <a:pt x="18111" y="17864"/>
                      <a:pt x="18340" y="17864"/>
                    </a:cubicBezTo>
                    <a:cubicBezTo>
                      <a:pt x="20131" y="17864"/>
                      <a:pt x="21600" y="15497"/>
                      <a:pt x="21600" y="12575"/>
                    </a:cubicBezTo>
                    <a:cubicBezTo>
                      <a:pt x="21600" y="9838"/>
                      <a:pt x="20292" y="7619"/>
                      <a:pt x="18639" y="7360"/>
                    </a:cubicBezTo>
                    <a:close/>
                    <a:moveTo>
                      <a:pt x="18639" y="7360"/>
                    </a:moveTo>
                    <a:cubicBezTo>
                      <a:pt x="18639" y="7360"/>
                      <a:pt x="18639" y="7360"/>
                      <a:pt x="18639" y="7360"/>
                    </a:cubicBezTo>
                  </a:path>
                </a:pathLst>
              </a:custGeom>
              <a:solidFill>
                <a:srgbClr val="E6E7E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sz="2000"/>
              </a:p>
            </p:txBody>
          </p:sp>
          <p:grpSp>
            <p:nvGrpSpPr>
              <p:cNvPr id="23" name="Group 16399"/>
              <p:cNvGrpSpPr/>
              <p:nvPr/>
            </p:nvGrpSpPr>
            <p:grpSpPr>
              <a:xfrm>
                <a:off x="2429138" y="6374282"/>
                <a:ext cx="1763459" cy="1357306"/>
                <a:chOff x="0" y="0"/>
                <a:chExt cx="1763458" cy="1357305"/>
              </a:xfrm>
            </p:grpSpPr>
            <p:sp>
              <p:nvSpPr>
                <p:cNvPr id="34" name="Shape 16392"/>
                <p:cNvSpPr/>
                <p:nvPr/>
              </p:nvSpPr>
              <p:spPr>
                <a:xfrm>
                  <a:off x="293909" y="168820"/>
                  <a:ext cx="1174621" cy="118664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791" y="0"/>
                      </a:moveTo>
                      <a:lnTo>
                        <a:pt x="0" y="5416"/>
                      </a:lnTo>
                      <a:lnTo>
                        <a:pt x="0" y="16232"/>
                      </a:lnTo>
                      <a:lnTo>
                        <a:pt x="10791" y="21600"/>
                      </a:lnTo>
                      <a:lnTo>
                        <a:pt x="21600" y="16232"/>
                      </a:lnTo>
                      <a:lnTo>
                        <a:pt x="21600" y="5416"/>
                      </a:lnTo>
                      <a:lnTo>
                        <a:pt x="10791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 sz="2000"/>
                </a:p>
              </p:txBody>
            </p:sp>
            <p:sp>
              <p:nvSpPr>
                <p:cNvPr id="35" name="Shape 16393"/>
                <p:cNvSpPr/>
                <p:nvPr/>
              </p:nvSpPr>
              <p:spPr>
                <a:xfrm>
                  <a:off x="293910" y="168818"/>
                  <a:ext cx="588837" cy="6783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97"/>
                      </a:moveTo>
                      <a:lnTo>
                        <a:pt x="21525" y="0"/>
                      </a:lnTo>
                      <a:lnTo>
                        <a:pt x="112" y="10849"/>
                      </a:lnTo>
                      <a:lnTo>
                        <a:pt x="0" y="10849"/>
                      </a:lnTo>
                      <a:lnTo>
                        <a:pt x="0" y="10849"/>
                      </a:lnTo>
                      <a:lnTo>
                        <a:pt x="0" y="10849"/>
                      </a:lnTo>
                      <a:lnTo>
                        <a:pt x="112" y="10849"/>
                      </a:lnTo>
                      <a:lnTo>
                        <a:pt x="21525" y="21600"/>
                      </a:lnTo>
                      <a:lnTo>
                        <a:pt x="21600" y="21600"/>
                      </a:lnTo>
                      <a:lnTo>
                        <a:pt x="21600" y="97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 sz="2000"/>
                </a:p>
              </p:txBody>
            </p:sp>
            <p:sp>
              <p:nvSpPr>
                <p:cNvPr id="36" name="Shape 16394"/>
                <p:cNvSpPr/>
                <p:nvPr/>
              </p:nvSpPr>
              <p:spPr>
                <a:xfrm>
                  <a:off x="0" y="0"/>
                  <a:ext cx="880712" cy="50951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4443"/>
                      </a:moveTo>
                      <a:lnTo>
                        <a:pt x="7208" y="21600"/>
                      </a:lnTo>
                      <a:lnTo>
                        <a:pt x="21600" y="7157"/>
                      </a:lnTo>
                      <a:lnTo>
                        <a:pt x="14442" y="0"/>
                      </a:lnTo>
                      <a:lnTo>
                        <a:pt x="0" y="14443"/>
                      </a:ln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 sz="2000"/>
                </a:p>
              </p:txBody>
            </p:sp>
            <p:sp>
              <p:nvSpPr>
                <p:cNvPr id="37" name="Shape 16395"/>
                <p:cNvSpPr/>
                <p:nvPr/>
              </p:nvSpPr>
              <p:spPr>
                <a:xfrm>
                  <a:off x="882745" y="0"/>
                  <a:ext cx="880713" cy="50951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4443"/>
                      </a:moveTo>
                      <a:lnTo>
                        <a:pt x="14367" y="21600"/>
                      </a:lnTo>
                      <a:lnTo>
                        <a:pt x="0" y="7286"/>
                      </a:lnTo>
                      <a:lnTo>
                        <a:pt x="7158" y="0"/>
                      </a:lnTo>
                      <a:lnTo>
                        <a:pt x="21600" y="14443"/>
                      </a:ln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 sz="2000"/>
                </a:p>
              </p:txBody>
            </p:sp>
            <p:sp>
              <p:nvSpPr>
                <p:cNvPr id="38" name="Shape 16396"/>
                <p:cNvSpPr/>
                <p:nvPr/>
              </p:nvSpPr>
              <p:spPr>
                <a:xfrm>
                  <a:off x="293910" y="509510"/>
                  <a:ext cx="588837" cy="84779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12" y="0"/>
                      </a:moveTo>
                      <a:lnTo>
                        <a:pt x="0" y="0"/>
                      </a:lnTo>
                      <a:lnTo>
                        <a:pt x="0" y="14436"/>
                      </a:lnTo>
                      <a:lnTo>
                        <a:pt x="21525" y="21600"/>
                      </a:lnTo>
                      <a:lnTo>
                        <a:pt x="21600" y="21600"/>
                      </a:lnTo>
                      <a:lnTo>
                        <a:pt x="21441" y="8579"/>
                      </a:lnTo>
                      <a:lnTo>
                        <a:pt x="112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 sz="2000"/>
                </a:p>
              </p:txBody>
            </p:sp>
            <p:sp>
              <p:nvSpPr>
                <p:cNvPr id="39" name="Shape 16397"/>
                <p:cNvSpPr/>
                <p:nvPr/>
              </p:nvSpPr>
              <p:spPr>
                <a:xfrm>
                  <a:off x="0" y="509510"/>
                  <a:ext cx="882747" cy="50951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7157"/>
                      </a:moveTo>
                      <a:lnTo>
                        <a:pt x="7192" y="0"/>
                      </a:lnTo>
                      <a:lnTo>
                        <a:pt x="21600" y="14314"/>
                      </a:lnTo>
                      <a:lnTo>
                        <a:pt x="14408" y="21600"/>
                      </a:lnTo>
                      <a:lnTo>
                        <a:pt x="0" y="7157"/>
                      </a:ln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 sz="2000"/>
                </a:p>
              </p:txBody>
            </p:sp>
            <p:sp>
              <p:nvSpPr>
                <p:cNvPr id="40" name="Shape 16398"/>
                <p:cNvSpPr/>
                <p:nvPr/>
              </p:nvSpPr>
              <p:spPr>
                <a:xfrm>
                  <a:off x="882745" y="509510"/>
                  <a:ext cx="880713" cy="50951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7157"/>
                      </a:moveTo>
                      <a:lnTo>
                        <a:pt x="14367" y="0"/>
                      </a:lnTo>
                      <a:lnTo>
                        <a:pt x="0" y="14314"/>
                      </a:lnTo>
                      <a:lnTo>
                        <a:pt x="7158" y="21600"/>
                      </a:lnTo>
                      <a:lnTo>
                        <a:pt x="21600" y="7157"/>
                      </a:ln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 sz="2000"/>
                </a:p>
              </p:txBody>
            </p:sp>
          </p:grpSp>
          <p:sp>
            <p:nvSpPr>
              <p:cNvPr id="24" name="Shape 16400"/>
              <p:cNvSpPr/>
              <p:nvPr/>
            </p:nvSpPr>
            <p:spPr>
              <a:xfrm>
                <a:off x="3308801" y="5074849"/>
                <a:ext cx="1" cy="1853086"/>
              </a:xfrm>
              <a:prstGeom prst="line">
                <a:avLst/>
              </a:prstGeom>
              <a:noFill/>
              <a:ln w="9525" cap="flat">
                <a:solidFill>
                  <a:srgbClr val="A6AAA9"/>
                </a:solidFill>
                <a:prstDash val="solid"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>
                  <a:defRPr sz="3200" cap="none">
                    <a:solidFill>
                      <a:srgbClr val="000000"/>
                    </a:solidFill>
                  </a:defRPr>
                </a:pPr>
                <a:endParaRPr sz="1600"/>
              </a:p>
            </p:txBody>
          </p:sp>
          <p:sp>
            <p:nvSpPr>
              <p:cNvPr id="25" name="Shape 16401"/>
              <p:cNvSpPr/>
              <p:nvPr/>
            </p:nvSpPr>
            <p:spPr>
              <a:xfrm flipH="1">
                <a:off x="3337984" y="5410015"/>
                <a:ext cx="756319" cy="1510408"/>
              </a:xfrm>
              <a:prstGeom prst="line">
                <a:avLst/>
              </a:prstGeom>
              <a:noFill/>
              <a:ln w="9525" cap="flat">
                <a:solidFill>
                  <a:srgbClr val="A6AAA9"/>
                </a:solidFill>
                <a:prstDash val="solid"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>
                  <a:defRPr sz="3200" cap="none">
                    <a:solidFill>
                      <a:srgbClr val="000000"/>
                    </a:solidFill>
                  </a:defRPr>
                </a:pPr>
                <a:endParaRPr sz="1600"/>
              </a:p>
            </p:txBody>
          </p:sp>
          <p:sp>
            <p:nvSpPr>
              <p:cNvPr id="26" name="Shape 16402"/>
              <p:cNvSpPr/>
              <p:nvPr/>
            </p:nvSpPr>
            <p:spPr>
              <a:xfrm>
                <a:off x="2556502" y="5410014"/>
                <a:ext cx="735220" cy="1520364"/>
              </a:xfrm>
              <a:prstGeom prst="line">
                <a:avLst/>
              </a:prstGeom>
              <a:noFill/>
              <a:ln w="9525" cap="flat">
                <a:solidFill>
                  <a:srgbClr val="A6AAA9"/>
                </a:solidFill>
                <a:prstDash val="solid"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>
                  <a:defRPr sz="3200" cap="none">
                    <a:solidFill>
                      <a:srgbClr val="000000"/>
                    </a:solidFill>
                  </a:defRPr>
                </a:pPr>
                <a:endParaRPr sz="1600"/>
              </a:p>
            </p:txBody>
          </p:sp>
          <p:sp>
            <p:nvSpPr>
              <p:cNvPr id="27" name="Shape 16403"/>
              <p:cNvSpPr/>
              <p:nvPr/>
            </p:nvSpPr>
            <p:spPr>
              <a:xfrm>
                <a:off x="3269639" y="6883494"/>
                <a:ext cx="82459" cy="82459"/>
              </a:xfrm>
              <a:prstGeom prst="ellipse">
                <a:avLst/>
              </a:prstGeom>
              <a:solidFill>
                <a:srgbClr val="28282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>
                  <a:defRPr sz="3200" cap="none">
                    <a:solidFill>
                      <a:srgbClr val="FFFFFF"/>
                    </a:solidFill>
                  </a:defRPr>
                </a:pPr>
                <a:endParaRPr sz="1600"/>
              </a:p>
            </p:txBody>
          </p:sp>
          <p:grpSp>
            <p:nvGrpSpPr>
              <p:cNvPr id="28" name="Group 16408"/>
              <p:cNvGrpSpPr/>
              <p:nvPr/>
            </p:nvGrpSpPr>
            <p:grpSpPr>
              <a:xfrm>
                <a:off x="915716" y="0"/>
                <a:ext cx="4750391" cy="5847147"/>
                <a:chOff x="-56142" y="0"/>
                <a:chExt cx="4750391" cy="5847146"/>
              </a:xfrm>
            </p:grpSpPr>
            <p:sp>
              <p:nvSpPr>
                <p:cNvPr id="30" name="Shape 16404"/>
                <p:cNvSpPr/>
                <p:nvPr/>
              </p:nvSpPr>
              <p:spPr>
                <a:xfrm>
                  <a:off x="2332248" y="0"/>
                  <a:ext cx="1826461" cy="584714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600"/>
                      </a:moveTo>
                      <a:lnTo>
                        <a:pt x="0" y="21600"/>
                      </a:lnTo>
                      <a:lnTo>
                        <a:pt x="635" y="21554"/>
                      </a:lnTo>
                      <a:lnTo>
                        <a:pt x="1173" y="21493"/>
                      </a:lnTo>
                      <a:lnTo>
                        <a:pt x="1710" y="21386"/>
                      </a:lnTo>
                      <a:lnTo>
                        <a:pt x="2199" y="21264"/>
                      </a:lnTo>
                      <a:lnTo>
                        <a:pt x="2199" y="21264"/>
                      </a:lnTo>
                      <a:lnTo>
                        <a:pt x="2639" y="21112"/>
                      </a:lnTo>
                      <a:lnTo>
                        <a:pt x="2981" y="20944"/>
                      </a:lnTo>
                      <a:lnTo>
                        <a:pt x="2981" y="20944"/>
                      </a:lnTo>
                      <a:lnTo>
                        <a:pt x="3176" y="20760"/>
                      </a:lnTo>
                      <a:lnTo>
                        <a:pt x="3323" y="20562"/>
                      </a:lnTo>
                      <a:lnTo>
                        <a:pt x="9285" y="13433"/>
                      </a:lnTo>
                      <a:lnTo>
                        <a:pt x="9285" y="13433"/>
                      </a:lnTo>
                      <a:lnTo>
                        <a:pt x="9676" y="12914"/>
                      </a:lnTo>
                      <a:lnTo>
                        <a:pt x="9676" y="12914"/>
                      </a:lnTo>
                      <a:lnTo>
                        <a:pt x="10018" y="12426"/>
                      </a:lnTo>
                      <a:lnTo>
                        <a:pt x="10311" y="11937"/>
                      </a:lnTo>
                      <a:lnTo>
                        <a:pt x="10605" y="11418"/>
                      </a:lnTo>
                      <a:lnTo>
                        <a:pt x="10800" y="10899"/>
                      </a:lnTo>
                      <a:lnTo>
                        <a:pt x="10947" y="10365"/>
                      </a:lnTo>
                      <a:lnTo>
                        <a:pt x="11044" y="9800"/>
                      </a:lnTo>
                      <a:lnTo>
                        <a:pt x="11142" y="9235"/>
                      </a:lnTo>
                      <a:lnTo>
                        <a:pt x="11142" y="8655"/>
                      </a:lnTo>
                      <a:lnTo>
                        <a:pt x="11142" y="8655"/>
                      </a:lnTo>
                      <a:lnTo>
                        <a:pt x="11093" y="7785"/>
                      </a:lnTo>
                      <a:lnTo>
                        <a:pt x="10947" y="6930"/>
                      </a:lnTo>
                      <a:lnTo>
                        <a:pt x="10653" y="6106"/>
                      </a:lnTo>
                      <a:lnTo>
                        <a:pt x="10507" y="5709"/>
                      </a:lnTo>
                      <a:lnTo>
                        <a:pt x="10311" y="5327"/>
                      </a:lnTo>
                      <a:lnTo>
                        <a:pt x="10067" y="4946"/>
                      </a:lnTo>
                      <a:lnTo>
                        <a:pt x="9823" y="4580"/>
                      </a:lnTo>
                      <a:lnTo>
                        <a:pt x="9529" y="4213"/>
                      </a:lnTo>
                      <a:lnTo>
                        <a:pt x="9236" y="3862"/>
                      </a:lnTo>
                      <a:lnTo>
                        <a:pt x="8894" y="3511"/>
                      </a:lnTo>
                      <a:lnTo>
                        <a:pt x="8552" y="3175"/>
                      </a:lnTo>
                      <a:lnTo>
                        <a:pt x="8161" y="2839"/>
                      </a:lnTo>
                      <a:lnTo>
                        <a:pt x="7721" y="2519"/>
                      </a:lnTo>
                      <a:lnTo>
                        <a:pt x="7721" y="2519"/>
                      </a:lnTo>
                      <a:lnTo>
                        <a:pt x="7330" y="2229"/>
                      </a:lnTo>
                      <a:lnTo>
                        <a:pt x="6939" y="1954"/>
                      </a:lnTo>
                      <a:lnTo>
                        <a:pt x="6500" y="1710"/>
                      </a:lnTo>
                      <a:lnTo>
                        <a:pt x="6060" y="1465"/>
                      </a:lnTo>
                      <a:lnTo>
                        <a:pt x="5620" y="1252"/>
                      </a:lnTo>
                      <a:lnTo>
                        <a:pt x="5131" y="1053"/>
                      </a:lnTo>
                      <a:lnTo>
                        <a:pt x="4691" y="870"/>
                      </a:lnTo>
                      <a:lnTo>
                        <a:pt x="4203" y="702"/>
                      </a:lnTo>
                      <a:lnTo>
                        <a:pt x="3714" y="550"/>
                      </a:lnTo>
                      <a:lnTo>
                        <a:pt x="3225" y="427"/>
                      </a:lnTo>
                      <a:lnTo>
                        <a:pt x="2737" y="321"/>
                      </a:lnTo>
                      <a:lnTo>
                        <a:pt x="2199" y="229"/>
                      </a:lnTo>
                      <a:lnTo>
                        <a:pt x="1662" y="153"/>
                      </a:lnTo>
                      <a:lnTo>
                        <a:pt x="1124" y="92"/>
                      </a:lnTo>
                      <a:lnTo>
                        <a:pt x="586" y="46"/>
                      </a:lnTo>
                      <a:lnTo>
                        <a:pt x="0" y="31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47" y="0"/>
                      </a:lnTo>
                      <a:lnTo>
                        <a:pt x="147" y="0"/>
                      </a:lnTo>
                      <a:lnTo>
                        <a:pt x="684" y="15"/>
                      </a:lnTo>
                      <a:lnTo>
                        <a:pt x="1222" y="31"/>
                      </a:lnTo>
                      <a:lnTo>
                        <a:pt x="1222" y="31"/>
                      </a:lnTo>
                      <a:lnTo>
                        <a:pt x="2199" y="61"/>
                      </a:lnTo>
                      <a:lnTo>
                        <a:pt x="3176" y="107"/>
                      </a:lnTo>
                      <a:lnTo>
                        <a:pt x="4154" y="168"/>
                      </a:lnTo>
                      <a:lnTo>
                        <a:pt x="5131" y="260"/>
                      </a:lnTo>
                      <a:lnTo>
                        <a:pt x="6060" y="351"/>
                      </a:lnTo>
                      <a:lnTo>
                        <a:pt x="6939" y="473"/>
                      </a:lnTo>
                      <a:lnTo>
                        <a:pt x="7868" y="595"/>
                      </a:lnTo>
                      <a:lnTo>
                        <a:pt x="8748" y="748"/>
                      </a:lnTo>
                      <a:lnTo>
                        <a:pt x="9578" y="916"/>
                      </a:lnTo>
                      <a:lnTo>
                        <a:pt x="10458" y="1099"/>
                      </a:lnTo>
                      <a:lnTo>
                        <a:pt x="11240" y="1282"/>
                      </a:lnTo>
                      <a:lnTo>
                        <a:pt x="12071" y="1496"/>
                      </a:lnTo>
                      <a:lnTo>
                        <a:pt x="12852" y="1725"/>
                      </a:lnTo>
                      <a:lnTo>
                        <a:pt x="13634" y="1969"/>
                      </a:lnTo>
                      <a:lnTo>
                        <a:pt x="14367" y="2244"/>
                      </a:lnTo>
                      <a:lnTo>
                        <a:pt x="15100" y="2519"/>
                      </a:lnTo>
                      <a:lnTo>
                        <a:pt x="15100" y="2519"/>
                      </a:lnTo>
                      <a:lnTo>
                        <a:pt x="15931" y="2839"/>
                      </a:lnTo>
                      <a:lnTo>
                        <a:pt x="16664" y="3160"/>
                      </a:lnTo>
                      <a:lnTo>
                        <a:pt x="17348" y="3496"/>
                      </a:lnTo>
                      <a:lnTo>
                        <a:pt x="17984" y="3847"/>
                      </a:lnTo>
                      <a:lnTo>
                        <a:pt x="18570" y="4198"/>
                      </a:lnTo>
                      <a:lnTo>
                        <a:pt x="19108" y="4564"/>
                      </a:lnTo>
                      <a:lnTo>
                        <a:pt x="19548" y="4931"/>
                      </a:lnTo>
                      <a:lnTo>
                        <a:pt x="19987" y="5312"/>
                      </a:lnTo>
                      <a:lnTo>
                        <a:pt x="20378" y="5694"/>
                      </a:lnTo>
                      <a:lnTo>
                        <a:pt x="20720" y="6091"/>
                      </a:lnTo>
                      <a:lnTo>
                        <a:pt x="20965" y="6488"/>
                      </a:lnTo>
                      <a:lnTo>
                        <a:pt x="21209" y="6900"/>
                      </a:lnTo>
                      <a:lnTo>
                        <a:pt x="21405" y="7327"/>
                      </a:lnTo>
                      <a:lnTo>
                        <a:pt x="21502" y="7755"/>
                      </a:lnTo>
                      <a:lnTo>
                        <a:pt x="21600" y="8182"/>
                      </a:lnTo>
                      <a:lnTo>
                        <a:pt x="21600" y="8640"/>
                      </a:lnTo>
                      <a:lnTo>
                        <a:pt x="21600" y="8640"/>
                      </a:lnTo>
                      <a:lnTo>
                        <a:pt x="21600" y="9220"/>
                      </a:lnTo>
                      <a:lnTo>
                        <a:pt x="21453" y="9785"/>
                      </a:lnTo>
                      <a:lnTo>
                        <a:pt x="21209" y="10334"/>
                      </a:lnTo>
                      <a:lnTo>
                        <a:pt x="20916" y="10869"/>
                      </a:lnTo>
                      <a:lnTo>
                        <a:pt x="20525" y="11403"/>
                      </a:lnTo>
                      <a:lnTo>
                        <a:pt x="20036" y="11907"/>
                      </a:lnTo>
                      <a:lnTo>
                        <a:pt x="19450" y="12410"/>
                      </a:lnTo>
                      <a:lnTo>
                        <a:pt x="18814" y="12899"/>
                      </a:lnTo>
                      <a:lnTo>
                        <a:pt x="18814" y="12899"/>
                      </a:lnTo>
                      <a:lnTo>
                        <a:pt x="18033" y="13403"/>
                      </a:lnTo>
                      <a:lnTo>
                        <a:pt x="6695" y="20562"/>
                      </a:lnTo>
                      <a:lnTo>
                        <a:pt x="6695" y="20562"/>
                      </a:lnTo>
                      <a:lnTo>
                        <a:pt x="6646" y="20669"/>
                      </a:lnTo>
                      <a:lnTo>
                        <a:pt x="6500" y="20760"/>
                      </a:lnTo>
                      <a:lnTo>
                        <a:pt x="6304" y="20852"/>
                      </a:lnTo>
                      <a:lnTo>
                        <a:pt x="6109" y="20944"/>
                      </a:lnTo>
                      <a:lnTo>
                        <a:pt x="6109" y="20944"/>
                      </a:lnTo>
                      <a:lnTo>
                        <a:pt x="5815" y="21020"/>
                      </a:lnTo>
                      <a:lnTo>
                        <a:pt x="5473" y="21096"/>
                      </a:lnTo>
                      <a:lnTo>
                        <a:pt x="5082" y="21173"/>
                      </a:lnTo>
                      <a:lnTo>
                        <a:pt x="4643" y="21249"/>
                      </a:lnTo>
                      <a:lnTo>
                        <a:pt x="4643" y="21249"/>
                      </a:lnTo>
                      <a:lnTo>
                        <a:pt x="4203" y="21325"/>
                      </a:lnTo>
                      <a:lnTo>
                        <a:pt x="3714" y="21386"/>
                      </a:lnTo>
                      <a:lnTo>
                        <a:pt x="3225" y="21447"/>
                      </a:lnTo>
                      <a:lnTo>
                        <a:pt x="2688" y="21493"/>
                      </a:lnTo>
                      <a:lnTo>
                        <a:pt x="1564" y="21554"/>
                      </a:lnTo>
                      <a:lnTo>
                        <a:pt x="342" y="21600"/>
                      </a:lnTo>
                      <a:lnTo>
                        <a:pt x="342" y="21600"/>
                      </a:lnTo>
                      <a:lnTo>
                        <a:pt x="0" y="21600"/>
                      </a:ln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 sz="2000"/>
                </a:p>
              </p:txBody>
            </p:sp>
            <p:sp>
              <p:nvSpPr>
                <p:cNvPr id="31" name="Shape 16405"/>
                <p:cNvSpPr/>
                <p:nvPr/>
              </p:nvSpPr>
              <p:spPr>
                <a:xfrm>
                  <a:off x="2384315" y="8265"/>
                  <a:ext cx="2309934" cy="583888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70" y="21600"/>
                      </a:moveTo>
                      <a:lnTo>
                        <a:pt x="270" y="21600"/>
                      </a:lnTo>
                      <a:lnTo>
                        <a:pt x="1236" y="21554"/>
                      </a:lnTo>
                      <a:lnTo>
                        <a:pt x="2125" y="21493"/>
                      </a:lnTo>
                      <a:lnTo>
                        <a:pt x="2550" y="21447"/>
                      </a:lnTo>
                      <a:lnTo>
                        <a:pt x="2937" y="21386"/>
                      </a:lnTo>
                      <a:lnTo>
                        <a:pt x="3323" y="21325"/>
                      </a:lnTo>
                      <a:lnTo>
                        <a:pt x="3671" y="21248"/>
                      </a:lnTo>
                      <a:lnTo>
                        <a:pt x="3671" y="21248"/>
                      </a:lnTo>
                      <a:lnTo>
                        <a:pt x="4019" y="21172"/>
                      </a:lnTo>
                      <a:lnTo>
                        <a:pt x="4328" y="21096"/>
                      </a:lnTo>
                      <a:lnTo>
                        <a:pt x="4598" y="21019"/>
                      </a:lnTo>
                      <a:lnTo>
                        <a:pt x="4830" y="20943"/>
                      </a:lnTo>
                      <a:lnTo>
                        <a:pt x="4830" y="20943"/>
                      </a:lnTo>
                      <a:lnTo>
                        <a:pt x="4985" y="20851"/>
                      </a:lnTo>
                      <a:lnTo>
                        <a:pt x="5139" y="20759"/>
                      </a:lnTo>
                      <a:lnTo>
                        <a:pt x="5255" y="20668"/>
                      </a:lnTo>
                      <a:lnTo>
                        <a:pt x="5294" y="20561"/>
                      </a:lnTo>
                      <a:lnTo>
                        <a:pt x="14258" y="13391"/>
                      </a:lnTo>
                      <a:lnTo>
                        <a:pt x="14258" y="13391"/>
                      </a:lnTo>
                      <a:lnTo>
                        <a:pt x="14877" y="12887"/>
                      </a:lnTo>
                      <a:lnTo>
                        <a:pt x="14877" y="12887"/>
                      </a:lnTo>
                      <a:lnTo>
                        <a:pt x="15379" y="12397"/>
                      </a:lnTo>
                      <a:lnTo>
                        <a:pt x="15843" y="11893"/>
                      </a:lnTo>
                      <a:lnTo>
                        <a:pt x="16229" y="11389"/>
                      </a:lnTo>
                      <a:lnTo>
                        <a:pt x="16538" y="10854"/>
                      </a:lnTo>
                      <a:lnTo>
                        <a:pt x="16770" y="10318"/>
                      </a:lnTo>
                      <a:lnTo>
                        <a:pt x="16963" y="9768"/>
                      </a:lnTo>
                      <a:lnTo>
                        <a:pt x="17079" y="9203"/>
                      </a:lnTo>
                      <a:lnTo>
                        <a:pt x="17079" y="8622"/>
                      </a:lnTo>
                      <a:lnTo>
                        <a:pt x="17079" y="8622"/>
                      </a:lnTo>
                      <a:lnTo>
                        <a:pt x="17079" y="8163"/>
                      </a:lnTo>
                      <a:lnTo>
                        <a:pt x="17002" y="7735"/>
                      </a:lnTo>
                      <a:lnTo>
                        <a:pt x="16925" y="7307"/>
                      </a:lnTo>
                      <a:lnTo>
                        <a:pt x="16770" y="6879"/>
                      </a:lnTo>
                      <a:lnTo>
                        <a:pt x="16577" y="6466"/>
                      </a:lnTo>
                      <a:lnTo>
                        <a:pt x="16384" y="6069"/>
                      </a:lnTo>
                      <a:lnTo>
                        <a:pt x="16113" y="5671"/>
                      </a:lnTo>
                      <a:lnTo>
                        <a:pt x="15804" y="5289"/>
                      </a:lnTo>
                      <a:lnTo>
                        <a:pt x="15456" y="4907"/>
                      </a:lnTo>
                      <a:lnTo>
                        <a:pt x="15108" y="4540"/>
                      </a:lnTo>
                      <a:lnTo>
                        <a:pt x="14683" y="4173"/>
                      </a:lnTo>
                      <a:lnTo>
                        <a:pt x="14220" y="3822"/>
                      </a:lnTo>
                      <a:lnTo>
                        <a:pt x="13717" y="3470"/>
                      </a:lnTo>
                      <a:lnTo>
                        <a:pt x="13176" y="3134"/>
                      </a:lnTo>
                      <a:lnTo>
                        <a:pt x="12597" y="2813"/>
                      </a:lnTo>
                      <a:lnTo>
                        <a:pt x="11940" y="2492"/>
                      </a:lnTo>
                      <a:lnTo>
                        <a:pt x="11940" y="2492"/>
                      </a:lnTo>
                      <a:lnTo>
                        <a:pt x="11360" y="2217"/>
                      </a:lnTo>
                      <a:lnTo>
                        <a:pt x="10781" y="1941"/>
                      </a:lnTo>
                      <a:lnTo>
                        <a:pt x="10162" y="1697"/>
                      </a:lnTo>
                      <a:lnTo>
                        <a:pt x="9544" y="1468"/>
                      </a:lnTo>
                      <a:lnTo>
                        <a:pt x="8887" y="1254"/>
                      </a:lnTo>
                      <a:lnTo>
                        <a:pt x="8269" y="1070"/>
                      </a:lnTo>
                      <a:lnTo>
                        <a:pt x="7574" y="887"/>
                      </a:lnTo>
                      <a:lnTo>
                        <a:pt x="6917" y="718"/>
                      </a:lnTo>
                      <a:lnTo>
                        <a:pt x="6221" y="566"/>
                      </a:lnTo>
                      <a:lnTo>
                        <a:pt x="5487" y="443"/>
                      </a:lnTo>
                      <a:lnTo>
                        <a:pt x="4791" y="321"/>
                      </a:lnTo>
                      <a:lnTo>
                        <a:pt x="4057" y="229"/>
                      </a:lnTo>
                      <a:lnTo>
                        <a:pt x="3284" y="138"/>
                      </a:lnTo>
                      <a:lnTo>
                        <a:pt x="2512" y="76"/>
                      </a:lnTo>
                      <a:lnTo>
                        <a:pt x="1739" y="31"/>
                      </a:lnTo>
                      <a:lnTo>
                        <a:pt x="966" y="0"/>
                      </a:lnTo>
                      <a:lnTo>
                        <a:pt x="966" y="0"/>
                      </a:lnTo>
                      <a:lnTo>
                        <a:pt x="1971" y="31"/>
                      </a:lnTo>
                      <a:lnTo>
                        <a:pt x="2975" y="76"/>
                      </a:lnTo>
                      <a:lnTo>
                        <a:pt x="3980" y="138"/>
                      </a:lnTo>
                      <a:lnTo>
                        <a:pt x="4946" y="214"/>
                      </a:lnTo>
                      <a:lnTo>
                        <a:pt x="5873" y="306"/>
                      </a:lnTo>
                      <a:lnTo>
                        <a:pt x="6801" y="428"/>
                      </a:lnTo>
                      <a:lnTo>
                        <a:pt x="7728" y="550"/>
                      </a:lnTo>
                      <a:lnTo>
                        <a:pt x="8617" y="703"/>
                      </a:lnTo>
                      <a:lnTo>
                        <a:pt x="9506" y="871"/>
                      </a:lnTo>
                      <a:lnTo>
                        <a:pt x="10356" y="1055"/>
                      </a:lnTo>
                      <a:lnTo>
                        <a:pt x="11206" y="1254"/>
                      </a:lnTo>
                      <a:lnTo>
                        <a:pt x="12017" y="1468"/>
                      </a:lnTo>
                      <a:lnTo>
                        <a:pt x="12829" y="1697"/>
                      </a:lnTo>
                      <a:lnTo>
                        <a:pt x="13640" y="1957"/>
                      </a:lnTo>
                      <a:lnTo>
                        <a:pt x="14374" y="2217"/>
                      </a:lnTo>
                      <a:lnTo>
                        <a:pt x="15147" y="2507"/>
                      </a:lnTo>
                      <a:lnTo>
                        <a:pt x="15147" y="2507"/>
                      </a:lnTo>
                      <a:lnTo>
                        <a:pt x="15920" y="2828"/>
                      </a:lnTo>
                      <a:lnTo>
                        <a:pt x="16654" y="3164"/>
                      </a:lnTo>
                      <a:lnTo>
                        <a:pt x="17350" y="3501"/>
                      </a:lnTo>
                      <a:lnTo>
                        <a:pt x="17968" y="3852"/>
                      </a:lnTo>
                      <a:lnTo>
                        <a:pt x="18547" y="4204"/>
                      </a:lnTo>
                      <a:lnTo>
                        <a:pt x="19050" y="4571"/>
                      </a:lnTo>
                      <a:lnTo>
                        <a:pt x="19552" y="4938"/>
                      </a:lnTo>
                      <a:lnTo>
                        <a:pt x="19977" y="5320"/>
                      </a:lnTo>
                      <a:lnTo>
                        <a:pt x="20364" y="5702"/>
                      </a:lnTo>
                      <a:lnTo>
                        <a:pt x="20673" y="6099"/>
                      </a:lnTo>
                      <a:lnTo>
                        <a:pt x="20943" y="6512"/>
                      </a:lnTo>
                      <a:lnTo>
                        <a:pt x="21175" y="6925"/>
                      </a:lnTo>
                      <a:lnTo>
                        <a:pt x="21368" y="7338"/>
                      </a:lnTo>
                      <a:lnTo>
                        <a:pt x="21484" y="7766"/>
                      </a:lnTo>
                      <a:lnTo>
                        <a:pt x="21561" y="8209"/>
                      </a:lnTo>
                      <a:lnTo>
                        <a:pt x="21600" y="8652"/>
                      </a:lnTo>
                      <a:lnTo>
                        <a:pt x="21600" y="8652"/>
                      </a:lnTo>
                      <a:lnTo>
                        <a:pt x="21523" y="9233"/>
                      </a:lnTo>
                      <a:lnTo>
                        <a:pt x="21407" y="9799"/>
                      </a:lnTo>
                      <a:lnTo>
                        <a:pt x="21214" y="10364"/>
                      </a:lnTo>
                      <a:lnTo>
                        <a:pt x="20904" y="10899"/>
                      </a:lnTo>
                      <a:lnTo>
                        <a:pt x="20518" y="11419"/>
                      </a:lnTo>
                      <a:lnTo>
                        <a:pt x="20286" y="11679"/>
                      </a:lnTo>
                      <a:lnTo>
                        <a:pt x="20054" y="11939"/>
                      </a:lnTo>
                      <a:lnTo>
                        <a:pt x="19784" y="12183"/>
                      </a:lnTo>
                      <a:lnTo>
                        <a:pt x="19475" y="12428"/>
                      </a:lnTo>
                      <a:lnTo>
                        <a:pt x="19166" y="12673"/>
                      </a:lnTo>
                      <a:lnTo>
                        <a:pt x="18818" y="12917"/>
                      </a:lnTo>
                      <a:lnTo>
                        <a:pt x="18818" y="12917"/>
                      </a:lnTo>
                      <a:lnTo>
                        <a:pt x="18431" y="13177"/>
                      </a:lnTo>
                      <a:lnTo>
                        <a:pt x="18006" y="13422"/>
                      </a:lnTo>
                      <a:lnTo>
                        <a:pt x="6762" y="20561"/>
                      </a:lnTo>
                      <a:lnTo>
                        <a:pt x="6762" y="20561"/>
                      </a:lnTo>
                      <a:lnTo>
                        <a:pt x="6685" y="20668"/>
                      </a:lnTo>
                      <a:lnTo>
                        <a:pt x="6530" y="20759"/>
                      </a:lnTo>
                      <a:lnTo>
                        <a:pt x="6376" y="20851"/>
                      </a:lnTo>
                      <a:lnTo>
                        <a:pt x="6144" y="20943"/>
                      </a:lnTo>
                      <a:lnTo>
                        <a:pt x="6144" y="20943"/>
                      </a:lnTo>
                      <a:lnTo>
                        <a:pt x="5873" y="21034"/>
                      </a:lnTo>
                      <a:lnTo>
                        <a:pt x="5526" y="21111"/>
                      </a:lnTo>
                      <a:lnTo>
                        <a:pt x="5139" y="21187"/>
                      </a:lnTo>
                      <a:lnTo>
                        <a:pt x="4714" y="21264"/>
                      </a:lnTo>
                      <a:lnTo>
                        <a:pt x="4714" y="21264"/>
                      </a:lnTo>
                      <a:lnTo>
                        <a:pt x="4212" y="21340"/>
                      </a:lnTo>
                      <a:lnTo>
                        <a:pt x="3748" y="21401"/>
                      </a:lnTo>
                      <a:lnTo>
                        <a:pt x="3207" y="21447"/>
                      </a:lnTo>
                      <a:lnTo>
                        <a:pt x="2666" y="21493"/>
                      </a:lnTo>
                      <a:lnTo>
                        <a:pt x="2125" y="21539"/>
                      </a:lnTo>
                      <a:lnTo>
                        <a:pt x="1507" y="21569"/>
                      </a:lnTo>
                      <a:lnTo>
                        <a:pt x="927" y="21585"/>
                      </a:lnTo>
                      <a:lnTo>
                        <a:pt x="270" y="21600"/>
                      </a:lnTo>
                      <a:lnTo>
                        <a:pt x="270" y="21600"/>
                      </a:lnTo>
                      <a:close/>
                      <a:moveTo>
                        <a:pt x="0" y="2160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464" y="15"/>
                      </a:lnTo>
                      <a:lnTo>
                        <a:pt x="889" y="61"/>
                      </a:lnTo>
                      <a:lnTo>
                        <a:pt x="1314" y="122"/>
                      </a:lnTo>
                      <a:lnTo>
                        <a:pt x="1739" y="199"/>
                      </a:lnTo>
                      <a:lnTo>
                        <a:pt x="2164" y="290"/>
                      </a:lnTo>
                      <a:lnTo>
                        <a:pt x="2550" y="397"/>
                      </a:lnTo>
                      <a:lnTo>
                        <a:pt x="2937" y="520"/>
                      </a:lnTo>
                      <a:lnTo>
                        <a:pt x="3323" y="673"/>
                      </a:lnTo>
                      <a:lnTo>
                        <a:pt x="3709" y="841"/>
                      </a:lnTo>
                      <a:lnTo>
                        <a:pt x="4057" y="1024"/>
                      </a:lnTo>
                      <a:lnTo>
                        <a:pt x="4444" y="1223"/>
                      </a:lnTo>
                      <a:lnTo>
                        <a:pt x="4791" y="1437"/>
                      </a:lnTo>
                      <a:lnTo>
                        <a:pt x="5139" y="1682"/>
                      </a:lnTo>
                      <a:lnTo>
                        <a:pt x="5487" y="1926"/>
                      </a:lnTo>
                      <a:lnTo>
                        <a:pt x="5796" y="2201"/>
                      </a:lnTo>
                      <a:lnTo>
                        <a:pt x="6105" y="2492"/>
                      </a:lnTo>
                      <a:lnTo>
                        <a:pt x="6105" y="2492"/>
                      </a:lnTo>
                      <a:lnTo>
                        <a:pt x="6453" y="2813"/>
                      </a:lnTo>
                      <a:lnTo>
                        <a:pt x="6762" y="3149"/>
                      </a:lnTo>
                      <a:lnTo>
                        <a:pt x="7033" y="3485"/>
                      </a:lnTo>
                      <a:lnTo>
                        <a:pt x="7303" y="3837"/>
                      </a:lnTo>
                      <a:lnTo>
                        <a:pt x="7535" y="4189"/>
                      </a:lnTo>
                      <a:lnTo>
                        <a:pt x="7767" y="4555"/>
                      </a:lnTo>
                      <a:lnTo>
                        <a:pt x="7960" y="4922"/>
                      </a:lnTo>
                      <a:lnTo>
                        <a:pt x="8153" y="5304"/>
                      </a:lnTo>
                      <a:lnTo>
                        <a:pt x="8308" y="5687"/>
                      </a:lnTo>
                      <a:lnTo>
                        <a:pt x="8424" y="6084"/>
                      </a:lnTo>
                      <a:lnTo>
                        <a:pt x="8655" y="6910"/>
                      </a:lnTo>
                      <a:lnTo>
                        <a:pt x="8771" y="7766"/>
                      </a:lnTo>
                      <a:lnTo>
                        <a:pt x="8810" y="8637"/>
                      </a:lnTo>
                      <a:lnTo>
                        <a:pt x="8810" y="8637"/>
                      </a:lnTo>
                      <a:lnTo>
                        <a:pt x="8810" y="9218"/>
                      </a:lnTo>
                      <a:lnTo>
                        <a:pt x="8733" y="9783"/>
                      </a:lnTo>
                      <a:lnTo>
                        <a:pt x="8655" y="10349"/>
                      </a:lnTo>
                      <a:lnTo>
                        <a:pt x="8540" y="10884"/>
                      </a:lnTo>
                      <a:lnTo>
                        <a:pt x="8385" y="11404"/>
                      </a:lnTo>
                      <a:lnTo>
                        <a:pt x="8153" y="11924"/>
                      </a:lnTo>
                      <a:lnTo>
                        <a:pt x="7921" y="12413"/>
                      </a:lnTo>
                      <a:lnTo>
                        <a:pt x="7651" y="12902"/>
                      </a:lnTo>
                      <a:lnTo>
                        <a:pt x="7651" y="12902"/>
                      </a:lnTo>
                      <a:lnTo>
                        <a:pt x="7342" y="13422"/>
                      </a:lnTo>
                      <a:lnTo>
                        <a:pt x="2628" y="20561"/>
                      </a:lnTo>
                      <a:lnTo>
                        <a:pt x="2628" y="20561"/>
                      </a:lnTo>
                      <a:lnTo>
                        <a:pt x="2512" y="20759"/>
                      </a:lnTo>
                      <a:lnTo>
                        <a:pt x="2357" y="20943"/>
                      </a:lnTo>
                      <a:lnTo>
                        <a:pt x="2357" y="20943"/>
                      </a:lnTo>
                      <a:lnTo>
                        <a:pt x="2087" y="21111"/>
                      </a:lnTo>
                      <a:lnTo>
                        <a:pt x="1739" y="21264"/>
                      </a:lnTo>
                      <a:lnTo>
                        <a:pt x="1739" y="21264"/>
                      </a:lnTo>
                      <a:lnTo>
                        <a:pt x="1352" y="21386"/>
                      </a:lnTo>
                      <a:lnTo>
                        <a:pt x="927" y="21493"/>
                      </a:lnTo>
                      <a:lnTo>
                        <a:pt x="502" y="21554"/>
                      </a:lnTo>
                      <a:lnTo>
                        <a:pt x="0" y="21600"/>
                      </a:ln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 sz="2000"/>
                </a:p>
              </p:txBody>
            </p:sp>
            <p:sp>
              <p:nvSpPr>
                <p:cNvPr id="32" name="Shape 16406"/>
                <p:cNvSpPr/>
                <p:nvPr/>
              </p:nvSpPr>
              <p:spPr>
                <a:xfrm>
                  <a:off x="479342" y="0"/>
                  <a:ext cx="1904974" cy="584714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913" y="21585"/>
                      </a:moveTo>
                      <a:lnTo>
                        <a:pt x="19913" y="21585"/>
                      </a:lnTo>
                      <a:lnTo>
                        <a:pt x="18976" y="21539"/>
                      </a:lnTo>
                      <a:lnTo>
                        <a:pt x="18039" y="21478"/>
                      </a:lnTo>
                      <a:lnTo>
                        <a:pt x="17196" y="21386"/>
                      </a:lnTo>
                      <a:lnTo>
                        <a:pt x="16446" y="21279"/>
                      </a:lnTo>
                      <a:lnTo>
                        <a:pt x="16446" y="21279"/>
                      </a:lnTo>
                      <a:lnTo>
                        <a:pt x="15884" y="21173"/>
                      </a:lnTo>
                      <a:lnTo>
                        <a:pt x="15415" y="21066"/>
                      </a:lnTo>
                      <a:lnTo>
                        <a:pt x="15040" y="20944"/>
                      </a:lnTo>
                      <a:lnTo>
                        <a:pt x="14759" y="20821"/>
                      </a:lnTo>
                      <a:lnTo>
                        <a:pt x="3514" y="13494"/>
                      </a:lnTo>
                      <a:lnTo>
                        <a:pt x="3514" y="13494"/>
                      </a:lnTo>
                      <a:lnTo>
                        <a:pt x="3092" y="13250"/>
                      </a:lnTo>
                      <a:lnTo>
                        <a:pt x="2718" y="13006"/>
                      </a:lnTo>
                      <a:lnTo>
                        <a:pt x="2718" y="13006"/>
                      </a:lnTo>
                      <a:lnTo>
                        <a:pt x="2671" y="12960"/>
                      </a:lnTo>
                      <a:lnTo>
                        <a:pt x="2671" y="12960"/>
                      </a:lnTo>
                      <a:lnTo>
                        <a:pt x="2296" y="12670"/>
                      </a:lnTo>
                      <a:lnTo>
                        <a:pt x="1921" y="12380"/>
                      </a:lnTo>
                      <a:lnTo>
                        <a:pt x="1593" y="12075"/>
                      </a:lnTo>
                      <a:lnTo>
                        <a:pt x="1312" y="11769"/>
                      </a:lnTo>
                      <a:lnTo>
                        <a:pt x="1078" y="11464"/>
                      </a:lnTo>
                      <a:lnTo>
                        <a:pt x="843" y="11159"/>
                      </a:lnTo>
                      <a:lnTo>
                        <a:pt x="656" y="10838"/>
                      </a:lnTo>
                      <a:lnTo>
                        <a:pt x="469" y="10518"/>
                      </a:lnTo>
                      <a:lnTo>
                        <a:pt x="469" y="10518"/>
                      </a:lnTo>
                      <a:lnTo>
                        <a:pt x="281" y="10075"/>
                      </a:lnTo>
                      <a:lnTo>
                        <a:pt x="94" y="9632"/>
                      </a:lnTo>
                      <a:lnTo>
                        <a:pt x="47" y="9174"/>
                      </a:lnTo>
                      <a:lnTo>
                        <a:pt x="0" y="8701"/>
                      </a:lnTo>
                      <a:lnTo>
                        <a:pt x="0" y="8701"/>
                      </a:lnTo>
                      <a:lnTo>
                        <a:pt x="0" y="8258"/>
                      </a:lnTo>
                      <a:lnTo>
                        <a:pt x="94" y="7816"/>
                      </a:lnTo>
                      <a:lnTo>
                        <a:pt x="234" y="7388"/>
                      </a:lnTo>
                      <a:lnTo>
                        <a:pt x="375" y="6976"/>
                      </a:lnTo>
                      <a:lnTo>
                        <a:pt x="609" y="6564"/>
                      </a:lnTo>
                      <a:lnTo>
                        <a:pt x="843" y="6152"/>
                      </a:lnTo>
                      <a:lnTo>
                        <a:pt x="1171" y="5770"/>
                      </a:lnTo>
                      <a:lnTo>
                        <a:pt x="1546" y="5373"/>
                      </a:lnTo>
                      <a:lnTo>
                        <a:pt x="1968" y="4992"/>
                      </a:lnTo>
                      <a:lnTo>
                        <a:pt x="2390" y="4625"/>
                      </a:lnTo>
                      <a:lnTo>
                        <a:pt x="2905" y="4259"/>
                      </a:lnTo>
                      <a:lnTo>
                        <a:pt x="3467" y="3908"/>
                      </a:lnTo>
                      <a:lnTo>
                        <a:pt x="4076" y="3557"/>
                      </a:lnTo>
                      <a:lnTo>
                        <a:pt x="4732" y="3221"/>
                      </a:lnTo>
                      <a:lnTo>
                        <a:pt x="5435" y="2900"/>
                      </a:lnTo>
                      <a:lnTo>
                        <a:pt x="6185" y="2565"/>
                      </a:lnTo>
                      <a:lnTo>
                        <a:pt x="6185" y="2565"/>
                      </a:lnTo>
                      <a:lnTo>
                        <a:pt x="6888" y="2274"/>
                      </a:lnTo>
                      <a:lnTo>
                        <a:pt x="7684" y="2015"/>
                      </a:lnTo>
                      <a:lnTo>
                        <a:pt x="8434" y="1755"/>
                      </a:lnTo>
                      <a:lnTo>
                        <a:pt x="9230" y="1511"/>
                      </a:lnTo>
                      <a:lnTo>
                        <a:pt x="10027" y="1298"/>
                      </a:lnTo>
                      <a:lnTo>
                        <a:pt x="10870" y="1084"/>
                      </a:lnTo>
                      <a:lnTo>
                        <a:pt x="11714" y="901"/>
                      </a:lnTo>
                      <a:lnTo>
                        <a:pt x="12557" y="733"/>
                      </a:lnTo>
                      <a:lnTo>
                        <a:pt x="13447" y="580"/>
                      </a:lnTo>
                      <a:lnTo>
                        <a:pt x="14338" y="458"/>
                      </a:lnTo>
                      <a:lnTo>
                        <a:pt x="15228" y="336"/>
                      </a:lnTo>
                      <a:lnTo>
                        <a:pt x="16165" y="244"/>
                      </a:lnTo>
                      <a:lnTo>
                        <a:pt x="17102" y="153"/>
                      </a:lnTo>
                      <a:lnTo>
                        <a:pt x="18086" y="92"/>
                      </a:lnTo>
                      <a:lnTo>
                        <a:pt x="19070" y="46"/>
                      </a:lnTo>
                      <a:lnTo>
                        <a:pt x="20054" y="15"/>
                      </a:lnTo>
                      <a:lnTo>
                        <a:pt x="20054" y="15"/>
                      </a:lnTo>
                      <a:lnTo>
                        <a:pt x="21178" y="0"/>
                      </a:lnTo>
                      <a:lnTo>
                        <a:pt x="21178" y="0"/>
                      </a:lnTo>
                      <a:lnTo>
                        <a:pt x="21600" y="0"/>
                      </a:lnTo>
                      <a:lnTo>
                        <a:pt x="21600" y="31"/>
                      </a:lnTo>
                      <a:lnTo>
                        <a:pt x="21600" y="31"/>
                      </a:lnTo>
                      <a:lnTo>
                        <a:pt x="21131" y="15"/>
                      </a:lnTo>
                      <a:lnTo>
                        <a:pt x="21131" y="15"/>
                      </a:lnTo>
                      <a:lnTo>
                        <a:pt x="20569" y="31"/>
                      </a:lnTo>
                      <a:lnTo>
                        <a:pt x="20007" y="61"/>
                      </a:lnTo>
                      <a:lnTo>
                        <a:pt x="19445" y="107"/>
                      </a:lnTo>
                      <a:lnTo>
                        <a:pt x="18929" y="183"/>
                      </a:lnTo>
                      <a:lnTo>
                        <a:pt x="18367" y="275"/>
                      </a:lnTo>
                      <a:lnTo>
                        <a:pt x="17852" y="382"/>
                      </a:lnTo>
                      <a:lnTo>
                        <a:pt x="17336" y="504"/>
                      </a:lnTo>
                      <a:lnTo>
                        <a:pt x="16868" y="656"/>
                      </a:lnTo>
                      <a:lnTo>
                        <a:pt x="16352" y="824"/>
                      </a:lnTo>
                      <a:lnTo>
                        <a:pt x="15884" y="1007"/>
                      </a:lnTo>
                      <a:lnTo>
                        <a:pt x="15415" y="1221"/>
                      </a:lnTo>
                      <a:lnTo>
                        <a:pt x="14947" y="1450"/>
                      </a:lnTo>
                      <a:lnTo>
                        <a:pt x="14525" y="1694"/>
                      </a:lnTo>
                      <a:lnTo>
                        <a:pt x="14056" y="1954"/>
                      </a:lnTo>
                      <a:lnTo>
                        <a:pt x="13635" y="2244"/>
                      </a:lnTo>
                      <a:lnTo>
                        <a:pt x="13213" y="2549"/>
                      </a:lnTo>
                      <a:lnTo>
                        <a:pt x="13213" y="2549"/>
                      </a:lnTo>
                      <a:lnTo>
                        <a:pt x="12838" y="2870"/>
                      </a:lnTo>
                      <a:lnTo>
                        <a:pt x="12463" y="3206"/>
                      </a:lnTo>
                      <a:lnTo>
                        <a:pt x="12135" y="3541"/>
                      </a:lnTo>
                      <a:lnTo>
                        <a:pt x="11807" y="3893"/>
                      </a:lnTo>
                      <a:lnTo>
                        <a:pt x="11526" y="4244"/>
                      </a:lnTo>
                      <a:lnTo>
                        <a:pt x="11245" y="4610"/>
                      </a:lnTo>
                      <a:lnTo>
                        <a:pt x="11011" y="4992"/>
                      </a:lnTo>
                      <a:lnTo>
                        <a:pt x="10777" y="5358"/>
                      </a:lnTo>
                      <a:lnTo>
                        <a:pt x="10589" y="5755"/>
                      </a:lnTo>
                      <a:lnTo>
                        <a:pt x="10449" y="6152"/>
                      </a:lnTo>
                      <a:lnTo>
                        <a:pt x="10167" y="6961"/>
                      </a:lnTo>
                      <a:lnTo>
                        <a:pt x="10027" y="7816"/>
                      </a:lnTo>
                      <a:lnTo>
                        <a:pt x="9980" y="8686"/>
                      </a:lnTo>
                      <a:lnTo>
                        <a:pt x="9980" y="8686"/>
                      </a:lnTo>
                      <a:lnTo>
                        <a:pt x="9980" y="9281"/>
                      </a:lnTo>
                      <a:lnTo>
                        <a:pt x="10074" y="9846"/>
                      </a:lnTo>
                      <a:lnTo>
                        <a:pt x="10167" y="10395"/>
                      </a:lnTo>
                      <a:lnTo>
                        <a:pt x="10355" y="10945"/>
                      </a:lnTo>
                      <a:lnTo>
                        <a:pt x="10542" y="11464"/>
                      </a:lnTo>
                      <a:lnTo>
                        <a:pt x="10777" y="11968"/>
                      </a:lnTo>
                      <a:lnTo>
                        <a:pt x="11058" y="12472"/>
                      </a:lnTo>
                      <a:lnTo>
                        <a:pt x="11386" y="12945"/>
                      </a:lnTo>
                      <a:lnTo>
                        <a:pt x="11386" y="12945"/>
                      </a:lnTo>
                      <a:lnTo>
                        <a:pt x="11386" y="12991"/>
                      </a:lnTo>
                      <a:lnTo>
                        <a:pt x="11386" y="12991"/>
                      </a:lnTo>
                      <a:lnTo>
                        <a:pt x="11854" y="13494"/>
                      </a:lnTo>
                      <a:lnTo>
                        <a:pt x="17758" y="20821"/>
                      </a:lnTo>
                      <a:lnTo>
                        <a:pt x="17758" y="20821"/>
                      </a:lnTo>
                      <a:lnTo>
                        <a:pt x="17898" y="20944"/>
                      </a:lnTo>
                      <a:lnTo>
                        <a:pt x="18133" y="21066"/>
                      </a:lnTo>
                      <a:lnTo>
                        <a:pt x="18367" y="21173"/>
                      </a:lnTo>
                      <a:lnTo>
                        <a:pt x="18695" y="21279"/>
                      </a:lnTo>
                      <a:lnTo>
                        <a:pt x="18695" y="21279"/>
                      </a:lnTo>
                      <a:lnTo>
                        <a:pt x="19117" y="21402"/>
                      </a:lnTo>
                      <a:lnTo>
                        <a:pt x="19585" y="21493"/>
                      </a:lnTo>
                      <a:lnTo>
                        <a:pt x="20101" y="21554"/>
                      </a:lnTo>
                      <a:lnTo>
                        <a:pt x="20663" y="21600"/>
                      </a:lnTo>
                      <a:lnTo>
                        <a:pt x="20663" y="21600"/>
                      </a:lnTo>
                      <a:lnTo>
                        <a:pt x="20522" y="21600"/>
                      </a:lnTo>
                      <a:lnTo>
                        <a:pt x="20522" y="21600"/>
                      </a:lnTo>
                      <a:lnTo>
                        <a:pt x="20194" y="21585"/>
                      </a:lnTo>
                      <a:lnTo>
                        <a:pt x="19913" y="21585"/>
                      </a:lnTo>
                      <a:lnTo>
                        <a:pt x="19913" y="21585"/>
                      </a:ln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 sz="2000"/>
                </a:p>
              </p:txBody>
            </p:sp>
            <p:sp>
              <p:nvSpPr>
                <p:cNvPr id="33" name="Shape 16407"/>
                <p:cNvSpPr/>
                <p:nvPr/>
              </p:nvSpPr>
              <p:spPr>
                <a:xfrm>
                  <a:off x="-56142" y="4130"/>
                  <a:ext cx="2384316" cy="584301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5"/>
                      </a:moveTo>
                      <a:lnTo>
                        <a:pt x="21600" y="21600"/>
                      </a:lnTo>
                      <a:lnTo>
                        <a:pt x="21600" y="21600"/>
                      </a:lnTo>
                      <a:lnTo>
                        <a:pt x="21338" y="21600"/>
                      </a:lnTo>
                      <a:lnTo>
                        <a:pt x="21338" y="21600"/>
                      </a:lnTo>
                      <a:lnTo>
                        <a:pt x="20851" y="21600"/>
                      </a:lnTo>
                      <a:lnTo>
                        <a:pt x="20851" y="21600"/>
                      </a:lnTo>
                      <a:lnTo>
                        <a:pt x="20402" y="21554"/>
                      </a:lnTo>
                      <a:lnTo>
                        <a:pt x="19990" y="21493"/>
                      </a:lnTo>
                      <a:lnTo>
                        <a:pt x="19616" y="21401"/>
                      </a:lnTo>
                      <a:lnTo>
                        <a:pt x="19279" y="21279"/>
                      </a:lnTo>
                      <a:lnTo>
                        <a:pt x="19279" y="21279"/>
                      </a:lnTo>
                      <a:lnTo>
                        <a:pt x="19017" y="21172"/>
                      </a:lnTo>
                      <a:lnTo>
                        <a:pt x="18830" y="21065"/>
                      </a:lnTo>
                      <a:lnTo>
                        <a:pt x="18643" y="20943"/>
                      </a:lnTo>
                      <a:lnTo>
                        <a:pt x="18530" y="20821"/>
                      </a:lnTo>
                      <a:lnTo>
                        <a:pt x="13814" y="13489"/>
                      </a:lnTo>
                      <a:lnTo>
                        <a:pt x="13814" y="13489"/>
                      </a:lnTo>
                      <a:lnTo>
                        <a:pt x="13439" y="12984"/>
                      </a:lnTo>
                      <a:lnTo>
                        <a:pt x="13439" y="12984"/>
                      </a:lnTo>
                      <a:lnTo>
                        <a:pt x="13439" y="12939"/>
                      </a:lnTo>
                      <a:lnTo>
                        <a:pt x="13439" y="12939"/>
                      </a:lnTo>
                      <a:lnTo>
                        <a:pt x="13177" y="12465"/>
                      </a:lnTo>
                      <a:lnTo>
                        <a:pt x="12953" y="11961"/>
                      </a:lnTo>
                      <a:lnTo>
                        <a:pt x="12765" y="11457"/>
                      </a:lnTo>
                      <a:lnTo>
                        <a:pt x="12616" y="10937"/>
                      </a:lnTo>
                      <a:lnTo>
                        <a:pt x="12466" y="10388"/>
                      </a:lnTo>
                      <a:lnTo>
                        <a:pt x="12391" y="9838"/>
                      </a:lnTo>
                      <a:lnTo>
                        <a:pt x="12316" y="9272"/>
                      </a:lnTo>
                      <a:lnTo>
                        <a:pt x="12316" y="8677"/>
                      </a:lnTo>
                      <a:lnTo>
                        <a:pt x="12316" y="8677"/>
                      </a:lnTo>
                      <a:lnTo>
                        <a:pt x="12354" y="7806"/>
                      </a:lnTo>
                      <a:lnTo>
                        <a:pt x="12466" y="6950"/>
                      </a:lnTo>
                      <a:lnTo>
                        <a:pt x="12690" y="6141"/>
                      </a:lnTo>
                      <a:lnTo>
                        <a:pt x="12803" y="5744"/>
                      </a:lnTo>
                      <a:lnTo>
                        <a:pt x="12953" y="5347"/>
                      </a:lnTo>
                      <a:lnTo>
                        <a:pt x="13140" y="4980"/>
                      </a:lnTo>
                      <a:lnTo>
                        <a:pt x="13327" y="4598"/>
                      </a:lnTo>
                      <a:lnTo>
                        <a:pt x="13551" y="4231"/>
                      </a:lnTo>
                      <a:lnTo>
                        <a:pt x="13776" y="3880"/>
                      </a:lnTo>
                      <a:lnTo>
                        <a:pt x="14038" y="3529"/>
                      </a:lnTo>
                      <a:lnTo>
                        <a:pt x="14300" y="3193"/>
                      </a:lnTo>
                      <a:lnTo>
                        <a:pt x="14600" y="2857"/>
                      </a:lnTo>
                      <a:lnTo>
                        <a:pt x="14899" y="2536"/>
                      </a:lnTo>
                      <a:lnTo>
                        <a:pt x="14899" y="2536"/>
                      </a:lnTo>
                      <a:lnTo>
                        <a:pt x="15236" y="2230"/>
                      </a:lnTo>
                      <a:lnTo>
                        <a:pt x="15573" y="1940"/>
                      </a:lnTo>
                      <a:lnTo>
                        <a:pt x="15947" y="1680"/>
                      </a:lnTo>
                      <a:lnTo>
                        <a:pt x="16284" y="1436"/>
                      </a:lnTo>
                      <a:lnTo>
                        <a:pt x="16659" y="1207"/>
                      </a:lnTo>
                      <a:lnTo>
                        <a:pt x="17033" y="993"/>
                      </a:lnTo>
                      <a:lnTo>
                        <a:pt x="17407" y="810"/>
                      </a:lnTo>
                      <a:lnTo>
                        <a:pt x="17819" y="642"/>
                      </a:lnTo>
                      <a:lnTo>
                        <a:pt x="18193" y="489"/>
                      </a:lnTo>
                      <a:lnTo>
                        <a:pt x="18605" y="367"/>
                      </a:lnTo>
                      <a:lnTo>
                        <a:pt x="19017" y="260"/>
                      </a:lnTo>
                      <a:lnTo>
                        <a:pt x="19466" y="168"/>
                      </a:lnTo>
                      <a:lnTo>
                        <a:pt x="19878" y="92"/>
                      </a:lnTo>
                      <a:lnTo>
                        <a:pt x="20327" y="46"/>
                      </a:lnTo>
                      <a:lnTo>
                        <a:pt x="20776" y="15"/>
                      </a:lnTo>
                      <a:lnTo>
                        <a:pt x="21226" y="0"/>
                      </a:lnTo>
                      <a:lnTo>
                        <a:pt x="21226" y="0"/>
                      </a:lnTo>
                      <a:lnTo>
                        <a:pt x="21600" y="15"/>
                      </a:lnTo>
                      <a:lnTo>
                        <a:pt x="21600" y="15"/>
                      </a:lnTo>
                      <a:close/>
                      <a:moveTo>
                        <a:pt x="20365" y="0"/>
                      </a:moveTo>
                      <a:lnTo>
                        <a:pt x="20365" y="0"/>
                      </a:lnTo>
                      <a:lnTo>
                        <a:pt x="19579" y="31"/>
                      </a:lnTo>
                      <a:lnTo>
                        <a:pt x="18792" y="76"/>
                      </a:lnTo>
                      <a:lnTo>
                        <a:pt x="18006" y="137"/>
                      </a:lnTo>
                      <a:lnTo>
                        <a:pt x="17258" y="229"/>
                      </a:lnTo>
                      <a:lnTo>
                        <a:pt x="16509" y="321"/>
                      </a:lnTo>
                      <a:lnTo>
                        <a:pt x="15798" y="443"/>
                      </a:lnTo>
                      <a:lnTo>
                        <a:pt x="15086" y="565"/>
                      </a:lnTo>
                      <a:lnTo>
                        <a:pt x="14375" y="718"/>
                      </a:lnTo>
                      <a:lnTo>
                        <a:pt x="13701" y="886"/>
                      </a:lnTo>
                      <a:lnTo>
                        <a:pt x="13027" y="1069"/>
                      </a:lnTo>
                      <a:lnTo>
                        <a:pt x="12354" y="1283"/>
                      </a:lnTo>
                      <a:lnTo>
                        <a:pt x="11717" y="1497"/>
                      </a:lnTo>
                      <a:lnTo>
                        <a:pt x="11081" y="1741"/>
                      </a:lnTo>
                      <a:lnTo>
                        <a:pt x="10482" y="2001"/>
                      </a:lnTo>
                      <a:lnTo>
                        <a:pt x="9845" y="2261"/>
                      </a:lnTo>
                      <a:lnTo>
                        <a:pt x="9284" y="2551"/>
                      </a:lnTo>
                      <a:lnTo>
                        <a:pt x="9284" y="2551"/>
                      </a:lnTo>
                      <a:lnTo>
                        <a:pt x="8685" y="2887"/>
                      </a:lnTo>
                      <a:lnTo>
                        <a:pt x="8123" y="3208"/>
                      </a:lnTo>
                      <a:lnTo>
                        <a:pt x="7599" y="3544"/>
                      </a:lnTo>
                      <a:lnTo>
                        <a:pt x="7113" y="3895"/>
                      </a:lnTo>
                      <a:lnTo>
                        <a:pt x="6663" y="4247"/>
                      </a:lnTo>
                      <a:lnTo>
                        <a:pt x="6252" y="4613"/>
                      </a:lnTo>
                      <a:lnTo>
                        <a:pt x="5915" y="4980"/>
                      </a:lnTo>
                      <a:lnTo>
                        <a:pt x="5578" y="5362"/>
                      </a:lnTo>
                      <a:lnTo>
                        <a:pt x="5278" y="5759"/>
                      </a:lnTo>
                      <a:lnTo>
                        <a:pt x="5016" y="6141"/>
                      </a:lnTo>
                      <a:lnTo>
                        <a:pt x="4829" y="6553"/>
                      </a:lnTo>
                      <a:lnTo>
                        <a:pt x="4642" y="6966"/>
                      </a:lnTo>
                      <a:lnTo>
                        <a:pt x="4530" y="7378"/>
                      </a:lnTo>
                      <a:lnTo>
                        <a:pt x="4417" y="7806"/>
                      </a:lnTo>
                      <a:lnTo>
                        <a:pt x="4342" y="8249"/>
                      </a:lnTo>
                      <a:lnTo>
                        <a:pt x="4342" y="8692"/>
                      </a:lnTo>
                      <a:lnTo>
                        <a:pt x="4342" y="8692"/>
                      </a:lnTo>
                      <a:lnTo>
                        <a:pt x="4380" y="9165"/>
                      </a:lnTo>
                      <a:lnTo>
                        <a:pt x="4417" y="9624"/>
                      </a:lnTo>
                      <a:lnTo>
                        <a:pt x="4567" y="10067"/>
                      </a:lnTo>
                      <a:lnTo>
                        <a:pt x="4717" y="10510"/>
                      </a:lnTo>
                      <a:lnTo>
                        <a:pt x="4717" y="10510"/>
                      </a:lnTo>
                      <a:lnTo>
                        <a:pt x="4867" y="10831"/>
                      </a:lnTo>
                      <a:lnTo>
                        <a:pt x="5016" y="11151"/>
                      </a:lnTo>
                      <a:lnTo>
                        <a:pt x="5203" y="11457"/>
                      </a:lnTo>
                      <a:lnTo>
                        <a:pt x="5391" y="11762"/>
                      </a:lnTo>
                      <a:lnTo>
                        <a:pt x="5615" y="12068"/>
                      </a:lnTo>
                      <a:lnTo>
                        <a:pt x="5877" y="12373"/>
                      </a:lnTo>
                      <a:lnTo>
                        <a:pt x="6177" y="12664"/>
                      </a:lnTo>
                      <a:lnTo>
                        <a:pt x="6476" y="12954"/>
                      </a:lnTo>
                      <a:lnTo>
                        <a:pt x="6476" y="12954"/>
                      </a:lnTo>
                      <a:lnTo>
                        <a:pt x="6514" y="13000"/>
                      </a:lnTo>
                      <a:lnTo>
                        <a:pt x="6514" y="13000"/>
                      </a:lnTo>
                      <a:lnTo>
                        <a:pt x="6813" y="13244"/>
                      </a:lnTo>
                      <a:lnTo>
                        <a:pt x="7150" y="13489"/>
                      </a:lnTo>
                      <a:lnTo>
                        <a:pt x="16134" y="20821"/>
                      </a:lnTo>
                      <a:lnTo>
                        <a:pt x="16134" y="20821"/>
                      </a:lnTo>
                      <a:lnTo>
                        <a:pt x="16359" y="20943"/>
                      </a:lnTo>
                      <a:lnTo>
                        <a:pt x="16659" y="21065"/>
                      </a:lnTo>
                      <a:lnTo>
                        <a:pt x="17033" y="21172"/>
                      </a:lnTo>
                      <a:lnTo>
                        <a:pt x="17482" y="21279"/>
                      </a:lnTo>
                      <a:lnTo>
                        <a:pt x="17482" y="21279"/>
                      </a:lnTo>
                      <a:lnTo>
                        <a:pt x="18081" y="21386"/>
                      </a:lnTo>
                      <a:lnTo>
                        <a:pt x="18755" y="21478"/>
                      </a:lnTo>
                      <a:lnTo>
                        <a:pt x="19504" y="21539"/>
                      </a:lnTo>
                      <a:lnTo>
                        <a:pt x="20252" y="21585"/>
                      </a:lnTo>
                      <a:lnTo>
                        <a:pt x="20252" y="21585"/>
                      </a:lnTo>
                      <a:lnTo>
                        <a:pt x="19204" y="21539"/>
                      </a:lnTo>
                      <a:lnTo>
                        <a:pt x="18231" y="21478"/>
                      </a:lnTo>
                      <a:lnTo>
                        <a:pt x="17332" y="21386"/>
                      </a:lnTo>
                      <a:lnTo>
                        <a:pt x="16509" y="21264"/>
                      </a:lnTo>
                      <a:lnTo>
                        <a:pt x="16509" y="21264"/>
                      </a:lnTo>
                      <a:lnTo>
                        <a:pt x="15947" y="21157"/>
                      </a:lnTo>
                      <a:lnTo>
                        <a:pt x="15498" y="21050"/>
                      </a:lnTo>
                      <a:lnTo>
                        <a:pt x="15086" y="20943"/>
                      </a:lnTo>
                      <a:lnTo>
                        <a:pt x="14824" y="20821"/>
                      </a:lnTo>
                      <a:lnTo>
                        <a:pt x="3519" y="13458"/>
                      </a:lnTo>
                      <a:lnTo>
                        <a:pt x="3519" y="13458"/>
                      </a:lnTo>
                      <a:lnTo>
                        <a:pt x="2733" y="12969"/>
                      </a:lnTo>
                      <a:lnTo>
                        <a:pt x="2733" y="12969"/>
                      </a:lnTo>
                      <a:lnTo>
                        <a:pt x="2695" y="12923"/>
                      </a:lnTo>
                      <a:lnTo>
                        <a:pt x="2695" y="12923"/>
                      </a:lnTo>
                      <a:lnTo>
                        <a:pt x="2358" y="12679"/>
                      </a:lnTo>
                      <a:lnTo>
                        <a:pt x="2059" y="12450"/>
                      </a:lnTo>
                      <a:lnTo>
                        <a:pt x="1797" y="12190"/>
                      </a:lnTo>
                      <a:lnTo>
                        <a:pt x="1535" y="11946"/>
                      </a:lnTo>
                      <a:lnTo>
                        <a:pt x="1273" y="11686"/>
                      </a:lnTo>
                      <a:lnTo>
                        <a:pt x="1048" y="11426"/>
                      </a:lnTo>
                      <a:lnTo>
                        <a:pt x="861" y="11167"/>
                      </a:lnTo>
                      <a:lnTo>
                        <a:pt x="674" y="10907"/>
                      </a:lnTo>
                      <a:lnTo>
                        <a:pt x="524" y="10632"/>
                      </a:lnTo>
                      <a:lnTo>
                        <a:pt x="374" y="10372"/>
                      </a:lnTo>
                      <a:lnTo>
                        <a:pt x="150" y="9807"/>
                      </a:lnTo>
                      <a:lnTo>
                        <a:pt x="37" y="9242"/>
                      </a:lnTo>
                      <a:lnTo>
                        <a:pt x="0" y="8661"/>
                      </a:lnTo>
                      <a:lnTo>
                        <a:pt x="0" y="8661"/>
                      </a:lnTo>
                      <a:lnTo>
                        <a:pt x="0" y="8234"/>
                      </a:lnTo>
                      <a:lnTo>
                        <a:pt x="75" y="7806"/>
                      </a:lnTo>
                      <a:lnTo>
                        <a:pt x="187" y="7393"/>
                      </a:lnTo>
                      <a:lnTo>
                        <a:pt x="374" y="6996"/>
                      </a:lnTo>
                      <a:lnTo>
                        <a:pt x="374" y="6996"/>
                      </a:lnTo>
                      <a:lnTo>
                        <a:pt x="524" y="6676"/>
                      </a:lnTo>
                      <a:lnTo>
                        <a:pt x="711" y="6370"/>
                      </a:lnTo>
                      <a:lnTo>
                        <a:pt x="936" y="6064"/>
                      </a:lnTo>
                      <a:lnTo>
                        <a:pt x="1160" y="5759"/>
                      </a:lnTo>
                      <a:lnTo>
                        <a:pt x="1423" y="5469"/>
                      </a:lnTo>
                      <a:lnTo>
                        <a:pt x="1722" y="5179"/>
                      </a:lnTo>
                      <a:lnTo>
                        <a:pt x="2059" y="4888"/>
                      </a:lnTo>
                      <a:lnTo>
                        <a:pt x="2396" y="4613"/>
                      </a:lnTo>
                      <a:lnTo>
                        <a:pt x="2770" y="4323"/>
                      </a:lnTo>
                      <a:lnTo>
                        <a:pt x="3182" y="4063"/>
                      </a:lnTo>
                      <a:lnTo>
                        <a:pt x="3631" y="3788"/>
                      </a:lnTo>
                      <a:lnTo>
                        <a:pt x="4080" y="3529"/>
                      </a:lnTo>
                      <a:lnTo>
                        <a:pt x="4567" y="3269"/>
                      </a:lnTo>
                      <a:lnTo>
                        <a:pt x="5091" y="3009"/>
                      </a:lnTo>
                      <a:lnTo>
                        <a:pt x="5653" y="2765"/>
                      </a:lnTo>
                      <a:lnTo>
                        <a:pt x="6214" y="2521"/>
                      </a:lnTo>
                      <a:lnTo>
                        <a:pt x="6214" y="2521"/>
                      </a:lnTo>
                      <a:lnTo>
                        <a:pt x="6963" y="2230"/>
                      </a:lnTo>
                      <a:lnTo>
                        <a:pt x="7712" y="1955"/>
                      </a:lnTo>
                      <a:lnTo>
                        <a:pt x="8535" y="1696"/>
                      </a:lnTo>
                      <a:lnTo>
                        <a:pt x="9321" y="1466"/>
                      </a:lnTo>
                      <a:lnTo>
                        <a:pt x="10145" y="1237"/>
                      </a:lnTo>
                      <a:lnTo>
                        <a:pt x="10968" y="1039"/>
                      </a:lnTo>
                      <a:lnTo>
                        <a:pt x="11829" y="855"/>
                      </a:lnTo>
                      <a:lnTo>
                        <a:pt x="12728" y="687"/>
                      </a:lnTo>
                      <a:lnTo>
                        <a:pt x="13626" y="535"/>
                      </a:lnTo>
                      <a:lnTo>
                        <a:pt x="14525" y="412"/>
                      </a:lnTo>
                      <a:lnTo>
                        <a:pt x="15461" y="290"/>
                      </a:lnTo>
                      <a:lnTo>
                        <a:pt x="16397" y="199"/>
                      </a:lnTo>
                      <a:lnTo>
                        <a:pt x="17370" y="122"/>
                      </a:lnTo>
                      <a:lnTo>
                        <a:pt x="18343" y="61"/>
                      </a:lnTo>
                      <a:lnTo>
                        <a:pt x="19354" y="31"/>
                      </a:lnTo>
                      <a:lnTo>
                        <a:pt x="20365" y="0"/>
                      </a:lnTo>
                      <a:lnTo>
                        <a:pt x="20365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 sz="2000"/>
                </a:p>
              </p:txBody>
            </p:sp>
          </p:grpSp>
          <p:sp>
            <p:nvSpPr>
              <p:cNvPr id="29" name="Shape 16409"/>
              <p:cNvSpPr/>
              <p:nvPr/>
            </p:nvSpPr>
            <p:spPr>
              <a:xfrm>
                <a:off x="-414668" y="1916555"/>
                <a:ext cx="2384317" cy="14823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639" y="7360"/>
                    </a:moveTo>
                    <a:cubicBezTo>
                      <a:pt x="18340" y="3662"/>
                      <a:pt x="16412" y="814"/>
                      <a:pt x="14071" y="814"/>
                    </a:cubicBezTo>
                    <a:cubicBezTo>
                      <a:pt x="12923" y="814"/>
                      <a:pt x="11913" y="1479"/>
                      <a:pt x="11110" y="2552"/>
                    </a:cubicBezTo>
                    <a:cubicBezTo>
                      <a:pt x="10352" y="999"/>
                      <a:pt x="9182" y="0"/>
                      <a:pt x="7873" y="0"/>
                    </a:cubicBezTo>
                    <a:cubicBezTo>
                      <a:pt x="5899" y="0"/>
                      <a:pt x="4247" y="2219"/>
                      <a:pt x="3856" y="5215"/>
                    </a:cubicBezTo>
                    <a:cubicBezTo>
                      <a:pt x="1699" y="5437"/>
                      <a:pt x="0" y="8285"/>
                      <a:pt x="0" y="11799"/>
                    </a:cubicBezTo>
                    <a:cubicBezTo>
                      <a:pt x="0" y="15460"/>
                      <a:pt x="1859" y="18456"/>
                      <a:pt x="4132" y="18456"/>
                    </a:cubicBezTo>
                    <a:cubicBezTo>
                      <a:pt x="4614" y="18456"/>
                      <a:pt x="5073" y="18308"/>
                      <a:pt x="5509" y="18049"/>
                    </a:cubicBezTo>
                    <a:cubicBezTo>
                      <a:pt x="6267" y="19714"/>
                      <a:pt x="7460" y="20786"/>
                      <a:pt x="8837" y="20786"/>
                    </a:cubicBezTo>
                    <a:cubicBezTo>
                      <a:pt x="9687" y="20786"/>
                      <a:pt x="10467" y="20379"/>
                      <a:pt x="11110" y="19677"/>
                    </a:cubicBezTo>
                    <a:cubicBezTo>
                      <a:pt x="11867" y="20860"/>
                      <a:pt x="12877" y="21600"/>
                      <a:pt x="13979" y="21600"/>
                    </a:cubicBezTo>
                    <a:cubicBezTo>
                      <a:pt x="15632" y="21600"/>
                      <a:pt x="17055" y="20010"/>
                      <a:pt x="17698" y="17753"/>
                    </a:cubicBezTo>
                    <a:cubicBezTo>
                      <a:pt x="17904" y="17827"/>
                      <a:pt x="18111" y="17864"/>
                      <a:pt x="18340" y="17864"/>
                    </a:cubicBezTo>
                    <a:cubicBezTo>
                      <a:pt x="20131" y="17864"/>
                      <a:pt x="21600" y="15497"/>
                      <a:pt x="21600" y="12575"/>
                    </a:cubicBezTo>
                    <a:cubicBezTo>
                      <a:pt x="21600" y="9838"/>
                      <a:pt x="20292" y="7619"/>
                      <a:pt x="18639" y="7360"/>
                    </a:cubicBezTo>
                    <a:close/>
                    <a:moveTo>
                      <a:pt x="18639" y="7360"/>
                    </a:moveTo>
                    <a:cubicBezTo>
                      <a:pt x="18639" y="7360"/>
                      <a:pt x="18639" y="7360"/>
                      <a:pt x="18639" y="7360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sz="2000"/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1991544" y="2039042"/>
              <a:ext cx="3312955" cy="1959073"/>
              <a:chOff x="1904527" y="3462044"/>
              <a:chExt cx="3312955" cy="1959073"/>
            </a:xfrm>
          </p:grpSpPr>
          <p:sp>
            <p:nvSpPr>
              <p:cNvPr id="9" name="Shape 16372"/>
              <p:cNvSpPr/>
              <p:nvPr/>
            </p:nvSpPr>
            <p:spPr>
              <a:xfrm flipH="1">
                <a:off x="2403969" y="4068447"/>
                <a:ext cx="1" cy="999120"/>
              </a:xfrm>
              <a:prstGeom prst="line">
                <a:avLst/>
              </a:prstGeom>
              <a:ln w="3175">
                <a:solidFill>
                  <a:srgbClr val="DCDEE0"/>
                </a:solidFill>
                <a:miter lim="400000"/>
                <a:headEnd type="oval"/>
              </a:ln>
            </p:spPr>
            <p:txBody>
              <a:bodyPr lIns="25400" tIns="25400" rIns="25400" bIns="25400" anchor="ctr"/>
              <a:lstStyle/>
              <a:p>
                <a:pPr>
                  <a:defRPr sz="3200" cap="none">
                    <a:solidFill>
                      <a:srgbClr val="000000"/>
                    </a:solidFill>
                  </a:defRPr>
                </a:pPr>
                <a:endParaRPr sz="1600"/>
              </a:p>
            </p:txBody>
          </p:sp>
          <p:sp>
            <p:nvSpPr>
              <p:cNvPr id="10" name="Shape 16373"/>
              <p:cNvSpPr/>
              <p:nvPr/>
            </p:nvSpPr>
            <p:spPr>
              <a:xfrm>
                <a:off x="2086469" y="3483554"/>
                <a:ext cx="635001" cy="635001"/>
              </a:xfrm>
              <a:prstGeom prst="ellipse">
                <a:avLst/>
              </a:prstGeom>
              <a:solidFill>
                <a:schemeClr val="accent1"/>
              </a:solidFill>
              <a:ln w="12700">
                <a:miter lim="400000"/>
              </a:ln>
            </p:spPr>
            <p:txBody>
              <a:bodyPr wrap="none" lIns="25400" tIns="25400" rIns="25400" bIns="25400" anchor="ctr"/>
              <a:lstStyle/>
              <a:p>
                <a:pPr algn="ctr"/>
                <a:r>
                  <a:rPr lang="zh-CN" altLang="en-US" sz="1200">
                    <a:solidFill>
                      <a:schemeClr val="bg1"/>
                    </a:solidFill>
                  </a:rPr>
                  <a:t>关键词</a:t>
                </a:r>
                <a:endParaRPr sz="1200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Shape 16374"/>
              <p:cNvSpPr/>
              <p:nvPr/>
            </p:nvSpPr>
            <p:spPr>
              <a:xfrm>
                <a:off x="1904527" y="5147259"/>
                <a:ext cx="998886" cy="273858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lIns="25400" tIns="25400" rIns="25400" bIns="25400" anchor="ctr">
                <a:spAutoFit/>
              </a:bodyPr>
              <a:lstStyle>
                <a:lvl1pPr>
                  <a:lnSpc>
                    <a:spcPct val="150000"/>
                  </a:lnSpc>
                  <a:spcBef>
                    <a:spcPts val="4500"/>
                  </a:spcBef>
                  <a:defRPr sz="2200" cap="none"/>
                </a:lvl1pPr>
              </a:lstStyle>
              <a:p>
                <a:pPr algn="ctr"/>
                <a:r>
                  <a:rPr sz="1100"/>
                  <a:t>201</a:t>
                </a:r>
                <a:r>
                  <a:rPr lang="en-US" altLang="zh-CN" sz="1100"/>
                  <a:t>5</a:t>
                </a:r>
                <a:endParaRPr sz="1100"/>
              </a:p>
            </p:txBody>
          </p:sp>
          <p:sp>
            <p:nvSpPr>
              <p:cNvPr id="12" name="Shape 16376"/>
              <p:cNvSpPr/>
              <p:nvPr/>
            </p:nvSpPr>
            <p:spPr>
              <a:xfrm>
                <a:off x="3172910" y="4475846"/>
                <a:ext cx="1" cy="591721"/>
              </a:xfrm>
              <a:prstGeom prst="line">
                <a:avLst/>
              </a:prstGeom>
              <a:ln w="3175">
                <a:solidFill>
                  <a:srgbClr val="DCDEE0"/>
                </a:solidFill>
                <a:miter lim="400000"/>
                <a:headEnd type="oval"/>
              </a:ln>
            </p:spPr>
            <p:txBody>
              <a:bodyPr lIns="25400" tIns="25400" rIns="25400" bIns="25400" anchor="ctr"/>
              <a:lstStyle/>
              <a:p>
                <a:pPr>
                  <a:defRPr sz="3200" cap="none">
                    <a:solidFill>
                      <a:srgbClr val="000000"/>
                    </a:solidFill>
                  </a:defRPr>
                </a:pPr>
                <a:endParaRPr sz="1600"/>
              </a:p>
            </p:txBody>
          </p:sp>
          <p:sp>
            <p:nvSpPr>
              <p:cNvPr id="13" name="Shape 16377"/>
              <p:cNvSpPr/>
              <p:nvPr/>
            </p:nvSpPr>
            <p:spPr>
              <a:xfrm>
                <a:off x="2855411" y="3941725"/>
                <a:ext cx="635001" cy="635001"/>
              </a:xfrm>
              <a:prstGeom prst="ellipse">
                <a:avLst/>
              </a:prstGeom>
              <a:solidFill>
                <a:srgbClr val="309DE2"/>
              </a:solidFill>
              <a:ln w="12700">
                <a:miter lim="400000"/>
              </a:ln>
            </p:spPr>
            <p:txBody>
              <a:bodyPr wrap="none" lIns="25400" tIns="25400" rIns="25400" bIns="25400" anchor="ctr"/>
              <a:lstStyle/>
              <a:p>
                <a:r>
                  <a:rPr lang="zh-CN" altLang="en-US" sz="1200" dirty="0">
                    <a:solidFill>
                      <a:schemeClr val="bg1"/>
                    </a:solidFill>
                  </a:rPr>
                  <a:t>关键词</a:t>
                </a:r>
                <a:endParaRPr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Shape 16378"/>
              <p:cNvSpPr/>
              <p:nvPr/>
            </p:nvSpPr>
            <p:spPr>
              <a:xfrm>
                <a:off x="2673468" y="5147259"/>
                <a:ext cx="998886" cy="273858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lIns="25400" tIns="25400" rIns="25400" bIns="25400" anchor="ctr">
                <a:spAutoFit/>
              </a:bodyPr>
              <a:lstStyle>
                <a:lvl1pPr>
                  <a:lnSpc>
                    <a:spcPct val="150000"/>
                  </a:lnSpc>
                  <a:spcBef>
                    <a:spcPts val="4500"/>
                  </a:spcBef>
                  <a:defRPr sz="2200" cap="none"/>
                </a:lvl1pPr>
              </a:lstStyle>
              <a:p>
                <a:pPr algn="ctr"/>
                <a:r>
                  <a:rPr sz="1100"/>
                  <a:t>201</a:t>
                </a:r>
                <a:r>
                  <a:rPr lang="en-US" altLang="zh-CN" sz="1100"/>
                  <a:t>6</a:t>
                </a:r>
                <a:endParaRPr sz="1100"/>
              </a:p>
            </p:txBody>
          </p:sp>
          <p:sp>
            <p:nvSpPr>
              <p:cNvPr id="15" name="Shape 16380"/>
              <p:cNvSpPr/>
              <p:nvPr/>
            </p:nvSpPr>
            <p:spPr>
              <a:xfrm>
                <a:off x="3932104" y="4068447"/>
                <a:ext cx="1" cy="999120"/>
              </a:xfrm>
              <a:prstGeom prst="line">
                <a:avLst/>
              </a:prstGeom>
              <a:ln w="3175">
                <a:solidFill>
                  <a:srgbClr val="DCDEE0"/>
                </a:solidFill>
                <a:miter lim="400000"/>
                <a:headEnd type="oval"/>
              </a:ln>
            </p:spPr>
            <p:txBody>
              <a:bodyPr lIns="25400" tIns="25400" rIns="25400" bIns="25400" anchor="ctr"/>
              <a:lstStyle/>
              <a:p>
                <a:pPr>
                  <a:defRPr sz="3200" cap="none">
                    <a:solidFill>
                      <a:srgbClr val="000000"/>
                    </a:solidFill>
                  </a:defRPr>
                </a:pPr>
                <a:endParaRPr sz="1600"/>
              </a:p>
            </p:txBody>
          </p:sp>
          <p:sp>
            <p:nvSpPr>
              <p:cNvPr id="16" name="Shape 16381"/>
              <p:cNvSpPr/>
              <p:nvPr/>
            </p:nvSpPr>
            <p:spPr>
              <a:xfrm>
                <a:off x="3614605" y="3462044"/>
                <a:ext cx="635001" cy="635001"/>
              </a:xfrm>
              <a:prstGeom prst="ellipse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wrap="none" lIns="25400" tIns="25400" rIns="25400" bIns="25400" anchor="ctr"/>
              <a:lstStyle/>
              <a:p>
                <a:pPr algn="ctr"/>
                <a:r>
                  <a:rPr lang="zh-CN" altLang="en-US" sz="1200">
                    <a:solidFill>
                      <a:schemeClr val="bg1"/>
                    </a:solidFill>
                  </a:rPr>
                  <a:t>关键词</a:t>
                </a:r>
                <a:endParaRPr sz="120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Shape 16382"/>
              <p:cNvSpPr/>
              <p:nvPr/>
            </p:nvSpPr>
            <p:spPr>
              <a:xfrm>
                <a:off x="3432662" y="5147259"/>
                <a:ext cx="998886" cy="273858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lIns="25400" tIns="25400" rIns="25400" bIns="25400" anchor="ctr">
                <a:spAutoFit/>
              </a:bodyPr>
              <a:lstStyle>
                <a:lvl1pPr>
                  <a:lnSpc>
                    <a:spcPct val="150000"/>
                  </a:lnSpc>
                  <a:spcBef>
                    <a:spcPts val="4500"/>
                  </a:spcBef>
                  <a:defRPr sz="2200" cap="none"/>
                </a:lvl1pPr>
              </a:lstStyle>
              <a:p>
                <a:pPr algn="ctr"/>
                <a:r>
                  <a:rPr sz="1100"/>
                  <a:t>201</a:t>
                </a:r>
                <a:r>
                  <a:rPr lang="en-US" altLang="zh-CN" sz="1100"/>
                  <a:t>7</a:t>
                </a:r>
                <a:endParaRPr sz="1100"/>
              </a:p>
            </p:txBody>
          </p:sp>
          <p:sp>
            <p:nvSpPr>
              <p:cNvPr id="18" name="Shape 16384"/>
              <p:cNvSpPr/>
              <p:nvPr/>
            </p:nvSpPr>
            <p:spPr>
              <a:xfrm>
                <a:off x="4718039" y="4068446"/>
                <a:ext cx="1" cy="999120"/>
              </a:xfrm>
              <a:prstGeom prst="line">
                <a:avLst/>
              </a:prstGeom>
              <a:ln w="3175">
                <a:solidFill>
                  <a:srgbClr val="DCDEE0"/>
                </a:solidFill>
                <a:miter lim="400000"/>
                <a:headEnd type="oval"/>
              </a:ln>
            </p:spPr>
            <p:txBody>
              <a:bodyPr lIns="25400" tIns="25400" rIns="25400" bIns="25400" anchor="ctr"/>
              <a:lstStyle/>
              <a:p>
                <a:pPr>
                  <a:defRPr sz="3200" cap="none">
                    <a:solidFill>
                      <a:srgbClr val="000000"/>
                    </a:solidFill>
                  </a:defRPr>
                </a:pPr>
                <a:endParaRPr sz="1600"/>
              </a:p>
            </p:txBody>
          </p:sp>
          <p:sp>
            <p:nvSpPr>
              <p:cNvPr id="19" name="Shape 16385"/>
              <p:cNvSpPr/>
              <p:nvPr/>
            </p:nvSpPr>
            <p:spPr>
              <a:xfrm>
                <a:off x="4400539" y="3483553"/>
                <a:ext cx="635001" cy="635001"/>
              </a:xfrm>
              <a:prstGeom prst="ellipse">
                <a:avLst/>
              </a:prstGeom>
              <a:solidFill>
                <a:schemeClr val="accent4"/>
              </a:solidFill>
              <a:ln w="12700">
                <a:miter lim="400000"/>
              </a:ln>
            </p:spPr>
            <p:txBody>
              <a:bodyPr wrap="none" lIns="25400" tIns="25400" rIns="25400" bIns="25400" anchor="ctr"/>
              <a:lstStyle/>
              <a:p>
                <a:pPr algn="ctr"/>
                <a:r>
                  <a:rPr lang="zh-CN" altLang="en-US" sz="1200">
                    <a:solidFill>
                      <a:schemeClr val="bg1"/>
                    </a:solidFill>
                  </a:rPr>
                  <a:t>关键词</a:t>
                </a:r>
                <a:endParaRPr sz="120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Shape 16386"/>
              <p:cNvSpPr/>
              <p:nvPr/>
            </p:nvSpPr>
            <p:spPr>
              <a:xfrm>
                <a:off x="4218596" y="5147259"/>
                <a:ext cx="998886" cy="273858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lIns="25400" tIns="25400" rIns="25400" bIns="25400" anchor="ctr">
                <a:spAutoFit/>
              </a:bodyPr>
              <a:lstStyle>
                <a:lvl1pPr>
                  <a:lnSpc>
                    <a:spcPct val="150000"/>
                  </a:lnSpc>
                  <a:spcBef>
                    <a:spcPts val="4500"/>
                  </a:spcBef>
                  <a:defRPr sz="2200" cap="none"/>
                </a:lvl1pPr>
              </a:lstStyle>
              <a:p>
                <a:pPr algn="ctr"/>
                <a:r>
                  <a:rPr sz="1100"/>
                  <a:t>201</a:t>
                </a:r>
                <a:r>
                  <a:rPr lang="en-US" altLang="zh-CN" sz="1100"/>
                  <a:t>8</a:t>
                </a:r>
                <a:endParaRPr sz="1100"/>
              </a:p>
            </p:txBody>
          </p:sp>
        </p:grpSp>
        <p:sp>
          <p:nvSpPr>
            <p:cNvPr id="7" name="Text Placeholder 2"/>
            <p:cNvSpPr txBox="1"/>
            <p:nvPr/>
          </p:nvSpPr>
          <p:spPr>
            <a:xfrm>
              <a:off x="2212620" y="4623861"/>
              <a:ext cx="8714061" cy="988830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3765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1pPr>
              <a:lvl2pPr marL="685800" indent="-228600" algn="l" defTabSz="913765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</a:defRPr>
              </a:lvl2pPr>
              <a:lvl3pPr marL="1143000" indent="-228600" algn="l" defTabSz="913765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</a:defRPr>
              </a:lvl3pPr>
              <a:lvl4pPr marL="1600200" indent="-228600" algn="l" defTabSz="913765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</a:defRPr>
              </a:lvl4pPr>
              <a:lvl5pPr marL="2057400" indent="-228600" algn="l" defTabSz="913765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</a:defRPr>
              </a:lvl5pPr>
              <a:lvl6pPr marL="2513965" indent="-228600" algn="l" defTabSz="913765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6pPr>
              <a:lvl7pPr marL="2971165" indent="-228600" algn="l" defTabSz="913765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7pPr>
              <a:lvl8pPr marL="3428365" indent="-228600" algn="l" defTabSz="913765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8pPr>
              <a:lvl9pPr marL="3885565" indent="-228600" algn="l" defTabSz="913765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lvl="0"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点击输入替换内容</a:t>
              </a:r>
              <a:endParaRPr lang="en-US" altLang="zh-CN" sz="10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点击输入替换内容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8" name="Content Placeholder 4"/>
            <p:cNvSpPr txBox="1"/>
            <p:nvPr/>
          </p:nvSpPr>
          <p:spPr>
            <a:xfrm>
              <a:off x="2212620" y="4237599"/>
              <a:ext cx="2317569" cy="355361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3765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1pPr>
              <a:lvl2pPr marL="685800" indent="-228600" algn="l" defTabSz="913765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</a:defRPr>
              </a:lvl2pPr>
              <a:lvl3pPr marL="1143000" indent="-228600" algn="l" defTabSz="913765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</a:defRPr>
              </a:lvl3pPr>
              <a:lvl4pPr marL="1600200" indent="-228600" algn="l" defTabSz="913765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</a:defRPr>
              </a:lvl4pPr>
              <a:lvl5pPr marL="2057400" indent="-228600" algn="l" defTabSz="913765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</a:defRPr>
              </a:lvl5pPr>
              <a:lvl6pPr marL="2513965" indent="-228600" algn="l" defTabSz="913765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6pPr>
              <a:lvl7pPr marL="2971165" indent="-228600" algn="l" defTabSz="913765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7pPr>
              <a:lvl8pPr marL="3428365" indent="-228600" algn="l" defTabSz="913765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8pPr>
              <a:lvl9pPr marL="3885565" indent="-228600" algn="l" defTabSz="913765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lvl="0" indent="0" defTabSz="913765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zh-CN" altLang="en-US" sz="1400" b="1">
                  <a:solidFill>
                    <a:srgbClr val="333639"/>
                  </a:solidFill>
                </a:rPr>
                <a:t>标题文本预设</a:t>
              </a:r>
            </a:p>
          </p:txBody>
        </p:sp>
      </p:grpSp>
      <p:sp>
        <p:nvSpPr>
          <p:cNvPr id="41" name="Title 1"/>
          <p:cNvSpPr txBox="1"/>
          <p:nvPr/>
        </p:nvSpPr>
        <p:spPr>
          <a:xfrm>
            <a:off x="475338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/>
          <p:nvPr/>
        </p:nvGrpSpPr>
        <p:grpSpPr>
          <a:xfrm>
            <a:off x="3414446" y="1003341"/>
            <a:ext cx="2315110" cy="3287845"/>
            <a:chOff x="3414446" y="1003341"/>
            <a:chExt cx="2315110" cy="3287845"/>
          </a:xfrm>
        </p:grpSpPr>
        <p:sp>
          <p:nvSpPr>
            <p:cNvPr id="15" name="íṩľíḍè-Freeform: Shape 40"/>
            <p:cNvSpPr/>
            <p:nvPr/>
          </p:nvSpPr>
          <p:spPr bwMode="auto">
            <a:xfrm>
              <a:off x="3414446" y="1003341"/>
              <a:ext cx="2315110" cy="3287845"/>
            </a:xfrm>
            <a:custGeom>
              <a:avLst/>
              <a:gdLst>
                <a:gd name="T0" fmla="*/ 834 w 834"/>
                <a:gd name="T1" fmla="*/ 1133 h 1183"/>
                <a:gd name="T2" fmla="*/ 785 w 834"/>
                <a:gd name="T3" fmla="*/ 1183 h 1183"/>
                <a:gd name="T4" fmla="*/ 50 w 834"/>
                <a:gd name="T5" fmla="*/ 1183 h 1183"/>
                <a:gd name="T6" fmla="*/ 0 w 834"/>
                <a:gd name="T7" fmla="*/ 1133 h 1183"/>
                <a:gd name="T8" fmla="*/ 0 w 834"/>
                <a:gd name="T9" fmla="*/ 49 h 1183"/>
                <a:gd name="T10" fmla="*/ 50 w 834"/>
                <a:gd name="T11" fmla="*/ 0 h 1183"/>
                <a:gd name="T12" fmla="*/ 785 w 834"/>
                <a:gd name="T13" fmla="*/ 0 h 1183"/>
                <a:gd name="T14" fmla="*/ 834 w 834"/>
                <a:gd name="T15" fmla="*/ 49 h 1183"/>
                <a:gd name="T16" fmla="*/ 834 w 834"/>
                <a:gd name="T17" fmla="*/ 1133 h 1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4" h="1183">
                  <a:moveTo>
                    <a:pt x="834" y="1133"/>
                  </a:moveTo>
                  <a:cubicBezTo>
                    <a:pt x="834" y="1160"/>
                    <a:pt x="812" y="1183"/>
                    <a:pt x="785" y="1183"/>
                  </a:cubicBezTo>
                  <a:cubicBezTo>
                    <a:pt x="50" y="1183"/>
                    <a:pt x="50" y="1183"/>
                    <a:pt x="50" y="1183"/>
                  </a:cubicBezTo>
                  <a:cubicBezTo>
                    <a:pt x="22" y="1183"/>
                    <a:pt x="0" y="1160"/>
                    <a:pt x="0" y="1133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22"/>
                    <a:pt x="22" y="0"/>
                    <a:pt x="50" y="0"/>
                  </a:cubicBezTo>
                  <a:cubicBezTo>
                    <a:pt x="785" y="0"/>
                    <a:pt x="785" y="0"/>
                    <a:pt x="785" y="0"/>
                  </a:cubicBezTo>
                  <a:cubicBezTo>
                    <a:pt x="812" y="0"/>
                    <a:pt x="834" y="22"/>
                    <a:pt x="834" y="49"/>
                  </a:cubicBezTo>
                  <a:cubicBezTo>
                    <a:pt x="834" y="1133"/>
                    <a:pt x="834" y="1133"/>
                    <a:pt x="834" y="1133"/>
                  </a:cubicBezTo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íṩľíḍè-Freeform: Shape 41"/>
            <p:cNvSpPr/>
            <p:nvPr/>
          </p:nvSpPr>
          <p:spPr bwMode="auto">
            <a:xfrm>
              <a:off x="3428342" y="1014458"/>
              <a:ext cx="2290096" cy="3262831"/>
            </a:xfrm>
            <a:custGeom>
              <a:avLst/>
              <a:gdLst>
                <a:gd name="T0" fmla="*/ 45 w 825"/>
                <a:gd name="T1" fmla="*/ 1174 h 1174"/>
                <a:gd name="T2" fmla="*/ 0 w 825"/>
                <a:gd name="T3" fmla="*/ 1129 h 1174"/>
                <a:gd name="T4" fmla="*/ 0 w 825"/>
                <a:gd name="T5" fmla="*/ 45 h 1174"/>
                <a:gd name="T6" fmla="*/ 45 w 825"/>
                <a:gd name="T7" fmla="*/ 0 h 1174"/>
                <a:gd name="T8" fmla="*/ 780 w 825"/>
                <a:gd name="T9" fmla="*/ 0 h 1174"/>
                <a:gd name="T10" fmla="*/ 825 w 825"/>
                <a:gd name="T11" fmla="*/ 45 h 1174"/>
                <a:gd name="T12" fmla="*/ 825 w 825"/>
                <a:gd name="T13" fmla="*/ 1129 h 1174"/>
                <a:gd name="T14" fmla="*/ 780 w 825"/>
                <a:gd name="T15" fmla="*/ 1174 h 1174"/>
                <a:gd name="T16" fmla="*/ 45 w 825"/>
                <a:gd name="T17" fmla="*/ 1174 h 1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5" h="1174">
                  <a:moveTo>
                    <a:pt x="45" y="1174"/>
                  </a:moveTo>
                  <a:cubicBezTo>
                    <a:pt x="20" y="1174"/>
                    <a:pt x="0" y="1154"/>
                    <a:pt x="0" y="1129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21"/>
                    <a:pt x="20" y="0"/>
                    <a:pt x="45" y="0"/>
                  </a:cubicBezTo>
                  <a:cubicBezTo>
                    <a:pt x="780" y="0"/>
                    <a:pt x="780" y="0"/>
                    <a:pt x="780" y="0"/>
                  </a:cubicBezTo>
                  <a:cubicBezTo>
                    <a:pt x="805" y="0"/>
                    <a:pt x="825" y="21"/>
                    <a:pt x="825" y="45"/>
                  </a:cubicBezTo>
                  <a:cubicBezTo>
                    <a:pt x="825" y="1129"/>
                    <a:pt x="825" y="1129"/>
                    <a:pt x="825" y="1129"/>
                  </a:cubicBezTo>
                  <a:cubicBezTo>
                    <a:pt x="825" y="1154"/>
                    <a:pt x="805" y="1174"/>
                    <a:pt x="780" y="1174"/>
                  </a:cubicBezTo>
                  <a:cubicBezTo>
                    <a:pt x="45" y="1174"/>
                    <a:pt x="45" y="1174"/>
                    <a:pt x="45" y="117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íṩľíḍè-Oval 42"/>
            <p:cNvSpPr/>
            <p:nvPr/>
          </p:nvSpPr>
          <p:spPr bwMode="auto">
            <a:xfrm>
              <a:off x="4551157" y="1136745"/>
              <a:ext cx="41689" cy="41689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íṩľíḍè-Oval 43"/>
            <p:cNvSpPr/>
            <p:nvPr/>
          </p:nvSpPr>
          <p:spPr bwMode="auto">
            <a:xfrm>
              <a:off x="4551157" y="1133966"/>
              <a:ext cx="41689" cy="41689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íṩľíḍè-Oval 44"/>
            <p:cNvSpPr/>
            <p:nvPr/>
          </p:nvSpPr>
          <p:spPr bwMode="auto">
            <a:xfrm>
              <a:off x="4559494" y="1142303"/>
              <a:ext cx="25014" cy="25014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ïṧḷïḓê-Oval 45"/>
            <p:cNvSpPr/>
            <p:nvPr/>
          </p:nvSpPr>
          <p:spPr bwMode="auto">
            <a:xfrm>
              <a:off x="4565052" y="1147861"/>
              <a:ext cx="13897" cy="1389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ïṧḷïḓê-Freeform: Shape 46"/>
            <p:cNvSpPr/>
            <p:nvPr/>
          </p:nvSpPr>
          <p:spPr bwMode="auto">
            <a:xfrm>
              <a:off x="4570611" y="1153420"/>
              <a:ext cx="2780" cy="2780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ïṧḷïḓê-Rectangle 47"/>
            <p:cNvSpPr/>
            <p:nvPr/>
          </p:nvSpPr>
          <p:spPr bwMode="auto">
            <a:xfrm>
              <a:off x="4506689" y="1147861"/>
              <a:ext cx="19456" cy="1945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ïṧḷïḓê-Rectangle 48"/>
            <p:cNvSpPr/>
            <p:nvPr/>
          </p:nvSpPr>
          <p:spPr bwMode="auto">
            <a:xfrm>
              <a:off x="3553408" y="1278487"/>
              <a:ext cx="2039965" cy="2720880"/>
            </a:xfrm>
            <a:prstGeom prst="rect">
              <a:avLst/>
            </a:pr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ïṧḷïḓê-Rectangle 49"/>
            <p:cNvSpPr/>
            <p:nvPr/>
          </p:nvSpPr>
          <p:spPr bwMode="auto">
            <a:xfrm>
              <a:off x="3564525" y="1289604"/>
              <a:ext cx="2017730" cy="269864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ïṧḷïḓê-Oval 50"/>
            <p:cNvSpPr/>
            <p:nvPr/>
          </p:nvSpPr>
          <p:spPr bwMode="auto">
            <a:xfrm>
              <a:off x="4487234" y="4057730"/>
              <a:ext cx="172313" cy="175093"/>
            </a:xfrm>
            <a:prstGeom prst="ellipse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ïṧḷïḓê-Freeform: Shape 51"/>
            <p:cNvSpPr/>
            <p:nvPr/>
          </p:nvSpPr>
          <p:spPr bwMode="auto">
            <a:xfrm>
              <a:off x="4528923" y="4099417"/>
              <a:ext cx="88936" cy="88936"/>
            </a:xfrm>
            <a:custGeom>
              <a:avLst/>
              <a:gdLst>
                <a:gd name="T0" fmla="*/ 30 w 32"/>
                <a:gd name="T1" fmla="*/ 21 h 32"/>
                <a:gd name="T2" fmla="*/ 28 w 32"/>
                <a:gd name="T3" fmla="*/ 21 h 32"/>
                <a:gd name="T4" fmla="*/ 21 w 32"/>
                <a:gd name="T5" fmla="*/ 28 h 32"/>
                <a:gd name="T6" fmla="*/ 11 w 32"/>
                <a:gd name="T7" fmla="*/ 28 h 32"/>
                <a:gd name="T8" fmla="*/ 4 w 32"/>
                <a:gd name="T9" fmla="*/ 21 h 32"/>
                <a:gd name="T10" fmla="*/ 4 w 32"/>
                <a:gd name="T11" fmla="*/ 11 h 32"/>
                <a:gd name="T12" fmla="*/ 11 w 32"/>
                <a:gd name="T13" fmla="*/ 4 h 32"/>
                <a:gd name="T14" fmla="*/ 21 w 32"/>
                <a:gd name="T15" fmla="*/ 4 h 32"/>
                <a:gd name="T16" fmla="*/ 28 w 32"/>
                <a:gd name="T17" fmla="*/ 11 h 32"/>
                <a:gd name="T18" fmla="*/ 28 w 32"/>
                <a:gd name="T19" fmla="*/ 21 h 32"/>
                <a:gd name="T20" fmla="*/ 30 w 32"/>
                <a:gd name="T21" fmla="*/ 21 h 32"/>
                <a:gd name="T22" fmla="*/ 32 w 32"/>
                <a:gd name="T23" fmla="*/ 21 h 32"/>
                <a:gd name="T24" fmla="*/ 32 w 32"/>
                <a:gd name="T25" fmla="*/ 11 h 32"/>
                <a:gd name="T26" fmla="*/ 21 w 32"/>
                <a:gd name="T27" fmla="*/ 0 h 32"/>
                <a:gd name="T28" fmla="*/ 11 w 32"/>
                <a:gd name="T29" fmla="*/ 0 h 32"/>
                <a:gd name="T30" fmla="*/ 0 w 32"/>
                <a:gd name="T31" fmla="*/ 11 h 32"/>
                <a:gd name="T32" fmla="*/ 0 w 32"/>
                <a:gd name="T33" fmla="*/ 21 h 32"/>
                <a:gd name="T34" fmla="*/ 11 w 32"/>
                <a:gd name="T35" fmla="*/ 32 h 32"/>
                <a:gd name="T36" fmla="*/ 21 w 32"/>
                <a:gd name="T37" fmla="*/ 32 h 32"/>
                <a:gd name="T38" fmla="*/ 32 w 32"/>
                <a:gd name="T39" fmla="*/ 21 h 32"/>
                <a:gd name="T40" fmla="*/ 30 w 32"/>
                <a:gd name="T41" fmla="*/ 2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" h="32">
                  <a:moveTo>
                    <a:pt x="30" y="21"/>
                  </a:moveTo>
                  <a:cubicBezTo>
                    <a:pt x="28" y="21"/>
                    <a:pt x="28" y="21"/>
                    <a:pt x="28" y="21"/>
                  </a:cubicBezTo>
                  <a:cubicBezTo>
                    <a:pt x="28" y="25"/>
                    <a:pt x="25" y="28"/>
                    <a:pt x="2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7" y="28"/>
                    <a:pt x="4" y="25"/>
                    <a:pt x="4" y="2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7"/>
                    <a:pt x="7" y="4"/>
                    <a:pt x="11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5" y="4"/>
                    <a:pt x="28" y="7"/>
                    <a:pt x="28" y="1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2" y="5"/>
                    <a:pt x="28" y="0"/>
                    <a:pt x="2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8"/>
                    <a:pt x="5" y="32"/>
                    <a:pt x="1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8" y="32"/>
                    <a:pt x="32" y="28"/>
                    <a:pt x="32" y="21"/>
                  </a:cubicBezTo>
                  <a:lnTo>
                    <a:pt x="30" y="21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ïṧḷïḓê-Rectangle 1"/>
            <p:cNvSpPr/>
            <p:nvPr/>
          </p:nvSpPr>
          <p:spPr>
            <a:xfrm>
              <a:off x="3563240" y="1276012"/>
              <a:ext cx="2028847" cy="2715319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58795" y="1176146"/>
            <a:ext cx="2311290" cy="2860239"/>
            <a:chOff x="658795" y="1176146"/>
            <a:chExt cx="2311290" cy="2860239"/>
          </a:xfrm>
        </p:grpSpPr>
        <p:sp>
          <p:nvSpPr>
            <p:cNvPr id="3" name="íṩľíḍè-Teardrop 3"/>
            <p:cNvSpPr/>
            <p:nvPr/>
          </p:nvSpPr>
          <p:spPr>
            <a:xfrm>
              <a:off x="2385814" y="1318000"/>
              <a:ext cx="584271" cy="584271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" name="íṩľíḍè-Teardrop 4"/>
            <p:cNvSpPr/>
            <p:nvPr/>
          </p:nvSpPr>
          <p:spPr>
            <a:xfrm>
              <a:off x="2385814" y="2385057"/>
              <a:ext cx="584271" cy="584271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íṩľíḍè-Teardrop 5"/>
            <p:cNvSpPr/>
            <p:nvPr/>
          </p:nvSpPr>
          <p:spPr>
            <a:xfrm>
              <a:off x="2385814" y="3452114"/>
              <a:ext cx="584271" cy="584271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íṩľíḍè-Freeform: Shape 24"/>
            <p:cNvSpPr>
              <a:spLocks noChangeAspect="1"/>
            </p:cNvSpPr>
            <p:nvPr/>
          </p:nvSpPr>
          <p:spPr bwMode="auto">
            <a:xfrm>
              <a:off x="2539681" y="2531384"/>
              <a:ext cx="286261" cy="28748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792" y="0"/>
                  </a:moveTo>
                  <a:cubicBezTo>
                    <a:pt x="12101" y="0"/>
                    <a:pt x="13398" y="296"/>
                    <a:pt x="14685" y="897"/>
                  </a:cubicBezTo>
                  <a:cubicBezTo>
                    <a:pt x="15972" y="1496"/>
                    <a:pt x="17128" y="2309"/>
                    <a:pt x="18152" y="3337"/>
                  </a:cubicBezTo>
                  <a:cubicBezTo>
                    <a:pt x="19173" y="4365"/>
                    <a:pt x="20002" y="5565"/>
                    <a:pt x="20642" y="6941"/>
                  </a:cubicBezTo>
                  <a:cubicBezTo>
                    <a:pt x="21277" y="8313"/>
                    <a:pt x="21599" y="9784"/>
                    <a:pt x="21599" y="11354"/>
                  </a:cubicBezTo>
                  <a:cubicBezTo>
                    <a:pt x="21599" y="12995"/>
                    <a:pt x="21305" y="14571"/>
                    <a:pt x="20722" y="16085"/>
                  </a:cubicBezTo>
                  <a:lnTo>
                    <a:pt x="20416" y="16895"/>
                  </a:lnTo>
                  <a:lnTo>
                    <a:pt x="18455" y="17245"/>
                  </a:lnTo>
                  <a:cubicBezTo>
                    <a:pt x="18253" y="18183"/>
                    <a:pt x="17836" y="18965"/>
                    <a:pt x="17210" y="19589"/>
                  </a:cubicBezTo>
                  <a:cubicBezTo>
                    <a:pt x="16584" y="20207"/>
                    <a:pt x="15843" y="20521"/>
                    <a:pt x="14996" y="20521"/>
                  </a:cubicBezTo>
                  <a:lnTo>
                    <a:pt x="14996" y="21074"/>
                  </a:lnTo>
                  <a:cubicBezTo>
                    <a:pt x="14996" y="21218"/>
                    <a:pt x="14953" y="21343"/>
                    <a:pt x="14862" y="21447"/>
                  </a:cubicBezTo>
                  <a:cubicBezTo>
                    <a:pt x="14770" y="21549"/>
                    <a:pt x="14664" y="21599"/>
                    <a:pt x="14534" y="21599"/>
                  </a:cubicBezTo>
                  <a:lnTo>
                    <a:pt x="13633" y="21599"/>
                  </a:lnTo>
                  <a:cubicBezTo>
                    <a:pt x="13513" y="21599"/>
                    <a:pt x="13407" y="21549"/>
                    <a:pt x="13322" y="21447"/>
                  </a:cubicBezTo>
                  <a:cubicBezTo>
                    <a:pt x="13238" y="21343"/>
                    <a:pt x="13193" y="21218"/>
                    <a:pt x="13193" y="21074"/>
                  </a:cubicBezTo>
                  <a:lnTo>
                    <a:pt x="13193" y="11354"/>
                  </a:lnTo>
                  <a:cubicBezTo>
                    <a:pt x="13193" y="11210"/>
                    <a:pt x="13238" y="11081"/>
                    <a:pt x="13322" y="10970"/>
                  </a:cubicBezTo>
                  <a:cubicBezTo>
                    <a:pt x="13407" y="10857"/>
                    <a:pt x="13513" y="10798"/>
                    <a:pt x="13633" y="10798"/>
                  </a:cubicBezTo>
                  <a:lnTo>
                    <a:pt x="14534" y="10798"/>
                  </a:lnTo>
                  <a:cubicBezTo>
                    <a:pt x="14654" y="10798"/>
                    <a:pt x="14763" y="10857"/>
                    <a:pt x="14857" y="10970"/>
                  </a:cubicBezTo>
                  <a:cubicBezTo>
                    <a:pt x="14949" y="11081"/>
                    <a:pt x="14996" y="11210"/>
                    <a:pt x="14996" y="11354"/>
                  </a:cubicBezTo>
                  <a:lnTo>
                    <a:pt x="14996" y="11880"/>
                  </a:lnTo>
                  <a:cubicBezTo>
                    <a:pt x="15655" y="11880"/>
                    <a:pt x="16262" y="12077"/>
                    <a:pt x="16810" y="12476"/>
                  </a:cubicBezTo>
                  <a:cubicBezTo>
                    <a:pt x="17359" y="12874"/>
                    <a:pt x="17787" y="13396"/>
                    <a:pt x="18095" y="14046"/>
                  </a:cubicBezTo>
                  <a:lnTo>
                    <a:pt x="18533" y="13947"/>
                  </a:lnTo>
                  <a:cubicBezTo>
                    <a:pt x="18782" y="13136"/>
                    <a:pt x="18900" y="12272"/>
                    <a:pt x="18893" y="11354"/>
                  </a:cubicBezTo>
                  <a:cubicBezTo>
                    <a:pt x="18893" y="10228"/>
                    <a:pt x="18648" y="9177"/>
                    <a:pt x="18156" y="8194"/>
                  </a:cubicBezTo>
                  <a:cubicBezTo>
                    <a:pt x="17665" y="7220"/>
                    <a:pt x="17024" y="6362"/>
                    <a:pt x="16238" y="5622"/>
                  </a:cubicBezTo>
                  <a:cubicBezTo>
                    <a:pt x="15455" y="4882"/>
                    <a:pt x="14584" y="4300"/>
                    <a:pt x="13621" y="3877"/>
                  </a:cubicBezTo>
                  <a:cubicBezTo>
                    <a:pt x="12659" y="3456"/>
                    <a:pt x="11717" y="3241"/>
                    <a:pt x="10792" y="3241"/>
                  </a:cubicBezTo>
                  <a:cubicBezTo>
                    <a:pt x="9868" y="3241"/>
                    <a:pt x="8929" y="3456"/>
                    <a:pt x="7971" y="3877"/>
                  </a:cubicBezTo>
                  <a:cubicBezTo>
                    <a:pt x="7015" y="4300"/>
                    <a:pt x="6140" y="4879"/>
                    <a:pt x="5358" y="5608"/>
                  </a:cubicBezTo>
                  <a:cubicBezTo>
                    <a:pt x="4572" y="6336"/>
                    <a:pt x="3934" y="7198"/>
                    <a:pt x="3443" y="8183"/>
                  </a:cubicBezTo>
                  <a:cubicBezTo>
                    <a:pt x="2951" y="9171"/>
                    <a:pt x="2704" y="10219"/>
                    <a:pt x="2704" y="11329"/>
                  </a:cubicBezTo>
                  <a:cubicBezTo>
                    <a:pt x="2704" y="12267"/>
                    <a:pt x="2824" y="13136"/>
                    <a:pt x="3066" y="13947"/>
                  </a:cubicBezTo>
                  <a:lnTo>
                    <a:pt x="3504" y="14046"/>
                  </a:lnTo>
                  <a:cubicBezTo>
                    <a:pt x="3812" y="13396"/>
                    <a:pt x="4240" y="12874"/>
                    <a:pt x="4789" y="12476"/>
                  </a:cubicBezTo>
                  <a:cubicBezTo>
                    <a:pt x="5337" y="12077"/>
                    <a:pt x="5942" y="11880"/>
                    <a:pt x="6603" y="11880"/>
                  </a:cubicBezTo>
                  <a:lnTo>
                    <a:pt x="6603" y="11354"/>
                  </a:lnTo>
                  <a:cubicBezTo>
                    <a:pt x="6603" y="11210"/>
                    <a:pt x="6646" y="11081"/>
                    <a:pt x="6737" y="10970"/>
                  </a:cubicBezTo>
                  <a:cubicBezTo>
                    <a:pt x="6827" y="10857"/>
                    <a:pt x="6935" y="10798"/>
                    <a:pt x="7065" y="10798"/>
                  </a:cubicBezTo>
                  <a:lnTo>
                    <a:pt x="7966" y="10798"/>
                  </a:lnTo>
                  <a:cubicBezTo>
                    <a:pt x="8086" y="10798"/>
                    <a:pt x="8187" y="10857"/>
                    <a:pt x="8270" y="10970"/>
                  </a:cubicBezTo>
                  <a:cubicBezTo>
                    <a:pt x="8352" y="11081"/>
                    <a:pt x="8392" y="11210"/>
                    <a:pt x="8392" y="11354"/>
                  </a:cubicBezTo>
                  <a:lnTo>
                    <a:pt x="8392" y="21074"/>
                  </a:lnTo>
                  <a:cubicBezTo>
                    <a:pt x="8392" y="21218"/>
                    <a:pt x="8352" y="21343"/>
                    <a:pt x="8270" y="21447"/>
                  </a:cubicBezTo>
                  <a:cubicBezTo>
                    <a:pt x="8187" y="21549"/>
                    <a:pt x="8086" y="21599"/>
                    <a:pt x="7966" y="21599"/>
                  </a:cubicBezTo>
                  <a:lnTo>
                    <a:pt x="7065" y="21599"/>
                  </a:lnTo>
                  <a:cubicBezTo>
                    <a:pt x="6945" y="21599"/>
                    <a:pt x="6836" y="21549"/>
                    <a:pt x="6742" y="21447"/>
                  </a:cubicBezTo>
                  <a:cubicBezTo>
                    <a:pt x="6650" y="21343"/>
                    <a:pt x="6603" y="21218"/>
                    <a:pt x="6603" y="21074"/>
                  </a:cubicBezTo>
                  <a:lnTo>
                    <a:pt x="6603" y="20521"/>
                  </a:lnTo>
                  <a:cubicBezTo>
                    <a:pt x="6189" y="20521"/>
                    <a:pt x="5789" y="20436"/>
                    <a:pt x="5403" y="20270"/>
                  </a:cubicBezTo>
                  <a:cubicBezTo>
                    <a:pt x="5015" y="20103"/>
                    <a:pt x="4671" y="19877"/>
                    <a:pt x="4370" y="19589"/>
                  </a:cubicBezTo>
                  <a:cubicBezTo>
                    <a:pt x="4073" y="19298"/>
                    <a:pt x="3814" y="18956"/>
                    <a:pt x="3598" y="18558"/>
                  </a:cubicBezTo>
                  <a:cubicBezTo>
                    <a:pt x="3388" y="18163"/>
                    <a:pt x="3233" y="17725"/>
                    <a:pt x="3144" y="17245"/>
                  </a:cubicBezTo>
                  <a:lnTo>
                    <a:pt x="1172" y="16895"/>
                  </a:lnTo>
                  <a:lnTo>
                    <a:pt x="877" y="16085"/>
                  </a:lnTo>
                  <a:cubicBezTo>
                    <a:pt x="294" y="14571"/>
                    <a:pt x="0" y="12987"/>
                    <a:pt x="0" y="11326"/>
                  </a:cubicBezTo>
                  <a:cubicBezTo>
                    <a:pt x="0" y="9776"/>
                    <a:pt x="320" y="8310"/>
                    <a:pt x="957" y="6938"/>
                  </a:cubicBezTo>
                  <a:cubicBezTo>
                    <a:pt x="1595" y="5563"/>
                    <a:pt x="2426" y="4363"/>
                    <a:pt x="3447" y="3335"/>
                  </a:cubicBezTo>
                  <a:cubicBezTo>
                    <a:pt x="4469" y="2307"/>
                    <a:pt x="5622" y="1493"/>
                    <a:pt x="6909" y="895"/>
                  </a:cubicBezTo>
                  <a:cubicBezTo>
                    <a:pt x="8192" y="296"/>
                    <a:pt x="9486" y="0"/>
                    <a:pt x="10792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íṩľíḍè-Freeform: Shape 25"/>
            <p:cNvSpPr>
              <a:spLocks noChangeAspect="1"/>
            </p:cNvSpPr>
            <p:nvPr/>
          </p:nvSpPr>
          <p:spPr bwMode="auto">
            <a:xfrm>
              <a:off x="2564180" y="3599278"/>
              <a:ext cx="238801" cy="285810"/>
            </a:xfrm>
            <a:custGeom>
              <a:avLst/>
              <a:gdLst>
                <a:gd name="connsiteX0" fmla="*/ 206367 w 449768"/>
                <a:gd name="connsiteY0" fmla="*/ 423375 h 538305"/>
                <a:gd name="connsiteX1" fmla="*/ 208536 w 449768"/>
                <a:gd name="connsiteY1" fmla="*/ 434347 h 538305"/>
                <a:gd name="connsiteX2" fmla="*/ 136133 w 449768"/>
                <a:gd name="connsiteY2" fmla="*/ 527584 h 538305"/>
                <a:gd name="connsiteX3" fmla="*/ 120760 w 449768"/>
                <a:gd name="connsiteY3" fmla="*/ 517169 h 538305"/>
                <a:gd name="connsiteX4" fmla="*/ 192667 w 449768"/>
                <a:gd name="connsiteY4" fmla="*/ 423933 h 538305"/>
                <a:gd name="connsiteX5" fmla="*/ 206367 w 449768"/>
                <a:gd name="connsiteY5" fmla="*/ 423375 h 538305"/>
                <a:gd name="connsiteX6" fmla="*/ 158371 w 449768"/>
                <a:gd name="connsiteY6" fmla="*/ 386315 h 538305"/>
                <a:gd name="connsiteX7" fmla="*/ 160292 w 449768"/>
                <a:gd name="connsiteY7" fmla="*/ 397002 h 538305"/>
                <a:gd name="connsiteX8" fmla="*/ 51725 w 449768"/>
                <a:gd name="connsiteY8" fmla="*/ 536376 h 538305"/>
                <a:gd name="connsiteX9" fmla="*/ 41315 w 449768"/>
                <a:gd name="connsiteY9" fmla="*/ 525997 h 538305"/>
                <a:gd name="connsiteX10" fmla="*/ 144924 w 449768"/>
                <a:gd name="connsiteY10" fmla="*/ 387118 h 538305"/>
                <a:gd name="connsiteX11" fmla="*/ 158371 w 449768"/>
                <a:gd name="connsiteY11" fmla="*/ 386315 h 538305"/>
                <a:gd name="connsiteX12" fmla="*/ 112005 w 449768"/>
                <a:gd name="connsiteY12" fmla="*/ 349971 h 538305"/>
                <a:gd name="connsiteX13" fmla="*/ 113740 w 449768"/>
                <a:gd name="connsiteY13" fmla="*/ 362927 h 538305"/>
                <a:gd name="connsiteX14" fmla="*/ 41338 w 449768"/>
                <a:gd name="connsiteY14" fmla="*/ 455221 h 538305"/>
                <a:gd name="connsiteX15" fmla="*/ 25965 w 449768"/>
                <a:gd name="connsiteY15" fmla="*/ 444857 h 538305"/>
                <a:gd name="connsiteX16" fmla="*/ 98367 w 449768"/>
                <a:gd name="connsiteY16" fmla="*/ 352562 h 538305"/>
                <a:gd name="connsiteX17" fmla="*/ 112005 w 449768"/>
                <a:gd name="connsiteY17" fmla="*/ 349971 h 538305"/>
                <a:gd name="connsiteX18" fmla="*/ 287508 w 449768"/>
                <a:gd name="connsiteY18" fmla="*/ 153269 h 538305"/>
                <a:gd name="connsiteX19" fmla="*/ 261020 w 449768"/>
                <a:gd name="connsiteY19" fmla="*/ 165441 h 538305"/>
                <a:gd name="connsiteX20" fmla="*/ 255548 w 449768"/>
                <a:gd name="connsiteY20" fmla="*/ 175874 h 538305"/>
                <a:gd name="connsiteX21" fmla="*/ 276441 w 449768"/>
                <a:gd name="connsiteY21" fmla="*/ 232511 h 538305"/>
                <a:gd name="connsiteX22" fmla="*/ 328174 w 449768"/>
                <a:gd name="connsiteY22" fmla="*/ 227543 h 538305"/>
                <a:gd name="connsiteX23" fmla="*/ 333645 w 449768"/>
                <a:gd name="connsiteY23" fmla="*/ 217110 h 538305"/>
                <a:gd name="connsiteX24" fmla="*/ 317727 w 449768"/>
                <a:gd name="connsiteY24" fmla="*/ 160472 h 538305"/>
                <a:gd name="connsiteX25" fmla="*/ 287508 w 449768"/>
                <a:gd name="connsiteY25" fmla="*/ 153269 h 538305"/>
                <a:gd name="connsiteX26" fmla="*/ 437111 w 449768"/>
                <a:gd name="connsiteY26" fmla="*/ 0 h 538305"/>
                <a:gd name="connsiteX27" fmla="*/ 442086 w 449768"/>
                <a:gd name="connsiteY27" fmla="*/ 0 h 538305"/>
                <a:gd name="connsiteX28" fmla="*/ 447557 w 449768"/>
                <a:gd name="connsiteY28" fmla="*/ 4968 h 538305"/>
                <a:gd name="connsiteX29" fmla="*/ 447557 w 449768"/>
                <a:gd name="connsiteY29" fmla="*/ 9937 h 538305"/>
                <a:gd name="connsiteX30" fmla="*/ 447557 w 449768"/>
                <a:gd name="connsiteY30" fmla="*/ 20370 h 538305"/>
                <a:gd name="connsiteX31" fmla="*/ 447557 w 449768"/>
                <a:gd name="connsiteY31" fmla="*/ 46204 h 538305"/>
                <a:gd name="connsiteX32" fmla="*/ 442086 w 449768"/>
                <a:gd name="connsiteY32" fmla="*/ 103338 h 538305"/>
                <a:gd name="connsiteX33" fmla="*/ 442086 w 449768"/>
                <a:gd name="connsiteY33" fmla="*/ 113771 h 538305"/>
                <a:gd name="connsiteX34" fmla="*/ 437111 w 449768"/>
                <a:gd name="connsiteY34" fmla="*/ 134141 h 538305"/>
                <a:gd name="connsiteX35" fmla="*/ 421194 w 449768"/>
                <a:gd name="connsiteY35" fmla="*/ 175874 h 538305"/>
                <a:gd name="connsiteX36" fmla="*/ 354040 w 449768"/>
                <a:gd name="connsiteY36" fmla="*/ 289645 h 538305"/>
                <a:gd name="connsiteX37" fmla="*/ 344091 w 449768"/>
                <a:gd name="connsiteY37" fmla="*/ 325913 h 538305"/>
                <a:gd name="connsiteX38" fmla="*/ 276441 w 449768"/>
                <a:gd name="connsiteY38" fmla="*/ 506754 h 538305"/>
                <a:gd name="connsiteX39" fmla="*/ 261020 w 449768"/>
                <a:gd name="connsiteY39" fmla="*/ 496321 h 538305"/>
                <a:gd name="connsiteX40" fmla="*/ 17278 w 449768"/>
                <a:gd name="connsiteY40" fmla="*/ 310511 h 538305"/>
                <a:gd name="connsiteX41" fmla="*/ 1858 w 449768"/>
                <a:gd name="connsiteY41" fmla="*/ 289645 h 538305"/>
                <a:gd name="connsiteX42" fmla="*/ 162528 w 449768"/>
                <a:gd name="connsiteY42" fmla="*/ 186307 h 538305"/>
                <a:gd name="connsiteX43" fmla="*/ 193369 w 449768"/>
                <a:gd name="connsiteY43" fmla="*/ 165441 h 538305"/>
                <a:gd name="connsiteX44" fmla="*/ 312753 w 449768"/>
                <a:gd name="connsiteY44" fmla="*/ 51669 h 538305"/>
                <a:gd name="connsiteX45" fmla="*/ 400799 w 449768"/>
                <a:gd name="connsiteY45" fmla="*/ 9937 h 538305"/>
                <a:gd name="connsiteX46" fmla="*/ 426665 w 449768"/>
                <a:gd name="connsiteY46" fmla="*/ 4968 h 538305"/>
                <a:gd name="connsiteX47" fmla="*/ 437111 w 449768"/>
                <a:gd name="connsiteY47" fmla="*/ 0 h 538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449768" h="538305">
                  <a:moveTo>
                    <a:pt x="206367" y="423375"/>
                  </a:moveTo>
                  <a:cubicBezTo>
                    <a:pt x="209652" y="425297"/>
                    <a:pt x="211016" y="429140"/>
                    <a:pt x="208536" y="434347"/>
                  </a:cubicBezTo>
                  <a:cubicBezTo>
                    <a:pt x="198122" y="460136"/>
                    <a:pt x="172335" y="506754"/>
                    <a:pt x="136133" y="527584"/>
                  </a:cubicBezTo>
                  <a:cubicBezTo>
                    <a:pt x="125719" y="532543"/>
                    <a:pt x="115305" y="527584"/>
                    <a:pt x="120760" y="517169"/>
                  </a:cubicBezTo>
                  <a:cubicBezTo>
                    <a:pt x="130678" y="491380"/>
                    <a:pt x="151507" y="450217"/>
                    <a:pt x="192667" y="423933"/>
                  </a:cubicBezTo>
                  <a:cubicBezTo>
                    <a:pt x="197874" y="421453"/>
                    <a:pt x="203081" y="421453"/>
                    <a:pt x="206367" y="423375"/>
                  </a:cubicBezTo>
                  <a:close/>
                  <a:moveTo>
                    <a:pt x="158371" y="386315"/>
                  </a:moveTo>
                  <a:cubicBezTo>
                    <a:pt x="161532" y="388230"/>
                    <a:pt x="162771" y="392060"/>
                    <a:pt x="160292" y="397002"/>
                  </a:cubicBezTo>
                  <a:cubicBezTo>
                    <a:pt x="144924" y="433081"/>
                    <a:pt x="113693" y="500297"/>
                    <a:pt x="51725" y="536376"/>
                  </a:cubicBezTo>
                  <a:cubicBezTo>
                    <a:pt x="41315" y="541318"/>
                    <a:pt x="36357" y="536376"/>
                    <a:pt x="41315" y="525997"/>
                  </a:cubicBezTo>
                  <a:cubicBezTo>
                    <a:pt x="51725" y="489918"/>
                    <a:pt x="82957" y="422702"/>
                    <a:pt x="144924" y="387118"/>
                  </a:cubicBezTo>
                  <a:cubicBezTo>
                    <a:pt x="150130" y="384399"/>
                    <a:pt x="155211" y="384399"/>
                    <a:pt x="158371" y="386315"/>
                  </a:cubicBezTo>
                  <a:close/>
                  <a:moveTo>
                    <a:pt x="112005" y="349971"/>
                  </a:moveTo>
                  <a:cubicBezTo>
                    <a:pt x="115228" y="352562"/>
                    <a:pt x="116468" y="357744"/>
                    <a:pt x="113740" y="362927"/>
                  </a:cubicBezTo>
                  <a:cubicBezTo>
                    <a:pt x="103326" y="388591"/>
                    <a:pt x="77539" y="429556"/>
                    <a:pt x="41338" y="455221"/>
                  </a:cubicBezTo>
                  <a:cubicBezTo>
                    <a:pt x="25965" y="460157"/>
                    <a:pt x="21006" y="455221"/>
                    <a:pt x="25965" y="444857"/>
                  </a:cubicBezTo>
                  <a:cubicBezTo>
                    <a:pt x="36379" y="419192"/>
                    <a:pt x="57207" y="378227"/>
                    <a:pt x="98367" y="352562"/>
                  </a:cubicBezTo>
                  <a:cubicBezTo>
                    <a:pt x="103574" y="347380"/>
                    <a:pt x="108781" y="347380"/>
                    <a:pt x="112005" y="349971"/>
                  </a:cubicBezTo>
                  <a:close/>
                  <a:moveTo>
                    <a:pt x="287508" y="153269"/>
                  </a:moveTo>
                  <a:cubicBezTo>
                    <a:pt x="277809" y="153890"/>
                    <a:pt x="268730" y="157740"/>
                    <a:pt x="261020" y="165441"/>
                  </a:cubicBezTo>
                  <a:cubicBezTo>
                    <a:pt x="261020" y="170409"/>
                    <a:pt x="261020" y="170409"/>
                    <a:pt x="255548" y="175874"/>
                  </a:cubicBezTo>
                  <a:cubicBezTo>
                    <a:pt x="245600" y="196243"/>
                    <a:pt x="250574" y="222575"/>
                    <a:pt x="276441" y="232511"/>
                  </a:cubicBezTo>
                  <a:cubicBezTo>
                    <a:pt x="291861" y="242944"/>
                    <a:pt x="317727" y="242944"/>
                    <a:pt x="328174" y="227543"/>
                  </a:cubicBezTo>
                  <a:cubicBezTo>
                    <a:pt x="333645" y="222575"/>
                    <a:pt x="333645" y="222575"/>
                    <a:pt x="333645" y="217110"/>
                  </a:cubicBezTo>
                  <a:cubicBezTo>
                    <a:pt x="349066" y="196243"/>
                    <a:pt x="338620" y="170409"/>
                    <a:pt x="317727" y="160472"/>
                  </a:cubicBezTo>
                  <a:cubicBezTo>
                    <a:pt x="307530" y="155256"/>
                    <a:pt x="297208" y="152648"/>
                    <a:pt x="287508" y="153269"/>
                  </a:cubicBezTo>
                  <a:close/>
                  <a:moveTo>
                    <a:pt x="437111" y="0"/>
                  </a:moveTo>
                  <a:lnTo>
                    <a:pt x="442086" y="0"/>
                  </a:lnTo>
                  <a:cubicBezTo>
                    <a:pt x="447557" y="0"/>
                    <a:pt x="452532" y="0"/>
                    <a:pt x="447557" y="4968"/>
                  </a:cubicBezTo>
                  <a:lnTo>
                    <a:pt x="447557" y="9937"/>
                  </a:lnTo>
                  <a:cubicBezTo>
                    <a:pt x="452532" y="15402"/>
                    <a:pt x="447557" y="15402"/>
                    <a:pt x="447557" y="20370"/>
                  </a:cubicBezTo>
                  <a:cubicBezTo>
                    <a:pt x="447557" y="25835"/>
                    <a:pt x="447557" y="36268"/>
                    <a:pt x="447557" y="46204"/>
                  </a:cubicBezTo>
                  <a:cubicBezTo>
                    <a:pt x="447557" y="62102"/>
                    <a:pt x="447557" y="82472"/>
                    <a:pt x="442086" y="103338"/>
                  </a:cubicBezTo>
                  <a:cubicBezTo>
                    <a:pt x="442086" y="108306"/>
                    <a:pt x="442086" y="108306"/>
                    <a:pt x="442086" y="113771"/>
                  </a:cubicBezTo>
                  <a:cubicBezTo>
                    <a:pt x="437111" y="124205"/>
                    <a:pt x="437111" y="129173"/>
                    <a:pt x="437111" y="134141"/>
                  </a:cubicBezTo>
                  <a:cubicBezTo>
                    <a:pt x="431640" y="150039"/>
                    <a:pt x="426665" y="165441"/>
                    <a:pt x="421194" y="175874"/>
                  </a:cubicBezTo>
                  <a:cubicBezTo>
                    <a:pt x="406271" y="212141"/>
                    <a:pt x="385378" y="248409"/>
                    <a:pt x="354040" y="289645"/>
                  </a:cubicBezTo>
                  <a:cubicBezTo>
                    <a:pt x="349066" y="294613"/>
                    <a:pt x="344091" y="315479"/>
                    <a:pt x="344091" y="325913"/>
                  </a:cubicBezTo>
                  <a:cubicBezTo>
                    <a:pt x="354040" y="367148"/>
                    <a:pt x="359512" y="460053"/>
                    <a:pt x="276441" y="506754"/>
                  </a:cubicBezTo>
                  <a:cubicBezTo>
                    <a:pt x="265994" y="517187"/>
                    <a:pt x="255548" y="512219"/>
                    <a:pt x="261020" y="496321"/>
                  </a:cubicBezTo>
                  <a:cubicBezTo>
                    <a:pt x="261020" y="439684"/>
                    <a:pt x="240128" y="305046"/>
                    <a:pt x="17278" y="310511"/>
                  </a:cubicBezTo>
                  <a:cubicBezTo>
                    <a:pt x="1858" y="310511"/>
                    <a:pt x="-3117" y="300078"/>
                    <a:pt x="1858" y="289645"/>
                  </a:cubicBezTo>
                  <a:cubicBezTo>
                    <a:pt x="17278" y="253377"/>
                    <a:pt x="59062" y="180842"/>
                    <a:pt x="162528" y="186307"/>
                  </a:cubicBezTo>
                  <a:cubicBezTo>
                    <a:pt x="172975" y="186307"/>
                    <a:pt x="188395" y="175874"/>
                    <a:pt x="193369" y="165441"/>
                  </a:cubicBezTo>
                  <a:cubicBezTo>
                    <a:pt x="214261" y="139606"/>
                    <a:pt x="250574" y="87937"/>
                    <a:pt x="312753" y="51669"/>
                  </a:cubicBezTo>
                  <a:cubicBezTo>
                    <a:pt x="349066" y="25835"/>
                    <a:pt x="379907" y="15402"/>
                    <a:pt x="400799" y="9937"/>
                  </a:cubicBezTo>
                  <a:cubicBezTo>
                    <a:pt x="416219" y="9937"/>
                    <a:pt x="426665" y="9937"/>
                    <a:pt x="426665" y="4968"/>
                  </a:cubicBezTo>
                  <a:cubicBezTo>
                    <a:pt x="431640" y="4968"/>
                    <a:pt x="431640" y="0"/>
                    <a:pt x="43711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íṩľíḍè-Freeform: Shape 26"/>
            <p:cNvSpPr>
              <a:spLocks noChangeAspect="1"/>
            </p:cNvSpPr>
            <p:nvPr/>
          </p:nvSpPr>
          <p:spPr bwMode="auto">
            <a:xfrm>
              <a:off x="2547436" y="1472661"/>
              <a:ext cx="270750" cy="270818"/>
            </a:xfrm>
            <a:custGeom>
              <a:avLst/>
              <a:gdLst>
                <a:gd name="T0" fmla="*/ 177 w 553"/>
                <a:gd name="T1" fmla="*/ 186 h 552"/>
                <a:gd name="T2" fmla="*/ 52 w 553"/>
                <a:gd name="T3" fmla="*/ 61 h 552"/>
                <a:gd name="T4" fmla="*/ 104 w 553"/>
                <a:gd name="T5" fmla="*/ 9 h 552"/>
                <a:gd name="T6" fmla="*/ 125 w 553"/>
                <a:gd name="T7" fmla="*/ 9 h 552"/>
                <a:gd name="T8" fmla="*/ 229 w 553"/>
                <a:gd name="T9" fmla="*/ 103 h 552"/>
                <a:gd name="T10" fmla="*/ 229 w 553"/>
                <a:gd name="T11" fmla="*/ 134 h 552"/>
                <a:gd name="T12" fmla="*/ 187 w 553"/>
                <a:gd name="T13" fmla="*/ 176 h 552"/>
                <a:gd name="T14" fmla="*/ 177 w 553"/>
                <a:gd name="T15" fmla="*/ 186 h 552"/>
                <a:gd name="T16" fmla="*/ 281 w 553"/>
                <a:gd name="T17" fmla="*/ 384 h 552"/>
                <a:gd name="T18" fmla="*/ 219 w 553"/>
                <a:gd name="T19" fmla="*/ 332 h 552"/>
                <a:gd name="T20" fmla="*/ 167 w 553"/>
                <a:gd name="T21" fmla="*/ 269 h 552"/>
                <a:gd name="T22" fmla="*/ 156 w 553"/>
                <a:gd name="T23" fmla="*/ 207 h 552"/>
                <a:gd name="T24" fmla="*/ 31 w 553"/>
                <a:gd name="T25" fmla="*/ 82 h 552"/>
                <a:gd name="T26" fmla="*/ 31 w 553"/>
                <a:gd name="T27" fmla="*/ 259 h 552"/>
                <a:gd name="T28" fmla="*/ 84 w 553"/>
                <a:gd name="T29" fmla="*/ 332 h 552"/>
                <a:gd name="T30" fmla="*/ 146 w 553"/>
                <a:gd name="T31" fmla="*/ 405 h 552"/>
                <a:gd name="T32" fmla="*/ 219 w 553"/>
                <a:gd name="T33" fmla="*/ 467 h 552"/>
                <a:gd name="T34" fmla="*/ 292 w 553"/>
                <a:gd name="T35" fmla="*/ 519 h 552"/>
                <a:gd name="T36" fmla="*/ 469 w 553"/>
                <a:gd name="T37" fmla="*/ 530 h 552"/>
                <a:gd name="T38" fmla="*/ 344 w 553"/>
                <a:gd name="T39" fmla="*/ 394 h 552"/>
                <a:gd name="T40" fmla="*/ 281 w 553"/>
                <a:gd name="T41" fmla="*/ 384 h 552"/>
                <a:gd name="T42" fmla="*/ 542 w 553"/>
                <a:gd name="T43" fmla="*/ 426 h 552"/>
                <a:gd name="T44" fmla="*/ 448 w 553"/>
                <a:gd name="T45" fmla="*/ 321 h 552"/>
                <a:gd name="T46" fmla="*/ 417 w 553"/>
                <a:gd name="T47" fmla="*/ 321 h 552"/>
                <a:gd name="T48" fmla="*/ 396 w 553"/>
                <a:gd name="T49" fmla="*/ 353 h 552"/>
                <a:gd name="T50" fmla="*/ 375 w 553"/>
                <a:gd name="T51" fmla="*/ 363 h 552"/>
                <a:gd name="T52" fmla="*/ 364 w 553"/>
                <a:gd name="T53" fmla="*/ 374 h 552"/>
                <a:gd name="T54" fmla="*/ 500 w 553"/>
                <a:gd name="T55" fmla="*/ 499 h 552"/>
                <a:gd name="T56" fmla="*/ 542 w 553"/>
                <a:gd name="T57" fmla="*/ 446 h 552"/>
                <a:gd name="T58" fmla="*/ 542 w 553"/>
                <a:gd name="T59" fmla="*/ 426 h 552"/>
                <a:gd name="T60" fmla="*/ 542 w 553"/>
                <a:gd name="T61" fmla="*/ 426 h 552"/>
                <a:gd name="T62" fmla="*/ 542 w 553"/>
                <a:gd name="T63" fmla="*/ 426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53" h="552">
                  <a:moveTo>
                    <a:pt x="177" y="186"/>
                  </a:moveTo>
                  <a:cubicBezTo>
                    <a:pt x="52" y="61"/>
                    <a:pt x="52" y="61"/>
                    <a:pt x="52" y="61"/>
                  </a:cubicBezTo>
                  <a:cubicBezTo>
                    <a:pt x="73" y="40"/>
                    <a:pt x="84" y="19"/>
                    <a:pt x="104" y="9"/>
                  </a:cubicBezTo>
                  <a:cubicBezTo>
                    <a:pt x="104" y="0"/>
                    <a:pt x="125" y="0"/>
                    <a:pt x="125" y="9"/>
                  </a:cubicBezTo>
                  <a:cubicBezTo>
                    <a:pt x="229" y="103"/>
                    <a:pt x="229" y="103"/>
                    <a:pt x="229" y="103"/>
                  </a:cubicBezTo>
                  <a:cubicBezTo>
                    <a:pt x="229" y="113"/>
                    <a:pt x="229" y="124"/>
                    <a:pt x="229" y="134"/>
                  </a:cubicBezTo>
                  <a:cubicBezTo>
                    <a:pt x="187" y="176"/>
                    <a:pt x="187" y="176"/>
                    <a:pt x="187" y="176"/>
                  </a:cubicBezTo>
                  <a:cubicBezTo>
                    <a:pt x="177" y="176"/>
                    <a:pt x="177" y="176"/>
                    <a:pt x="177" y="186"/>
                  </a:cubicBezTo>
                  <a:close/>
                  <a:moveTo>
                    <a:pt x="281" y="384"/>
                  </a:moveTo>
                  <a:cubicBezTo>
                    <a:pt x="260" y="374"/>
                    <a:pt x="239" y="353"/>
                    <a:pt x="219" y="332"/>
                  </a:cubicBezTo>
                  <a:cubicBezTo>
                    <a:pt x="198" y="311"/>
                    <a:pt x="187" y="290"/>
                    <a:pt x="167" y="269"/>
                  </a:cubicBezTo>
                  <a:cubicBezTo>
                    <a:pt x="146" y="259"/>
                    <a:pt x="146" y="228"/>
                    <a:pt x="156" y="207"/>
                  </a:cubicBezTo>
                  <a:cubicBezTo>
                    <a:pt x="31" y="82"/>
                    <a:pt x="31" y="82"/>
                    <a:pt x="31" y="82"/>
                  </a:cubicBezTo>
                  <a:cubicBezTo>
                    <a:pt x="0" y="113"/>
                    <a:pt x="0" y="186"/>
                    <a:pt x="31" y="259"/>
                  </a:cubicBezTo>
                  <a:cubicBezTo>
                    <a:pt x="52" y="280"/>
                    <a:pt x="63" y="311"/>
                    <a:pt x="84" y="332"/>
                  </a:cubicBezTo>
                  <a:cubicBezTo>
                    <a:pt x="104" y="363"/>
                    <a:pt x="125" y="384"/>
                    <a:pt x="146" y="405"/>
                  </a:cubicBezTo>
                  <a:cubicBezTo>
                    <a:pt x="167" y="426"/>
                    <a:pt x="187" y="446"/>
                    <a:pt x="219" y="467"/>
                  </a:cubicBezTo>
                  <a:cubicBezTo>
                    <a:pt x="239" y="488"/>
                    <a:pt x="271" y="509"/>
                    <a:pt x="292" y="519"/>
                  </a:cubicBezTo>
                  <a:cubicBezTo>
                    <a:pt x="364" y="551"/>
                    <a:pt x="437" y="551"/>
                    <a:pt x="469" y="530"/>
                  </a:cubicBezTo>
                  <a:cubicBezTo>
                    <a:pt x="344" y="394"/>
                    <a:pt x="344" y="394"/>
                    <a:pt x="344" y="394"/>
                  </a:cubicBezTo>
                  <a:cubicBezTo>
                    <a:pt x="323" y="405"/>
                    <a:pt x="292" y="405"/>
                    <a:pt x="281" y="384"/>
                  </a:cubicBezTo>
                  <a:close/>
                  <a:moveTo>
                    <a:pt x="542" y="426"/>
                  </a:moveTo>
                  <a:cubicBezTo>
                    <a:pt x="448" y="321"/>
                    <a:pt x="448" y="321"/>
                    <a:pt x="448" y="321"/>
                  </a:cubicBezTo>
                  <a:cubicBezTo>
                    <a:pt x="437" y="321"/>
                    <a:pt x="427" y="321"/>
                    <a:pt x="417" y="321"/>
                  </a:cubicBezTo>
                  <a:cubicBezTo>
                    <a:pt x="396" y="353"/>
                    <a:pt x="396" y="353"/>
                    <a:pt x="396" y="353"/>
                  </a:cubicBezTo>
                  <a:cubicBezTo>
                    <a:pt x="375" y="363"/>
                    <a:pt x="375" y="363"/>
                    <a:pt x="375" y="363"/>
                  </a:cubicBezTo>
                  <a:cubicBezTo>
                    <a:pt x="375" y="374"/>
                    <a:pt x="375" y="374"/>
                    <a:pt x="364" y="374"/>
                  </a:cubicBezTo>
                  <a:cubicBezTo>
                    <a:pt x="500" y="499"/>
                    <a:pt x="500" y="499"/>
                    <a:pt x="500" y="499"/>
                  </a:cubicBezTo>
                  <a:cubicBezTo>
                    <a:pt x="510" y="488"/>
                    <a:pt x="531" y="467"/>
                    <a:pt x="542" y="446"/>
                  </a:cubicBezTo>
                  <a:cubicBezTo>
                    <a:pt x="552" y="446"/>
                    <a:pt x="552" y="436"/>
                    <a:pt x="542" y="426"/>
                  </a:cubicBezTo>
                  <a:close/>
                  <a:moveTo>
                    <a:pt x="542" y="426"/>
                  </a:moveTo>
                  <a:lnTo>
                    <a:pt x="542" y="4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ïṧḷïḓê-TextBox 53"/>
            <p:cNvSpPr txBox="1"/>
            <p:nvPr/>
          </p:nvSpPr>
          <p:spPr>
            <a:xfrm>
              <a:off x="1276730" y="1176146"/>
              <a:ext cx="1061829" cy="253915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r"/>
              <a:r>
                <a:rPr lang="zh-CN" altLang="en-US" sz="1600" b="1">
                  <a:solidFill>
                    <a:schemeClr val="accent1"/>
                  </a:solidFill>
                </a:rPr>
                <a:t>标题文本预设</a:t>
              </a:r>
            </a:p>
          </p:txBody>
        </p:sp>
        <p:sp>
          <p:nvSpPr>
            <p:cNvPr id="29" name="ïṧḷïḓê-TextBox 54"/>
            <p:cNvSpPr txBox="1"/>
            <p:nvPr/>
          </p:nvSpPr>
          <p:spPr>
            <a:xfrm>
              <a:off x="658795" y="1430062"/>
              <a:ext cx="1679764" cy="401648"/>
            </a:xfrm>
            <a:prstGeom prst="rect">
              <a:avLst/>
            </a:prstGeom>
            <a:noFill/>
          </p:spPr>
          <p:txBody>
            <a:bodyPr wrap="square">
              <a:normAutofit fontScale="85000" lnSpcReduction="2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dk1">
                      <a:lumMod val="100000"/>
                    </a:schemeClr>
                  </a:solidFill>
                </a:rPr>
                <a:t>点击输入替换内容</a:t>
              </a:r>
              <a:endParaRPr lang="en-US" altLang="zh-CN" sz="12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dk1">
                      <a:lumMod val="100000"/>
                    </a:schemeClr>
                  </a:solidFill>
                </a:rPr>
                <a:t>点击输入替换内容</a:t>
              </a:r>
              <a:endParaRPr lang="zh-CN" altLang="en-US" sz="12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30" name="ïṧḷïḓê-TextBox 56"/>
            <p:cNvSpPr txBox="1"/>
            <p:nvPr/>
          </p:nvSpPr>
          <p:spPr>
            <a:xfrm>
              <a:off x="1276730" y="2254363"/>
              <a:ext cx="1061829" cy="253915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r"/>
              <a:r>
                <a:rPr lang="zh-CN" altLang="en-US" sz="1600" b="1">
                  <a:solidFill>
                    <a:schemeClr val="accent2"/>
                  </a:solidFill>
                </a:rPr>
                <a:t>标题文本预设</a:t>
              </a:r>
            </a:p>
          </p:txBody>
        </p:sp>
        <p:sp>
          <p:nvSpPr>
            <p:cNvPr id="31" name="ïṧḷïḓê-TextBox 57"/>
            <p:cNvSpPr txBox="1"/>
            <p:nvPr/>
          </p:nvSpPr>
          <p:spPr>
            <a:xfrm>
              <a:off x="658795" y="2508279"/>
              <a:ext cx="1679764" cy="401648"/>
            </a:xfrm>
            <a:prstGeom prst="rect">
              <a:avLst/>
            </a:prstGeom>
            <a:noFill/>
          </p:spPr>
          <p:txBody>
            <a:bodyPr wrap="square">
              <a:normAutofit fontScale="85000" lnSpcReduction="2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dk1">
                      <a:lumMod val="100000"/>
                    </a:schemeClr>
                  </a:solidFill>
                </a:rPr>
                <a:t>点击输入替换内容</a:t>
              </a:r>
              <a:endParaRPr lang="en-US" altLang="zh-CN" sz="12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dk1">
                      <a:lumMod val="100000"/>
                    </a:schemeClr>
                  </a:solidFill>
                </a:rPr>
                <a:t>点击输入替换内容</a:t>
              </a:r>
              <a:endParaRPr lang="zh-CN" altLang="en-US" sz="12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32" name="ïṧḷïḓê-TextBox 59"/>
            <p:cNvSpPr txBox="1"/>
            <p:nvPr/>
          </p:nvSpPr>
          <p:spPr>
            <a:xfrm>
              <a:off x="1276730" y="3336793"/>
              <a:ext cx="1061829" cy="253915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r"/>
              <a:r>
                <a:rPr lang="zh-CN" altLang="en-US" sz="1600" b="1">
                  <a:solidFill>
                    <a:schemeClr val="accent3"/>
                  </a:solidFill>
                </a:rPr>
                <a:t>标题文本预设</a:t>
              </a:r>
            </a:p>
          </p:txBody>
        </p:sp>
        <p:sp>
          <p:nvSpPr>
            <p:cNvPr id="33" name="ïṧḷïḓê-TextBox 60"/>
            <p:cNvSpPr txBox="1"/>
            <p:nvPr/>
          </p:nvSpPr>
          <p:spPr>
            <a:xfrm>
              <a:off x="658795" y="3590709"/>
              <a:ext cx="1679764" cy="401648"/>
            </a:xfrm>
            <a:prstGeom prst="rect">
              <a:avLst/>
            </a:prstGeom>
            <a:noFill/>
          </p:spPr>
          <p:txBody>
            <a:bodyPr wrap="square">
              <a:normAutofit fontScale="85000" lnSpcReduction="2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dk1">
                      <a:lumMod val="100000"/>
                    </a:schemeClr>
                  </a:solidFill>
                </a:rPr>
                <a:t>点击输入替换内容</a:t>
              </a:r>
              <a:endParaRPr lang="en-US" altLang="zh-CN" sz="12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dk1">
                      <a:lumMod val="100000"/>
                    </a:schemeClr>
                  </a:solidFill>
                </a:rPr>
                <a:t>点击输入替换内容</a:t>
              </a:r>
              <a:endParaRPr lang="zh-CN" altLang="en-US" sz="12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180799" y="1172332"/>
            <a:ext cx="2464609" cy="2864053"/>
            <a:chOff x="6180799" y="1172332"/>
            <a:chExt cx="2464609" cy="2864053"/>
          </a:xfrm>
        </p:grpSpPr>
        <p:sp>
          <p:nvSpPr>
            <p:cNvPr id="6" name="íṩľíḍè-Teardrop 6"/>
            <p:cNvSpPr/>
            <p:nvPr/>
          </p:nvSpPr>
          <p:spPr>
            <a:xfrm rot="10800000">
              <a:off x="6180799" y="1318000"/>
              <a:ext cx="584271" cy="584271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íṩľíḍè-Teardrop 7"/>
            <p:cNvSpPr/>
            <p:nvPr/>
          </p:nvSpPr>
          <p:spPr>
            <a:xfrm rot="10800000">
              <a:off x="6180799" y="2385057"/>
              <a:ext cx="584271" cy="584271"/>
            </a:xfrm>
            <a:prstGeom prst="teardrop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íṩľíḍè-Teardrop 8"/>
            <p:cNvSpPr/>
            <p:nvPr/>
          </p:nvSpPr>
          <p:spPr>
            <a:xfrm rot="10800000">
              <a:off x="6180799" y="3452114"/>
              <a:ext cx="584271" cy="584271"/>
            </a:xfrm>
            <a:prstGeom prst="teardrop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íṩľíḍè-Freeform: Shape 9"/>
            <p:cNvSpPr>
              <a:spLocks noChangeAspect="1"/>
            </p:cNvSpPr>
            <p:nvPr/>
          </p:nvSpPr>
          <p:spPr bwMode="auto">
            <a:xfrm>
              <a:off x="6354402" y="3612687"/>
              <a:ext cx="261552" cy="261619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17537" y="12697"/>
                  </a:moveTo>
                  <a:lnTo>
                    <a:pt x="19798" y="9997"/>
                  </a:lnTo>
                  <a:lnTo>
                    <a:pt x="19798" y="17284"/>
                  </a:lnTo>
                  <a:cubicBezTo>
                    <a:pt x="19798" y="17874"/>
                    <a:pt x="19700" y="18429"/>
                    <a:pt x="19505" y="18949"/>
                  </a:cubicBezTo>
                  <a:cubicBezTo>
                    <a:pt x="19309" y="19469"/>
                    <a:pt x="19049" y="19928"/>
                    <a:pt x="18721" y="20321"/>
                  </a:cubicBezTo>
                  <a:cubicBezTo>
                    <a:pt x="18394" y="20715"/>
                    <a:pt x="18014" y="21027"/>
                    <a:pt x="17583" y="21256"/>
                  </a:cubicBezTo>
                  <a:cubicBezTo>
                    <a:pt x="17153" y="21485"/>
                    <a:pt x="16690" y="21599"/>
                    <a:pt x="16188" y="21599"/>
                  </a:cubicBezTo>
                  <a:lnTo>
                    <a:pt x="3595" y="21599"/>
                  </a:lnTo>
                  <a:cubicBezTo>
                    <a:pt x="3103" y="21599"/>
                    <a:pt x="2635" y="21485"/>
                    <a:pt x="2195" y="21256"/>
                  </a:cubicBezTo>
                  <a:cubicBezTo>
                    <a:pt x="1754" y="21027"/>
                    <a:pt x="1372" y="20715"/>
                    <a:pt x="1052" y="20321"/>
                  </a:cubicBezTo>
                  <a:cubicBezTo>
                    <a:pt x="734" y="19928"/>
                    <a:pt x="477" y="19469"/>
                    <a:pt x="286" y="18949"/>
                  </a:cubicBezTo>
                  <a:cubicBezTo>
                    <a:pt x="95" y="18429"/>
                    <a:pt x="0" y="17874"/>
                    <a:pt x="0" y="17284"/>
                  </a:cubicBezTo>
                  <a:lnTo>
                    <a:pt x="0" y="4315"/>
                  </a:lnTo>
                  <a:cubicBezTo>
                    <a:pt x="0" y="3722"/>
                    <a:pt x="95" y="3164"/>
                    <a:pt x="286" y="2632"/>
                  </a:cubicBezTo>
                  <a:cubicBezTo>
                    <a:pt x="477" y="2106"/>
                    <a:pt x="734" y="1645"/>
                    <a:pt x="1052" y="1263"/>
                  </a:cubicBezTo>
                  <a:cubicBezTo>
                    <a:pt x="1372" y="878"/>
                    <a:pt x="1754" y="572"/>
                    <a:pt x="2195" y="343"/>
                  </a:cubicBezTo>
                  <a:cubicBezTo>
                    <a:pt x="2635" y="114"/>
                    <a:pt x="3103" y="0"/>
                    <a:pt x="3595" y="0"/>
                  </a:cubicBezTo>
                  <a:lnTo>
                    <a:pt x="16188" y="0"/>
                  </a:lnTo>
                  <a:cubicBezTo>
                    <a:pt x="16401" y="0"/>
                    <a:pt x="16605" y="26"/>
                    <a:pt x="16798" y="82"/>
                  </a:cubicBezTo>
                  <a:lnTo>
                    <a:pt x="14608" y="2714"/>
                  </a:lnTo>
                  <a:lnTo>
                    <a:pt x="3595" y="2714"/>
                  </a:lnTo>
                  <a:cubicBezTo>
                    <a:pt x="3228" y="2714"/>
                    <a:pt x="2914" y="2867"/>
                    <a:pt x="2652" y="3184"/>
                  </a:cubicBezTo>
                  <a:cubicBezTo>
                    <a:pt x="2391" y="3496"/>
                    <a:pt x="2261" y="3875"/>
                    <a:pt x="2261" y="4315"/>
                  </a:cubicBezTo>
                  <a:lnTo>
                    <a:pt x="2261" y="17284"/>
                  </a:lnTo>
                  <a:cubicBezTo>
                    <a:pt x="2261" y="17724"/>
                    <a:pt x="2391" y="18101"/>
                    <a:pt x="2652" y="18412"/>
                  </a:cubicBezTo>
                  <a:cubicBezTo>
                    <a:pt x="2914" y="18729"/>
                    <a:pt x="3228" y="18888"/>
                    <a:pt x="3595" y="18888"/>
                  </a:cubicBezTo>
                  <a:lnTo>
                    <a:pt x="16188" y="18888"/>
                  </a:lnTo>
                  <a:cubicBezTo>
                    <a:pt x="16556" y="18888"/>
                    <a:pt x="16874" y="18729"/>
                    <a:pt x="17138" y="18412"/>
                  </a:cubicBezTo>
                  <a:cubicBezTo>
                    <a:pt x="17405" y="18101"/>
                    <a:pt x="17537" y="17724"/>
                    <a:pt x="17537" y="17284"/>
                  </a:cubicBezTo>
                  <a:lnTo>
                    <a:pt x="17537" y="12697"/>
                  </a:lnTo>
                  <a:close/>
                  <a:moveTo>
                    <a:pt x="21333" y="2796"/>
                  </a:moveTo>
                  <a:cubicBezTo>
                    <a:pt x="21514" y="3011"/>
                    <a:pt x="21599" y="3272"/>
                    <a:pt x="21597" y="3578"/>
                  </a:cubicBezTo>
                  <a:cubicBezTo>
                    <a:pt x="21592" y="3881"/>
                    <a:pt x="21504" y="4136"/>
                    <a:pt x="21333" y="4342"/>
                  </a:cubicBezTo>
                  <a:lnTo>
                    <a:pt x="13005" y="14346"/>
                  </a:lnTo>
                  <a:lnTo>
                    <a:pt x="11854" y="15721"/>
                  </a:lnTo>
                  <a:cubicBezTo>
                    <a:pt x="11676" y="15938"/>
                    <a:pt x="11458" y="16044"/>
                    <a:pt x="11206" y="16044"/>
                  </a:cubicBezTo>
                  <a:cubicBezTo>
                    <a:pt x="10951" y="16044"/>
                    <a:pt x="10733" y="15938"/>
                    <a:pt x="10555" y="15721"/>
                  </a:cubicBezTo>
                  <a:lnTo>
                    <a:pt x="9383" y="14346"/>
                  </a:lnTo>
                  <a:lnTo>
                    <a:pt x="4779" y="8787"/>
                  </a:lnTo>
                  <a:cubicBezTo>
                    <a:pt x="4600" y="8573"/>
                    <a:pt x="4507" y="8314"/>
                    <a:pt x="4507" y="8006"/>
                  </a:cubicBezTo>
                  <a:cubicBezTo>
                    <a:pt x="4507" y="7703"/>
                    <a:pt x="4600" y="7441"/>
                    <a:pt x="4779" y="7227"/>
                  </a:cubicBezTo>
                  <a:lnTo>
                    <a:pt x="5927" y="5846"/>
                  </a:lnTo>
                  <a:cubicBezTo>
                    <a:pt x="6106" y="5635"/>
                    <a:pt x="6323" y="5526"/>
                    <a:pt x="6578" y="5526"/>
                  </a:cubicBezTo>
                  <a:cubicBezTo>
                    <a:pt x="6830" y="5526"/>
                    <a:pt x="7043" y="5634"/>
                    <a:pt x="7214" y="5846"/>
                  </a:cubicBezTo>
                  <a:lnTo>
                    <a:pt x="11198" y="10632"/>
                  </a:lnTo>
                  <a:lnTo>
                    <a:pt x="18861" y="1404"/>
                  </a:lnTo>
                  <a:cubicBezTo>
                    <a:pt x="19040" y="1186"/>
                    <a:pt x="19262" y="1084"/>
                    <a:pt x="19524" y="1087"/>
                  </a:cubicBezTo>
                  <a:cubicBezTo>
                    <a:pt x="19786" y="1092"/>
                    <a:pt x="20001" y="1198"/>
                    <a:pt x="20173" y="1404"/>
                  </a:cubicBezTo>
                  <a:lnTo>
                    <a:pt x="21333" y="279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íṩľíḍè-Freeform: Shape 10"/>
            <p:cNvSpPr>
              <a:spLocks noChangeAspect="1"/>
            </p:cNvSpPr>
            <p:nvPr/>
          </p:nvSpPr>
          <p:spPr bwMode="auto">
            <a:xfrm>
              <a:off x="6367680" y="2520306"/>
              <a:ext cx="207641" cy="326180"/>
            </a:xfrm>
            <a:custGeom>
              <a:avLst/>
              <a:gdLst>
                <a:gd name="T0" fmla="*/ 406 w 657"/>
                <a:gd name="T1" fmla="*/ 947 h 1032"/>
                <a:gd name="T2" fmla="*/ 333 w 657"/>
                <a:gd name="T3" fmla="*/ 1031 h 1032"/>
                <a:gd name="T4" fmla="*/ 250 w 657"/>
                <a:gd name="T5" fmla="*/ 947 h 1032"/>
                <a:gd name="T6" fmla="*/ 448 w 657"/>
                <a:gd name="T7" fmla="*/ 916 h 1032"/>
                <a:gd name="T8" fmla="*/ 198 w 657"/>
                <a:gd name="T9" fmla="*/ 833 h 1032"/>
                <a:gd name="T10" fmla="*/ 656 w 657"/>
                <a:gd name="T11" fmla="*/ 333 h 1032"/>
                <a:gd name="T12" fmla="*/ 562 w 657"/>
                <a:gd name="T13" fmla="*/ 562 h 1032"/>
                <a:gd name="T14" fmla="*/ 531 w 657"/>
                <a:gd name="T15" fmla="*/ 635 h 1032"/>
                <a:gd name="T16" fmla="*/ 500 w 657"/>
                <a:gd name="T17" fmla="*/ 708 h 1032"/>
                <a:gd name="T18" fmla="*/ 500 w 657"/>
                <a:gd name="T19" fmla="*/ 729 h 1032"/>
                <a:gd name="T20" fmla="*/ 166 w 657"/>
                <a:gd name="T21" fmla="*/ 791 h 1032"/>
                <a:gd name="T22" fmla="*/ 156 w 657"/>
                <a:gd name="T23" fmla="*/ 708 h 1032"/>
                <a:gd name="T24" fmla="*/ 135 w 657"/>
                <a:gd name="T25" fmla="*/ 635 h 1032"/>
                <a:gd name="T26" fmla="*/ 93 w 657"/>
                <a:gd name="T27" fmla="*/ 552 h 1032"/>
                <a:gd name="T28" fmla="*/ 0 w 657"/>
                <a:gd name="T29" fmla="*/ 333 h 1032"/>
                <a:gd name="T30" fmla="*/ 333 w 657"/>
                <a:gd name="T31" fmla="*/ 0 h 1032"/>
                <a:gd name="T32" fmla="*/ 656 w 657"/>
                <a:gd name="T33" fmla="*/ 333 h 1032"/>
                <a:gd name="T34" fmla="*/ 510 w 657"/>
                <a:gd name="T35" fmla="*/ 156 h 1032"/>
                <a:gd name="T36" fmla="*/ 156 w 657"/>
                <a:gd name="T37" fmla="*/ 156 h 1032"/>
                <a:gd name="T38" fmla="*/ 146 w 657"/>
                <a:gd name="T39" fmla="*/ 499 h 1032"/>
                <a:gd name="T40" fmla="*/ 166 w 657"/>
                <a:gd name="T41" fmla="*/ 541 h 1032"/>
                <a:gd name="T42" fmla="*/ 229 w 657"/>
                <a:gd name="T43" fmla="*/ 666 h 1032"/>
                <a:gd name="T44" fmla="*/ 427 w 657"/>
                <a:gd name="T45" fmla="*/ 718 h 1032"/>
                <a:gd name="T46" fmla="*/ 458 w 657"/>
                <a:gd name="T47" fmla="*/ 604 h 1032"/>
                <a:gd name="T48" fmla="*/ 510 w 657"/>
                <a:gd name="T49" fmla="*/ 520 h 1032"/>
                <a:gd name="T50" fmla="*/ 583 w 657"/>
                <a:gd name="T51" fmla="*/ 333 h 1032"/>
                <a:gd name="T52" fmla="*/ 354 w 657"/>
                <a:gd name="T53" fmla="*/ 354 h 1032"/>
                <a:gd name="T54" fmla="*/ 302 w 657"/>
                <a:gd name="T55" fmla="*/ 354 h 1032"/>
                <a:gd name="T56" fmla="*/ 239 w 657"/>
                <a:gd name="T57" fmla="*/ 354 h 1032"/>
                <a:gd name="T58" fmla="*/ 250 w 657"/>
                <a:gd name="T59" fmla="*/ 499 h 1032"/>
                <a:gd name="T60" fmla="*/ 302 w 657"/>
                <a:gd name="T61" fmla="*/ 499 h 1032"/>
                <a:gd name="T62" fmla="*/ 364 w 657"/>
                <a:gd name="T63" fmla="*/ 499 h 1032"/>
                <a:gd name="T64" fmla="*/ 416 w 657"/>
                <a:gd name="T65" fmla="*/ 499 h 1032"/>
                <a:gd name="T66" fmla="*/ 427 w 657"/>
                <a:gd name="T67" fmla="*/ 354 h 1032"/>
                <a:gd name="T68" fmla="*/ 385 w 657"/>
                <a:gd name="T69" fmla="*/ 416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57" h="1032">
                  <a:moveTo>
                    <a:pt x="250" y="947"/>
                  </a:moveTo>
                  <a:cubicBezTo>
                    <a:pt x="406" y="947"/>
                    <a:pt x="406" y="947"/>
                    <a:pt x="406" y="947"/>
                  </a:cubicBezTo>
                  <a:cubicBezTo>
                    <a:pt x="406" y="968"/>
                    <a:pt x="396" y="989"/>
                    <a:pt x="385" y="1010"/>
                  </a:cubicBezTo>
                  <a:cubicBezTo>
                    <a:pt x="364" y="1020"/>
                    <a:pt x="354" y="1031"/>
                    <a:pt x="333" y="1031"/>
                  </a:cubicBezTo>
                  <a:cubicBezTo>
                    <a:pt x="312" y="1031"/>
                    <a:pt x="291" y="1020"/>
                    <a:pt x="281" y="1010"/>
                  </a:cubicBezTo>
                  <a:cubicBezTo>
                    <a:pt x="260" y="989"/>
                    <a:pt x="250" y="968"/>
                    <a:pt x="250" y="947"/>
                  </a:cubicBezTo>
                  <a:close/>
                  <a:moveTo>
                    <a:pt x="208" y="916"/>
                  </a:moveTo>
                  <a:cubicBezTo>
                    <a:pt x="448" y="916"/>
                    <a:pt x="448" y="916"/>
                    <a:pt x="448" y="916"/>
                  </a:cubicBezTo>
                  <a:cubicBezTo>
                    <a:pt x="458" y="833"/>
                    <a:pt x="458" y="833"/>
                    <a:pt x="458" y="833"/>
                  </a:cubicBezTo>
                  <a:cubicBezTo>
                    <a:pt x="198" y="833"/>
                    <a:pt x="198" y="833"/>
                    <a:pt x="198" y="833"/>
                  </a:cubicBezTo>
                  <a:lnTo>
                    <a:pt x="208" y="916"/>
                  </a:lnTo>
                  <a:close/>
                  <a:moveTo>
                    <a:pt x="656" y="333"/>
                  </a:moveTo>
                  <a:cubicBezTo>
                    <a:pt x="656" y="416"/>
                    <a:pt x="625" y="489"/>
                    <a:pt x="573" y="552"/>
                  </a:cubicBezTo>
                  <a:lnTo>
                    <a:pt x="562" y="562"/>
                  </a:lnTo>
                  <a:cubicBezTo>
                    <a:pt x="562" y="562"/>
                    <a:pt x="562" y="572"/>
                    <a:pt x="552" y="572"/>
                  </a:cubicBezTo>
                  <a:cubicBezTo>
                    <a:pt x="541" y="593"/>
                    <a:pt x="541" y="614"/>
                    <a:pt x="531" y="635"/>
                  </a:cubicBezTo>
                  <a:cubicBezTo>
                    <a:pt x="521" y="656"/>
                    <a:pt x="510" y="677"/>
                    <a:pt x="510" y="697"/>
                  </a:cubicBezTo>
                  <a:cubicBezTo>
                    <a:pt x="500" y="697"/>
                    <a:pt x="500" y="697"/>
                    <a:pt x="500" y="708"/>
                  </a:cubicBezTo>
                  <a:lnTo>
                    <a:pt x="500" y="718"/>
                  </a:lnTo>
                  <a:cubicBezTo>
                    <a:pt x="500" y="729"/>
                    <a:pt x="500" y="729"/>
                    <a:pt x="500" y="729"/>
                  </a:cubicBezTo>
                  <a:cubicBezTo>
                    <a:pt x="500" y="791"/>
                    <a:pt x="500" y="791"/>
                    <a:pt x="500" y="791"/>
                  </a:cubicBezTo>
                  <a:cubicBezTo>
                    <a:pt x="166" y="791"/>
                    <a:pt x="166" y="791"/>
                    <a:pt x="166" y="791"/>
                  </a:cubicBezTo>
                  <a:cubicBezTo>
                    <a:pt x="166" y="729"/>
                    <a:pt x="166" y="729"/>
                    <a:pt x="166" y="729"/>
                  </a:cubicBezTo>
                  <a:cubicBezTo>
                    <a:pt x="166" y="718"/>
                    <a:pt x="156" y="718"/>
                    <a:pt x="156" y="708"/>
                  </a:cubicBezTo>
                  <a:lnTo>
                    <a:pt x="156" y="697"/>
                  </a:lnTo>
                  <a:cubicBezTo>
                    <a:pt x="146" y="677"/>
                    <a:pt x="146" y="656"/>
                    <a:pt x="135" y="635"/>
                  </a:cubicBezTo>
                  <a:cubicBezTo>
                    <a:pt x="125" y="614"/>
                    <a:pt x="114" y="593"/>
                    <a:pt x="104" y="572"/>
                  </a:cubicBezTo>
                  <a:cubicBezTo>
                    <a:pt x="93" y="562"/>
                    <a:pt x="93" y="562"/>
                    <a:pt x="93" y="552"/>
                  </a:cubicBezTo>
                  <a:lnTo>
                    <a:pt x="83" y="552"/>
                  </a:lnTo>
                  <a:cubicBezTo>
                    <a:pt x="31" y="489"/>
                    <a:pt x="0" y="416"/>
                    <a:pt x="0" y="333"/>
                  </a:cubicBezTo>
                  <a:cubicBezTo>
                    <a:pt x="0" y="239"/>
                    <a:pt x="31" y="166"/>
                    <a:pt x="104" y="104"/>
                  </a:cubicBezTo>
                  <a:cubicBezTo>
                    <a:pt x="166" y="31"/>
                    <a:pt x="239" y="0"/>
                    <a:pt x="333" y="0"/>
                  </a:cubicBezTo>
                  <a:cubicBezTo>
                    <a:pt x="416" y="0"/>
                    <a:pt x="500" y="31"/>
                    <a:pt x="562" y="104"/>
                  </a:cubicBezTo>
                  <a:cubicBezTo>
                    <a:pt x="625" y="166"/>
                    <a:pt x="656" y="239"/>
                    <a:pt x="656" y="333"/>
                  </a:cubicBezTo>
                  <a:close/>
                  <a:moveTo>
                    <a:pt x="583" y="333"/>
                  </a:moveTo>
                  <a:cubicBezTo>
                    <a:pt x="583" y="260"/>
                    <a:pt x="562" y="198"/>
                    <a:pt x="510" y="156"/>
                  </a:cubicBezTo>
                  <a:cubicBezTo>
                    <a:pt x="458" y="104"/>
                    <a:pt x="396" y="83"/>
                    <a:pt x="333" y="83"/>
                  </a:cubicBezTo>
                  <a:cubicBezTo>
                    <a:pt x="260" y="83"/>
                    <a:pt x="198" y="104"/>
                    <a:pt x="156" y="156"/>
                  </a:cubicBezTo>
                  <a:cubicBezTo>
                    <a:pt x="104" y="198"/>
                    <a:pt x="73" y="260"/>
                    <a:pt x="73" y="333"/>
                  </a:cubicBezTo>
                  <a:cubicBezTo>
                    <a:pt x="73" y="396"/>
                    <a:pt x="93" y="448"/>
                    <a:pt x="146" y="499"/>
                  </a:cubicBezTo>
                  <a:cubicBezTo>
                    <a:pt x="146" y="499"/>
                    <a:pt x="146" y="510"/>
                    <a:pt x="156" y="510"/>
                  </a:cubicBezTo>
                  <a:cubicBezTo>
                    <a:pt x="156" y="520"/>
                    <a:pt x="166" y="531"/>
                    <a:pt x="166" y="541"/>
                  </a:cubicBezTo>
                  <a:cubicBezTo>
                    <a:pt x="177" y="562"/>
                    <a:pt x="187" y="583"/>
                    <a:pt x="198" y="604"/>
                  </a:cubicBezTo>
                  <a:cubicBezTo>
                    <a:pt x="208" y="624"/>
                    <a:pt x="218" y="645"/>
                    <a:pt x="229" y="666"/>
                  </a:cubicBezTo>
                  <a:cubicBezTo>
                    <a:pt x="229" y="697"/>
                    <a:pt x="239" y="708"/>
                    <a:pt x="239" y="718"/>
                  </a:cubicBezTo>
                  <a:cubicBezTo>
                    <a:pt x="427" y="718"/>
                    <a:pt x="427" y="718"/>
                    <a:pt x="427" y="718"/>
                  </a:cubicBezTo>
                  <a:cubicBezTo>
                    <a:pt x="427" y="708"/>
                    <a:pt x="427" y="697"/>
                    <a:pt x="437" y="666"/>
                  </a:cubicBezTo>
                  <a:cubicBezTo>
                    <a:pt x="437" y="645"/>
                    <a:pt x="448" y="624"/>
                    <a:pt x="458" y="604"/>
                  </a:cubicBezTo>
                  <a:cubicBezTo>
                    <a:pt x="468" y="583"/>
                    <a:pt x="479" y="562"/>
                    <a:pt x="489" y="541"/>
                  </a:cubicBezTo>
                  <a:cubicBezTo>
                    <a:pt x="489" y="531"/>
                    <a:pt x="500" y="520"/>
                    <a:pt x="510" y="520"/>
                  </a:cubicBezTo>
                  <a:cubicBezTo>
                    <a:pt x="510" y="510"/>
                    <a:pt x="510" y="499"/>
                    <a:pt x="521" y="499"/>
                  </a:cubicBezTo>
                  <a:cubicBezTo>
                    <a:pt x="562" y="448"/>
                    <a:pt x="583" y="396"/>
                    <a:pt x="583" y="333"/>
                  </a:cubicBezTo>
                  <a:close/>
                  <a:moveTo>
                    <a:pt x="385" y="416"/>
                  </a:moveTo>
                  <a:cubicBezTo>
                    <a:pt x="354" y="354"/>
                    <a:pt x="354" y="354"/>
                    <a:pt x="354" y="354"/>
                  </a:cubicBezTo>
                  <a:cubicBezTo>
                    <a:pt x="333" y="302"/>
                    <a:pt x="333" y="302"/>
                    <a:pt x="333" y="302"/>
                  </a:cubicBezTo>
                  <a:cubicBezTo>
                    <a:pt x="302" y="354"/>
                    <a:pt x="302" y="354"/>
                    <a:pt x="302" y="354"/>
                  </a:cubicBezTo>
                  <a:cubicBezTo>
                    <a:pt x="271" y="416"/>
                    <a:pt x="271" y="416"/>
                    <a:pt x="271" y="416"/>
                  </a:cubicBezTo>
                  <a:cubicBezTo>
                    <a:pt x="239" y="354"/>
                    <a:pt x="239" y="354"/>
                    <a:pt x="239" y="354"/>
                  </a:cubicBezTo>
                  <a:cubicBezTo>
                    <a:pt x="187" y="385"/>
                    <a:pt x="187" y="385"/>
                    <a:pt x="187" y="385"/>
                  </a:cubicBezTo>
                  <a:cubicBezTo>
                    <a:pt x="250" y="499"/>
                    <a:pt x="250" y="499"/>
                    <a:pt x="250" y="499"/>
                  </a:cubicBezTo>
                  <a:cubicBezTo>
                    <a:pt x="271" y="552"/>
                    <a:pt x="271" y="552"/>
                    <a:pt x="271" y="552"/>
                  </a:cubicBezTo>
                  <a:cubicBezTo>
                    <a:pt x="302" y="499"/>
                    <a:pt x="302" y="499"/>
                    <a:pt x="302" y="499"/>
                  </a:cubicBezTo>
                  <a:cubicBezTo>
                    <a:pt x="333" y="437"/>
                    <a:pt x="333" y="437"/>
                    <a:pt x="333" y="437"/>
                  </a:cubicBezTo>
                  <a:cubicBezTo>
                    <a:pt x="364" y="499"/>
                    <a:pt x="364" y="499"/>
                    <a:pt x="364" y="499"/>
                  </a:cubicBezTo>
                  <a:cubicBezTo>
                    <a:pt x="385" y="552"/>
                    <a:pt x="385" y="552"/>
                    <a:pt x="385" y="552"/>
                  </a:cubicBezTo>
                  <a:cubicBezTo>
                    <a:pt x="416" y="499"/>
                    <a:pt x="416" y="499"/>
                    <a:pt x="416" y="499"/>
                  </a:cubicBezTo>
                  <a:cubicBezTo>
                    <a:pt x="479" y="385"/>
                    <a:pt x="479" y="385"/>
                    <a:pt x="479" y="385"/>
                  </a:cubicBezTo>
                  <a:cubicBezTo>
                    <a:pt x="427" y="354"/>
                    <a:pt x="427" y="354"/>
                    <a:pt x="427" y="354"/>
                  </a:cubicBezTo>
                  <a:lnTo>
                    <a:pt x="385" y="416"/>
                  </a:lnTo>
                  <a:close/>
                  <a:moveTo>
                    <a:pt x="385" y="416"/>
                  </a:moveTo>
                  <a:lnTo>
                    <a:pt x="385" y="4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ṩľíḍè-Freeform: Shape 11"/>
            <p:cNvSpPr>
              <a:spLocks noChangeAspect="1"/>
            </p:cNvSpPr>
            <p:nvPr/>
          </p:nvSpPr>
          <p:spPr bwMode="auto">
            <a:xfrm>
              <a:off x="6347491" y="1492900"/>
              <a:ext cx="283348" cy="250579"/>
            </a:xfrm>
            <a:custGeom>
              <a:avLst/>
              <a:gdLst>
                <a:gd name="connsiteX0" fmla="*/ 358785 w 512434"/>
                <a:gd name="connsiteY0" fmla="*/ 409158 h 453171"/>
                <a:gd name="connsiteX1" fmla="*/ 345300 w 512434"/>
                <a:gd name="connsiteY1" fmla="*/ 425866 h 453171"/>
                <a:gd name="connsiteX2" fmla="*/ 358785 w 512434"/>
                <a:gd name="connsiteY2" fmla="*/ 439722 h 453171"/>
                <a:gd name="connsiteX3" fmla="*/ 372270 w 512434"/>
                <a:gd name="connsiteY3" fmla="*/ 425866 h 453171"/>
                <a:gd name="connsiteX4" fmla="*/ 358785 w 512434"/>
                <a:gd name="connsiteY4" fmla="*/ 409158 h 453171"/>
                <a:gd name="connsiteX5" fmla="*/ 151153 w 512434"/>
                <a:gd name="connsiteY5" fmla="*/ 300585 h 453171"/>
                <a:gd name="connsiteX6" fmla="*/ 195731 w 512434"/>
                <a:gd name="connsiteY6" fmla="*/ 300585 h 453171"/>
                <a:gd name="connsiteX7" fmla="*/ 195731 w 512434"/>
                <a:gd name="connsiteY7" fmla="*/ 345175 h 453171"/>
                <a:gd name="connsiteX8" fmla="*/ 151153 w 512434"/>
                <a:gd name="connsiteY8" fmla="*/ 345175 h 453171"/>
                <a:gd name="connsiteX9" fmla="*/ 71978 w 512434"/>
                <a:gd name="connsiteY9" fmla="*/ 300585 h 453171"/>
                <a:gd name="connsiteX10" fmla="*/ 120152 w 512434"/>
                <a:gd name="connsiteY10" fmla="*/ 300585 h 453171"/>
                <a:gd name="connsiteX11" fmla="*/ 120152 w 512434"/>
                <a:gd name="connsiteY11" fmla="*/ 345175 h 453171"/>
                <a:gd name="connsiteX12" fmla="*/ 71978 w 512434"/>
                <a:gd name="connsiteY12" fmla="*/ 345175 h 453171"/>
                <a:gd name="connsiteX13" fmla="*/ 481786 w 512434"/>
                <a:gd name="connsiteY13" fmla="*/ 286492 h 453171"/>
                <a:gd name="connsiteX14" fmla="*/ 468300 w 512434"/>
                <a:gd name="connsiteY14" fmla="*/ 299940 h 453171"/>
                <a:gd name="connsiteX15" fmla="*/ 481786 w 512434"/>
                <a:gd name="connsiteY15" fmla="*/ 313389 h 453171"/>
                <a:gd name="connsiteX16" fmla="*/ 498948 w 512434"/>
                <a:gd name="connsiteY16" fmla="*/ 299940 h 453171"/>
                <a:gd name="connsiteX17" fmla="*/ 481786 w 512434"/>
                <a:gd name="connsiteY17" fmla="*/ 286492 h 453171"/>
                <a:gd name="connsiteX18" fmla="*/ 235785 w 512434"/>
                <a:gd name="connsiteY18" fmla="*/ 286492 h 453171"/>
                <a:gd name="connsiteX19" fmla="*/ 222300 w 512434"/>
                <a:gd name="connsiteY19" fmla="*/ 299940 h 453171"/>
                <a:gd name="connsiteX20" fmla="*/ 235785 w 512434"/>
                <a:gd name="connsiteY20" fmla="*/ 313389 h 453171"/>
                <a:gd name="connsiteX21" fmla="*/ 249270 w 512434"/>
                <a:gd name="connsiteY21" fmla="*/ 299940 h 453171"/>
                <a:gd name="connsiteX22" fmla="*/ 235785 w 512434"/>
                <a:gd name="connsiteY22" fmla="*/ 286492 h 453171"/>
                <a:gd name="connsiteX23" fmla="*/ 151153 w 512434"/>
                <a:gd name="connsiteY23" fmla="*/ 228588 h 453171"/>
                <a:gd name="connsiteX24" fmla="*/ 195731 w 512434"/>
                <a:gd name="connsiteY24" fmla="*/ 228588 h 453171"/>
                <a:gd name="connsiteX25" fmla="*/ 195731 w 512434"/>
                <a:gd name="connsiteY25" fmla="*/ 273178 h 453171"/>
                <a:gd name="connsiteX26" fmla="*/ 151153 w 512434"/>
                <a:gd name="connsiteY26" fmla="*/ 273178 h 453171"/>
                <a:gd name="connsiteX27" fmla="*/ 71978 w 512434"/>
                <a:gd name="connsiteY27" fmla="*/ 228588 h 453171"/>
                <a:gd name="connsiteX28" fmla="*/ 120152 w 512434"/>
                <a:gd name="connsiteY28" fmla="*/ 228588 h 453171"/>
                <a:gd name="connsiteX29" fmla="*/ 120152 w 512434"/>
                <a:gd name="connsiteY29" fmla="*/ 273178 h 453171"/>
                <a:gd name="connsiteX30" fmla="*/ 71978 w 512434"/>
                <a:gd name="connsiteY30" fmla="*/ 273178 h 453171"/>
                <a:gd name="connsiteX31" fmla="*/ 427028 w 512434"/>
                <a:gd name="connsiteY31" fmla="*/ 221695 h 453171"/>
                <a:gd name="connsiteX32" fmla="*/ 372270 w 512434"/>
                <a:gd name="connsiteY32" fmla="*/ 275896 h 453171"/>
                <a:gd name="connsiteX33" fmla="*/ 358785 w 512434"/>
                <a:gd name="connsiteY33" fmla="*/ 272636 h 453171"/>
                <a:gd name="connsiteX34" fmla="*/ 341622 w 512434"/>
                <a:gd name="connsiteY34" fmla="*/ 279564 h 453171"/>
                <a:gd name="connsiteX35" fmla="*/ 283596 w 512434"/>
                <a:gd name="connsiteY35" fmla="*/ 238404 h 453171"/>
                <a:gd name="connsiteX36" fmla="*/ 266433 w 512434"/>
                <a:gd name="connsiteY36" fmla="*/ 238404 h 453171"/>
                <a:gd name="connsiteX37" fmla="*/ 270111 w 512434"/>
                <a:gd name="connsiteY37" fmla="*/ 255520 h 453171"/>
                <a:gd name="connsiteX38" fmla="*/ 331406 w 512434"/>
                <a:gd name="connsiteY38" fmla="*/ 303200 h 453171"/>
                <a:gd name="connsiteX39" fmla="*/ 358785 w 512434"/>
                <a:gd name="connsiteY39" fmla="*/ 327245 h 453171"/>
                <a:gd name="connsiteX40" fmla="*/ 386164 w 512434"/>
                <a:gd name="connsiteY40" fmla="*/ 299940 h 453171"/>
                <a:gd name="connsiteX41" fmla="*/ 386164 w 512434"/>
                <a:gd name="connsiteY41" fmla="*/ 296680 h 453171"/>
                <a:gd name="connsiteX42" fmla="*/ 444191 w 512434"/>
                <a:gd name="connsiteY42" fmla="*/ 238404 h 453171"/>
                <a:gd name="connsiteX43" fmla="*/ 444191 w 512434"/>
                <a:gd name="connsiteY43" fmla="*/ 221695 h 453171"/>
                <a:gd name="connsiteX44" fmla="*/ 427028 w 512434"/>
                <a:gd name="connsiteY44" fmla="*/ 221695 h 453171"/>
                <a:gd name="connsiteX45" fmla="*/ 358785 w 512434"/>
                <a:gd name="connsiteY45" fmla="*/ 163826 h 453171"/>
                <a:gd name="connsiteX46" fmla="*/ 345300 w 512434"/>
                <a:gd name="connsiteY46" fmla="*/ 177274 h 453171"/>
                <a:gd name="connsiteX47" fmla="*/ 358785 w 512434"/>
                <a:gd name="connsiteY47" fmla="*/ 190723 h 453171"/>
                <a:gd name="connsiteX48" fmla="*/ 372270 w 512434"/>
                <a:gd name="connsiteY48" fmla="*/ 177274 h 453171"/>
                <a:gd name="connsiteX49" fmla="*/ 358785 w 512434"/>
                <a:gd name="connsiteY49" fmla="*/ 163826 h 453171"/>
                <a:gd name="connsiteX50" fmla="*/ 151153 w 512434"/>
                <a:gd name="connsiteY50" fmla="*/ 156592 h 453171"/>
                <a:gd name="connsiteX51" fmla="*/ 195731 w 512434"/>
                <a:gd name="connsiteY51" fmla="*/ 156592 h 453171"/>
                <a:gd name="connsiteX52" fmla="*/ 195731 w 512434"/>
                <a:gd name="connsiteY52" fmla="*/ 201182 h 453171"/>
                <a:gd name="connsiteX53" fmla="*/ 151153 w 512434"/>
                <a:gd name="connsiteY53" fmla="*/ 201182 h 453171"/>
                <a:gd name="connsiteX54" fmla="*/ 37595 w 512434"/>
                <a:gd name="connsiteY54" fmla="*/ 102289 h 453171"/>
                <a:gd name="connsiteX55" fmla="*/ 37595 w 512434"/>
                <a:gd name="connsiteY55" fmla="*/ 374925 h 453171"/>
                <a:gd name="connsiteX56" fmla="*/ 228838 w 512434"/>
                <a:gd name="connsiteY56" fmla="*/ 374925 h 453171"/>
                <a:gd name="connsiteX57" fmla="*/ 208406 w 512434"/>
                <a:gd name="connsiteY57" fmla="*/ 299940 h 453171"/>
                <a:gd name="connsiteX58" fmla="*/ 246001 w 512434"/>
                <a:gd name="connsiteY58" fmla="*/ 201318 h 453171"/>
                <a:gd name="connsiteX59" fmla="*/ 225569 w 512434"/>
                <a:gd name="connsiteY59" fmla="*/ 201318 h 453171"/>
                <a:gd name="connsiteX60" fmla="*/ 225569 w 512434"/>
                <a:gd name="connsiteY60" fmla="*/ 156898 h 453171"/>
                <a:gd name="connsiteX61" fmla="*/ 270111 w 512434"/>
                <a:gd name="connsiteY61" fmla="*/ 156898 h 453171"/>
                <a:gd name="connsiteX62" fmla="*/ 270111 w 512434"/>
                <a:gd name="connsiteY62" fmla="*/ 177274 h 453171"/>
                <a:gd name="connsiteX63" fmla="*/ 358785 w 512434"/>
                <a:gd name="connsiteY63" fmla="*/ 149970 h 453171"/>
                <a:gd name="connsiteX64" fmla="*/ 382895 w 512434"/>
                <a:gd name="connsiteY64" fmla="*/ 149970 h 453171"/>
                <a:gd name="connsiteX65" fmla="*/ 382895 w 512434"/>
                <a:gd name="connsiteY65" fmla="*/ 102289 h 453171"/>
                <a:gd name="connsiteX66" fmla="*/ 37595 w 512434"/>
                <a:gd name="connsiteY66" fmla="*/ 102289 h 453171"/>
                <a:gd name="connsiteX67" fmla="*/ 136894 w 512434"/>
                <a:gd name="connsiteY67" fmla="*/ 30564 h 453171"/>
                <a:gd name="connsiteX68" fmla="*/ 136894 w 512434"/>
                <a:gd name="connsiteY68" fmla="*/ 68057 h 453171"/>
                <a:gd name="connsiteX69" fmla="*/ 283596 w 512434"/>
                <a:gd name="connsiteY69" fmla="*/ 68057 h 453171"/>
                <a:gd name="connsiteX70" fmla="*/ 283596 w 512434"/>
                <a:gd name="connsiteY70" fmla="*/ 30564 h 453171"/>
                <a:gd name="connsiteX71" fmla="*/ 136894 w 512434"/>
                <a:gd name="connsiteY71" fmla="*/ 30564 h 453171"/>
                <a:gd name="connsiteX72" fmla="*/ 30648 w 512434"/>
                <a:gd name="connsiteY72" fmla="*/ 0 h 453171"/>
                <a:gd name="connsiteX73" fmla="*/ 389433 w 512434"/>
                <a:gd name="connsiteY73" fmla="*/ 0 h 453171"/>
                <a:gd name="connsiteX74" fmla="*/ 420490 w 512434"/>
                <a:gd name="connsiteY74" fmla="*/ 30564 h 453171"/>
                <a:gd name="connsiteX75" fmla="*/ 420490 w 512434"/>
                <a:gd name="connsiteY75" fmla="*/ 163826 h 453171"/>
                <a:gd name="connsiteX76" fmla="*/ 512434 w 512434"/>
                <a:gd name="connsiteY76" fmla="*/ 299940 h 453171"/>
                <a:gd name="connsiteX77" fmla="*/ 358785 w 512434"/>
                <a:gd name="connsiteY77" fmla="*/ 453171 h 453171"/>
                <a:gd name="connsiteX78" fmla="*/ 263164 w 512434"/>
                <a:gd name="connsiteY78" fmla="*/ 419346 h 453171"/>
                <a:gd name="connsiteX79" fmla="*/ 30648 w 512434"/>
                <a:gd name="connsiteY79" fmla="*/ 419346 h 453171"/>
                <a:gd name="connsiteX80" fmla="*/ 0 w 512434"/>
                <a:gd name="connsiteY80" fmla="*/ 388374 h 453171"/>
                <a:gd name="connsiteX81" fmla="*/ 0 w 512434"/>
                <a:gd name="connsiteY81" fmla="*/ 30564 h 453171"/>
                <a:gd name="connsiteX82" fmla="*/ 30648 w 512434"/>
                <a:gd name="connsiteY82" fmla="*/ 0 h 453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512434" h="453171">
                  <a:moveTo>
                    <a:pt x="358785" y="409158"/>
                  </a:moveTo>
                  <a:cubicBezTo>
                    <a:pt x="351838" y="409158"/>
                    <a:pt x="345300" y="415678"/>
                    <a:pt x="345300" y="425866"/>
                  </a:cubicBezTo>
                  <a:cubicBezTo>
                    <a:pt x="345300" y="432794"/>
                    <a:pt x="351838" y="439722"/>
                    <a:pt x="358785" y="439722"/>
                  </a:cubicBezTo>
                  <a:cubicBezTo>
                    <a:pt x="365732" y="439722"/>
                    <a:pt x="372270" y="432794"/>
                    <a:pt x="372270" y="425866"/>
                  </a:cubicBezTo>
                  <a:cubicBezTo>
                    <a:pt x="372270" y="415678"/>
                    <a:pt x="365732" y="409158"/>
                    <a:pt x="358785" y="409158"/>
                  </a:cubicBezTo>
                  <a:close/>
                  <a:moveTo>
                    <a:pt x="151153" y="300585"/>
                  </a:moveTo>
                  <a:lnTo>
                    <a:pt x="195731" y="300585"/>
                  </a:lnTo>
                  <a:lnTo>
                    <a:pt x="195731" y="345175"/>
                  </a:lnTo>
                  <a:lnTo>
                    <a:pt x="151153" y="345175"/>
                  </a:lnTo>
                  <a:close/>
                  <a:moveTo>
                    <a:pt x="71978" y="300585"/>
                  </a:moveTo>
                  <a:lnTo>
                    <a:pt x="120152" y="300585"/>
                  </a:lnTo>
                  <a:lnTo>
                    <a:pt x="120152" y="345175"/>
                  </a:lnTo>
                  <a:lnTo>
                    <a:pt x="71978" y="345175"/>
                  </a:lnTo>
                  <a:close/>
                  <a:moveTo>
                    <a:pt x="481786" y="286492"/>
                  </a:moveTo>
                  <a:cubicBezTo>
                    <a:pt x="474839" y="286492"/>
                    <a:pt x="468300" y="293012"/>
                    <a:pt x="468300" y="299940"/>
                  </a:cubicBezTo>
                  <a:cubicBezTo>
                    <a:pt x="468300" y="310128"/>
                    <a:pt x="474839" y="313389"/>
                    <a:pt x="481786" y="313389"/>
                  </a:cubicBezTo>
                  <a:cubicBezTo>
                    <a:pt x="492002" y="313389"/>
                    <a:pt x="498948" y="310128"/>
                    <a:pt x="498948" y="299940"/>
                  </a:cubicBezTo>
                  <a:cubicBezTo>
                    <a:pt x="498948" y="293012"/>
                    <a:pt x="492002" y="286492"/>
                    <a:pt x="481786" y="286492"/>
                  </a:cubicBezTo>
                  <a:close/>
                  <a:moveTo>
                    <a:pt x="235785" y="286492"/>
                  </a:moveTo>
                  <a:cubicBezTo>
                    <a:pt x="228838" y="286492"/>
                    <a:pt x="222300" y="293012"/>
                    <a:pt x="222300" y="299940"/>
                  </a:cubicBezTo>
                  <a:cubicBezTo>
                    <a:pt x="222300" y="310128"/>
                    <a:pt x="228838" y="313389"/>
                    <a:pt x="235785" y="313389"/>
                  </a:cubicBezTo>
                  <a:cubicBezTo>
                    <a:pt x="242732" y="313389"/>
                    <a:pt x="249270" y="310128"/>
                    <a:pt x="249270" y="299940"/>
                  </a:cubicBezTo>
                  <a:cubicBezTo>
                    <a:pt x="249270" y="293012"/>
                    <a:pt x="242732" y="286492"/>
                    <a:pt x="235785" y="286492"/>
                  </a:cubicBezTo>
                  <a:close/>
                  <a:moveTo>
                    <a:pt x="151153" y="228588"/>
                  </a:moveTo>
                  <a:lnTo>
                    <a:pt x="195731" y="228588"/>
                  </a:lnTo>
                  <a:lnTo>
                    <a:pt x="195731" y="273178"/>
                  </a:lnTo>
                  <a:lnTo>
                    <a:pt x="151153" y="273178"/>
                  </a:lnTo>
                  <a:close/>
                  <a:moveTo>
                    <a:pt x="71978" y="228588"/>
                  </a:moveTo>
                  <a:lnTo>
                    <a:pt x="120152" y="228588"/>
                  </a:lnTo>
                  <a:lnTo>
                    <a:pt x="120152" y="273178"/>
                  </a:lnTo>
                  <a:lnTo>
                    <a:pt x="71978" y="273178"/>
                  </a:lnTo>
                  <a:close/>
                  <a:moveTo>
                    <a:pt x="427028" y="221695"/>
                  </a:moveTo>
                  <a:cubicBezTo>
                    <a:pt x="427028" y="221695"/>
                    <a:pt x="427028" y="221695"/>
                    <a:pt x="372270" y="275896"/>
                  </a:cubicBezTo>
                  <a:cubicBezTo>
                    <a:pt x="369001" y="275896"/>
                    <a:pt x="365732" y="272636"/>
                    <a:pt x="358785" y="272636"/>
                  </a:cubicBezTo>
                  <a:cubicBezTo>
                    <a:pt x="351838" y="272636"/>
                    <a:pt x="345300" y="275896"/>
                    <a:pt x="341622" y="279564"/>
                  </a:cubicBezTo>
                  <a:cubicBezTo>
                    <a:pt x="341622" y="279564"/>
                    <a:pt x="341622" y="279564"/>
                    <a:pt x="283596" y="238404"/>
                  </a:cubicBezTo>
                  <a:cubicBezTo>
                    <a:pt x="280327" y="231883"/>
                    <a:pt x="270111" y="235143"/>
                    <a:pt x="266433" y="238404"/>
                  </a:cubicBezTo>
                  <a:cubicBezTo>
                    <a:pt x="263164" y="242071"/>
                    <a:pt x="266433" y="252260"/>
                    <a:pt x="270111" y="255520"/>
                  </a:cubicBezTo>
                  <a:cubicBezTo>
                    <a:pt x="270111" y="255520"/>
                    <a:pt x="270111" y="255520"/>
                    <a:pt x="331406" y="303200"/>
                  </a:cubicBezTo>
                  <a:cubicBezTo>
                    <a:pt x="331406" y="317056"/>
                    <a:pt x="345300" y="327245"/>
                    <a:pt x="358785" y="327245"/>
                  </a:cubicBezTo>
                  <a:cubicBezTo>
                    <a:pt x="375948" y="327245"/>
                    <a:pt x="386164" y="317056"/>
                    <a:pt x="386164" y="299940"/>
                  </a:cubicBezTo>
                  <a:lnTo>
                    <a:pt x="386164" y="296680"/>
                  </a:lnTo>
                  <a:cubicBezTo>
                    <a:pt x="386164" y="296680"/>
                    <a:pt x="386164" y="296680"/>
                    <a:pt x="444191" y="238404"/>
                  </a:cubicBezTo>
                  <a:cubicBezTo>
                    <a:pt x="447869" y="231883"/>
                    <a:pt x="451138" y="224955"/>
                    <a:pt x="444191" y="221695"/>
                  </a:cubicBezTo>
                  <a:cubicBezTo>
                    <a:pt x="440922" y="218027"/>
                    <a:pt x="433975" y="218027"/>
                    <a:pt x="427028" y="221695"/>
                  </a:cubicBezTo>
                  <a:close/>
                  <a:moveTo>
                    <a:pt x="358785" y="163826"/>
                  </a:moveTo>
                  <a:cubicBezTo>
                    <a:pt x="351838" y="163826"/>
                    <a:pt x="345300" y="170346"/>
                    <a:pt x="345300" y="177274"/>
                  </a:cubicBezTo>
                  <a:cubicBezTo>
                    <a:pt x="345300" y="184202"/>
                    <a:pt x="351838" y="190723"/>
                    <a:pt x="358785" y="190723"/>
                  </a:cubicBezTo>
                  <a:cubicBezTo>
                    <a:pt x="365732" y="190723"/>
                    <a:pt x="372270" y="184202"/>
                    <a:pt x="372270" y="177274"/>
                  </a:cubicBezTo>
                  <a:cubicBezTo>
                    <a:pt x="372270" y="170346"/>
                    <a:pt x="365732" y="163826"/>
                    <a:pt x="358785" y="163826"/>
                  </a:cubicBezTo>
                  <a:close/>
                  <a:moveTo>
                    <a:pt x="151153" y="156592"/>
                  </a:moveTo>
                  <a:lnTo>
                    <a:pt x="195731" y="156592"/>
                  </a:lnTo>
                  <a:lnTo>
                    <a:pt x="195731" y="201182"/>
                  </a:lnTo>
                  <a:lnTo>
                    <a:pt x="151153" y="201182"/>
                  </a:lnTo>
                  <a:close/>
                  <a:moveTo>
                    <a:pt x="37595" y="102289"/>
                  </a:moveTo>
                  <a:lnTo>
                    <a:pt x="37595" y="374925"/>
                  </a:lnTo>
                  <a:cubicBezTo>
                    <a:pt x="37595" y="374925"/>
                    <a:pt x="37595" y="374925"/>
                    <a:pt x="228838" y="374925"/>
                  </a:cubicBezTo>
                  <a:cubicBezTo>
                    <a:pt x="215353" y="354549"/>
                    <a:pt x="208406" y="327245"/>
                    <a:pt x="208406" y="299940"/>
                  </a:cubicBezTo>
                  <a:cubicBezTo>
                    <a:pt x="208406" y="262448"/>
                    <a:pt x="222300" y="228215"/>
                    <a:pt x="246001" y="201318"/>
                  </a:cubicBezTo>
                  <a:cubicBezTo>
                    <a:pt x="246001" y="201318"/>
                    <a:pt x="246001" y="201318"/>
                    <a:pt x="225569" y="201318"/>
                  </a:cubicBezTo>
                  <a:cubicBezTo>
                    <a:pt x="225569" y="201318"/>
                    <a:pt x="225569" y="201318"/>
                    <a:pt x="225569" y="156898"/>
                  </a:cubicBezTo>
                  <a:cubicBezTo>
                    <a:pt x="225569" y="156898"/>
                    <a:pt x="225569" y="156898"/>
                    <a:pt x="270111" y="156898"/>
                  </a:cubicBezTo>
                  <a:cubicBezTo>
                    <a:pt x="270111" y="156898"/>
                    <a:pt x="270111" y="156898"/>
                    <a:pt x="270111" y="177274"/>
                  </a:cubicBezTo>
                  <a:cubicBezTo>
                    <a:pt x="293812" y="160158"/>
                    <a:pt x="324868" y="149970"/>
                    <a:pt x="358785" y="149970"/>
                  </a:cubicBezTo>
                  <a:cubicBezTo>
                    <a:pt x="365732" y="149970"/>
                    <a:pt x="375948" y="149970"/>
                    <a:pt x="382895" y="149970"/>
                  </a:cubicBezTo>
                  <a:cubicBezTo>
                    <a:pt x="382895" y="149970"/>
                    <a:pt x="382895" y="149970"/>
                    <a:pt x="382895" y="102289"/>
                  </a:cubicBezTo>
                  <a:cubicBezTo>
                    <a:pt x="382895" y="102289"/>
                    <a:pt x="382895" y="102289"/>
                    <a:pt x="37595" y="102289"/>
                  </a:cubicBezTo>
                  <a:close/>
                  <a:moveTo>
                    <a:pt x="136894" y="30564"/>
                  </a:moveTo>
                  <a:lnTo>
                    <a:pt x="136894" y="68057"/>
                  </a:lnTo>
                  <a:cubicBezTo>
                    <a:pt x="136894" y="68057"/>
                    <a:pt x="136894" y="68057"/>
                    <a:pt x="283596" y="68057"/>
                  </a:cubicBezTo>
                  <a:cubicBezTo>
                    <a:pt x="283596" y="68057"/>
                    <a:pt x="283596" y="68057"/>
                    <a:pt x="283596" y="30564"/>
                  </a:cubicBezTo>
                  <a:cubicBezTo>
                    <a:pt x="283596" y="30564"/>
                    <a:pt x="283596" y="30564"/>
                    <a:pt x="136894" y="30564"/>
                  </a:cubicBezTo>
                  <a:close/>
                  <a:moveTo>
                    <a:pt x="30648" y="0"/>
                  </a:moveTo>
                  <a:cubicBezTo>
                    <a:pt x="30648" y="0"/>
                    <a:pt x="30648" y="0"/>
                    <a:pt x="389433" y="0"/>
                  </a:cubicBezTo>
                  <a:cubicBezTo>
                    <a:pt x="406596" y="0"/>
                    <a:pt x="420490" y="13856"/>
                    <a:pt x="420490" y="30564"/>
                  </a:cubicBezTo>
                  <a:cubicBezTo>
                    <a:pt x="420490" y="30564"/>
                    <a:pt x="420490" y="30564"/>
                    <a:pt x="420490" y="163826"/>
                  </a:cubicBezTo>
                  <a:cubicBezTo>
                    <a:pt x="474839" y="187463"/>
                    <a:pt x="512434" y="238404"/>
                    <a:pt x="512434" y="299940"/>
                  </a:cubicBezTo>
                  <a:cubicBezTo>
                    <a:pt x="512434" y="385113"/>
                    <a:pt x="444191" y="453171"/>
                    <a:pt x="358785" y="453171"/>
                  </a:cubicBezTo>
                  <a:cubicBezTo>
                    <a:pt x="324868" y="453171"/>
                    <a:pt x="290543" y="439722"/>
                    <a:pt x="263164" y="419346"/>
                  </a:cubicBezTo>
                  <a:cubicBezTo>
                    <a:pt x="263164" y="419346"/>
                    <a:pt x="263164" y="419346"/>
                    <a:pt x="30648" y="419346"/>
                  </a:cubicBezTo>
                  <a:cubicBezTo>
                    <a:pt x="13894" y="419346"/>
                    <a:pt x="0" y="405490"/>
                    <a:pt x="0" y="388374"/>
                  </a:cubicBezTo>
                  <a:cubicBezTo>
                    <a:pt x="0" y="388374"/>
                    <a:pt x="0" y="388374"/>
                    <a:pt x="0" y="30564"/>
                  </a:cubicBezTo>
                  <a:cubicBezTo>
                    <a:pt x="0" y="13856"/>
                    <a:pt x="13894" y="0"/>
                    <a:pt x="306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ïṧḷïḓê-TextBox 62"/>
            <p:cNvSpPr txBox="1"/>
            <p:nvPr/>
          </p:nvSpPr>
          <p:spPr>
            <a:xfrm flipH="1">
              <a:off x="6754247" y="1172332"/>
              <a:ext cx="1061829" cy="253915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600" b="1">
                  <a:solidFill>
                    <a:schemeClr val="accent4"/>
                  </a:solidFill>
                </a:rPr>
                <a:t>标题文本预设</a:t>
              </a:r>
            </a:p>
          </p:txBody>
        </p:sp>
        <p:sp>
          <p:nvSpPr>
            <p:cNvPr id="35" name="ïṧḷïḓê-TextBox 63"/>
            <p:cNvSpPr txBox="1"/>
            <p:nvPr/>
          </p:nvSpPr>
          <p:spPr>
            <a:xfrm flipH="1">
              <a:off x="6754248" y="1426247"/>
              <a:ext cx="1891160" cy="401648"/>
            </a:xfrm>
            <a:prstGeom prst="rect">
              <a:avLst/>
            </a:prstGeom>
            <a:noFill/>
          </p:spPr>
          <p:txBody>
            <a:bodyPr wrap="square">
              <a:normAutofit fontScale="85000" lnSpcReduction="2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dk1">
                      <a:lumMod val="100000"/>
                    </a:schemeClr>
                  </a:solidFill>
                </a:rPr>
                <a:t>点击输入替换内容</a:t>
              </a:r>
              <a:endParaRPr lang="en-US" altLang="zh-CN" sz="12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dk1">
                      <a:lumMod val="100000"/>
                    </a:schemeClr>
                  </a:solidFill>
                </a:rPr>
                <a:t>点击输入替换内容</a:t>
              </a:r>
              <a:endParaRPr lang="zh-CN" altLang="en-US" sz="12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36" name="ïṧḷïḓê-TextBox 65"/>
            <p:cNvSpPr txBox="1"/>
            <p:nvPr/>
          </p:nvSpPr>
          <p:spPr>
            <a:xfrm flipH="1">
              <a:off x="6754247" y="2250549"/>
              <a:ext cx="1061829" cy="253915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600" b="1">
                  <a:solidFill>
                    <a:schemeClr val="accent5"/>
                  </a:solidFill>
                </a:rPr>
                <a:t>标题文本预设</a:t>
              </a:r>
            </a:p>
          </p:txBody>
        </p:sp>
        <p:sp>
          <p:nvSpPr>
            <p:cNvPr id="37" name="ïṧḷïḓê-TextBox 66"/>
            <p:cNvSpPr txBox="1"/>
            <p:nvPr/>
          </p:nvSpPr>
          <p:spPr>
            <a:xfrm flipH="1">
              <a:off x="6754248" y="2504464"/>
              <a:ext cx="1891160" cy="401648"/>
            </a:xfrm>
            <a:prstGeom prst="rect">
              <a:avLst/>
            </a:prstGeom>
            <a:noFill/>
          </p:spPr>
          <p:txBody>
            <a:bodyPr wrap="square">
              <a:normAutofit fontScale="85000" lnSpcReduction="2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dk1">
                      <a:lumMod val="100000"/>
                    </a:schemeClr>
                  </a:solidFill>
                </a:rPr>
                <a:t>点击输入替换内容</a:t>
              </a:r>
              <a:endParaRPr lang="en-US" altLang="zh-CN" sz="12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dk1">
                      <a:lumMod val="100000"/>
                    </a:schemeClr>
                  </a:solidFill>
                </a:rPr>
                <a:t>点击输入替换内容</a:t>
              </a:r>
              <a:endParaRPr lang="zh-CN" altLang="en-US" sz="12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38" name="ïṧḷïḓê-TextBox 68"/>
            <p:cNvSpPr txBox="1"/>
            <p:nvPr/>
          </p:nvSpPr>
          <p:spPr>
            <a:xfrm flipH="1">
              <a:off x="6754247" y="3332979"/>
              <a:ext cx="1061829" cy="253915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600" b="1">
                  <a:solidFill>
                    <a:schemeClr val="accent6"/>
                  </a:solidFill>
                </a:rPr>
                <a:t>标题文本预设</a:t>
              </a:r>
            </a:p>
          </p:txBody>
        </p:sp>
        <p:sp>
          <p:nvSpPr>
            <p:cNvPr id="39" name="ïṧḷïḓê-TextBox 69"/>
            <p:cNvSpPr txBox="1"/>
            <p:nvPr/>
          </p:nvSpPr>
          <p:spPr>
            <a:xfrm flipH="1">
              <a:off x="6754247" y="3586894"/>
              <a:ext cx="1891160" cy="401648"/>
            </a:xfrm>
            <a:prstGeom prst="rect">
              <a:avLst/>
            </a:prstGeom>
            <a:noFill/>
          </p:spPr>
          <p:txBody>
            <a:bodyPr wrap="square">
              <a:normAutofit fontScale="85000" lnSpcReduction="2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dk1">
                      <a:lumMod val="100000"/>
                    </a:schemeClr>
                  </a:solidFill>
                </a:rPr>
                <a:t>点击输入替换内容</a:t>
              </a:r>
              <a:endParaRPr lang="en-US" altLang="zh-CN" sz="12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dk1">
                      <a:lumMod val="100000"/>
                    </a:schemeClr>
                  </a:solidFill>
                </a:rPr>
                <a:t>点击输入替换内容</a:t>
              </a:r>
              <a:endParaRPr lang="zh-CN" altLang="en-US" sz="12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sp>
        <p:nvSpPr>
          <p:cNvPr id="43" name="Title 1"/>
          <p:cNvSpPr txBox="1"/>
          <p:nvPr/>
        </p:nvSpPr>
        <p:spPr>
          <a:xfrm>
            <a:off x="475338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7"/>
          <p:cNvSpPr>
            <a:spLocks noChangeArrowheads="1"/>
          </p:cNvSpPr>
          <p:nvPr/>
        </p:nvSpPr>
        <p:spPr bwMode="auto">
          <a:xfrm>
            <a:off x="2035712" y="3231435"/>
            <a:ext cx="4912552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工作完成情况</a:t>
            </a:r>
          </a:p>
        </p:txBody>
      </p:sp>
      <p:sp>
        <p:nvSpPr>
          <p:cNvPr id="11" name="矩形 10"/>
          <p:cNvSpPr/>
          <p:nvPr/>
        </p:nvSpPr>
        <p:spPr>
          <a:xfrm>
            <a:off x="4067944" y="2126088"/>
            <a:ext cx="13521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000" spc="300" dirty="0">
                <a:latin typeface="Agency FB" panose="020B0503020202020204" pitchFamily="34" charset="0"/>
                <a:cs typeface="+mn-ea"/>
                <a:sym typeface="+mn-lt"/>
              </a:rPr>
              <a:t>02</a:t>
            </a:r>
            <a:endParaRPr lang="zh-CN" altLang="en-US" sz="8000" spc="300" dirty="0">
              <a:latin typeface="Agency FB" panose="020B0503020202020204" pitchFamily="34" charset="0"/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265" y="228600"/>
            <a:ext cx="8024400" cy="49885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0d6f89d9-bc29-4334-9233-2e92ffce17ce"/>
          <p:cNvGrpSpPr>
            <a:grpSpLocks noChangeAspect="1"/>
          </p:cNvGrpSpPr>
          <p:nvPr/>
        </p:nvGrpSpPr>
        <p:grpSpPr>
          <a:xfrm>
            <a:off x="511159" y="1647594"/>
            <a:ext cx="8094989" cy="2202202"/>
            <a:chOff x="681546" y="2196792"/>
            <a:chExt cx="10793318" cy="2936269"/>
          </a:xfrm>
        </p:grpSpPr>
        <p:sp>
          <p:nvSpPr>
            <p:cNvPr id="4" name="Freeform: Shape 3"/>
            <p:cNvSpPr/>
            <p:nvPr/>
          </p:nvSpPr>
          <p:spPr>
            <a:xfrm>
              <a:off x="3705023" y="3739369"/>
              <a:ext cx="3412040" cy="5946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3" h="21599" extrusionOk="0">
                  <a:moveTo>
                    <a:pt x="10442" y="1046"/>
                  </a:moveTo>
                  <a:lnTo>
                    <a:pt x="19585" y="1274"/>
                  </a:lnTo>
                  <a:cubicBezTo>
                    <a:pt x="19676" y="1275"/>
                    <a:pt x="19762" y="1492"/>
                    <a:pt x="19823" y="1872"/>
                  </a:cubicBezTo>
                  <a:lnTo>
                    <a:pt x="21531" y="10572"/>
                  </a:lnTo>
                  <a:cubicBezTo>
                    <a:pt x="21599" y="10917"/>
                    <a:pt x="21600" y="11524"/>
                    <a:pt x="21533" y="11878"/>
                  </a:cubicBezTo>
                  <a:lnTo>
                    <a:pt x="19814" y="21008"/>
                  </a:lnTo>
                  <a:cubicBezTo>
                    <a:pt x="19752" y="21387"/>
                    <a:pt x="19666" y="21600"/>
                    <a:pt x="19576" y="21599"/>
                  </a:cubicBezTo>
                  <a:cubicBezTo>
                    <a:pt x="19576" y="21599"/>
                    <a:pt x="11326" y="21382"/>
                    <a:pt x="10952" y="21377"/>
                  </a:cubicBezTo>
                  <a:cubicBezTo>
                    <a:pt x="10599" y="21371"/>
                    <a:pt x="10351" y="20537"/>
                    <a:pt x="10188" y="19685"/>
                  </a:cubicBezTo>
                  <a:cubicBezTo>
                    <a:pt x="10182" y="19650"/>
                    <a:pt x="10172" y="19599"/>
                    <a:pt x="10160" y="19541"/>
                  </a:cubicBezTo>
                  <a:cubicBezTo>
                    <a:pt x="10160" y="19541"/>
                    <a:pt x="8152" y="9137"/>
                    <a:pt x="7505" y="5917"/>
                  </a:cubicBezTo>
                  <a:cubicBezTo>
                    <a:pt x="7393" y="5359"/>
                    <a:pt x="7232" y="4410"/>
                    <a:pt x="6797" y="4402"/>
                  </a:cubicBezTo>
                  <a:cubicBezTo>
                    <a:pt x="6763" y="4401"/>
                    <a:pt x="6732" y="4404"/>
                    <a:pt x="6704" y="4404"/>
                  </a:cubicBezTo>
                  <a:cubicBezTo>
                    <a:pt x="6574" y="4401"/>
                    <a:pt x="5633" y="4689"/>
                    <a:pt x="4226" y="4668"/>
                  </a:cubicBezTo>
                  <a:cubicBezTo>
                    <a:pt x="2972" y="4648"/>
                    <a:pt x="254" y="4606"/>
                    <a:pt x="0" y="4602"/>
                  </a:cubicBezTo>
                  <a:lnTo>
                    <a:pt x="2" y="182"/>
                  </a:lnTo>
                  <a:lnTo>
                    <a:pt x="7826" y="0"/>
                  </a:lnTo>
                  <a:cubicBezTo>
                    <a:pt x="7826" y="0"/>
                    <a:pt x="10225" y="1043"/>
                    <a:pt x="10442" y="104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Freeform: Shape 4"/>
            <p:cNvSpPr/>
            <p:nvPr/>
          </p:nvSpPr>
          <p:spPr>
            <a:xfrm>
              <a:off x="3642549" y="4013099"/>
              <a:ext cx="3474259" cy="10731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3" h="21597" extrusionOk="0">
                  <a:moveTo>
                    <a:pt x="7083" y="0"/>
                  </a:moveTo>
                  <a:cubicBezTo>
                    <a:pt x="7458" y="33"/>
                    <a:pt x="7662" y="624"/>
                    <a:pt x="7771" y="971"/>
                  </a:cubicBezTo>
                  <a:cubicBezTo>
                    <a:pt x="8393" y="2943"/>
                    <a:pt x="10350" y="9086"/>
                    <a:pt x="10350" y="9086"/>
                  </a:cubicBezTo>
                  <a:cubicBezTo>
                    <a:pt x="10529" y="9562"/>
                    <a:pt x="10787" y="10133"/>
                    <a:pt x="11163" y="10135"/>
                  </a:cubicBezTo>
                  <a:cubicBezTo>
                    <a:pt x="11675" y="10140"/>
                    <a:pt x="19622" y="10335"/>
                    <a:pt x="19622" y="10335"/>
                  </a:cubicBezTo>
                  <a:cubicBezTo>
                    <a:pt x="19710" y="10336"/>
                    <a:pt x="19795" y="10456"/>
                    <a:pt x="19855" y="10667"/>
                  </a:cubicBezTo>
                  <a:lnTo>
                    <a:pt x="21534" y="15621"/>
                  </a:lnTo>
                  <a:cubicBezTo>
                    <a:pt x="21600" y="15815"/>
                    <a:pt x="21600" y="16151"/>
                    <a:pt x="21533" y="16345"/>
                  </a:cubicBezTo>
                  <a:lnTo>
                    <a:pt x="19846" y="21269"/>
                  </a:lnTo>
                  <a:cubicBezTo>
                    <a:pt x="19786" y="21479"/>
                    <a:pt x="19701" y="21597"/>
                    <a:pt x="19612" y="21596"/>
                  </a:cubicBezTo>
                  <a:cubicBezTo>
                    <a:pt x="19612" y="21596"/>
                    <a:pt x="11845" y="21402"/>
                    <a:pt x="11489" y="21399"/>
                  </a:cubicBezTo>
                  <a:cubicBezTo>
                    <a:pt x="10771" y="21393"/>
                    <a:pt x="10299" y="19241"/>
                    <a:pt x="10008" y="17357"/>
                  </a:cubicBezTo>
                  <a:cubicBezTo>
                    <a:pt x="9670" y="15162"/>
                    <a:pt x="8041" y="6145"/>
                    <a:pt x="7515" y="3234"/>
                  </a:cubicBezTo>
                  <a:cubicBezTo>
                    <a:pt x="7351" y="2328"/>
                    <a:pt x="7046" y="2284"/>
                    <a:pt x="6926" y="2283"/>
                  </a:cubicBezTo>
                  <a:cubicBezTo>
                    <a:pt x="6854" y="2282"/>
                    <a:pt x="1355" y="2402"/>
                    <a:pt x="901" y="2398"/>
                  </a:cubicBezTo>
                  <a:lnTo>
                    <a:pt x="0" y="413"/>
                  </a:lnTo>
                  <a:lnTo>
                    <a:pt x="408" y="110"/>
                  </a:lnTo>
                  <a:cubicBezTo>
                    <a:pt x="937" y="115"/>
                    <a:pt x="7050" y="-3"/>
                    <a:pt x="7083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Freeform: Shape 5"/>
            <p:cNvSpPr/>
            <p:nvPr/>
          </p:nvSpPr>
          <p:spPr>
            <a:xfrm>
              <a:off x="3705023" y="3005119"/>
              <a:ext cx="3412040" cy="5946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3" h="21599" extrusionOk="0">
                  <a:moveTo>
                    <a:pt x="10442" y="20553"/>
                  </a:moveTo>
                  <a:lnTo>
                    <a:pt x="19585" y="20326"/>
                  </a:lnTo>
                  <a:cubicBezTo>
                    <a:pt x="19676" y="20324"/>
                    <a:pt x="19762" y="20108"/>
                    <a:pt x="19823" y="19727"/>
                  </a:cubicBezTo>
                  <a:lnTo>
                    <a:pt x="21531" y="11027"/>
                  </a:lnTo>
                  <a:cubicBezTo>
                    <a:pt x="21599" y="10682"/>
                    <a:pt x="21600" y="10075"/>
                    <a:pt x="21533" y="9722"/>
                  </a:cubicBezTo>
                  <a:lnTo>
                    <a:pt x="19814" y="591"/>
                  </a:lnTo>
                  <a:cubicBezTo>
                    <a:pt x="19752" y="212"/>
                    <a:pt x="19666" y="-1"/>
                    <a:pt x="19576" y="0"/>
                  </a:cubicBezTo>
                  <a:cubicBezTo>
                    <a:pt x="19576" y="0"/>
                    <a:pt x="11326" y="216"/>
                    <a:pt x="10952" y="221"/>
                  </a:cubicBezTo>
                  <a:cubicBezTo>
                    <a:pt x="10599" y="228"/>
                    <a:pt x="10351" y="1062"/>
                    <a:pt x="10188" y="1914"/>
                  </a:cubicBezTo>
                  <a:cubicBezTo>
                    <a:pt x="10182" y="1949"/>
                    <a:pt x="10172" y="1999"/>
                    <a:pt x="10160" y="2058"/>
                  </a:cubicBezTo>
                  <a:cubicBezTo>
                    <a:pt x="10160" y="2058"/>
                    <a:pt x="8152" y="12462"/>
                    <a:pt x="7505" y="15682"/>
                  </a:cubicBezTo>
                  <a:cubicBezTo>
                    <a:pt x="7393" y="16240"/>
                    <a:pt x="7232" y="17190"/>
                    <a:pt x="6797" y="17197"/>
                  </a:cubicBezTo>
                  <a:cubicBezTo>
                    <a:pt x="6763" y="17198"/>
                    <a:pt x="6732" y="17195"/>
                    <a:pt x="6704" y="17195"/>
                  </a:cubicBezTo>
                  <a:cubicBezTo>
                    <a:pt x="6574" y="17198"/>
                    <a:pt x="5633" y="16910"/>
                    <a:pt x="4226" y="16931"/>
                  </a:cubicBezTo>
                  <a:cubicBezTo>
                    <a:pt x="2972" y="16950"/>
                    <a:pt x="254" y="16993"/>
                    <a:pt x="0" y="16997"/>
                  </a:cubicBezTo>
                  <a:lnTo>
                    <a:pt x="2" y="21417"/>
                  </a:lnTo>
                  <a:lnTo>
                    <a:pt x="7826" y="21599"/>
                  </a:lnTo>
                  <a:cubicBezTo>
                    <a:pt x="7826" y="21599"/>
                    <a:pt x="10225" y="20556"/>
                    <a:pt x="10442" y="20553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6"/>
            <p:cNvSpPr/>
            <p:nvPr/>
          </p:nvSpPr>
          <p:spPr>
            <a:xfrm>
              <a:off x="3642549" y="2256444"/>
              <a:ext cx="3474259" cy="10731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3" h="21597" extrusionOk="0">
                  <a:moveTo>
                    <a:pt x="7083" y="21596"/>
                  </a:moveTo>
                  <a:cubicBezTo>
                    <a:pt x="7458" y="21563"/>
                    <a:pt x="7662" y="20972"/>
                    <a:pt x="7771" y="20625"/>
                  </a:cubicBezTo>
                  <a:cubicBezTo>
                    <a:pt x="8393" y="18654"/>
                    <a:pt x="10350" y="12510"/>
                    <a:pt x="10350" y="12510"/>
                  </a:cubicBezTo>
                  <a:cubicBezTo>
                    <a:pt x="10529" y="12034"/>
                    <a:pt x="10787" y="11464"/>
                    <a:pt x="11163" y="11461"/>
                  </a:cubicBezTo>
                  <a:cubicBezTo>
                    <a:pt x="11675" y="11456"/>
                    <a:pt x="19622" y="11261"/>
                    <a:pt x="19622" y="11261"/>
                  </a:cubicBezTo>
                  <a:cubicBezTo>
                    <a:pt x="19710" y="11260"/>
                    <a:pt x="19795" y="11140"/>
                    <a:pt x="19855" y="10929"/>
                  </a:cubicBezTo>
                  <a:lnTo>
                    <a:pt x="21534" y="5975"/>
                  </a:lnTo>
                  <a:cubicBezTo>
                    <a:pt x="21600" y="5781"/>
                    <a:pt x="21600" y="5445"/>
                    <a:pt x="21533" y="5251"/>
                  </a:cubicBezTo>
                  <a:lnTo>
                    <a:pt x="19846" y="327"/>
                  </a:lnTo>
                  <a:cubicBezTo>
                    <a:pt x="19786" y="117"/>
                    <a:pt x="19701" y="-1"/>
                    <a:pt x="19612" y="0"/>
                  </a:cubicBezTo>
                  <a:cubicBezTo>
                    <a:pt x="19612" y="0"/>
                    <a:pt x="11845" y="194"/>
                    <a:pt x="11489" y="197"/>
                  </a:cubicBezTo>
                  <a:cubicBezTo>
                    <a:pt x="10771" y="203"/>
                    <a:pt x="10299" y="2355"/>
                    <a:pt x="10008" y="4239"/>
                  </a:cubicBezTo>
                  <a:cubicBezTo>
                    <a:pt x="9670" y="6434"/>
                    <a:pt x="8041" y="15451"/>
                    <a:pt x="7515" y="18362"/>
                  </a:cubicBezTo>
                  <a:cubicBezTo>
                    <a:pt x="7351" y="19268"/>
                    <a:pt x="7046" y="19312"/>
                    <a:pt x="6926" y="19313"/>
                  </a:cubicBezTo>
                  <a:cubicBezTo>
                    <a:pt x="6854" y="19314"/>
                    <a:pt x="1355" y="19194"/>
                    <a:pt x="901" y="19198"/>
                  </a:cubicBezTo>
                  <a:lnTo>
                    <a:pt x="0" y="21183"/>
                  </a:lnTo>
                  <a:lnTo>
                    <a:pt x="408" y="21486"/>
                  </a:lnTo>
                  <a:cubicBezTo>
                    <a:pt x="937" y="21481"/>
                    <a:pt x="7050" y="21599"/>
                    <a:pt x="7083" y="21596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Freeform: Shape 8"/>
            <p:cNvSpPr/>
            <p:nvPr/>
          </p:nvSpPr>
          <p:spPr>
            <a:xfrm rot="7570713">
              <a:off x="599355" y="3462662"/>
              <a:ext cx="628781" cy="464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72" h="19773" extrusionOk="0">
                  <a:moveTo>
                    <a:pt x="20408" y="216"/>
                  </a:moveTo>
                  <a:cubicBezTo>
                    <a:pt x="21036" y="1346"/>
                    <a:pt x="16992" y="6592"/>
                    <a:pt x="11374" y="11933"/>
                  </a:cubicBezTo>
                  <a:cubicBezTo>
                    <a:pt x="5756" y="17273"/>
                    <a:pt x="693" y="20686"/>
                    <a:pt x="65" y="19557"/>
                  </a:cubicBezTo>
                  <a:cubicBezTo>
                    <a:pt x="-564" y="18426"/>
                    <a:pt x="3481" y="13181"/>
                    <a:pt x="9099" y="7840"/>
                  </a:cubicBezTo>
                  <a:cubicBezTo>
                    <a:pt x="14716" y="2499"/>
                    <a:pt x="19779" y="-914"/>
                    <a:pt x="20408" y="216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Freeform: Shape 9"/>
            <p:cNvSpPr/>
            <p:nvPr/>
          </p:nvSpPr>
          <p:spPr>
            <a:xfrm rot="5475139">
              <a:off x="3601736" y="2327251"/>
              <a:ext cx="2678203" cy="2678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blipFill dpi="0" rotWithShape="0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Freeform: Shape 10"/>
            <p:cNvSpPr/>
            <p:nvPr/>
          </p:nvSpPr>
          <p:spPr>
            <a:xfrm rot="7570713">
              <a:off x="2810637" y="3294449"/>
              <a:ext cx="779353" cy="797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3275"/>
                  </a:moveTo>
                  <a:lnTo>
                    <a:pt x="9878" y="21600"/>
                  </a:lnTo>
                  <a:lnTo>
                    <a:pt x="0" y="8326"/>
                  </a:lnTo>
                  <a:lnTo>
                    <a:pt x="11723" y="0"/>
                  </a:lnTo>
                  <a:cubicBezTo>
                    <a:pt x="11723" y="0"/>
                    <a:pt x="21600" y="13275"/>
                    <a:pt x="21600" y="13275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Freeform: Shape 11"/>
            <p:cNvSpPr/>
            <p:nvPr/>
          </p:nvSpPr>
          <p:spPr>
            <a:xfrm rot="7570713">
              <a:off x="2646569" y="3353973"/>
              <a:ext cx="761960" cy="698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9506"/>
                  </a:moveTo>
                  <a:lnTo>
                    <a:pt x="6340" y="21600"/>
                  </a:lnTo>
                  <a:lnTo>
                    <a:pt x="0" y="12094"/>
                  </a:lnTo>
                  <a:lnTo>
                    <a:pt x="15260" y="0"/>
                  </a:lnTo>
                  <a:cubicBezTo>
                    <a:pt x="15260" y="0"/>
                    <a:pt x="21600" y="9506"/>
                    <a:pt x="21600" y="9506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Freeform: Shape 12"/>
            <p:cNvSpPr/>
            <p:nvPr/>
          </p:nvSpPr>
          <p:spPr>
            <a:xfrm rot="7570713">
              <a:off x="1014316" y="2657288"/>
              <a:ext cx="1805867" cy="20788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6880"/>
                  </a:moveTo>
                  <a:lnTo>
                    <a:pt x="14126" y="21600"/>
                  </a:lnTo>
                  <a:lnTo>
                    <a:pt x="0" y="4720"/>
                  </a:lnTo>
                  <a:lnTo>
                    <a:pt x="7474" y="0"/>
                  </a:lnTo>
                  <a:cubicBezTo>
                    <a:pt x="7474" y="0"/>
                    <a:pt x="21600" y="16880"/>
                    <a:pt x="21600" y="16880"/>
                  </a:cubicBezTo>
                  <a:close/>
                </a:path>
              </a:pathLst>
            </a:custGeom>
            <a:solidFill>
              <a:schemeClr val="accent4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Freeform: Shape 13"/>
            <p:cNvSpPr/>
            <p:nvPr/>
          </p:nvSpPr>
          <p:spPr>
            <a:xfrm rot="7570713">
              <a:off x="3475210" y="2196789"/>
              <a:ext cx="2936269" cy="29362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144" h="19144" extrusionOk="0">
                  <a:moveTo>
                    <a:pt x="6609" y="17709"/>
                  </a:moveTo>
                  <a:cubicBezTo>
                    <a:pt x="2115" y="16073"/>
                    <a:pt x="-202" y="11103"/>
                    <a:pt x="1435" y="6609"/>
                  </a:cubicBezTo>
                  <a:cubicBezTo>
                    <a:pt x="3071" y="2115"/>
                    <a:pt x="8041" y="-202"/>
                    <a:pt x="12535" y="1435"/>
                  </a:cubicBezTo>
                  <a:cubicBezTo>
                    <a:pt x="17029" y="3071"/>
                    <a:pt x="19346" y="8041"/>
                    <a:pt x="17709" y="12535"/>
                  </a:cubicBezTo>
                  <a:cubicBezTo>
                    <a:pt x="16073" y="17029"/>
                    <a:pt x="11103" y="19346"/>
                    <a:pt x="6609" y="17709"/>
                  </a:cubicBezTo>
                  <a:close/>
                  <a:moveTo>
                    <a:pt x="12846" y="580"/>
                  </a:moveTo>
                  <a:cubicBezTo>
                    <a:pt x="7880" y="-1228"/>
                    <a:pt x="2388" y="1332"/>
                    <a:pt x="580" y="6298"/>
                  </a:cubicBezTo>
                  <a:cubicBezTo>
                    <a:pt x="-1228" y="11264"/>
                    <a:pt x="1332" y="16755"/>
                    <a:pt x="6298" y="18564"/>
                  </a:cubicBezTo>
                  <a:cubicBezTo>
                    <a:pt x="11264" y="20372"/>
                    <a:pt x="16755" y="17812"/>
                    <a:pt x="18564" y="12846"/>
                  </a:cubicBezTo>
                  <a:cubicBezTo>
                    <a:pt x="20372" y="7880"/>
                    <a:pt x="17812" y="2389"/>
                    <a:pt x="12846" y="580"/>
                  </a:cubicBezTo>
                  <a:close/>
                </a:path>
              </a:pathLst>
            </a:custGeom>
            <a:solidFill>
              <a:schemeClr val="accent6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4363362" y="3165439"/>
              <a:ext cx="1169173" cy="857393"/>
              <a:chOff x="0" y="0"/>
              <a:chExt cx="2320771" cy="1701899"/>
            </a:xfrm>
          </p:grpSpPr>
          <p:sp>
            <p:nvSpPr>
              <p:cNvPr id="35" name="Freeform: Shape 15"/>
              <p:cNvSpPr/>
              <p:nvPr/>
            </p:nvSpPr>
            <p:spPr>
              <a:xfrm>
                <a:off x="0" y="0"/>
                <a:ext cx="2320771" cy="17018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280" y="21600"/>
                    </a:moveTo>
                    <a:lnTo>
                      <a:pt x="5040" y="21600"/>
                    </a:lnTo>
                    <a:cubicBezTo>
                      <a:pt x="2261" y="21600"/>
                      <a:pt x="0" y="18516"/>
                      <a:pt x="0" y="14727"/>
                    </a:cubicBezTo>
                    <a:cubicBezTo>
                      <a:pt x="0" y="11981"/>
                      <a:pt x="1192" y="9603"/>
                      <a:pt x="2902" y="8514"/>
                    </a:cubicBezTo>
                    <a:cubicBezTo>
                      <a:pt x="2891" y="8299"/>
                      <a:pt x="2880" y="8069"/>
                      <a:pt x="2880" y="7855"/>
                    </a:cubicBezTo>
                    <a:cubicBezTo>
                      <a:pt x="2880" y="3513"/>
                      <a:pt x="5456" y="0"/>
                      <a:pt x="8640" y="0"/>
                    </a:cubicBezTo>
                    <a:cubicBezTo>
                      <a:pt x="11048" y="0"/>
                      <a:pt x="13106" y="2010"/>
                      <a:pt x="13973" y="4878"/>
                    </a:cubicBezTo>
                    <a:cubicBezTo>
                      <a:pt x="14468" y="4280"/>
                      <a:pt x="15120" y="3927"/>
                      <a:pt x="15840" y="3927"/>
                    </a:cubicBezTo>
                    <a:cubicBezTo>
                      <a:pt x="17426" y="3927"/>
                      <a:pt x="18720" y="5691"/>
                      <a:pt x="18720" y="7855"/>
                    </a:cubicBezTo>
                    <a:cubicBezTo>
                      <a:pt x="18720" y="8637"/>
                      <a:pt x="18551" y="9358"/>
                      <a:pt x="18259" y="9972"/>
                    </a:cubicBezTo>
                    <a:cubicBezTo>
                      <a:pt x="20171" y="10585"/>
                      <a:pt x="21600" y="12917"/>
                      <a:pt x="21600" y="15709"/>
                    </a:cubicBezTo>
                    <a:cubicBezTo>
                      <a:pt x="21600" y="18961"/>
                      <a:pt x="19665" y="21600"/>
                      <a:pt x="17280" y="2160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Freeform: Shape 16"/>
              <p:cNvSpPr/>
              <p:nvPr/>
            </p:nvSpPr>
            <p:spPr>
              <a:xfrm>
                <a:off x="991222" y="657818"/>
                <a:ext cx="338326" cy="6503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5" h="21600" extrusionOk="0">
                    <a:moveTo>
                      <a:pt x="13265" y="19105"/>
                    </a:moveTo>
                    <a:lnTo>
                      <a:pt x="13265" y="21214"/>
                    </a:lnTo>
                    <a:cubicBezTo>
                      <a:pt x="13265" y="21431"/>
                      <a:pt x="12941" y="21600"/>
                      <a:pt x="12525" y="21600"/>
                    </a:cubicBezTo>
                    <a:lnTo>
                      <a:pt x="9407" y="21600"/>
                    </a:lnTo>
                    <a:cubicBezTo>
                      <a:pt x="9014" y="21600"/>
                      <a:pt x="8667" y="21431"/>
                      <a:pt x="8667" y="21214"/>
                    </a:cubicBezTo>
                    <a:lnTo>
                      <a:pt x="8667" y="19105"/>
                    </a:lnTo>
                    <a:cubicBezTo>
                      <a:pt x="3262" y="18707"/>
                      <a:pt x="305" y="17020"/>
                      <a:pt x="189" y="16947"/>
                    </a:cubicBezTo>
                    <a:cubicBezTo>
                      <a:pt x="-42" y="16803"/>
                      <a:pt x="-65" y="16598"/>
                      <a:pt x="143" y="16453"/>
                    </a:cubicBezTo>
                    <a:lnTo>
                      <a:pt x="2522" y="14826"/>
                    </a:lnTo>
                    <a:cubicBezTo>
                      <a:pt x="2638" y="14742"/>
                      <a:pt x="2846" y="14693"/>
                      <a:pt x="3054" y="14681"/>
                    </a:cubicBezTo>
                    <a:cubicBezTo>
                      <a:pt x="3262" y="14669"/>
                      <a:pt x="3470" y="14705"/>
                      <a:pt x="3608" y="14790"/>
                    </a:cubicBezTo>
                    <a:cubicBezTo>
                      <a:pt x="3654" y="14802"/>
                      <a:pt x="6889" y="16417"/>
                      <a:pt x="10978" y="16417"/>
                    </a:cubicBezTo>
                    <a:cubicBezTo>
                      <a:pt x="13242" y="16417"/>
                      <a:pt x="15690" y="15790"/>
                      <a:pt x="15690" y="14428"/>
                    </a:cubicBezTo>
                    <a:cubicBezTo>
                      <a:pt x="15690" y="13271"/>
                      <a:pt x="12964" y="12704"/>
                      <a:pt x="9846" y="12054"/>
                    </a:cubicBezTo>
                    <a:cubicBezTo>
                      <a:pt x="5687" y="11198"/>
                      <a:pt x="513" y="10113"/>
                      <a:pt x="513" y="7087"/>
                    </a:cubicBezTo>
                    <a:cubicBezTo>
                      <a:pt x="513" y="4870"/>
                      <a:pt x="3839" y="3037"/>
                      <a:pt x="8667" y="2555"/>
                    </a:cubicBezTo>
                    <a:lnTo>
                      <a:pt x="8667" y="386"/>
                    </a:lnTo>
                    <a:cubicBezTo>
                      <a:pt x="8667" y="169"/>
                      <a:pt x="9014" y="0"/>
                      <a:pt x="9407" y="0"/>
                    </a:cubicBezTo>
                    <a:lnTo>
                      <a:pt x="12525" y="0"/>
                    </a:lnTo>
                    <a:cubicBezTo>
                      <a:pt x="12941" y="0"/>
                      <a:pt x="13265" y="169"/>
                      <a:pt x="13265" y="386"/>
                    </a:cubicBezTo>
                    <a:lnTo>
                      <a:pt x="13265" y="2507"/>
                    </a:lnTo>
                    <a:cubicBezTo>
                      <a:pt x="17954" y="2784"/>
                      <a:pt x="20449" y="4110"/>
                      <a:pt x="20542" y="4158"/>
                    </a:cubicBezTo>
                    <a:cubicBezTo>
                      <a:pt x="20773" y="4291"/>
                      <a:pt x="20819" y="4472"/>
                      <a:pt x="20657" y="4617"/>
                    </a:cubicBezTo>
                    <a:lnTo>
                      <a:pt x="18786" y="6376"/>
                    </a:lnTo>
                    <a:cubicBezTo>
                      <a:pt x="18670" y="6485"/>
                      <a:pt x="18486" y="6557"/>
                      <a:pt x="18255" y="6569"/>
                    </a:cubicBezTo>
                    <a:cubicBezTo>
                      <a:pt x="18024" y="6593"/>
                      <a:pt x="17816" y="6557"/>
                      <a:pt x="17631" y="6485"/>
                    </a:cubicBezTo>
                    <a:cubicBezTo>
                      <a:pt x="17608" y="6473"/>
                      <a:pt x="14812" y="5183"/>
                      <a:pt x="11347" y="5183"/>
                    </a:cubicBezTo>
                    <a:cubicBezTo>
                      <a:pt x="8413" y="5183"/>
                      <a:pt x="6380" y="5942"/>
                      <a:pt x="6380" y="7039"/>
                    </a:cubicBezTo>
                    <a:cubicBezTo>
                      <a:pt x="6380" y="8317"/>
                      <a:pt x="9199" y="8883"/>
                      <a:pt x="12479" y="9546"/>
                    </a:cubicBezTo>
                    <a:cubicBezTo>
                      <a:pt x="16730" y="10402"/>
                      <a:pt x="21535" y="11379"/>
                      <a:pt x="21535" y="14283"/>
                    </a:cubicBezTo>
                    <a:cubicBezTo>
                      <a:pt x="21535" y="16742"/>
                      <a:pt x="18162" y="18683"/>
                      <a:pt x="13265" y="1910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5" name="Rectangle 18"/>
            <p:cNvSpPr/>
            <p:nvPr/>
          </p:nvSpPr>
          <p:spPr>
            <a:xfrm>
              <a:off x="6561894" y="2255414"/>
              <a:ext cx="575775" cy="56538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Freeform: Shape 19"/>
            <p:cNvSpPr/>
            <p:nvPr/>
          </p:nvSpPr>
          <p:spPr>
            <a:xfrm>
              <a:off x="6726812" y="2415136"/>
              <a:ext cx="245939" cy="245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14" y="3086"/>
                  </a:moveTo>
                  <a:lnTo>
                    <a:pt x="20057" y="3086"/>
                  </a:lnTo>
                  <a:cubicBezTo>
                    <a:pt x="19840" y="3086"/>
                    <a:pt x="19671" y="2917"/>
                    <a:pt x="19671" y="2700"/>
                  </a:cubicBezTo>
                  <a:cubicBezTo>
                    <a:pt x="19671" y="2483"/>
                    <a:pt x="19840" y="2314"/>
                    <a:pt x="20057" y="2314"/>
                  </a:cubicBezTo>
                  <a:lnTo>
                    <a:pt x="21214" y="2314"/>
                  </a:lnTo>
                  <a:cubicBezTo>
                    <a:pt x="21431" y="2314"/>
                    <a:pt x="21600" y="2483"/>
                    <a:pt x="21600" y="2700"/>
                  </a:cubicBezTo>
                  <a:cubicBezTo>
                    <a:pt x="21600" y="2917"/>
                    <a:pt x="21431" y="3086"/>
                    <a:pt x="21214" y="3086"/>
                  </a:cubicBezTo>
                  <a:close/>
                  <a:moveTo>
                    <a:pt x="20829" y="5014"/>
                  </a:moveTo>
                  <a:cubicBezTo>
                    <a:pt x="20732" y="5014"/>
                    <a:pt x="20636" y="4978"/>
                    <a:pt x="20551" y="4906"/>
                  </a:cubicBezTo>
                  <a:lnTo>
                    <a:pt x="19467" y="3809"/>
                  </a:lnTo>
                  <a:cubicBezTo>
                    <a:pt x="19310" y="3664"/>
                    <a:pt x="19310" y="3411"/>
                    <a:pt x="19467" y="3267"/>
                  </a:cubicBezTo>
                  <a:cubicBezTo>
                    <a:pt x="19611" y="3110"/>
                    <a:pt x="19864" y="3110"/>
                    <a:pt x="20009" y="3267"/>
                  </a:cubicBezTo>
                  <a:lnTo>
                    <a:pt x="21106" y="4351"/>
                  </a:lnTo>
                  <a:cubicBezTo>
                    <a:pt x="21250" y="4508"/>
                    <a:pt x="21250" y="4749"/>
                    <a:pt x="21106" y="4906"/>
                  </a:cubicBezTo>
                  <a:cubicBezTo>
                    <a:pt x="21021" y="4978"/>
                    <a:pt x="20925" y="5014"/>
                    <a:pt x="20829" y="5014"/>
                  </a:cubicBezTo>
                  <a:close/>
                  <a:moveTo>
                    <a:pt x="20009" y="2133"/>
                  </a:moveTo>
                  <a:cubicBezTo>
                    <a:pt x="19937" y="2206"/>
                    <a:pt x="19840" y="2254"/>
                    <a:pt x="19744" y="2254"/>
                  </a:cubicBezTo>
                  <a:cubicBezTo>
                    <a:pt x="19635" y="2254"/>
                    <a:pt x="19539" y="2206"/>
                    <a:pt x="19467" y="2133"/>
                  </a:cubicBezTo>
                  <a:cubicBezTo>
                    <a:pt x="19310" y="1989"/>
                    <a:pt x="19310" y="1736"/>
                    <a:pt x="19467" y="1591"/>
                  </a:cubicBezTo>
                  <a:lnTo>
                    <a:pt x="20551" y="494"/>
                  </a:lnTo>
                  <a:cubicBezTo>
                    <a:pt x="20708" y="350"/>
                    <a:pt x="20949" y="350"/>
                    <a:pt x="21106" y="494"/>
                  </a:cubicBezTo>
                  <a:cubicBezTo>
                    <a:pt x="21250" y="651"/>
                    <a:pt x="21250" y="892"/>
                    <a:pt x="21106" y="1049"/>
                  </a:cubicBezTo>
                  <a:cubicBezTo>
                    <a:pt x="21106" y="1049"/>
                    <a:pt x="20009" y="2133"/>
                    <a:pt x="20009" y="2133"/>
                  </a:cubicBezTo>
                  <a:close/>
                  <a:moveTo>
                    <a:pt x="19286" y="1543"/>
                  </a:moveTo>
                  <a:cubicBezTo>
                    <a:pt x="19286" y="1760"/>
                    <a:pt x="19117" y="1929"/>
                    <a:pt x="18900" y="1929"/>
                  </a:cubicBezTo>
                  <a:cubicBezTo>
                    <a:pt x="18683" y="1929"/>
                    <a:pt x="18514" y="1760"/>
                    <a:pt x="18514" y="1543"/>
                  </a:cubicBezTo>
                  <a:lnTo>
                    <a:pt x="18514" y="386"/>
                  </a:lnTo>
                  <a:cubicBezTo>
                    <a:pt x="18514" y="169"/>
                    <a:pt x="18683" y="0"/>
                    <a:pt x="18900" y="0"/>
                  </a:cubicBezTo>
                  <a:cubicBezTo>
                    <a:pt x="19117" y="0"/>
                    <a:pt x="19286" y="169"/>
                    <a:pt x="19286" y="386"/>
                  </a:cubicBezTo>
                  <a:cubicBezTo>
                    <a:pt x="19286" y="386"/>
                    <a:pt x="19286" y="1543"/>
                    <a:pt x="19286" y="1543"/>
                  </a:cubicBezTo>
                  <a:close/>
                  <a:moveTo>
                    <a:pt x="18068" y="2254"/>
                  </a:moveTo>
                  <a:cubicBezTo>
                    <a:pt x="17960" y="2254"/>
                    <a:pt x="17863" y="2206"/>
                    <a:pt x="17791" y="2133"/>
                  </a:cubicBezTo>
                  <a:lnTo>
                    <a:pt x="16694" y="1049"/>
                  </a:lnTo>
                  <a:cubicBezTo>
                    <a:pt x="16550" y="892"/>
                    <a:pt x="16550" y="651"/>
                    <a:pt x="16694" y="494"/>
                  </a:cubicBezTo>
                  <a:cubicBezTo>
                    <a:pt x="16851" y="350"/>
                    <a:pt x="17092" y="350"/>
                    <a:pt x="17249" y="494"/>
                  </a:cubicBezTo>
                  <a:lnTo>
                    <a:pt x="18333" y="1591"/>
                  </a:lnTo>
                  <a:cubicBezTo>
                    <a:pt x="18490" y="1736"/>
                    <a:pt x="18490" y="1989"/>
                    <a:pt x="18333" y="2133"/>
                  </a:cubicBezTo>
                  <a:cubicBezTo>
                    <a:pt x="18261" y="2206"/>
                    <a:pt x="18165" y="2254"/>
                    <a:pt x="18068" y="2254"/>
                  </a:cubicBezTo>
                  <a:close/>
                  <a:moveTo>
                    <a:pt x="5882" y="6678"/>
                  </a:moveTo>
                  <a:cubicBezTo>
                    <a:pt x="4146" y="7377"/>
                    <a:pt x="2748" y="8775"/>
                    <a:pt x="2049" y="10511"/>
                  </a:cubicBezTo>
                  <a:cubicBezTo>
                    <a:pt x="1892" y="10908"/>
                    <a:pt x="2073" y="11354"/>
                    <a:pt x="2471" y="11511"/>
                  </a:cubicBezTo>
                  <a:cubicBezTo>
                    <a:pt x="2567" y="11547"/>
                    <a:pt x="2664" y="11571"/>
                    <a:pt x="2760" y="11571"/>
                  </a:cubicBezTo>
                  <a:cubicBezTo>
                    <a:pt x="3074" y="11571"/>
                    <a:pt x="3351" y="11391"/>
                    <a:pt x="3483" y="11089"/>
                  </a:cubicBezTo>
                  <a:cubicBezTo>
                    <a:pt x="4026" y="9739"/>
                    <a:pt x="5111" y="8654"/>
                    <a:pt x="6461" y="8112"/>
                  </a:cubicBezTo>
                  <a:cubicBezTo>
                    <a:pt x="6858" y="7943"/>
                    <a:pt x="7051" y="7497"/>
                    <a:pt x="6883" y="7100"/>
                  </a:cubicBezTo>
                  <a:cubicBezTo>
                    <a:pt x="6726" y="6702"/>
                    <a:pt x="6280" y="6521"/>
                    <a:pt x="5882" y="6678"/>
                  </a:cubicBezTo>
                  <a:close/>
                  <a:moveTo>
                    <a:pt x="18792" y="3363"/>
                  </a:moveTo>
                  <a:lnTo>
                    <a:pt x="15850" y="6292"/>
                  </a:lnTo>
                  <a:lnTo>
                    <a:pt x="16670" y="7112"/>
                  </a:lnTo>
                  <a:cubicBezTo>
                    <a:pt x="16971" y="7413"/>
                    <a:pt x="16971" y="7907"/>
                    <a:pt x="16670" y="8208"/>
                  </a:cubicBezTo>
                  <a:lnTo>
                    <a:pt x="15899" y="8980"/>
                  </a:lnTo>
                  <a:cubicBezTo>
                    <a:pt x="16574" y="10197"/>
                    <a:pt x="16971" y="11608"/>
                    <a:pt x="16971" y="13114"/>
                  </a:cubicBezTo>
                  <a:cubicBezTo>
                    <a:pt x="16971" y="17803"/>
                    <a:pt x="13175" y="21600"/>
                    <a:pt x="8486" y="21600"/>
                  </a:cubicBezTo>
                  <a:cubicBezTo>
                    <a:pt x="3797" y="21600"/>
                    <a:pt x="0" y="17803"/>
                    <a:pt x="0" y="13114"/>
                  </a:cubicBezTo>
                  <a:cubicBezTo>
                    <a:pt x="0" y="8425"/>
                    <a:pt x="3797" y="4629"/>
                    <a:pt x="8486" y="4629"/>
                  </a:cubicBezTo>
                  <a:cubicBezTo>
                    <a:pt x="9992" y="4629"/>
                    <a:pt x="11403" y="5026"/>
                    <a:pt x="12620" y="5701"/>
                  </a:cubicBezTo>
                  <a:lnTo>
                    <a:pt x="13392" y="4930"/>
                  </a:lnTo>
                  <a:cubicBezTo>
                    <a:pt x="13693" y="4629"/>
                    <a:pt x="14187" y="4629"/>
                    <a:pt x="14488" y="4930"/>
                  </a:cubicBezTo>
                  <a:lnTo>
                    <a:pt x="15308" y="5750"/>
                  </a:lnTo>
                  <a:lnTo>
                    <a:pt x="18237" y="2808"/>
                  </a:lnTo>
                  <a:cubicBezTo>
                    <a:pt x="18237" y="2808"/>
                    <a:pt x="18792" y="3363"/>
                    <a:pt x="18792" y="3363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Rectangle 21"/>
            <p:cNvSpPr/>
            <p:nvPr/>
          </p:nvSpPr>
          <p:spPr>
            <a:xfrm>
              <a:off x="6561894" y="3003790"/>
              <a:ext cx="575775" cy="56538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Freeform: Shape 22"/>
            <p:cNvSpPr/>
            <p:nvPr/>
          </p:nvSpPr>
          <p:spPr>
            <a:xfrm>
              <a:off x="6746706" y="3183407"/>
              <a:ext cx="206151" cy="206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829"/>
                  </a:moveTo>
                  <a:cubicBezTo>
                    <a:pt x="21600" y="21250"/>
                    <a:pt x="21250" y="21600"/>
                    <a:pt x="20829" y="21600"/>
                  </a:cubicBezTo>
                  <a:lnTo>
                    <a:pt x="14657" y="21600"/>
                  </a:lnTo>
                  <a:cubicBezTo>
                    <a:pt x="14235" y="21600"/>
                    <a:pt x="13886" y="21250"/>
                    <a:pt x="13886" y="20829"/>
                  </a:cubicBezTo>
                  <a:lnTo>
                    <a:pt x="13886" y="13886"/>
                  </a:lnTo>
                  <a:cubicBezTo>
                    <a:pt x="13464" y="13886"/>
                    <a:pt x="13114" y="13536"/>
                    <a:pt x="13114" y="13114"/>
                  </a:cubicBezTo>
                  <a:lnTo>
                    <a:pt x="13114" y="3857"/>
                  </a:lnTo>
                  <a:lnTo>
                    <a:pt x="18225" y="3857"/>
                  </a:lnTo>
                  <a:cubicBezTo>
                    <a:pt x="18394" y="3857"/>
                    <a:pt x="18550" y="3966"/>
                    <a:pt x="18599" y="4134"/>
                  </a:cubicBezTo>
                  <a:lnTo>
                    <a:pt x="21600" y="14657"/>
                  </a:lnTo>
                  <a:cubicBezTo>
                    <a:pt x="21600" y="14657"/>
                    <a:pt x="21600" y="20829"/>
                    <a:pt x="21600" y="20829"/>
                  </a:cubicBezTo>
                  <a:close/>
                  <a:moveTo>
                    <a:pt x="16971" y="3086"/>
                  </a:moveTo>
                  <a:lnTo>
                    <a:pt x="12729" y="3086"/>
                  </a:lnTo>
                  <a:lnTo>
                    <a:pt x="12729" y="386"/>
                  </a:lnTo>
                  <a:cubicBezTo>
                    <a:pt x="12729" y="169"/>
                    <a:pt x="12897" y="0"/>
                    <a:pt x="13114" y="0"/>
                  </a:cubicBezTo>
                  <a:lnTo>
                    <a:pt x="16586" y="0"/>
                  </a:lnTo>
                  <a:cubicBezTo>
                    <a:pt x="16803" y="0"/>
                    <a:pt x="16971" y="169"/>
                    <a:pt x="16971" y="386"/>
                  </a:cubicBezTo>
                  <a:cubicBezTo>
                    <a:pt x="16971" y="386"/>
                    <a:pt x="16971" y="3086"/>
                    <a:pt x="16971" y="3086"/>
                  </a:cubicBezTo>
                  <a:close/>
                  <a:moveTo>
                    <a:pt x="12343" y="12343"/>
                  </a:moveTo>
                  <a:lnTo>
                    <a:pt x="9257" y="12343"/>
                  </a:lnTo>
                  <a:lnTo>
                    <a:pt x="9257" y="3857"/>
                  </a:lnTo>
                  <a:lnTo>
                    <a:pt x="12343" y="3857"/>
                  </a:lnTo>
                  <a:cubicBezTo>
                    <a:pt x="12343" y="3857"/>
                    <a:pt x="12343" y="12343"/>
                    <a:pt x="12343" y="12343"/>
                  </a:cubicBezTo>
                  <a:close/>
                  <a:moveTo>
                    <a:pt x="8871" y="3086"/>
                  </a:moveTo>
                  <a:lnTo>
                    <a:pt x="4629" y="3086"/>
                  </a:lnTo>
                  <a:lnTo>
                    <a:pt x="4629" y="386"/>
                  </a:lnTo>
                  <a:cubicBezTo>
                    <a:pt x="4629" y="169"/>
                    <a:pt x="4797" y="0"/>
                    <a:pt x="5014" y="0"/>
                  </a:cubicBezTo>
                  <a:lnTo>
                    <a:pt x="8486" y="0"/>
                  </a:lnTo>
                  <a:cubicBezTo>
                    <a:pt x="8703" y="0"/>
                    <a:pt x="8871" y="169"/>
                    <a:pt x="8871" y="386"/>
                  </a:cubicBezTo>
                  <a:cubicBezTo>
                    <a:pt x="8871" y="386"/>
                    <a:pt x="8871" y="3086"/>
                    <a:pt x="8871" y="3086"/>
                  </a:cubicBezTo>
                  <a:close/>
                  <a:moveTo>
                    <a:pt x="8486" y="13114"/>
                  </a:moveTo>
                  <a:cubicBezTo>
                    <a:pt x="8486" y="13536"/>
                    <a:pt x="8136" y="13886"/>
                    <a:pt x="7714" y="13886"/>
                  </a:cubicBezTo>
                  <a:lnTo>
                    <a:pt x="7714" y="20829"/>
                  </a:lnTo>
                  <a:cubicBezTo>
                    <a:pt x="7714" y="21250"/>
                    <a:pt x="7365" y="21600"/>
                    <a:pt x="6943" y="21600"/>
                  </a:cubicBezTo>
                  <a:lnTo>
                    <a:pt x="771" y="21600"/>
                  </a:lnTo>
                  <a:cubicBezTo>
                    <a:pt x="350" y="21600"/>
                    <a:pt x="0" y="21250"/>
                    <a:pt x="0" y="20829"/>
                  </a:cubicBezTo>
                  <a:lnTo>
                    <a:pt x="0" y="14657"/>
                  </a:lnTo>
                  <a:lnTo>
                    <a:pt x="3001" y="4134"/>
                  </a:lnTo>
                  <a:cubicBezTo>
                    <a:pt x="3050" y="3966"/>
                    <a:pt x="3206" y="3857"/>
                    <a:pt x="3375" y="3857"/>
                  </a:cubicBezTo>
                  <a:lnTo>
                    <a:pt x="8486" y="3857"/>
                  </a:lnTo>
                  <a:cubicBezTo>
                    <a:pt x="8486" y="3857"/>
                    <a:pt x="8486" y="13114"/>
                    <a:pt x="8486" y="13114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Rectangle 24"/>
            <p:cNvSpPr/>
            <p:nvPr/>
          </p:nvSpPr>
          <p:spPr>
            <a:xfrm>
              <a:off x="6561894" y="3773182"/>
              <a:ext cx="575775" cy="56538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Freeform: Shape 25"/>
            <p:cNvSpPr/>
            <p:nvPr/>
          </p:nvSpPr>
          <p:spPr>
            <a:xfrm>
              <a:off x="6718028" y="3913709"/>
              <a:ext cx="263507" cy="245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3" h="21600" extrusionOk="0">
                  <a:moveTo>
                    <a:pt x="19357" y="12343"/>
                  </a:moveTo>
                  <a:lnTo>
                    <a:pt x="17854" y="12343"/>
                  </a:lnTo>
                  <a:cubicBezTo>
                    <a:pt x="17102" y="11379"/>
                    <a:pt x="16048" y="10836"/>
                    <a:pt x="14882" y="10800"/>
                  </a:cubicBezTo>
                  <a:cubicBezTo>
                    <a:pt x="15465" y="9896"/>
                    <a:pt x="15790" y="8811"/>
                    <a:pt x="15790" y="7714"/>
                  </a:cubicBezTo>
                  <a:cubicBezTo>
                    <a:pt x="15790" y="7449"/>
                    <a:pt x="15768" y="7184"/>
                    <a:pt x="15734" y="6919"/>
                  </a:cubicBezTo>
                  <a:cubicBezTo>
                    <a:pt x="16216" y="7100"/>
                    <a:pt x="16710" y="7196"/>
                    <a:pt x="17226" y="7196"/>
                  </a:cubicBezTo>
                  <a:cubicBezTo>
                    <a:pt x="18740" y="7196"/>
                    <a:pt x="19906" y="6171"/>
                    <a:pt x="20142" y="6171"/>
                  </a:cubicBezTo>
                  <a:cubicBezTo>
                    <a:pt x="21566" y="6171"/>
                    <a:pt x="21532" y="9450"/>
                    <a:pt x="21532" y="10426"/>
                  </a:cubicBezTo>
                  <a:cubicBezTo>
                    <a:pt x="21532" y="11764"/>
                    <a:pt x="20478" y="12343"/>
                    <a:pt x="19357" y="12343"/>
                  </a:cubicBezTo>
                  <a:close/>
                  <a:moveTo>
                    <a:pt x="17226" y="6171"/>
                  </a:moveTo>
                  <a:cubicBezTo>
                    <a:pt x="15645" y="6171"/>
                    <a:pt x="14355" y="4785"/>
                    <a:pt x="14355" y="3086"/>
                  </a:cubicBezTo>
                  <a:cubicBezTo>
                    <a:pt x="14355" y="1386"/>
                    <a:pt x="15645" y="0"/>
                    <a:pt x="17226" y="0"/>
                  </a:cubicBezTo>
                  <a:cubicBezTo>
                    <a:pt x="18807" y="0"/>
                    <a:pt x="20097" y="1386"/>
                    <a:pt x="20097" y="3086"/>
                  </a:cubicBezTo>
                  <a:cubicBezTo>
                    <a:pt x="20097" y="4785"/>
                    <a:pt x="18807" y="6171"/>
                    <a:pt x="17226" y="6171"/>
                  </a:cubicBezTo>
                  <a:close/>
                  <a:moveTo>
                    <a:pt x="10766" y="12343"/>
                  </a:moveTo>
                  <a:cubicBezTo>
                    <a:pt x="8388" y="12343"/>
                    <a:pt x="6459" y="10270"/>
                    <a:pt x="6459" y="7714"/>
                  </a:cubicBezTo>
                  <a:cubicBezTo>
                    <a:pt x="6459" y="5159"/>
                    <a:pt x="8388" y="3086"/>
                    <a:pt x="10766" y="3086"/>
                  </a:cubicBezTo>
                  <a:cubicBezTo>
                    <a:pt x="13144" y="3086"/>
                    <a:pt x="15073" y="5159"/>
                    <a:pt x="15073" y="7714"/>
                  </a:cubicBezTo>
                  <a:cubicBezTo>
                    <a:pt x="15073" y="10270"/>
                    <a:pt x="13144" y="12343"/>
                    <a:pt x="10766" y="12343"/>
                  </a:cubicBezTo>
                  <a:close/>
                  <a:moveTo>
                    <a:pt x="15667" y="21600"/>
                  </a:moveTo>
                  <a:lnTo>
                    <a:pt x="5865" y="21600"/>
                  </a:lnTo>
                  <a:cubicBezTo>
                    <a:pt x="4071" y="21600"/>
                    <a:pt x="2871" y="20431"/>
                    <a:pt x="2871" y="18478"/>
                  </a:cubicBezTo>
                  <a:cubicBezTo>
                    <a:pt x="2871" y="15754"/>
                    <a:pt x="3465" y="11571"/>
                    <a:pt x="6751" y="11571"/>
                  </a:cubicBezTo>
                  <a:cubicBezTo>
                    <a:pt x="7132" y="11571"/>
                    <a:pt x="8523" y="13247"/>
                    <a:pt x="10766" y="13247"/>
                  </a:cubicBezTo>
                  <a:cubicBezTo>
                    <a:pt x="13009" y="13247"/>
                    <a:pt x="14400" y="11571"/>
                    <a:pt x="14781" y="11571"/>
                  </a:cubicBezTo>
                  <a:cubicBezTo>
                    <a:pt x="18067" y="11571"/>
                    <a:pt x="18661" y="15754"/>
                    <a:pt x="18661" y="18478"/>
                  </a:cubicBezTo>
                  <a:cubicBezTo>
                    <a:pt x="18661" y="20431"/>
                    <a:pt x="17461" y="21600"/>
                    <a:pt x="15667" y="21600"/>
                  </a:cubicBezTo>
                  <a:close/>
                  <a:moveTo>
                    <a:pt x="4306" y="6171"/>
                  </a:moveTo>
                  <a:cubicBezTo>
                    <a:pt x="2725" y="6171"/>
                    <a:pt x="1435" y="4785"/>
                    <a:pt x="1435" y="3086"/>
                  </a:cubicBezTo>
                  <a:cubicBezTo>
                    <a:pt x="1435" y="1386"/>
                    <a:pt x="2725" y="0"/>
                    <a:pt x="4306" y="0"/>
                  </a:cubicBezTo>
                  <a:cubicBezTo>
                    <a:pt x="5887" y="0"/>
                    <a:pt x="7177" y="1386"/>
                    <a:pt x="7177" y="3086"/>
                  </a:cubicBezTo>
                  <a:cubicBezTo>
                    <a:pt x="7177" y="4785"/>
                    <a:pt x="5887" y="6171"/>
                    <a:pt x="4306" y="6171"/>
                  </a:cubicBezTo>
                  <a:close/>
                  <a:moveTo>
                    <a:pt x="3678" y="12343"/>
                  </a:moveTo>
                  <a:lnTo>
                    <a:pt x="2175" y="12343"/>
                  </a:lnTo>
                  <a:cubicBezTo>
                    <a:pt x="1054" y="12343"/>
                    <a:pt x="0" y="11764"/>
                    <a:pt x="0" y="10426"/>
                  </a:cubicBezTo>
                  <a:cubicBezTo>
                    <a:pt x="0" y="9450"/>
                    <a:pt x="-34" y="6171"/>
                    <a:pt x="1390" y="6171"/>
                  </a:cubicBezTo>
                  <a:cubicBezTo>
                    <a:pt x="1626" y="6171"/>
                    <a:pt x="2792" y="7196"/>
                    <a:pt x="4306" y="7196"/>
                  </a:cubicBezTo>
                  <a:cubicBezTo>
                    <a:pt x="4822" y="7196"/>
                    <a:pt x="5316" y="7100"/>
                    <a:pt x="5798" y="6919"/>
                  </a:cubicBezTo>
                  <a:cubicBezTo>
                    <a:pt x="5764" y="7184"/>
                    <a:pt x="5742" y="7449"/>
                    <a:pt x="5742" y="7714"/>
                  </a:cubicBezTo>
                  <a:cubicBezTo>
                    <a:pt x="5742" y="8811"/>
                    <a:pt x="6067" y="9896"/>
                    <a:pt x="6650" y="10800"/>
                  </a:cubicBezTo>
                  <a:cubicBezTo>
                    <a:pt x="5484" y="10836"/>
                    <a:pt x="4430" y="11379"/>
                    <a:pt x="3678" y="12343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Rectangle 27"/>
            <p:cNvSpPr/>
            <p:nvPr/>
          </p:nvSpPr>
          <p:spPr>
            <a:xfrm>
              <a:off x="6561894" y="4524814"/>
              <a:ext cx="575775" cy="56538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Freeform: Shape 28"/>
            <p:cNvSpPr/>
            <p:nvPr/>
          </p:nvSpPr>
          <p:spPr>
            <a:xfrm>
              <a:off x="6745731" y="4684536"/>
              <a:ext cx="208101" cy="245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727" y="11631"/>
                  </a:moveTo>
                  <a:lnTo>
                    <a:pt x="12764" y="12462"/>
                  </a:lnTo>
                  <a:lnTo>
                    <a:pt x="11291" y="14123"/>
                  </a:lnTo>
                  <a:lnTo>
                    <a:pt x="12764" y="19938"/>
                  </a:lnTo>
                  <a:cubicBezTo>
                    <a:pt x="12764" y="19938"/>
                    <a:pt x="14727" y="11631"/>
                    <a:pt x="14727" y="11631"/>
                  </a:cubicBezTo>
                  <a:close/>
                  <a:moveTo>
                    <a:pt x="10309" y="14123"/>
                  </a:moveTo>
                  <a:lnTo>
                    <a:pt x="8836" y="12462"/>
                  </a:lnTo>
                  <a:lnTo>
                    <a:pt x="6873" y="11631"/>
                  </a:lnTo>
                  <a:lnTo>
                    <a:pt x="8836" y="19938"/>
                  </a:lnTo>
                  <a:cubicBezTo>
                    <a:pt x="8836" y="19938"/>
                    <a:pt x="10309" y="14123"/>
                    <a:pt x="10309" y="14123"/>
                  </a:cubicBezTo>
                  <a:close/>
                  <a:moveTo>
                    <a:pt x="15157" y="6750"/>
                  </a:moveTo>
                  <a:cubicBezTo>
                    <a:pt x="15019" y="6659"/>
                    <a:pt x="13914" y="6646"/>
                    <a:pt x="13684" y="6646"/>
                  </a:cubicBezTo>
                  <a:cubicBezTo>
                    <a:pt x="12810" y="6646"/>
                    <a:pt x="11981" y="6750"/>
                    <a:pt x="11122" y="6893"/>
                  </a:cubicBezTo>
                  <a:cubicBezTo>
                    <a:pt x="11015" y="6919"/>
                    <a:pt x="10907" y="6919"/>
                    <a:pt x="10800" y="6919"/>
                  </a:cubicBezTo>
                  <a:cubicBezTo>
                    <a:pt x="10693" y="6919"/>
                    <a:pt x="10585" y="6919"/>
                    <a:pt x="10478" y="6893"/>
                  </a:cubicBezTo>
                  <a:cubicBezTo>
                    <a:pt x="9619" y="6750"/>
                    <a:pt x="8790" y="6646"/>
                    <a:pt x="7916" y="6646"/>
                  </a:cubicBezTo>
                  <a:cubicBezTo>
                    <a:pt x="7686" y="6646"/>
                    <a:pt x="6581" y="6659"/>
                    <a:pt x="6443" y="6750"/>
                  </a:cubicBezTo>
                  <a:cubicBezTo>
                    <a:pt x="6412" y="6776"/>
                    <a:pt x="6397" y="6802"/>
                    <a:pt x="6382" y="6828"/>
                  </a:cubicBezTo>
                  <a:cubicBezTo>
                    <a:pt x="6397" y="6945"/>
                    <a:pt x="6412" y="7062"/>
                    <a:pt x="6443" y="7178"/>
                  </a:cubicBezTo>
                  <a:cubicBezTo>
                    <a:pt x="6535" y="7282"/>
                    <a:pt x="6612" y="7243"/>
                    <a:pt x="6673" y="7399"/>
                  </a:cubicBezTo>
                  <a:cubicBezTo>
                    <a:pt x="7072" y="8321"/>
                    <a:pt x="7256" y="9035"/>
                    <a:pt x="8637" y="9035"/>
                  </a:cubicBezTo>
                  <a:cubicBezTo>
                    <a:pt x="10616" y="9035"/>
                    <a:pt x="10064" y="7490"/>
                    <a:pt x="10708" y="7490"/>
                  </a:cubicBezTo>
                  <a:lnTo>
                    <a:pt x="10892" y="7490"/>
                  </a:lnTo>
                  <a:cubicBezTo>
                    <a:pt x="11536" y="7490"/>
                    <a:pt x="10984" y="9035"/>
                    <a:pt x="12963" y="9035"/>
                  </a:cubicBezTo>
                  <a:cubicBezTo>
                    <a:pt x="14344" y="9035"/>
                    <a:pt x="14528" y="8321"/>
                    <a:pt x="14927" y="7399"/>
                  </a:cubicBezTo>
                  <a:cubicBezTo>
                    <a:pt x="14988" y="7243"/>
                    <a:pt x="15065" y="7282"/>
                    <a:pt x="15157" y="7178"/>
                  </a:cubicBezTo>
                  <a:cubicBezTo>
                    <a:pt x="15188" y="7062"/>
                    <a:pt x="15203" y="6945"/>
                    <a:pt x="15218" y="6828"/>
                  </a:cubicBezTo>
                  <a:cubicBezTo>
                    <a:pt x="15203" y="6802"/>
                    <a:pt x="15188" y="6776"/>
                    <a:pt x="15157" y="6750"/>
                  </a:cubicBezTo>
                  <a:close/>
                  <a:moveTo>
                    <a:pt x="17504" y="21600"/>
                  </a:moveTo>
                  <a:lnTo>
                    <a:pt x="4096" y="21600"/>
                  </a:lnTo>
                  <a:cubicBezTo>
                    <a:pt x="1641" y="21600"/>
                    <a:pt x="0" y="20354"/>
                    <a:pt x="0" y="18238"/>
                  </a:cubicBezTo>
                  <a:cubicBezTo>
                    <a:pt x="0" y="15888"/>
                    <a:pt x="491" y="12332"/>
                    <a:pt x="3344" y="11163"/>
                  </a:cubicBezTo>
                  <a:lnTo>
                    <a:pt x="1964" y="8308"/>
                  </a:lnTo>
                  <a:lnTo>
                    <a:pt x="5247" y="8308"/>
                  </a:lnTo>
                  <a:cubicBezTo>
                    <a:pt x="5032" y="7775"/>
                    <a:pt x="4909" y="7217"/>
                    <a:pt x="4909" y="6646"/>
                  </a:cubicBezTo>
                  <a:cubicBezTo>
                    <a:pt x="4909" y="6503"/>
                    <a:pt x="4924" y="6361"/>
                    <a:pt x="4940" y="6231"/>
                  </a:cubicBezTo>
                  <a:cubicBezTo>
                    <a:pt x="4341" y="6127"/>
                    <a:pt x="1964" y="5712"/>
                    <a:pt x="1964" y="4985"/>
                  </a:cubicBezTo>
                  <a:cubicBezTo>
                    <a:pt x="1964" y="4219"/>
                    <a:pt x="4572" y="3803"/>
                    <a:pt x="5185" y="3700"/>
                  </a:cubicBezTo>
                  <a:cubicBezTo>
                    <a:pt x="5507" y="2726"/>
                    <a:pt x="6274" y="1246"/>
                    <a:pt x="7057" y="480"/>
                  </a:cubicBezTo>
                  <a:cubicBezTo>
                    <a:pt x="7364" y="182"/>
                    <a:pt x="7747" y="0"/>
                    <a:pt x="8223" y="0"/>
                  </a:cubicBezTo>
                  <a:cubicBezTo>
                    <a:pt x="9143" y="0"/>
                    <a:pt x="9880" y="805"/>
                    <a:pt x="10800" y="805"/>
                  </a:cubicBezTo>
                  <a:cubicBezTo>
                    <a:pt x="11720" y="805"/>
                    <a:pt x="12457" y="0"/>
                    <a:pt x="13377" y="0"/>
                  </a:cubicBezTo>
                  <a:cubicBezTo>
                    <a:pt x="13853" y="0"/>
                    <a:pt x="14236" y="182"/>
                    <a:pt x="14543" y="480"/>
                  </a:cubicBezTo>
                  <a:cubicBezTo>
                    <a:pt x="15326" y="1246"/>
                    <a:pt x="16093" y="2726"/>
                    <a:pt x="16415" y="3700"/>
                  </a:cubicBezTo>
                  <a:cubicBezTo>
                    <a:pt x="17028" y="3803"/>
                    <a:pt x="19636" y="4219"/>
                    <a:pt x="19636" y="4985"/>
                  </a:cubicBezTo>
                  <a:cubicBezTo>
                    <a:pt x="19636" y="5712"/>
                    <a:pt x="17259" y="6127"/>
                    <a:pt x="16660" y="6231"/>
                  </a:cubicBezTo>
                  <a:cubicBezTo>
                    <a:pt x="16737" y="6932"/>
                    <a:pt x="16630" y="7633"/>
                    <a:pt x="16353" y="8308"/>
                  </a:cubicBezTo>
                  <a:lnTo>
                    <a:pt x="19636" y="8308"/>
                  </a:lnTo>
                  <a:lnTo>
                    <a:pt x="18378" y="11228"/>
                  </a:lnTo>
                  <a:cubicBezTo>
                    <a:pt x="21124" y="12436"/>
                    <a:pt x="21600" y="15927"/>
                    <a:pt x="21600" y="18238"/>
                  </a:cubicBezTo>
                  <a:cubicBezTo>
                    <a:pt x="21600" y="20354"/>
                    <a:pt x="19959" y="21600"/>
                    <a:pt x="17504" y="2160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3" name="Group 1"/>
            <p:cNvGrpSpPr/>
            <p:nvPr/>
          </p:nvGrpSpPr>
          <p:grpSpPr>
            <a:xfrm>
              <a:off x="7151173" y="2255413"/>
              <a:ext cx="4323691" cy="565384"/>
              <a:chOff x="7151174" y="2255413"/>
              <a:chExt cx="4323690" cy="565384"/>
            </a:xfrm>
          </p:grpSpPr>
          <p:sp>
            <p:nvSpPr>
              <p:cNvPr id="33" name="Rectangle 34"/>
              <p:cNvSpPr/>
              <p:nvPr/>
            </p:nvSpPr>
            <p:spPr>
              <a:xfrm>
                <a:off x="7151174" y="2255413"/>
                <a:ext cx="4323690" cy="273486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 lnSpcReduction="10000"/>
              </a:bodyPr>
              <a:lstStyle/>
              <a:p>
                <a:r>
                  <a:rPr lang="zh-CN" altLang="en-US" sz="1400" b="1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  <p:sp>
            <p:nvSpPr>
              <p:cNvPr id="34" name="Rectangle 35"/>
              <p:cNvSpPr/>
              <p:nvPr/>
            </p:nvSpPr>
            <p:spPr>
              <a:xfrm>
                <a:off x="7151174" y="2528899"/>
                <a:ext cx="4323690" cy="291898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点击输入替换内容</a:t>
                </a:r>
                <a:endParaRPr lang="en-US" altLang="zh-CN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24" name="Group 36"/>
            <p:cNvGrpSpPr/>
            <p:nvPr/>
          </p:nvGrpSpPr>
          <p:grpSpPr>
            <a:xfrm>
              <a:off x="7151173" y="3014471"/>
              <a:ext cx="4323691" cy="565384"/>
              <a:chOff x="7151174" y="2255413"/>
              <a:chExt cx="4323690" cy="565384"/>
            </a:xfrm>
          </p:grpSpPr>
          <p:sp>
            <p:nvSpPr>
              <p:cNvPr id="31" name="Rectangle 37"/>
              <p:cNvSpPr/>
              <p:nvPr/>
            </p:nvSpPr>
            <p:spPr>
              <a:xfrm>
                <a:off x="7151174" y="2255413"/>
                <a:ext cx="4323690" cy="273486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 lnSpcReduction="10000"/>
              </a:bodyPr>
              <a:lstStyle/>
              <a:p>
                <a:r>
                  <a:rPr lang="zh-CN" altLang="en-US" sz="14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  <p:sp>
            <p:nvSpPr>
              <p:cNvPr id="32" name="Rectangle 38"/>
              <p:cNvSpPr/>
              <p:nvPr/>
            </p:nvSpPr>
            <p:spPr>
              <a:xfrm>
                <a:off x="7151174" y="2528899"/>
                <a:ext cx="4323690" cy="291898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点击输入替换内容</a:t>
                </a:r>
                <a:endParaRPr lang="en-US" altLang="zh-CN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25" name="Group 39"/>
            <p:cNvGrpSpPr/>
            <p:nvPr/>
          </p:nvGrpSpPr>
          <p:grpSpPr>
            <a:xfrm>
              <a:off x="7151173" y="3753987"/>
              <a:ext cx="4323691" cy="565384"/>
              <a:chOff x="7151174" y="2255413"/>
              <a:chExt cx="4323690" cy="565384"/>
            </a:xfrm>
          </p:grpSpPr>
          <p:sp>
            <p:nvSpPr>
              <p:cNvPr id="29" name="Rectangle 40"/>
              <p:cNvSpPr/>
              <p:nvPr/>
            </p:nvSpPr>
            <p:spPr>
              <a:xfrm>
                <a:off x="7151174" y="2255413"/>
                <a:ext cx="4323690" cy="273486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 lnSpcReduction="10000"/>
              </a:bodyPr>
              <a:lstStyle/>
              <a:p>
                <a:r>
                  <a:rPr lang="zh-CN" altLang="en-US" sz="14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  <p:sp>
            <p:nvSpPr>
              <p:cNvPr id="30" name="Rectangle 41"/>
              <p:cNvSpPr/>
              <p:nvPr/>
            </p:nvSpPr>
            <p:spPr>
              <a:xfrm>
                <a:off x="7151174" y="2528899"/>
                <a:ext cx="4323690" cy="291898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点击输入替换内容</a:t>
                </a:r>
                <a:endParaRPr lang="en-US" altLang="zh-CN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26" name="Group 42"/>
            <p:cNvGrpSpPr/>
            <p:nvPr/>
          </p:nvGrpSpPr>
          <p:grpSpPr>
            <a:xfrm>
              <a:off x="7151173" y="4517381"/>
              <a:ext cx="4323691" cy="565384"/>
              <a:chOff x="7151174" y="2255413"/>
              <a:chExt cx="4323690" cy="565384"/>
            </a:xfrm>
          </p:grpSpPr>
          <p:sp>
            <p:nvSpPr>
              <p:cNvPr id="27" name="Rectangle 43"/>
              <p:cNvSpPr/>
              <p:nvPr/>
            </p:nvSpPr>
            <p:spPr>
              <a:xfrm>
                <a:off x="7151174" y="2255413"/>
                <a:ext cx="4323690" cy="273486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 lnSpcReduction="10000"/>
              </a:bodyPr>
              <a:lstStyle/>
              <a:p>
                <a:r>
                  <a:rPr lang="zh-CN" altLang="en-US" sz="1400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  <p:sp>
            <p:nvSpPr>
              <p:cNvPr id="28" name="Rectangle 44"/>
              <p:cNvSpPr/>
              <p:nvPr/>
            </p:nvSpPr>
            <p:spPr>
              <a:xfrm>
                <a:off x="7151174" y="2528899"/>
                <a:ext cx="4323690" cy="291898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点击输入替换内容</a:t>
                </a:r>
                <a:endParaRPr lang="en-US" altLang="zh-CN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sp>
        <p:nvSpPr>
          <p:cNvPr id="37" name="Title 1"/>
          <p:cNvSpPr txBox="1"/>
          <p:nvPr/>
        </p:nvSpPr>
        <p:spPr>
          <a:xfrm>
            <a:off x="475338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20657 0.000598 L 0 0 E" pathEditMode="relative" ptsTypes="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10674" y="16349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92fa7d8b-227d-4dab-af15-6dbb51b9cfac"/>
          <p:cNvGrpSpPr>
            <a:grpSpLocks noChangeAspect="1"/>
          </p:cNvGrpSpPr>
          <p:nvPr/>
        </p:nvGrpSpPr>
        <p:grpSpPr>
          <a:xfrm>
            <a:off x="934759" y="1470012"/>
            <a:ext cx="7163205" cy="2459106"/>
            <a:chOff x="1246345" y="1960016"/>
            <a:chExt cx="9550939" cy="3278808"/>
          </a:xfrm>
        </p:grpSpPr>
        <p:sp>
          <p:nvSpPr>
            <p:cNvPr id="4" name="泪滴形 3"/>
            <p:cNvSpPr/>
            <p:nvPr/>
          </p:nvSpPr>
          <p:spPr>
            <a:xfrm rot="10800000">
              <a:off x="6310455" y="2687216"/>
              <a:ext cx="1486710" cy="1486710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泪滴形 4"/>
            <p:cNvSpPr/>
            <p:nvPr/>
          </p:nvSpPr>
          <p:spPr>
            <a:xfrm>
              <a:off x="4379297" y="2687216"/>
              <a:ext cx="1486710" cy="1486710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文本框 3"/>
            <p:cNvSpPr txBox="1"/>
            <p:nvPr/>
          </p:nvSpPr>
          <p:spPr>
            <a:xfrm>
              <a:off x="6647985" y="3235650"/>
              <a:ext cx="865649" cy="338554"/>
            </a:xfrm>
            <a:prstGeom prst="rect">
              <a:avLst/>
            </a:prstGeom>
            <a:noFill/>
          </p:spPr>
          <p:txBody>
            <a:bodyPr wrap="none" anchor="ctr" anchorCtr="1">
              <a:normAutofit fontScale="77500" lnSpcReduction="20000"/>
            </a:bodyPr>
            <a:lstStyle/>
            <a:p>
              <a:pPr algn="ctr"/>
              <a:r>
                <a:rPr lang="zh-CN" altLang="en-US" sz="1600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7" name="文本框 4"/>
            <p:cNvSpPr txBox="1"/>
            <p:nvPr/>
          </p:nvSpPr>
          <p:spPr>
            <a:xfrm>
              <a:off x="4673533" y="3235650"/>
              <a:ext cx="908943" cy="338554"/>
            </a:xfrm>
            <a:prstGeom prst="rect">
              <a:avLst/>
            </a:prstGeom>
            <a:noFill/>
          </p:spPr>
          <p:txBody>
            <a:bodyPr wrap="none" anchor="ctr" anchorCtr="1">
              <a:normAutofit fontScale="77500" lnSpcReduction="20000"/>
            </a:bodyPr>
            <a:lstStyle/>
            <a:p>
              <a:pPr algn="ctr"/>
              <a:r>
                <a:rPr lang="zh-CN" altLang="en-US" sz="1600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1246345" y="3438779"/>
              <a:ext cx="2218718" cy="5239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12" tIns="45700" rIns="91412" bIns="45700" anchor="t" anchorCtr="0">
              <a:normAutofit fontScale="85000" lnSpcReduction="2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点击输入替换内容</a:t>
              </a:r>
              <a:endParaRPr lang="en-US" altLang="zh-CN" sz="10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点击输入替换内容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2140222" y="3130534"/>
              <a:ext cx="1338772" cy="3925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12" tIns="45700" rIns="91412" bIns="45700" anchor="t" anchorCtr="0">
              <a:normAutofit lnSpcReduction="10000"/>
            </a:bodyPr>
            <a:lstStyle/>
            <a:p>
              <a:pPr algn="r">
                <a:buSzPct val="25000"/>
              </a:pPr>
              <a:r>
                <a:rPr lang="zh-CN" altLang="en-US" sz="1400" b="1"/>
                <a:t>标题文本预设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1260274" y="4714853"/>
              <a:ext cx="2218718" cy="5239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12" tIns="45700" rIns="91412" bIns="45700" anchor="t" anchorCtr="0">
              <a:normAutofit fontScale="85000" lnSpcReduction="2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点击输入替换内容</a:t>
              </a:r>
              <a:endParaRPr lang="en-US" altLang="zh-CN" sz="10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点击输入替换内容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2140220" y="4406608"/>
              <a:ext cx="1338773" cy="3925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12" tIns="45700" rIns="91412" bIns="45700" anchor="t" anchorCtr="0">
              <a:normAutofit lnSpcReduction="10000"/>
            </a:bodyPr>
            <a:lstStyle/>
            <a:p>
              <a:pPr algn="r">
                <a:buSzPct val="25000"/>
              </a:pPr>
              <a:r>
                <a:rPr lang="zh-CN" altLang="en-US" sz="1400" b="1"/>
                <a:t>标题文本预设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246345" y="2268259"/>
              <a:ext cx="2218718" cy="5239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12" tIns="45700" rIns="91412" bIns="45700" anchor="t" anchorCtr="0">
              <a:normAutofit fontScale="85000" lnSpcReduction="2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点击输入替换内容</a:t>
              </a:r>
              <a:endParaRPr lang="en-US" altLang="zh-CN" sz="10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点击输入替换内容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2140223" y="1960016"/>
              <a:ext cx="1338772" cy="3925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12" tIns="45700" rIns="91412" bIns="45700" anchor="t" anchorCtr="0">
              <a:normAutofit lnSpcReduction="10000"/>
            </a:bodyPr>
            <a:lstStyle/>
            <a:p>
              <a:pPr algn="r">
                <a:buSzPct val="25000"/>
              </a:pPr>
              <a:r>
                <a:rPr lang="zh-CN" altLang="en-US" sz="1400" b="1"/>
                <a:t>标题文本预设</a:t>
              </a:r>
            </a:p>
          </p:txBody>
        </p:sp>
        <p:sp>
          <p:nvSpPr>
            <p:cNvPr id="14" name="椭圆 13"/>
            <p:cNvSpPr/>
            <p:nvPr/>
          </p:nvSpPr>
          <p:spPr>
            <a:xfrm>
              <a:off x="3658316" y="2193944"/>
              <a:ext cx="415102" cy="415102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椭圆 14"/>
            <p:cNvSpPr/>
            <p:nvPr/>
          </p:nvSpPr>
          <p:spPr>
            <a:xfrm>
              <a:off x="3658316" y="4600124"/>
              <a:ext cx="415102" cy="415102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椭圆 15"/>
            <p:cNvSpPr/>
            <p:nvPr/>
          </p:nvSpPr>
          <p:spPr>
            <a:xfrm>
              <a:off x="3658316" y="3346429"/>
              <a:ext cx="415102" cy="415102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任意多边形: 形状 16"/>
            <p:cNvSpPr/>
            <p:nvPr/>
          </p:nvSpPr>
          <p:spPr>
            <a:xfrm>
              <a:off x="3779542" y="2319559"/>
              <a:ext cx="172652" cy="16387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800" y="63664"/>
                  </a:moveTo>
                  <a:lnTo>
                    <a:pt x="119800" y="63664"/>
                  </a:lnTo>
                  <a:cubicBezTo>
                    <a:pt x="119800" y="66596"/>
                    <a:pt x="118405" y="69528"/>
                    <a:pt x="114219" y="69528"/>
                  </a:cubicBezTo>
                  <a:cubicBezTo>
                    <a:pt x="112823" y="69528"/>
                    <a:pt x="111428" y="68062"/>
                    <a:pt x="111428" y="68062"/>
                  </a:cubicBezTo>
                  <a:lnTo>
                    <a:pt x="111428" y="68062"/>
                  </a:lnTo>
                  <a:cubicBezTo>
                    <a:pt x="60598" y="14869"/>
                    <a:pt x="60598" y="14869"/>
                    <a:pt x="60598" y="14869"/>
                  </a:cubicBezTo>
                  <a:lnTo>
                    <a:pt x="60598" y="14869"/>
                  </a:lnTo>
                  <a:lnTo>
                    <a:pt x="60598" y="14869"/>
                  </a:lnTo>
                  <a:lnTo>
                    <a:pt x="60598" y="14869"/>
                  </a:lnTo>
                  <a:cubicBezTo>
                    <a:pt x="9966" y="68062"/>
                    <a:pt x="9966" y="68062"/>
                    <a:pt x="9966" y="68062"/>
                  </a:cubicBezTo>
                  <a:lnTo>
                    <a:pt x="9966" y="68062"/>
                  </a:lnTo>
                  <a:cubicBezTo>
                    <a:pt x="8571" y="68062"/>
                    <a:pt x="7176" y="69528"/>
                    <a:pt x="5780" y="69528"/>
                  </a:cubicBezTo>
                  <a:cubicBezTo>
                    <a:pt x="2990" y="69528"/>
                    <a:pt x="0" y="66596"/>
                    <a:pt x="0" y="63664"/>
                  </a:cubicBezTo>
                  <a:cubicBezTo>
                    <a:pt x="0" y="62198"/>
                    <a:pt x="0" y="60523"/>
                    <a:pt x="1395" y="59057"/>
                  </a:cubicBezTo>
                  <a:cubicBezTo>
                    <a:pt x="56411" y="1465"/>
                    <a:pt x="56411" y="1465"/>
                    <a:pt x="56411" y="1465"/>
                  </a:cubicBezTo>
                  <a:cubicBezTo>
                    <a:pt x="57807" y="0"/>
                    <a:pt x="59202" y="0"/>
                    <a:pt x="60598" y="0"/>
                  </a:cubicBez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cubicBezTo>
                    <a:pt x="61993" y="0"/>
                    <a:pt x="63388" y="1465"/>
                    <a:pt x="64784" y="1465"/>
                  </a:cubicBezTo>
                  <a:lnTo>
                    <a:pt x="64784" y="1465"/>
                  </a:lnTo>
                  <a:cubicBezTo>
                    <a:pt x="85913" y="25130"/>
                    <a:pt x="85913" y="25130"/>
                    <a:pt x="85913" y="25130"/>
                  </a:cubicBezTo>
                  <a:cubicBezTo>
                    <a:pt x="85913" y="19267"/>
                    <a:pt x="85913" y="19267"/>
                    <a:pt x="85913" y="19267"/>
                  </a:cubicBezTo>
                  <a:cubicBezTo>
                    <a:pt x="85913" y="16335"/>
                    <a:pt x="88903" y="13193"/>
                    <a:pt x="91694" y="13193"/>
                  </a:cubicBezTo>
                  <a:cubicBezTo>
                    <a:pt x="95880" y="13193"/>
                    <a:pt x="97275" y="16335"/>
                    <a:pt x="97275" y="19267"/>
                  </a:cubicBezTo>
                  <a:cubicBezTo>
                    <a:pt x="97275" y="36858"/>
                    <a:pt x="97275" y="36858"/>
                    <a:pt x="97275" y="36858"/>
                  </a:cubicBezTo>
                  <a:cubicBezTo>
                    <a:pt x="118405" y="59057"/>
                    <a:pt x="118405" y="59057"/>
                    <a:pt x="118405" y="59057"/>
                  </a:cubicBezTo>
                  <a:lnTo>
                    <a:pt x="118405" y="59057"/>
                  </a:lnTo>
                  <a:cubicBezTo>
                    <a:pt x="119800" y="60523"/>
                    <a:pt x="119800" y="62198"/>
                    <a:pt x="119800" y="63664"/>
                  </a:cubicBezTo>
                  <a:close/>
                  <a:moveTo>
                    <a:pt x="108438" y="72460"/>
                  </a:moveTo>
                  <a:lnTo>
                    <a:pt x="108438" y="72460"/>
                  </a:lnTo>
                  <a:cubicBezTo>
                    <a:pt x="108438" y="90261"/>
                    <a:pt x="108438" y="90261"/>
                    <a:pt x="108438" y="90261"/>
                  </a:cubicBezTo>
                  <a:cubicBezTo>
                    <a:pt x="108438" y="99057"/>
                    <a:pt x="108438" y="99057"/>
                    <a:pt x="108438" y="99057"/>
                  </a:cubicBezTo>
                  <a:cubicBezTo>
                    <a:pt x="108438" y="113926"/>
                    <a:pt x="108438" y="113926"/>
                    <a:pt x="108438" y="113926"/>
                  </a:cubicBezTo>
                  <a:cubicBezTo>
                    <a:pt x="108438" y="118324"/>
                    <a:pt x="107043" y="119790"/>
                    <a:pt x="102857" y="119790"/>
                  </a:cubicBezTo>
                  <a:cubicBezTo>
                    <a:pt x="91694" y="119790"/>
                    <a:pt x="91694" y="119790"/>
                    <a:pt x="91694" y="119790"/>
                  </a:cubicBezTo>
                  <a:cubicBezTo>
                    <a:pt x="91694" y="72460"/>
                    <a:pt x="91694" y="72460"/>
                    <a:pt x="91694" y="72460"/>
                  </a:cubicBezTo>
                  <a:cubicBezTo>
                    <a:pt x="69169" y="72460"/>
                    <a:pt x="69169" y="72460"/>
                    <a:pt x="69169" y="72460"/>
                  </a:cubicBezTo>
                  <a:cubicBezTo>
                    <a:pt x="69169" y="119790"/>
                    <a:pt x="69169" y="119790"/>
                    <a:pt x="69169" y="119790"/>
                  </a:cubicBezTo>
                  <a:cubicBezTo>
                    <a:pt x="16943" y="119790"/>
                    <a:pt x="16943" y="119790"/>
                    <a:pt x="16943" y="119790"/>
                  </a:cubicBezTo>
                  <a:cubicBezTo>
                    <a:pt x="14152" y="119790"/>
                    <a:pt x="11362" y="118324"/>
                    <a:pt x="11362" y="113926"/>
                  </a:cubicBezTo>
                  <a:cubicBezTo>
                    <a:pt x="11362" y="99057"/>
                    <a:pt x="11362" y="99057"/>
                    <a:pt x="11362" y="99057"/>
                  </a:cubicBezTo>
                  <a:cubicBezTo>
                    <a:pt x="11362" y="90261"/>
                    <a:pt x="11362" y="90261"/>
                    <a:pt x="11362" y="90261"/>
                  </a:cubicBezTo>
                  <a:cubicBezTo>
                    <a:pt x="11362" y="72460"/>
                    <a:pt x="11362" y="72460"/>
                    <a:pt x="11362" y="72460"/>
                  </a:cubicBezTo>
                  <a:cubicBezTo>
                    <a:pt x="60598" y="22198"/>
                    <a:pt x="60598" y="22198"/>
                    <a:pt x="60598" y="22198"/>
                  </a:cubicBezTo>
                  <a:lnTo>
                    <a:pt x="108438" y="72460"/>
                  </a:lnTo>
                  <a:close/>
                  <a:moveTo>
                    <a:pt x="50830" y="72460"/>
                  </a:moveTo>
                  <a:lnTo>
                    <a:pt x="50830" y="72460"/>
                  </a:lnTo>
                  <a:cubicBezTo>
                    <a:pt x="28305" y="72460"/>
                    <a:pt x="28305" y="72460"/>
                    <a:pt x="28305" y="72460"/>
                  </a:cubicBezTo>
                  <a:cubicBezTo>
                    <a:pt x="28305" y="96125"/>
                    <a:pt x="28305" y="96125"/>
                    <a:pt x="28305" y="96125"/>
                  </a:cubicBezTo>
                  <a:cubicBezTo>
                    <a:pt x="50830" y="96125"/>
                    <a:pt x="50830" y="96125"/>
                    <a:pt x="50830" y="96125"/>
                  </a:cubicBezTo>
                  <a:lnTo>
                    <a:pt x="50830" y="7246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任意多边形: 形状 17"/>
            <p:cNvSpPr/>
            <p:nvPr/>
          </p:nvSpPr>
          <p:spPr>
            <a:xfrm>
              <a:off x="3779542" y="3478346"/>
              <a:ext cx="172652" cy="15126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7009" y="65310"/>
                  </a:moveTo>
                  <a:lnTo>
                    <a:pt x="117009" y="65310"/>
                  </a:lnTo>
                  <a:lnTo>
                    <a:pt x="117009" y="65310"/>
                  </a:lnTo>
                  <a:cubicBezTo>
                    <a:pt x="61993" y="91073"/>
                    <a:pt x="61993" y="91073"/>
                    <a:pt x="61993" y="91073"/>
                  </a:cubicBezTo>
                  <a:lnTo>
                    <a:pt x="61993" y="91073"/>
                  </a:lnTo>
                  <a:lnTo>
                    <a:pt x="61993" y="91073"/>
                  </a:lnTo>
                  <a:lnTo>
                    <a:pt x="61993" y="91073"/>
                  </a:lnTo>
                  <a:cubicBezTo>
                    <a:pt x="61993" y="92655"/>
                    <a:pt x="60598" y="92655"/>
                    <a:pt x="60598" y="92655"/>
                  </a:cubicBezTo>
                  <a:cubicBezTo>
                    <a:pt x="59202" y="92655"/>
                    <a:pt x="59202" y="92655"/>
                    <a:pt x="57807" y="91073"/>
                  </a:cubicBezTo>
                  <a:lnTo>
                    <a:pt x="57807" y="91073"/>
                  </a:lnTo>
                  <a:lnTo>
                    <a:pt x="57807" y="91073"/>
                  </a:lnTo>
                  <a:lnTo>
                    <a:pt x="57807" y="91073"/>
                  </a:lnTo>
                  <a:cubicBezTo>
                    <a:pt x="2990" y="65310"/>
                    <a:pt x="2990" y="65310"/>
                    <a:pt x="2990" y="65310"/>
                  </a:cubicBezTo>
                  <a:lnTo>
                    <a:pt x="2990" y="65310"/>
                  </a:lnTo>
                  <a:cubicBezTo>
                    <a:pt x="1395" y="65310"/>
                    <a:pt x="0" y="62146"/>
                    <a:pt x="0" y="60564"/>
                  </a:cubicBezTo>
                  <a:cubicBezTo>
                    <a:pt x="0" y="55819"/>
                    <a:pt x="2990" y="54237"/>
                    <a:pt x="5780" y="54237"/>
                  </a:cubicBezTo>
                  <a:cubicBezTo>
                    <a:pt x="7176" y="54237"/>
                    <a:pt x="7176" y="54237"/>
                    <a:pt x="8571" y="54237"/>
                  </a:cubicBezTo>
                  <a:lnTo>
                    <a:pt x="8571" y="54237"/>
                  </a:lnTo>
                  <a:lnTo>
                    <a:pt x="8571" y="54237"/>
                  </a:lnTo>
                  <a:lnTo>
                    <a:pt x="8571" y="54237"/>
                  </a:lnTo>
                  <a:cubicBezTo>
                    <a:pt x="60598" y="78192"/>
                    <a:pt x="60598" y="78192"/>
                    <a:pt x="60598" y="78192"/>
                  </a:cubicBezTo>
                  <a:cubicBezTo>
                    <a:pt x="112823" y="54237"/>
                    <a:pt x="112823" y="54237"/>
                    <a:pt x="112823" y="54237"/>
                  </a:cubicBezTo>
                  <a:lnTo>
                    <a:pt x="112823" y="54237"/>
                  </a:lnTo>
                  <a:lnTo>
                    <a:pt x="112823" y="54237"/>
                  </a:lnTo>
                  <a:lnTo>
                    <a:pt x="112823" y="54237"/>
                  </a:lnTo>
                  <a:lnTo>
                    <a:pt x="114219" y="54237"/>
                  </a:lnTo>
                  <a:cubicBezTo>
                    <a:pt x="118405" y="54237"/>
                    <a:pt x="119800" y="55819"/>
                    <a:pt x="119800" y="60564"/>
                  </a:cubicBezTo>
                  <a:cubicBezTo>
                    <a:pt x="119800" y="62146"/>
                    <a:pt x="118405" y="65310"/>
                    <a:pt x="117009" y="65310"/>
                  </a:cubicBezTo>
                  <a:close/>
                  <a:moveTo>
                    <a:pt x="117009" y="38192"/>
                  </a:moveTo>
                  <a:lnTo>
                    <a:pt x="117009" y="38192"/>
                  </a:lnTo>
                  <a:lnTo>
                    <a:pt x="117009" y="38192"/>
                  </a:lnTo>
                  <a:cubicBezTo>
                    <a:pt x="61993" y="63728"/>
                    <a:pt x="61993" y="63728"/>
                    <a:pt x="61993" y="63728"/>
                  </a:cubicBezTo>
                  <a:lnTo>
                    <a:pt x="61993" y="63728"/>
                  </a:lnTo>
                  <a:lnTo>
                    <a:pt x="61993" y="63728"/>
                  </a:lnTo>
                  <a:lnTo>
                    <a:pt x="61993" y="63728"/>
                  </a:lnTo>
                  <a:lnTo>
                    <a:pt x="60598" y="63728"/>
                  </a:lnTo>
                  <a:cubicBezTo>
                    <a:pt x="59202" y="63728"/>
                    <a:pt x="59202" y="63728"/>
                    <a:pt x="57807" y="63728"/>
                  </a:cubicBezTo>
                  <a:lnTo>
                    <a:pt x="57807" y="63728"/>
                  </a:lnTo>
                  <a:lnTo>
                    <a:pt x="57807" y="63728"/>
                  </a:lnTo>
                  <a:lnTo>
                    <a:pt x="57807" y="63728"/>
                  </a:lnTo>
                  <a:cubicBezTo>
                    <a:pt x="2990" y="38192"/>
                    <a:pt x="2990" y="38192"/>
                    <a:pt x="2990" y="38192"/>
                  </a:cubicBezTo>
                  <a:lnTo>
                    <a:pt x="2990" y="38192"/>
                  </a:lnTo>
                  <a:cubicBezTo>
                    <a:pt x="1395" y="36610"/>
                    <a:pt x="0" y="35028"/>
                    <a:pt x="0" y="31864"/>
                  </a:cubicBezTo>
                  <a:cubicBezTo>
                    <a:pt x="0" y="30282"/>
                    <a:pt x="1395" y="27118"/>
                    <a:pt x="2990" y="27118"/>
                  </a:cubicBezTo>
                  <a:lnTo>
                    <a:pt x="2990" y="27118"/>
                  </a:lnTo>
                  <a:cubicBezTo>
                    <a:pt x="57807" y="1581"/>
                    <a:pt x="57807" y="1581"/>
                    <a:pt x="57807" y="1581"/>
                  </a:cubicBezTo>
                  <a:lnTo>
                    <a:pt x="57807" y="1581"/>
                  </a:lnTo>
                  <a:lnTo>
                    <a:pt x="57807" y="1581"/>
                  </a:lnTo>
                  <a:lnTo>
                    <a:pt x="57807" y="1581"/>
                  </a:lnTo>
                  <a:cubicBezTo>
                    <a:pt x="59202" y="0"/>
                    <a:pt x="59202" y="0"/>
                    <a:pt x="60598" y="0"/>
                  </a:cubicBezTo>
                  <a:cubicBezTo>
                    <a:pt x="60598" y="0"/>
                    <a:pt x="61993" y="0"/>
                    <a:pt x="61993" y="1581"/>
                  </a:cubicBezTo>
                  <a:lnTo>
                    <a:pt x="61993" y="1581"/>
                  </a:lnTo>
                  <a:lnTo>
                    <a:pt x="61993" y="1581"/>
                  </a:lnTo>
                  <a:lnTo>
                    <a:pt x="61993" y="1581"/>
                  </a:lnTo>
                  <a:cubicBezTo>
                    <a:pt x="117009" y="27118"/>
                    <a:pt x="117009" y="27118"/>
                    <a:pt x="117009" y="27118"/>
                  </a:cubicBezTo>
                  <a:lnTo>
                    <a:pt x="117009" y="27118"/>
                  </a:lnTo>
                  <a:cubicBezTo>
                    <a:pt x="118405" y="27118"/>
                    <a:pt x="119800" y="30282"/>
                    <a:pt x="119800" y="31864"/>
                  </a:cubicBezTo>
                  <a:cubicBezTo>
                    <a:pt x="119800" y="35028"/>
                    <a:pt x="118405" y="36610"/>
                    <a:pt x="117009" y="38192"/>
                  </a:cubicBezTo>
                  <a:close/>
                  <a:moveTo>
                    <a:pt x="5780" y="81355"/>
                  </a:moveTo>
                  <a:lnTo>
                    <a:pt x="5780" y="81355"/>
                  </a:lnTo>
                  <a:cubicBezTo>
                    <a:pt x="7176" y="81355"/>
                    <a:pt x="7176" y="81355"/>
                    <a:pt x="8571" y="81355"/>
                  </a:cubicBezTo>
                  <a:lnTo>
                    <a:pt x="8571" y="81355"/>
                  </a:lnTo>
                  <a:lnTo>
                    <a:pt x="8571" y="81355"/>
                  </a:lnTo>
                  <a:lnTo>
                    <a:pt x="8571" y="81355"/>
                  </a:lnTo>
                  <a:cubicBezTo>
                    <a:pt x="60598" y="106892"/>
                    <a:pt x="60598" y="106892"/>
                    <a:pt x="60598" y="106892"/>
                  </a:cubicBezTo>
                  <a:cubicBezTo>
                    <a:pt x="112823" y="81355"/>
                    <a:pt x="112823" y="81355"/>
                    <a:pt x="112823" y="81355"/>
                  </a:cubicBezTo>
                  <a:lnTo>
                    <a:pt x="112823" y="81355"/>
                  </a:lnTo>
                  <a:lnTo>
                    <a:pt x="112823" y="81355"/>
                  </a:lnTo>
                  <a:lnTo>
                    <a:pt x="112823" y="81355"/>
                  </a:lnTo>
                  <a:lnTo>
                    <a:pt x="114219" y="81355"/>
                  </a:lnTo>
                  <a:cubicBezTo>
                    <a:pt x="118405" y="81355"/>
                    <a:pt x="119800" y="84519"/>
                    <a:pt x="119800" y="87683"/>
                  </a:cubicBezTo>
                  <a:cubicBezTo>
                    <a:pt x="119800" y="91073"/>
                    <a:pt x="118405" y="92655"/>
                    <a:pt x="117009" y="94237"/>
                  </a:cubicBezTo>
                  <a:lnTo>
                    <a:pt x="117009" y="94237"/>
                  </a:lnTo>
                  <a:cubicBezTo>
                    <a:pt x="61993" y="119774"/>
                    <a:pt x="61993" y="119774"/>
                    <a:pt x="61993" y="119774"/>
                  </a:cubicBezTo>
                  <a:lnTo>
                    <a:pt x="61993" y="119774"/>
                  </a:lnTo>
                  <a:lnTo>
                    <a:pt x="61993" y="119774"/>
                  </a:lnTo>
                  <a:lnTo>
                    <a:pt x="61993" y="119774"/>
                  </a:lnTo>
                  <a:lnTo>
                    <a:pt x="60598" y="119774"/>
                  </a:lnTo>
                  <a:cubicBezTo>
                    <a:pt x="59202" y="119774"/>
                    <a:pt x="59202" y="119774"/>
                    <a:pt x="57807" y="119774"/>
                  </a:cubicBezTo>
                  <a:lnTo>
                    <a:pt x="57807" y="119774"/>
                  </a:lnTo>
                  <a:lnTo>
                    <a:pt x="57807" y="119774"/>
                  </a:lnTo>
                  <a:lnTo>
                    <a:pt x="57807" y="119774"/>
                  </a:lnTo>
                  <a:cubicBezTo>
                    <a:pt x="2990" y="94237"/>
                    <a:pt x="2990" y="94237"/>
                    <a:pt x="2990" y="94237"/>
                  </a:cubicBezTo>
                  <a:lnTo>
                    <a:pt x="2990" y="94237"/>
                  </a:lnTo>
                  <a:cubicBezTo>
                    <a:pt x="1395" y="92655"/>
                    <a:pt x="0" y="91073"/>
                    <a:pt x="0" y="87683"/>
                  </a:cubicBezTo>
                  <a:cubicBezTo>
                    <a:pt x="0" y="84519"/>
                    <a:pt x="2990" y="81355"/>
                    <a:pt x="5780" y="813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任意多边形: 形状 18"/>
            <p:cNvSpPr/>
            <p:nvPr/>
          </p:nvSpPr>
          <p:spPr>
            <a:xfrm>
              <a:off x="3795923" y="4721958"/>
              <a:ext cx="139886" cy="17143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2868" y="119800"/>
                  </a:moveTo>
                  <a:lnTo>
                    <a:pt x="112868" y="119800"/>
                  </a:lnTo>
                  <a:cubicBezTo>
                    <a:pt x="6885" y="119800"/>
                    <a:pt x="6885" y="119800"/>
                    <a:pt x="6885" y="119800"/>
                  </a:cubicBezTo>
                  <a:cubicBezTo>
                    <a:pt x="1721" y="119800"/>
                    <a:pt x="0" y="117004"/>
                    <a:pt x="0" y="114209"/>
                  </a:cubicBezTo>
                  <a:cubicBezTo>
                    <a:pt x="0" y="64891"/>
                    <a:pt x="0" y="64891"/>
                    <a:pt x="0" y="64891"/>
                  </a:cubicBezTo>
                  <a:cubicBezTo>
                    <a:pt x="0" y="62096"/>
                    <a:pt x="1721" y="59101"/>
                    <a:pt x="6885" y="59101"/>
                  </a:cubicBezTo>
                  <a:cubicBezTo>
                    <a:pt x="17213" y="59101"/>
                    <a:pt x="17213" y="59101"/>
                    <a:pt x="17213" y="59101"/>
                  </a:cubicBezTo>
                  <a:cubicBezTo>
                    <a:pt x="17213" y="33743"/>
                    <a:pt x="17213" y="33743"/>
                    <a:pt x="17213" y="33743"/>
                  </a:cubicBezTo>
                  <a:cubicBezTo>
                    <a:pt x="17213" y="13976"/>
                    <a:pt x="36393" y="0"/>
                    <a:pt x="59016" y="0"/>
                  </a:cubicBezTo>
                  <a:cubicBezTo>
                    <a:pt x="83360" y="0"/>
                    <a:pt x="100573" y="13976"/>
                    <a:pt x="100573" y="33743"/>
                  </a:cubicBezTo>
                  <a:cubicBezTo>
                    <a:pt x="100573" y="36539"/>
                    <a:pt x="98852" y="39534"/>
                    <a:pt x="93688" y="39534"/>
                  </a:cubicBezTo>
                  <a:cubicBezTo>
                    <a:pt x="90245" y="39534"/>
                    <a:pt x="86803" y="36539"/>
                    <a:pt x="86803" y="33743"/>
                  </a:cubicBezTo>
                  <a:cubicBezTo>
                    <a:pt x="86803" y="21164"/>
                    <a:pt x="74754" y="11181"/>
                    <a:pt x="59016" y="11181"/>
                  </a:cubicBezTo>
                  <a:cubicBezTo>
                    <a:pt x="43278" y="11181"/>
                    <a:pt x="31229" y="21164"/>
                    <a:pt x="31229" y="33743"/>
                  </a:cubicBezTo>
                  <a:cubicBezTo>
                    <a:pt x="31229" y="59101"/>
                    <a:pt x="31229" y="59101"/>
                    <a:pt x="31229" y="59101"/>
                  </a:cubicBezTo>
                  <a:cubicBezTo>
                    <a:pt x="86803" y="59101"/>
                    <a:pt x="86803" y="59101"/>
                    <a:pt x="86803" y="59101"/>
                  </a:cubicBezTo>
                  <a:cubicBezTo>
                    <a:pt x="100573" y="59101"/>
                    <a:pt x="100573" y="59101"/>
                    <a:pt x="100573" y="59101"/>
                  </a:cubicBezTo>
                  <a:cubicBezTo>
                    <a:pt x="112868" y="59101"/>
                    <a:pt x="112868" y="59101"/>
                    <a:pt x="112868" y="59101"/>
                  </a:cubicBezTo>
                  <a:cubicBezTo>
                    <a:pt x="116311" y="59101"/>
                    <a:pt x="119754" y="62096"/>
                    <a:pt x="119754" y="64891"/>
                  </a:cubicBezTo>
                  <a:cubicBezTo>
                    <a:pt x="119754" y="114209"/>
                    <a:pt x="119754" y="114209"/>
                    <a:pt x="119754" y="114209"/>
                  </a:cubicBezTo>
                  <a:cubicBezTo>
                    <a:pt x="119754" y="117004"/>
                    <a:pt x="116311" y="119800"/>
                    <a:pt x="112868" y="119800"/>
                  </a:cubicBezTo>
                  <a:close/>
                  <a:moveTo>
                    <a:pt x="59016" y="70482"/>
                  </a:moveTo>
                  <a:lnTo>
                    <a:pt x="59016" y="70482"/>
                  </a:lnTo>
                  <a:cubicBezTo>
                    <a:pt x="52131" y="70482"/>
                    <a:pt x="45000" y="76073"/>
                    <a:pt x="45000" y="81863"/>
                  </a:cubicBezTo>
                  <a:cubicBezTo>
                    <a:pt x="45000" y="86056"/>
                    <a:pt x="48688" y="90249"/>
                    <a:pt x="52131" y="91647"/>
                  </a:cubicBezTo>
                  <a:cubicBezTo>
                    <a:pt x="52131" y="103028"/>
                    <a:pt x="52131" y="103028"/>
                    <a:pt x="52131" y="103028"/>
                  </a:cubicBezTo>
                  <a:cubicBezTo>
                    <a:pt x="52131" y="105823"/>
                    <a:pt x="55573" y="108618"/>
                    <a:pt x="59016" y="108618"/>
                  </a:cubicBezTo>
                  <a:cubicBezTo>
                    <a:pt x="64180" y="108618"/>
                    <a:pt x="65901" y="105823"/>
                    <a:pt x="65901" y="103028"/>
                  </a:cubicBezTo>
                  <a:cubicBezTo>
                    <a:pt x="65901" y="91647"/>
                    <a:pt x="65901" y="91647"/>
                    <a:pt x="65901" y="91647"/>
                  </a:cubicBezTo>
                  <a:cubicBezTo>
                    <a:pt x="71065" y="90249"/>
                    <a:pt x="72786" y="86056"/>
                    <a:pt x="72786" y="81863"/>
                  </a:cubicBezTo>
                  <a:cubicBezTo>
                    <a:pt x="72786" y="76073"/>
                    <a:pt x="67622" y="70482"/>
                    <a:pt x="59016" y="7048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矩形 19"/>
            <p:cNvSpPr/>
            <p:nvPr/>
          </p:nvSpPr>
          <p:spPr>
            <a:xfrm>
              <a:off x="8564637" y="3438779"/>
              <a:ext cx="2218718" cy="5239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12" tIns="45700" rIns="91412" bIns="45700" anchor="t" anchorCtr="0">
              <a:normAutofit fontScale="85000" lnSpcReduction="2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点击输入替换内容</a:t>
              </a:r>
              <a:endParaRPr lang="en-US" altLang="zh-CN" sz="10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点击输入替换内容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8574609" y="3130534"/>
              <a:ext cx="1338772" cy="3925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12" tIns="45700" rIns="91412" bIns="45700" anchor="t" anchorCtr="0">
              <a:normAutofit lnSpcReduction="10000"/>
            </a:bodyPr>
            <a:lstStyle/>
            <a:p>
              <a:pPr>
                <a:buSzPct val="25000"/>
              </a:pPr>
              <a:r>
                <a:rPr lang="zh-CN" altLang="en-US" sz="1400" b="1"/>
                <a:t>标题文本预设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8578566" y="4714853"/>
              <a:ext cx="2218718" cy="5239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12" tIns="45700" rIns="91412" bIns="45700" anchor="t" anchorCtr="0">
              <a:normAutofit fontScale="85000" lnSpcReduction="2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点击输入替换内容</a:t>
              </a:r>
              <a:endParaRPr lang="en-US" altLang="zh-CN" sz="10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点击输入替换内容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8574612" y="4406608"/>
              <a:ext cx="1338772" cy="3925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12" tIns="45700" rIns="91412" bIns="45700" anchor="t" anchorCtr="0">
              <a:normAutofit lnSpcReduction="10000"/>
            </a:bodyPr>
            <a:lstStyle/>
            <a:p>
              <a:pPr>
                <a:buSzPct val="25000"/>
              </a:pPr>
              <a:r>
                <a:rPr lang="zh-CN" altLang="en-US" sz="1400" b="1"/>
                <a:t>标题文本预设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8564637" y="2268259"/>
              <a:ext cx="2218718" cy="5239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12" tIns="45700" rIns="91412" bIns="45700" anchor="t" anchorCtr="0">
              <a:normAutofit fontScale="85000" lnSpcReduction="2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点击输入替换内容</a:t>
              </a:r>
              <a:endParaRPr lang="en-US" altLang="zh-CN" sz="10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点击输入替换内容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8574609" y="1960016"/>
              <a:ext cx="1338772" cy="3925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12" tIns="45700" rIns="91412" bIns="45700" anchor="t" anchorCtr="0">
              <a:normAutofit lnSpcReduction="10000"/>
            </a:bodyPr>
            <a:lstStyle/>
            <a:p>
              <a:pPr>
                <a:buSzPct val="25000"/>
              </a:pPr>
              <a:r>
                <a:rPr lang="zh-CN" altLang="en-US" sz="1400" b="1"/>
                <a:t>标题文本预设</a:t>
              </a:r>
            </a:p>
          </p:txBody>
        </p:sp>
        <p:sp>
          <p:nvSpPr>
            <p:cNvPr id="26" name="椭圆 25"/>
            <p:cNvSpPr/>
            <p:nvPr/>
          </p:nvSpPr>
          <p:spPr>
            <a:xfrm>
              <a:off x="8040216" y="2193944"/>
              <a:ext cx="415102" cy="415102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椭圆 26"/>
            <p:cNvSpPr/>
            <p:nvPr/>
          </p:nvSpPr>
          <p:spPr>
            <a:xfrm>
              <a:off x="8040216" y="4600124"/>
              <a:ext cx="415102" cy="415102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椭圆 27"/>
            <p:cNvSpPr/>
            <p:nvPr/>
          </p:nvSpPr>
          <p:spPr>
            <a:xfrm>
              <a:off x="8040216" y="3346429"/>
              <a:ext cx="415102" cy="415102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任意多边形: 形状 28"/>
            <p:cNvSpPr/>
            <p:nvPr/>
          </p:nvSpPr>
          <p:spPr>
            <a:xfrm>
              <a:off x="8176192" y="2319560"/>
              <a:ext cx="172652" cy="16387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800" y="63664"/>
                  </a:moveTo>
                  <a:lnTo>
                    <a:pt x="119800" y="63664"/>
                  </a:lnTo>
                  <a:cubicBezTo>
                    <a:pt x="119800" y="66596"/>
                    <a:pt x="118405" y="69528"/>
                    <a:pt x="114219" y="69528"/>
                  </a:cubicBezTo>
                  <a:cubicBezTo>
                    <a:pt x="112823" y="69528"/>
                    <a:pt x="111428" y="68062"/>
                    <a:pt x="111428" y="68062"/>
                  </a:cubicBezTo>
                  <a:lnTo>
                    <a:pt x="111428" y="68062"/>
                  </a:lnTo>
                  <a:cubicBezTo>
                    <a:pt x="60598" y="14869"/>
                    <a:pt x="60598" y="14869"/>
                    <a:pt x="60598" y="14869"/>
                  </a:cubicBezTo>
                  <a:lnTo>
                    <a:pt x="60598" y="14869"/>
                  </a:lnTo>
                  <a:lnTo>
                    <a:pt x="60598" y="14869"/>
                  </a:lnTo>
                  <a:lnTo>
                    <a:pt x="60598" y="14869"/>
                  </a:lnTo>
                  <a:cubicBezTo>
                    <a:pt x="9966" y="68062"/>
                    <a:pt x="9966" y="68062"/>
                    <a:pt x="9966" y="68062"/>
                  </a:cubicBezTo>
                  <a:lnTo>
                    <a:pt x="9966" y="68062"/>
                  </a:lnTo>
                  <a:cubicBezTo>
                    <a:pt x="8571" y="68062"/>
                    <a:pt x="7176" y="69528"/>
                    <a:pt x="5780" y="69528"/>
                  </a:cubicBezTo>
                  <a:cubicBezTo>
                    <a:pt x="2990" y="69528"/>
                    <a:pt x="0" y="66596"/>
                    <a:pt x="0" y="63664"/>
                  </a:cubicBezTo>
                  <a:cubicBezTo>
                    <a:pt x="0" y="62198"/>
                    <a:pt x="0" y="60523"/>
                    <a:pt x="1395" y="59057"/>
                  </a:cubicBezTo>
                  <a:cubicBezTo>
                    <a:pt x="56411" y="1465"/>
                    <a:pt x="56411" y="1465"/>
                    <a:pt x="56411" y="1465"/>
                  </a:cubicBezTo>
                  <a:cubicBezTo>
                    <a:pt x="57807" y="0"/>
                    <a:pt x="59202" y="0"/>
                    <a:pt x="60598" y="0"/>
                  </a:cubicBez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cubicBezTo>
                    <a:pt x="61993" y="0"/>
                    <a:pt x="63388" y="1465"/>
                    <a:pt x="64784" y="1465"/>
                  </a:cubicBezTo>
                  <a:lnTo>
                    <a:pt x="64784" y="1465"/>
                  </a:lnTo>
                  <a:cubicBezTo>
                    <a:pt x="85913" y="25130"/>
                    <a:pt x="85913" y="25130"/>
                    <a:pt x="85913" y="25130"/>
                  </a:cubicBezTo>
                  <a:cubicBezTo>
                    <a:pt x="85913" y="19267"/>
                    <a:pt x="85913" y="19267"/>
                    <a:pt x="85913" y="19267"/>
                  </a:cubicBezTo>
                  <a:cubicBezTo>
                    <a:pt x="85913" y="16335"/>
                    <a:pt x="88903" y="13193"/>
                    <a:pt x="91694" y="13193"/>
                  </a:cubicBezTo>
                  <a:cubicBezTo>
                    <a:pt x="95880" y="13193"/>
                    <a:pt x="97275" y="16335"/>
                    <a:pt x="97275" y="19267"/>
                  </a:cubicBezTo>
                  <a:cubicBezTo>
                    <a:pt x="97275" y="36858"/>
                    <a:pt x="97275" y="36858"/>
                    <a:pt x="97275" y="36858"/>
                  </a:cubicBezTo>
                  <a:cubicBezTo>
                    <a:pt x="118405" y="59057"/>
                    <a:pt x="118405" y="59057"/>
                    <a:pt x="118405" y="59057"/>
                  </a:cubicBezTo>
                  <a:lnTo>
                    <a:pt x="118405" y="59057"/>
                  </a:lnTo>
                  <a:cubicBezTo>
                    <a:pt x="119800" y="60523"/>
                    <a:pt x="119800" y="62198"/>
                    <a:pt x="119800" y="63664"/>
                  </a:cubicBezTo>
                  <a:close/>
                  <a:moveTo>
                    <a:pt x="108438" y="72460"/>
                  </a:moveTo>
                  <a:lnTo>
                    <a:pt x="108438" y="72460"/>
                  </a:lnTo>
                  <a:cubicBezTo>
                    <a:pt x="108438" y="90261"/>
                    <a:pt x="108438" y="90261"/>
                    <a:pt x="108438" y="90261"/>
                  </a:cubicBezTo>
                  <a:cubicBezTo>
                    <a:pt x="108438" y="99057"/>
                    <a:pt x="108438" y="99057"/>
                    <a:pt x="108438" y="99057"/>
                  </a:cubicBezTo>
                  <a:cubicBezTo>
                    <a:pt x="108438" y="113926"/>
                    <a:pt x="108438" y="113926"/>
                    <a:pt x="108438" y="113926"/>
                  </a:cubicBezTo>
                  <a:cubicBezTo>
                    <a:pt x="108438" y="118324"/>
                    <a:pt x="107043" y="119790"/>
                    <a:pt x="102857" y="119790"/>
                  </a:cubicBezTo>
                  <a:cubicBezTo>
                    <a:pt x="91694" y="119790"/>
                    <a:pt x="91694" y="119790"/>
                    <a:pt x="91694" y="119790"/>
                  </a:cubicBezTo>
                  <a:cubicBezTo>
                    <a:pt x="91694" y="72460"/>
                    <a:pt x="91694" y="72460"/>
                    <a:pt x="91694" y="72460"/>
                  </a:cubicBezTo>
                  <a:cubicBezTo>
                    <a:pt x="69169" y="72460"/>
                    <a:pt x="69169" y="72460"/>
                    <a:pt x="69169" y="72460"/>
                  </a:cubicBezTo>
                  <a:cubicBezTo>
                    <a:pt x="69169" y="119790"/>
                    <a:pt x="69169" y="119790"/>
                    <a:pt x="69169" y="119790"/>
                  </a:cubicBezTo>
                  <a:cubicBezTo>
                    <a:pt x="16943" y="119790"/>
                    <a:pt x="16943" y="119790"/>
                    <a:pt x="16943" y="119790"/>
                  </a:cubicBezTo>
                  <a:cubicBezTo>
                    <a:pt x="14152" y="119790"/>
                    <a:pt x="11362" y="118324"/>
                    <a:pt x="11362" y="113926"/>
                  </a:cubicBezTo>
                  <a:cubicBezTo>
                    <a:pt x="11362" y="99057"/>
                    <a:pt x="11362" y="99057"/>
                    <a:pt x="11362" y="99057"/>
                  </a:cubicBezTo>
                  <a:cubicBezTo>
                    <a:pt x="11362" y="90261"/>
                    <a:pt x="11362" y="90261"/>
                    <a:pt x="11362" y="90261"/>
                  </a:cubicBezTo>
                  <a:cubicBezTo>
                    <a:pt x="11362" y="72460"/>
                    <a:pt x="11362" y="72460"/>
                    <a:pt x="11362" y="72460"/>
                  </a:cubicBezTo>
                  <a:cubicBezTo>
                    <a:pt x="60598" y="22198"/>
                    <a:pt x="60598" y="22198"/>
                    <a:pt x="60598" y="22198"/>
                  </a:cubicBezTo>
                  <a:lnTo>
                    <a:pt x="108438" y="72460"/>
                  </a:lnTo>
                  <a:close/>
                  <a:moveTo>
                    <a:pt x="50830" y="72460"/>
                  </a:moveTo>
                  <a:lnTo>
                    <a:pt x="50830" y="72460"/>
                  </a:lnTo>
                  <a:cubicBezTo>
                    <a:pt x="28305" y="72460"/>
                    <a:pt x="28305" y="72460"/>
                    <a:pt x="28305" y="72460"/>
                  </a:cubicBezTo>
                  <a:cubicBezTo>
                    <a:pt x="28305" y="96125"/>
                    <a:pt x="28305" y="96125"/>
                    <a:pt x="28305" y="96125"/>
                  </a:cubicBezTo>
                  <a:cubicBezTo>
                    <a:pt x="50830" y="96125"/>
                    <a:pt x="50830" y="96125"/>
                    <a:pt x="50830" y="96125"/>
                  </a:cubicBezTo>
                  <a:lnTo>
                    <a:pt x="50830" y="724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任意多边形: 形状 29"/>
            <p:cNvSpPr/>
            <p:nvPr/>
          </p:nvSpPr>
          <p:spPr>
            <a:xfrm>
              <a:off x="8176192" y="3493094"/>
              <a:ext cx="172652" cy="15126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7009" y="65310"/>
                  </a:moveTo>
                  <a:lnTo>
                    <a:pt x="117009" y="65310"/>
                  </a:lnTo>
                  <a:lnTo>
                    <a:pt x="117009" y="65310"/>
                  </a:lnTo>
                  <a:cubicBezTo>
                    <a:pt x="61993" y="91073"/>
                    <a:pt x="61993" y="91073"/>
                    <a:pt x="61993" y="91073"/>
                  </a:cubicBezTo>
                  <a:lnTo>
                    <a:pt x="61993" y="91073"/>
                  </a:lnTo>
                  <a:lnTo>
                    <a:pt x="61993" y="91073"/>
                  </a:lnTo>
                  <a:lnTo>
                    <a:pt x="61993" y="91073"/>
                  </a:lnTo>
                  <a:cubicBezTo>
                    <a:pt x="61993" y="92655"/>
                    <a:pt x="60598" y="92655"/>
                    <a:pt x="60598" y="92655"/>
                  </a:cubicBezTo>
                  <a:cubicBezTo>
                    <a:pt x="59202" y="92655"/>
                    <a:pt x="59202" y="92655"/>
                    <a:pt x="57807" y="91073"/>
                  </a:cubicBezTo>
                  <a:lnTo>
                    <a:pt x="57807" y="91073"/>
                  </a:lnTo>
                  <a:lnTo>
                    <a:pt x="57807" y="91073"/>
                  </a:lnTo>
                  <a:lnTo>
                    <a:pt x="57807" y="91073"/>
                  </a:lnTo>
                  <a:cubicBezTo>
                    <a:pt x="2990" y="65310"/>
                    <a:pt x="2990" y="65310"/>
                    <a:pt x="2990" y="65310"/>
                  </a:cubicBezTo>
                  <a:lnTo>
                    <a:pt x="2990" y="65310"/>
                  </a:lnTo>
                  <a:cubicBezTo>
                    <a:pt x="1395" y="65310"/>
                    <a:pt x="0" y="62146"/>
                    <a:pt x="0" y="60564"/>
                  </a:cubicBezTo>
                  <a:cubicBezTo>
                    <a:pt x="0" y="55819"/>
                    <a:pt x="2990" y="54237"/>
                    <a:pt x="5780" y="54237"/>
                  </a:cubicBezTo>
                  <a:cubicBezTo>
                    <a:pt x="7176" y="54237"/>
                    <a:pt x="7176" y="54237"/>
                    <a:pt x="8571" y="54237"/>
                  </a:cubicBezTo>
                  <a:lnTo>
                    <a:pt x="8571" y="54237"/>
                  </a:lnTo>
                  <a:lnTo>
                    <a:pt x="8571" y="54237"/>
                  </a:lnTo>
                  <a:lnTo>
                    <a:pt x="8571" y="54237"/>
                  </a:lnTo>
                  <a:cubicBezTo>
                    <a:pt x="60598" y="78192"/>
                    <a:pt x="60598" y="78192"/>
                    <a:pt x="60598" y="78192"/>
                  </a:cubicBezTo>
                  <a:cubicBezTo>
                    <a:pt x="112823" y="54237"/>
                    <a:pt x="112823" y="54237"/>
                    <a:pt x="112823" y="54237"/>
                  </a:cubicBezTo>
                  <a:lnTo>
                    <a:pt x="112823" y="54237"/>
                  </a:lnTo>
                  <a:lnTo>
                    <a:pt x="112823" y="54237"/>
                  </a:lnTo>
                  <a:lnTo>
                    <a:pt x="112823" y="54237"/>
                  </a:lnTo>
                  <a:lnTo>
                    <a:pt x="114219" y="54237"/>
                  </a:lnTo>
                  <a:cubicBezTo>
                    <a:pt x="118405" y="54237"/>
                    <a:pt x="119800" y="55819"/>
                    <a:pt x="119800" y="60564"/>
                  </a:cubicBezTo>
                  <a:cubicBezTo>
                    <a:pt x="119800" y="62146"/>
                    <a:pt x="118405" y="65310"/>
                    <a:pt x="117009" y="65310"/>
                  </a:cubicBezTo>
                  <a:close/>
                  <a:moveTo>
                    <a:pt x="117009" y="38192"/>
                  </a:moveTo>
                  <a:lnTo>
                    <a:pt x="117009" y="38192"/>
                  </a:lnTo>
                  <a:lnTo>
                    <a:pt x="117009" y="38192"/>
                  </a:lnTo>
                  <a:cubicBezTo>
                    <a:pt x="61993" y="63728"/>
                    <a:pt x="61993" y="63728"/>
                    <a:pt x="61993" y="63728"/>
                  </a:cubicBezTo>
                  <a:lnTo>
                    <a:pt x="61993" y="63728"/>
                  </a:lnTo>
                  <a:lnTo>
                    <a:pt x="61993" y="63728"/>
                  </a:lnTo>
                  <a:lnTo>
                    <a:pt x="61993" y="63728"/>
                  </a:lnTo>
                  <a:lnTo>
                    <a:pt x="60598" y="63728"/>
                  </a:lnTo>
                  <a:cubicBezTo>
                    <a:pt x="59202" y="63728"/>
                    <a:pt x="59202" y="63728"/>
                    <a:pt x="57807" y="63728"/>
                  </a:cubicBezTo>
                  <a:lnTo>
                    <a:pt x="57807" y="63728"/>
                  </a:lnTo>
                  <a:lnTo>
                    <a:pt x="57807" y="63728"/>
                  </a:lnTo>
                  <a:lnTo>
                    <a:pt x="57807" y="63728"/>
                  </a:lnTo>
                  <a:cubicBezTo>
                    <a:pt x="2990" y="38192"/>
                    <a:pt x="2990" y="38192"/>
                    <a:pt x="2990" y="38192"/>
                  </a:cubicBezTo>
                  <a:lnTo>
                    <a:pt x="2990" y="38192"/>
                  </a:lnTo>
                  <a:cubicBezTo>
                    <a:pt x="1395" y="36610"/>
                    <a:pt x="0" y="35028"/>
                    <a:pt x="0" y="31864"/>
                  </a:cubicBezTo>
                  <a:cubicBezTo>
                    <a:pt x="0" y="30282"/>
                    <a:pt x="1395" y="27118"/>
                    <a:pt x="2990" y="27118"/>
                  </a:cubicBezTo>
                  <a:lnTo>
                    <a:pt x="2990" y="27118"/>
                  </a:lnTo>
                  <a:cubicBezTo>
                    <a:pt x="57807" y="1581"/>
                    <a:pt x="57807" y="1581"/>
                    <a:pt x="57807" y="1581"/>
                  </a:cubicBezTo>
                  <a:lnTo>
                    <a:pt x="57807" y="1581"/>
                  </a:lnTo>
                  <a:lnTo>
                    <a:pt x="57807" y="1581"/>
                  </a:lnTo>
                  <a:lnTo>
                    <a:pt x="57807" y="1581"/>
                  </a:lnTo>
                  <a:cubicBezTo>
                    <a:pt x="59202" y="0"/>
                    <a:pt x="59202" y="0"/>
                    <a:pt x="60598" y="0"/>
                  </a:cubicBezTo>
                  <a:cubicBezTo>
                    <a:pt x="60598" y="0"/>
                    <a:pt x="61993" y="0"/>
                    <a:pt x="61993" y="1581"/>
                  </a:cubicBezTo>
                  <a:lnTo>
                    <a:pt x="61993" y="1581"/>
                  </a:lnTo>
                  <a:lnTo>
                    <a:pt x="61993" y="1581"/>
                  </a:lnTo>
                  <a:lnTo>
                    <a:pt x="61993" y="1581"/>
                  </a:lnTo>
                  <a:cubicBezTo>
                    <a:pt x="117009" y="27118"/>
                    <a:pt x="117009" y="27118"/>
                    <a:pt x="117009" y="27118"/>
                  </a:cubicBezTo>
                  <a:lnTo>
                    <a:pt x="117009" y="27118"/>
                  </a:lnTo>
                  <a:cubicBezTo>
                    <a:pt x="118405" y="27118"/>
                    <a:pt x="119800" y="30282"/>
                    <a:pt x="119800" y="31864"/>
                  </a:cubicBezTo>
                  <a:cubicBezTo>
                    <a:pt x="119800" y="35028"/>
                    <a:pt x="118405" y="36610"/>
                    <a:pt x="117009" y="38192"/>
                  </a:cubicBezTo>
                  <a:close/>
                  <a:moveTo>
                    <a:pt x="5780" y="81355"/>
                  </a:moveTo>
                  <a:lnTo>
                    <a:pt x="5780" y="81355"/>
                  </a:lnTo>
                  <a:cubicBezTo>
                    <a:pt x="7176" y="81355"/>
                    <a:pt x="7176" y="81355"/>
                    <a:pt x="8571" y="81355"/>
                  </a:cubicBezTo>
                  <a:lnTo>
                    <a:pt x="8571" y="81355"/>
                  </a:lnTo>
                  <a:lnTo>
                    <a:pt x="8571" y="81355"/>
                  </a:lnTo>
                  <a:lnTo>
                    <a:pt x="8571" y="81355"/>
                  </a:lnTo>
                  <a:cubicBezTo>
                    <a:pt x="60598" y="106892"/>
                    <a:pt x="60598" y="106892"/>
                    <a:pt x="60598" y="106892"/>
                  </a:cubicBezTo>
                  <a:cubicBezTo>
                    <a:pt x="112823" y="81355"/>
                    <a:pt x="112823" y="81355"/>
                    <a:pt x="112823" y="81355"/>
                  </a:cubicBezTo>
                  <a:lnTo>
                    <a:pt x="112823" y="81355"/>
                  </a:lnTo>
                  <a:lnTo>
                    <a:pt x="112823" y="81355"/>
                  </a:lnTo>
                  <a:lnTo>
                    <a:pt x="112823" y="81355"/>
                  </a:lnTo>
                  <a:lnTo>
                    <a:pt x="114219" y="81355"/>
                  </a:lnTo>
                  <a:cubicBezTo>
                    <a:pt x="118405" y="81355"/>
                    <a:pt x="119800" y="84519"/>
                    <a:pt x="119800" y="87683"/>
                  </a:cubicBezTo>
                  <a:cubicBezTo>
                    <a:pt x="119800" y="91073"/>
                    <a:pt x="118405" y="92655"/>
                    <a:pt x="117009" y="94237"/>
                  </a:cubicBezTo>
                  <a:lnTo>
                    <a:pt x="117009" y="94237"/>
                  </a:lnTo>
                  <a:cubicBezTo>
                    <a:pt x="61993" y="119774"/>
                    <a:pt x="61993" y="119774"/>
                    <a:pt x="61993" y="119774"/>
                  </a:cubicBezTo>
                  <a:lnTo>
                    <a:pt x="61993" y="119774"/>
                  </a:lnTo>
                  <a:lnTo>
                    <a:pt x="61993" y="119774"/>
                  </a:lnTo>
                  <a:lnTo>
                    <a:pt x="61993" y="119774"/>
                  </a:lnTo>
                  <a:lnTo>
                    <a:pt x="60598" y="119774"/>
                  </a:lnTo>
                  <a:cubicBezTo>
                    <a:pt x="59202" y="119774"/>
                    <a:pt x="59202" y="119774"/>
                    <a:pt x="57807" y="119774"/>
                  </a:cubicBezTo>
                  <a:lnTo>
                    <a:pt x="57807" y="119774"/>
                  </a:lnTo>
                  <a:lnTo>
                    <a:pt x="57807" y="119774"/>
                  </a:lnTo>
                  <a:lnTo>
                    <a:pt x="57807" y="119774"/>
                  </a:lnTo>
                  <a:cubicBezTo>
                    <a:pt x="2990" y="94237"/>
                    <a:pt x="2990" y="94237"/>
                    <a:pt x="2990" y="94237"/>
                  </a:cubicBezTo>
                  <a:lnTo>
                    <a:pt x="2990" y="94237"/>
                  </a:lnTo>
                  <a:cubicBezTo>
                    <a:pt x="1395" y="92655"/>
                    <a:pt x="0" y="91073"/>
                    <a:pt x="0" y="87683"/>
                  </a:cubicBezTo>
                  <a:cubicBezTo>
                    <a:pt x="0" y="84519"/>
                    <a:pt x="2990" y="81355"/>
                    <a:pt x="5780" y="8135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任意多边形: 形状 30"/>
            <p:cNvSpPr/>
            <p:nvPr/>
          </p:nvSpPr>
          <p:spPr>
            <a:xfrm>
              <a:off x="8192572" y="4721958"/>
              <a:ext cx="139886" cy="17143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2868" y="119800"/>
                  </a:moveTo>
                  <a:lnTo>
                    <a:pt x="112868" y="119800"/>
                  </a:lnTo>
                  <a:cubicBezTo>
                    <a:pt x="6885" y="119800"/>
                    <a:pt x="6885" y="119800"/>
                    <a:pt x="6885" y="119800"/>
                  </a:cubicBezTo>
                  <a:cubicBezTo>
                    <a:pt x="1721" y="119800"/>
                    <a:pt x="0" y="117004"/>
                    <a:pt x="0" y="114209"/>
                  </a:cubicBezTo>
                  <a:cubicBezTo>
                    <a:pt x="0" y="64891"/>
                    <a:pt x="0" y="64891"/>
                    <a:pt x="0" y="64891"/>
                  </a:cubicBezTo>
                  <a:cubicBezTo>
                    <a:pt x="0" y="62096"/>
                    <a:pt x="1721" y="59101"/>
                    <a:pt x="6885" y="59101"/>
                  </a:cubicBezTo>
                  <a:cubicBezTo>
                    <a:pt x="17213" y="59101"/>
                    <a:pt x="17213" y="59101"/>
                    <a:pt x="17213" y="59101"/>
                  </a:cubicBezTo>
                  <a:cubicBezTo>
                    <a:pt x="17213" y="33743"/>
                    <a:pt x="17213" y="33743"/>
                    <a:pt x="17213" y="33743"/>
                  </a:cubicBezTo>
                  <a:cubicBezTo>
                    <a:pt x="17213" y="13976"/>
                    <a:pt x="36393" y="0"/>
                    <a:pt x="59016" y="0"/>
                  </a:cubicBezTo>
                  <a:cubicBezTo>
                    <a:pt x="83360" y="0"/>
                    <a:pt x="100573" y="13976"/>
                    <a:pt x="100573" y="33743"/>
                  </a:cubicBezTo>
                  <a:cubicBezTo>
                    <a:pt x="100573" y="36539"/>
                    <a:pt x="98852" y="39534"/>
                    <a:pt x="93688" y="39534"/>
                  </a:cubicBezTo>
                  <a:cubicBezTo>
                    <a:pt x="90245" y="39534"/>
                    <a:pt x="86803" y="36539"/>
                    <a:pt x="86803" y="33743"/>
                  </a:cubicBezTo>
                  <a:cubicBezTo>
                    <a:pt x="86803" y="21164"/>
                    <a:pt x="74754" y="11181"/>
                    <a:pt x="59016" y="11181"/>
                  </a:cubicBezTo>
                  <a:cubicBezTo>
                    <a:pt x="43278" y="11181"/>
                    <a:pt x="31229" y="21164"/>
                    <a:pt x="31229" y="33743"/>
                  </a:cubicBezTo>
                  <a:cubicBezTo>
                    <a:pt x="31229" y="59101"/>
                    <a:pt x="31229" y="59101"/>
                    <a:pt x="31229" y="59101"/>
                  </a:cubicBezTo>
                  <a:cubicBezTo>
                    <a:pt x="86803" y="59101"/>
                    <a:pt x="86803" y="59101"/>
                    <a:pt x="86803" y="59101"/>
                  </a:cubicBezTo>
                  <a:cubicBezTo>
                    <a:pt x="100573" y="59101"/>
                    <a:pt x="100573" y="59101"/>
                    <a:pt x="100573" y="59101"/>
                  </a:cubicBezTo>
                  <a:cubicBezTo>
                    <a:pt x="112868" y="59101"/>
                    <a:pt x="112868" y="59101"/>
                    <a:pt x="112868" y="59101"/>
                  </a:cubicBezTo>
                  <a:cubicBezTo>
                    <a:pt x="116311" y="59101"/>
                    <a:pt x="119754" y="62096"/>
                    <a:pt x="119754" y="64891"/>
                  </a:cubicBezTo>
                  <a:cubicBezTo>
                    <a:pt x="119754" y="114209"/>
                    <a:pt x="119754" y="114209"/>
                    <a:pt x="119754" y="114209"/>
                  </a:cubicBezTo>
                  <a:cubicBezTo>
                    <a:pt x="119754" y="117004"/>
                    <a:pt x="116311" y="119800"/>
                    <a:pt x="112868" y="119800"/>
                  </a:cubicBezTo>
                  <a:close/>
                  <a:moveTo>
                    <a:pt x="59016" y="70482"/>
                  </a:moveTo>
                  <a:lnTo>
                    <a:pt x="59016" y="70482"/>
                  </a:lnTo>
                  <a:cubicBezTo>
                    <a:pt x="52131" y="70482"/>
                    <a:pt x="45000" y="76073"/>
                    <a:pt x="45000" y="81863"/>
                  </a:cubicBezTo>
                  <a:cubicBezTo>
                    <a:pt x="45000" y="86056"/>
                    <a:pt x="48688" y="90249"/>
                    <a:pt x="52131" y="91647"/>
                  </a:cubicBezTo>
                  <a:cubicBezTo>
                    <a:pt x="52131" y="103028"/>
                    <a:pt x="52131" y="103028"/>
                    <a:pt x="52131" y="103028"/>
                  </a:cubicBezTo>
                  <a:cubicBezTo>
                    <a:pt x="52131" y="105823"/>
                    <a:pt x="55573" y="108618"/>
                    <a:pt x="59016" y="108618"/>
                  </a:cubicBezTo>
                  <a:cubicBezTo>
                    <a:pt x="64180" y="108618"/>
                    <a:pt x="65901" y="105823"/>
                    <a:pt x="65901" y="103028"/>
                  </a:cubicBezTo>
                  <a:cubicBezTo>
                    <a:pt x="65901" y="91647"/>
                    <a:pt x="65901" y="91647"/>
                    <a:pt x="65901" y="91647"/>
                  </a:cubicBezTo>
                  <a:cubicBezTo>
                    <a:pt x="71065" y="90249"/>
                    <a:pt x="72786" y="86056"/>
                    <a:pt x="72786" y="81863"/>
                  </a:cubicBezTo>
                  <a:cubicBezTo>
                    <a:pt x="72786" y="76073"/>
                    <a:pt x="67622" y="70482"/>
                    <a:pt x="59016" y="7048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2" name="Title 1"/>
          <p:cNvSpPr txBox="1"/>
          <p:nvPr/>
        </p:nvSpPr>
        <p:spPr>
          <a:xfrm>
            <a:off x="475338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îŝḷîḓé-Rectangle 2"/>
          <p:cNvSpPr/>
          <p:nvPr/>
        </p:nvSpPr>
        <p:spPr bwMode="auto">
          <a:xfrm>
            <a:off x="539354" y="2179064"/>
            <a:ext cx="2525781" cy="961169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1000" b="-44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dirty="0">
              <a:solidFill>
                <a:schemeClr val="lt1"/>
              </a:solidFill>
            </a:endParaRPr>
          </a:p>
        </p:txBody>
      </p:sp>
      <p:sp>
        <p:nvSpPr>
          <p:cNvPr id="4" name="îŝḷîḓé-Rectangle 3"/>
          <p:cNvSpPr/>
          <p:nvPr/>
        </p:nvSpPr>
        <p:spPr bwMode="auto">
          <a:xfrm>
            <a:off x="3312534" y="1852575"/>
            <a:ext cx="2525781" cy="961169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1000" b="-44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>
              <a:solidFill>
                <a:schemeClr val="lt1"/>
              </a:solidFill>
            </a:endParaRPr>
          </a:p>
        </p:txBody>
      </p:sp>
      <p:sp>
        <p:nvSpPr>
          <p:cNvPr id="5" name="îŝḷîḓé-Rectangle 4"/>
          <p:cNvSpPr/>
          <p:nvPr/>
        </p:nvSpPr>
        <p:spPr bwMode="auto">
          <a:xfrm>
            <a:off x="6072642" y="1547539"/>
            <a:ext cx="2525704" cy="961076"/>
          </a:xfrm>
          <a:prstGeom prst="rect">
            <a:avLst/>
          </a:prstGeom>
          <a:blipFill>
            <a:blip/>
            <a:srcRect/>
            <a:stretch>
              <a:fillRect t="-77" b="-77"/>
            </a:stretch>
          </a:blipFill>
          <a:ln>
            <a:noFill/>
          </a:ln>
        </p:spPr>
        <p:txBody>
          <a:bodyPr vert="horz" wrap="square" lIns="0" tIns="0" rIns="0" bIns="0" numCol="1" anchor="ctr" anchorCtr="0" compatLnSpc="1"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</a:defRPr>
            </a:lvl9pPr>
          </a:lstStyle>
          <a:p>
            <a:pPr lvl="0" algn="ctr"/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9" name="îŝḷîḓé-Rectangle 8"/>
          <p:cNvSpPr/>
          <p:nvPr/>
        </p:nvSpPr>
        <p:spPr>
          <a:xfrm>
            <a:off x="539355" y="3207438"/>
            <a:ext cx="2525781" cy="149886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  <a:alpha val="0"/>
                </a:schemeClr>
              </a:gs>
              <a:gs pos="100000">
                <a:schemeClr val="tx2">
                  <a:lumMod val="20000"/>
                  <a:lumOff val="80000"/>
                </a:schemeClr>
              </a:gs>
            </a:gsLst>
            <a:lin ang="16200000" scaled="1"/>
            <a:tileRect/>
          </a:gradFill>
          <a:ln w="3175">
            <a:gradFill flip="none" rotWithShape="1">
              <a:gsLst>
                <a:gs pos="0">
                  <a:schemeClr val="accent1">
                    <a:lumMod val="0"/>
                    <a:lumOff val="100000"/>
                    <a:alpha val="0"/>
                  </a:schemeClr>
                </a:gs>
                <a:gs pos="100000">
                  <a:schemeClr val="tx2">
                    <a:lumMod val="40000"/>
                    <a:lumOff val="6000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dk1">
                    <a:lumMod val="100000"/>
                  </a:schemeClr>
                </a:solidFill>
              </a:rPr>
              <a:t>点击输入替换内容</a:t>
            </a:r>
            <a:endParaRPr lang="en-US" altLang="zh-CN" sz="1200" dirty="0">
              <a:solidFill>
                <a:schemeClr val="dk1">
                  <a:lumMod val="100000"/>
                </a:schemeClr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dk1">
                    <a:lumMod val="100000"/>
                  </a:schemeClr>
                </a:solidFill>
              </a:rPr>
              <a:t>点击输入替换内容</a:t>
            </a:r>
            <a:endParaRPr lang="zh-CN" altLang="en-US" sz="1200" dirty="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10" name="îŝḷîḓé-Rectangle 9"/>
          <p:cNvSpPr/>
          <p:nvPr/>
        </p:nvSpPr>
        <p:spPr>
          <a:xfrm>
            <a:off x="3312534" y="2880949"/>
            <a:ext cx="2525781" cy="149886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  <a:alpha val="0"/>
                </a:schemeClr>
              </a:gs>
              <a:gs pos="100000">
                <a:schemeClr val="tx2">
                  <a:lumMod val="20000"/>
                  <a:lumOff val="80000"/>
                </a:schemeClr>
              </a:gs>
            </a:gsLst>
            <a:lin ang="16200000" scaled="1"/>
            <a:tileRect/>
          </a:gradFill>
          <a:ln w="3175">
            <a:gradFill flip="none" rotWithShape="1">
              <a:gsLst>
                <a:gs pos="0">
                  <a:schemeClr val="accent1">
                    <a:lumMod val="0"/>
                    <a:lumOff val="100000"/>
                    <a:alpha val="0"/>
                  </a:schemeClr>
                </a:gs>
                <a:gs pos="100000">
                  <a:schemeClr val="tx2">
                    <a:lumMod val="40000"/>
                    <a:lumOff val="6000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dk1">
                    <a:lumMod val="100000"/>
                  </a:schemeClr>
                </a:solidFill>
              </a:rPr>
              <a:t>点击输入替换内容</a:t>
            </a:r>
            <a:endParaRPr lang="en-US" altLang="zh-CN" sz="1200" dirty="0">
              <a:solidFill>
                <a:schemeClr val="dk1">
                  <a:lumMod val="100000"/>
                </a:schemeClr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dk1">
                    <a:lumMod val="100000"/>
                  </a:schemeClr>
                </a:solidFill>
              </a:rPr>
              <a:t>点击输入替换内容</a:t>
            </a:r>
            <a:endParaRPr lang="zh-CN" altLang="en-US" sz="1200" dirty="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11" name="îŝḷîḓé-Rectangle 10"/>
          <p:cNvSpPr/>
          <p:nvPr/>
        </p:nvSpPr>
        <p:spPr>
          <a:xfrm>
            <a:off x="6072603" y="2577976"/>
            <a:ext cx="2525743" cy="149886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  <a:alpha val="0"/>
                </a:schemeClr>
              </a:gs>
              <a:gs pos="100000">
                <a:schemeClr val="tx2">
                  <a:lumMod val="20000"/>
                  <a:lumOff val="80000"/>
                </a:schemeClr>
              </a:gs>
            </a:gsLst>
            <a:lin ang="16200000" scaled="1"/>
            <a:tileRect/>
          </a:gradFill>
          <a:ln w="3175">
            <a:gradFill flip="none" rotWithShape="1">
              <a:gsLst>
                <a:gs pos="0">
                  <a:schemeClr val="accent1">
                    <a:lumMod val="0"/>
                    <a:lumOff val="100000"/>
                    <a:alpha val="0"/>
                  </a:schemeClr>
                </a:gs>
                <a:gs pos="100000">
                  <a:schemeClr val="tx2">
                    <a:lumMod val="40000"/>
                    <a:lumOff val="6000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dk1">
                    <a:lumMod val="100000"/>
                  </a:schemeClr>
                </a:solidFill>
              </a:rPr>
              <a:t>点击输入替换内容</a:t>
            </a:r>
            <a:endParaRPr lang="en-US" altLang="zh-CN" sz="1200" dirty="0">
              <a:solidFill>
                <a:schemeClr val="dk1">
                  <a:lumMod val="100000"/>
                </a:schemeClr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dk1">
                    <a:lumMod val="100000"/>
                  </a:schemeClr>
                </a:solidFill>
              </a:rPr>
              <a:t>点击输入替换内容</a:t>
            </a:r>
            <a:endParaRPr lang="zh-CN" altLang="en-US" sz="1200" dirty="0">
              <a:solidFill>
                <a:schemeClr val="dk1">
                  <a:lumMod val="100000"/>
                </a:schemeClr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539354" y="1167594"/>
            <a:ext cx="8065294" cy="972476"/>
            <a:chOff x="539354" y="1167594"/>
            <a:chExt cx="8065294" cy="972476"/>
          </a:xfrm>
        </p:grpSpPr>
        <p:sp>
          <p:nvSpPr>
            <p:cNvPr id="6" name="îŝḷîḓé-Rectangle 5"/>
            <p:cNvSpPr/>
            <p:nvPr/>
          </p:nvSpPr>
          <p:spPr bwMode="auto">
            <a:xfrm>
              <a:off x="539354" y="1812868"/>
              <a:ext cx="2525781" cy="32648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0" tIns="0" rIns="0" bIns="0" numCol="1" anchor="ctr" anchorCtr="0" compatLnSpc="1">
              <a:no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9pPr>
            </a:lstStyle>
            <a:p>
              <a:pPr lvl="0" algn="ctr"/>
              <a:r>
                <a:rPr lang="zh-CN" altLang="en-US" sz="2000" b="1">
                  <a:solidFill>
                    <a:schemeClr val="bg1"/>
                  </a:solidFill>
                </a:rPr>
                <a:t>标题文本预设</a:t>
              </a:r>
              <a:endParaRPr kumimoji="0" lang="zh-CN" altLang="zh-CN" sz="16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7" name="îŝḷîḓé-Rectangle 6"/>
            <p:cNvSpPr/>
            <p:nvPr/>
          </p:nvSpPr>
          <p:spPr bwMode="auto">
            <a:xfrm>
              <a:off x="3312534" y="1486379"/>
              <a:ext cx="2525781" cy="32648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0" tIns="0" rIns="0" bIns="0" numCol="1" anchor="ctr" anchorCtr="0" compatLnSpc="1">
              <a:no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9pPr>
            </a:lstStyle>
            <a:p>
              <a:pPr lvl="0" algn="ctr"/>
              <a:r>
                <a:rPr lang="zh-CN" altLang="en-US" sz="2000" b="1">
                  <a:solidFill>
                    <a:schemeClr val="bg1"/>
                  </a:solidFill>
                </a:rPr>
                <a:t>标题文本预设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îŝḷîḓé-Pentagon 7"/>
            <p:cNvSpPr/>
            <p:nvPr/>
          </p:nvSpPr>
          <p:spPr bwMode="auto">
            <a:xfrm>
              <a:off x="6085713" y="1167594"/>
              <a:ext cx="2518935" cy="326489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0" tIns="0" rIns="0" bIns="0" numCol="1" anchor="ctr" anchorCtr="0" compatLnSpc="1">
              <a:no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9pPr>
            </a:lstStyle>
            <a:p>
              <a:pPr lvl="0" algn="ctr"/>
              <a:r>
                <a:rPr lang="zh-CN" altLang="en-US" sz="2000" b="1">
                  <a:solidFill>
                    <a:schemeClr val="bg1"/>
                  </a:solidFill>
                </a:rPr>
                <a:t>标题文本预设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îŝḷîḓé-Freeform 11"/>
            <p:cNvSpPr/>
            <p:nvPr/>
          </p:nvSpPr>
          <p:spPr>
            <a:xfrm>
              <a:off x="3058366" y="1489237"/>
              <a:ext cx="254206" cy="650833"/>
            </a:xfrm>
            <a:custGeom>
              <a:avLst/>
              <a:gdLst>
                <a:gd name="connsiteX0" fmla="*/ 0 w 346710"/>
                <a:gd name="connsiteY0" fmla="*/ 426720 h 853440"/>
                <a:gd name="connsiteX1" fmla="*/ 0 w 346710"/>
                <a:gd name="connsiteY1" fmla="*/ 853440 h 853440"/>
                <a:gd name="connsiteX2" fmla="*/ 346710 w 346710"/>
                <a:gd name="connsiteY2" fmla="*/ 426720 h 853440"/>
                <a:gd name="connsiteX3" fmla="*/ 346710 w 346710"/>
                <a:gd name="connsiteY3" fmla="*/ 0 h 853440"/>
                <a:gd name="connsiteX4" fmla="*/ 0 w 346710"/>
                <a:gd name="connsiteY4" fmla="*/ 426720 h 853440"/>
                <a:gd name="connsiteX0-1" fmla="*/ 0 w 346710"/>
                <a:gd name="connsiteY0-2" fmla="*/ 436245 h 862965"/>
                <a:gd name="connsiteX1-3" fmla="*/ 0 w 346710"/>
                <a:gd name="connsiteY1-4" fmla="*/ 862965 h 862965"/>
                <a:gd name="connsiteX2-5" fmla="*/ 346710 w 346710"/>
                <a:gd name="connsiteY2-6" fmla="*/ 436245 h 862965"/>
                <a:gd name="connsiteX3-7" fmla="*/ 342900 w 346710"/>
                <a:gd name="connsiteY3-8" fmla="*/ 0 h 862965"/>
                <a:gd name="connsiteX4-9" fmla="*/ 0 w 346710"/>
                <a:gd name="connsiteY4-10" fmla="*/ 436245 h 862965"/>
                <a:gd name="connsiteX0-11" fmla="*/ 1905 w 348615"/>
                <a:gd name="connsiteY0-12" fmla="*/ 436245 h 870585"/>
                <a:gd name="connsiteX1-13" fmla="*/ 0 w 348615"/>
                <a:gd name="connsiteY1-14" fmla="*/ 870585 h 870585"/>
                <a:gd name="connsiteX2-15" fmla="*/ 348615 w 348615"/>
                <a:gd name="connsiteY2-16" fmla="*/ 436245 h 870585"/>
                <a:gd name="connsiteX3-17" fmla="*/ 344805 w 348615"/>
                <a:gd name="connsiteY3-18" fmla="*/ 0 h 870585"/>
                <a:gd name="connsiteX4-19" fmla="*/ 1905 w 348615"/>
                <a:gd name="connsiteY4-20" fmla="*/ 436245 h 870585"/>
                <a:gd name="connsiteX0-21" fmla="*/ 0 w 350520"/>
                <a:gd name="connsiteY0-22" fmla="*/ 438150 h 870585"/>
                <a:gd name="connsiteX1-23" fmla="*/ 1905 w 350520"/>
                <a:gd name="connsiteY1-24" fmla="*/ 870585 h 870585"/>
                <a:gd name="connsiteX2-25" fmla="*/ 350520 w 350520"/>
                <a:gd name="connsiteY2-26" fmla="*/ 436245 h 870585"/>
                <a:gd name="connsiteX3-27" fmla="*/ 346710 w 350520"/>
                <a:gd name="connsiteY3-28" fmla="*/ 0 h 870585"/>
                <a:gd name="connsiteX4-29" fmla="*/ 0 w 350520"/>
                <a:gd name="connsiteY4-30" fmla="*/ 438150 h 870585"/>
                <a:gd name="connsiteX0-31" fmla="*/ 0 w 356235"/>
                <a:gd name="connsiteY0-32" fmla="*/ 438150 h 870585"/>
                <a:gd name="connsiteX1-33" fmla="*/ 7620 w 356235"/>
                <a:gd name="connsiteY1-34" fmla="*/ 870585 h 870585"/>
                <a:gd name="connsiteX2-35" fmla="*/ 356235 w 356235"/>
                <a:gd name="connsiteY2-36" fmla="*/ 436245 h 870585"/>
                <a:gd name="connsiteX3-37" fmla="*/ 352425 w 356235"/>
                <a:gd name="connsiteY3-38" fmla="*/ 0 h 870585"/>
                <a:gd name="connsiteX4-39" fmla="*/ 0 w 356235"/>
                <a:gd name="connsiteY4-40" fmla="*/ 438150 h 870585"/>
                <a:gd name="connsiteX0-41" fmla="*/ 0 w 356235"/>
                <a:gd name="connsiteY0-42" fmla="*/ 438150 h 870585"/>
                <a:gd name="connsiteX1-43" fmla="*/ 3810 w 356235"/>
                <a:gd name="connsiteY1-44" fmla="*/ 870585 h 870585"/>
                <a:gd name="connsiteX2-45" fmla="*/ 356235 w 356235"/>
                <a:gd name="connsiteY2-46" fmla="*/ 436245 h 870585"/>
                <a:gd name="connsiteX3-47" fmla="*/ 352425 w 356235"/>
                <a:gd name="connsiteY3-48" fmla="*/ 0 h 870585"/>
                <a:gd name="connsiteX4-49" fmla="*/ 0 w 356235"/>
                <a:gd name="connsiteY4-50" fmla="*/ 438150 h 870585"/>
                <a:gd name="connsiteX0-51" fmla="*/ 0 w 356288"/>
                <a:gd name="connsiteY0-52" fmla="*/ 434344 h 866779"/>
                <a:gd name="connsiteX1-53" fmla="*/ 3810 w 356288"/>
                <a:gd name="connsiteY1-54" fmla="*/ 866779 h 866779"/>
                <a:gd name="connsiteX2-55" fmla="*/ 356235 w 356288"/>
                <a:gd name="connsiteY2-56" fmla="*/ 432439 h 866779"/>
                <a:gd name="connsiteX3-57" fmla="*/ 356288 w 356288"/>
                <a:gd name="connsiteY3-58" fmla="*/ 0 h 866779"/>
                <a:gd name="connsiteX4-59" fmla="*/ 0 w 356288"/>
                <a:gd name="connsiteY4-60" fmla="*/ 434344 h 86677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56288" h="866779">
                  <a:moveTo>
                    <a:pt x="0" y="434344"/>
                  </a:moveTo>
                  <a:lnTo>
                    <a:pt x="3810" y="866779"/>
                  </a:lnTo>
                  <a:lnTo>
                    <a:pt x="356235" y="432439"/>
                  </a:lnTo>
                  <a:cubicBezTo>
                    <a:pt x="356253" y="288293"/>
                    <a:pt x="356270" y="144146"/>
                    <a:pt x="356288" y="0"/>
                  </a:cubicBezTo>
                  <a:lnTo>
                    <a:pt x="0" y="434344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>
                    <a:lumMod val="92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3" name="îŝḷîḓé-Freeform 12"/>
            <p:cNvSpPr/>
            <p:nvPr/>
          </p:nvSpPr>
          <p:spPr>
            <a:xfrm>
              <a:off x="5831507" y="1167594"/>
              <a:ext cx="254206" cy="645274"/>
            </a:xfrm>
            <a:custGeom>
              <a:avLst/>
              <a:gdLst>
                <a:gd name="connsiteX0" fmla="*/ 0 w 346710"/>
                <a:gd name="connsiteY0" fmla="*/ 426720 h 853440"/>
                <a:gd name="connsiteX1" fmla="*/ 0 w 346710"/>
                <a:gd name="connsiteY1" fmla="*/ 853440 h 853440"/>
                <a:gd name="connsiteX2" fmla="*/ 346710 w 346710"/>
                <a:gd name="connsiteY2" fmla="*/ 426720 h 853440"/>
                <a:gd name="connsiteX3" fmla="*/ 346710 w 346710"/>
                <a:gd name="connsiteY3" fmla="*/ 0 h 853440"/>
                <a:gd name="connsiteX4" fmla="*/ 0 w 346710"/>
                <a:gd name="connsiteY4" fmla="*/ 426720 h 853440"/>
                <a:gd name="connsiteX0-1" fmla="*/ 0 w 346710"/>
                <a:gd name="connsiteY0-2" fmla="*/ 436245 h 862965"/>
                <a:gd name="connsiteX1-3" fmla="*/ 0 w 346710"/>
                <a:gd name="connsiteY1-4" fmla="*/ 862965 h 862965"/>
                <a:gd name="connsiteX2-5" fmla="*/ 346710 w 346710"/>
                <a:gd name="connsiteY2-6" fmla="*/ 436245 h 862965"/>
                <a:gd name="connsiteX3-7" fmla="*/ 342900 w 346710"/>
                <a:gd name="connsiteY3-8" fmla="*/ 0 h 862965"/>
                <a:gd name="connsiteX4-9" fmla="*/ 0 w 346710"/>
                <a:gd name="connsiteY4-10" fmla="*/ 436245 h 862965"/>
                <a:gd name="connsiteX0-11" fmla="*/ 1905 w 348615"/>
                <a:gd name="connsiteY0-12" fmla="*/ 436245 h 870585"/>
                <a:gd name="connsiteX1-13" fmla="*/ 0 w 348615"/>
                <a:gd name="connsiteY1-14" fmla="*/ 870585 h 870585"/>
                <a:gd name="connsiteX2-15" fmla="*/ 348615 w 348615"/>
                <a:gd name="connsiteY2-16" fmla="*/ 436245 h 870585"/>
                <a:gd name="connsiteX3-17" fmla="*/ 344805 w 348615"/>
                <a:gd name="connsiteY3-18" fmla="*/ 0 h 870585"/>
                <a:gd name="connsiteX4-19" fmla="*/ 1905 w 348615"/>
                <a:gd name="connsiteY4-20" fmla="*/ 436245 h 870585"/>
                <a:gd name="connsiteX0-21" fmla="*/ 0 w 350520"/>
                <a:gd name="connsiteY0-22" fmla="*/ 438150 h 870585"/>
                <a:gd name="connsiteX1-23" fmla="*/ 1905 w 350520"/>
                <a:gd name="connsiteY1-24" fmla="*/ 870585 h 870585"/>
                <a:gd name="connsiteX2-25" fmla="*/ 350520 w 350520"/>
                <a:gd name="connsiteY2-26" fmla="*/ 436245 h 870585"/>
                <a:gd name="connsiteX3-27" fmla="*/ 346710 w 350520"/>
                <a:gd name="connsiteY3-28" fmla="*/ 0 h 870585"/>
                <a:gd name="connsiteX4-29" fmla="*/ 0 w 350520"/>
                <a:gd name="connsiteY4-30" fmla="*/ 438150 h 870585"/>
                <a:gd name="connsiteX0-31" fmla="*/ 0 w 356235"/>
                <a:gd name="connsiteY0-32" fmla="*/ 438150 h 870585"/>
                <a:gd name="connsiteX1-33" fmla="*/ 7620 w 356235"/>
                <a:gd name="connsiteY1-34" fmla="*/ 870585 h 870585"/>
                <a:gd name="connsiteX2-35" fmla="*/ 356235 w 356235"/>
                <a:gd name="connsiteY2-36" fmla="*/ 436245 h 870585"/>
                <a:gd name="connsiteX3-37" fmla="*/ 352425 w 356235"/>
                <a:gd name="connsiteY3-38" fmla="*/ 0 h 870585"/>
                <a:gd name="connsiteX4-39" fmla="*/ 0 w 356235"/>
                <a:gd name="connsiteY4-40" fmla="*/ 438150 h 870585"/>
                <a:gd name="connsiteX0-41" fmla="*/ 0 w 356235"/>
                <a:gd name="connsiteY0-42" fmla="*/ 438150 h 870585"/>
                <a:gd name="connsiteX1-43" fmla="*/ 3810 w 356235"/>
                <a:gd name="connsiteY1-44" fmla="*/ 870585 h 870585"/>
                <a:gd name="connsiteX2-45" fmla="*/ 356235 w 356235"/>
                <a:gd name="connsiteY2-46" fmla="*/ 436245 h 870585"/>
                <a:gd name="connsiteX3-47" fmla="*/ 352425 w 356235"/>
                <a:gd name="connsiteY3-48" fmla="*/ 0 h 870585"/>
                <a:gd name="connsiteX4-49" fmla="*/ 0 w 356235"/>
                <a:gd name="connsiteY4-50" fmla="*/ 438150 h 870585"/>
                <a:gd name="connsiteX0-51" fmla="*/ 0 w 356288"/>
                <a:gd name="connsiteY0-52" fmla="*/ 434344 h 866779"/>
                <a:gd name="connsiteX1-53" fmla="*/ 3810 w 356288"/>
                <a:gd name="connsiteY1-54" fmla="*/ 866779 h 866779"/>
                <a:gd name="connsiteX2-55" fmla="*/ 356235 w 356288"/>
                <a:gd name="connsiteY2-56" fmla="*/ 432439 h 866779"/>
                <a:gd name="connsiteX3-57" fmla="*/ 356288 w 356288"/>
                <a:gd name="connsiteY3-58" fmla="*/ 0 h 866779"/>
                <a:gd name="connsiteX4-59" fmla="*/ 0 w 356288"/>
                <a:gd name="connsiteY4-60" fmla="*/ 434344 h 866779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56288" h="866779">
                  <a:moveTo>
                    <a:pt x="0" y="434344"/>
                  </a:moveTo>
                  <a:lnTo>
                    <a:pt x="3810" y="866779"/>
                  </a:lnTo>
                  <a:lnTo>
                    <a:pt x="356235" y="432439"/>
                  </a:lnTo>
                  <a:cubicBezTo>
                    <a:pt x="356253" y="288293"/>
                    <a:pt x="356270" y="144146"/>
                    <a:pt x="356288" y="0"/>
                  </a:cubicBezTo>
                  <a:lnTo>
                    <a:pt x="0" y="434344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accent3"/>
                </a:gs>
                <a:gs pos="0">
                  <a:schemeClr val="accent2">
                    <a:lumMod val="70000"/>
                    <a:lumOff val="30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4" name="îŝḷîḓé-Rectangle 13"/>
          <p:cNvSpPr/>
          <p:nvPr/>
        </p:nvSpPr>
        <p:spPr bwMode="auto">
          <a:xfrm>
            <a:off x="6072603" y="1547446"/>
            <a:ext cx="2525781" cy="961169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1000" b="-44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>
              <a:solidFill>
                <a:schemeClr val="lt1"/>
              </a:solidFill>
            </a:endParaRPr>
          </a:p>
        </p:txBody>
      </p:sp>
      <p:sp>
        <p:nvSpPr>
          <p:cNvPr id="16" name="Title 1"/>
          <p:cNvSpPr txBox="1"/>
          <p:nvPr/>
        </p:nvSpPr>
        <p:spPr>
          <a:xfrm>
            <a:off x="475338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9" grpId="0" animBg="1"/>
      <p:bldP spid="10" grpId="0" animBg="1"/>
      <p:bldP spid="11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437874" y="1275606"/>
            <a:ext cx="2268252" cy="2268252"/>
            <a:chOff x="4583832" y="2167503"/>
            <a:chExt cx="3024336" cy="3024336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23" name="íṡľíḍè-Diamond 22"/>
            <p:cNvSpPr/>
            <p:nvPr/>
          </p:nvSpPr>
          <p:spPr bwMode="auto">
            <a:xfrm>
              <a:off x="5381862" y="2167503"/>
              <a:ext cx="1428275" cy="1428275"/>
            </a:xfrm>
            <a:prstGeom prst="diamond">
              <a:avLst/>
            </a:prstGeom>
            <a:grpFill/>
            <a:ln w="9525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/>
            </a:p>
          </p:txBody>
        </p:sp>
        <p:sp>
          <p:nvSpPr>
            <p:cNvPr id="24" name="íṡľíḍè-Diamond 23"/>
            <p:cNvSpPr/>
            <p:nvPr/>
          </p:nvSpPr>
          <p:spPr bwMode="auto">
            <a:xfrm>
              <a:off x="6179893" y="2965533"/>
              <a:ext cx="1428275" cy="1428275"/>
            </a:xfrm>
            <a:prstGeom prst="diamond">
              <a:avLst/>
            </a:prstGeom>
            <a:grpFill/>
            <a:ln w="9525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/>
            </a:p>
          </p:txBody>
        </p:sp>
        <p:sp>
          <p:nvSpPr>
            <p:cNvPr id="25" name="íṡľíḍè-Diamond 24"/>
            <p:cNvSpPr/>
            <p:nvPr/>
          </p:nvSpPr>
          <p:spPr bwMode="auto">
            <a:xfrm>
              <a:off x="5375792" y="3763564"/>
              <a:ext cx="1428275" cy="1428275"/>
            </a:xfrm>
            <a:prstGeom prst="diamond">
              <a:avLst/>
            </a:prstGeom>
            <a:grpFill/>
            <a:ln w="9525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/>
            </a:p>
          </p:txBody>
        </p:sp>
        <p:sp>
          <p:nvSpPr>
            <p:cNvPr id="26" name="íṡľíḍè-Diamond 25"/>
            <p:cNvSpPr/>
            <p:nvPr/>
          </p:nvSpPr>
          <p:spPr bwMode="auto">
            <a:xfrm>
              <a:off x="4583832" y="2965533"/>
              <a:ext cx="1428275" cy="1428275"/>
            </a:xfrm>
            <a:prstGeom prst="diamond">
              <a:avLst/>
            </a:prstGeom>
            <a:grpFill/>
            <a:ln w="9525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097604" y="1707654"/>
            <a:ext cx="7325568" cy="1738331"/>
            <a:chOff x="1097604" y="1707654"/>
            <a:chExt cx="7325568" cy="1738331"/>
          </a:xfrm>
        </p:grpSpPr>
        <p:grpSp>
          <p:nvGrpSpPr>
            <p:cNvPr id="4" name="组合 3"/>
            <p:cNvGrpSpPr/>
            <p:nvPr/>
          </p:nvGrpSpPr>
          <p:grpSpPr>
            <a:xfrm>
              <a:off x="1097604" y="1707654"/>
              <a:ext cx="2460482" cy="671612"/>
              <a:chOff x="901118" y="1934079"/>
              <a:chExt cx="3280643" cy="895483"/>
            </a:xfrm>
          </p:grpSpPr>
          <p:sp>
            <p:nvSpPr>
              <p:cNvPr id="20" name="íṡľíḍè-Rectangle 19"/>
              <p:cNvSpPr/>
              <p:nvPr/>
            </p:nvSpPr>
            <p:spPr bwMode="auto">
              <a:xfrm>
                <a:off x="1539665" y="2272163"/>
                <a:ext cx="264209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t" anchorCtr="0">
                <a:normAutofit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点击输入替换内容</a:t>
                </a:r>
                <a:endParaRPr lang="en-US" altLang="zh-CN" sz="10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点击输入替换内容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1" name="íṡľíḍè-文本框 13"/>
              <p:cNvSpPr txBox="1"/>
              <p:nvPr/>
            </p:nvSpPr>
            <p:spPr bwMode="auto">
              <a:xfrm>
                <a:off x="1539665" y="1934079"/>
                <a:ext cx="2642096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normAutofit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>
                    <a:solidFill>
                      <a:schemeClr val="accent1"/>
                    </a:solidFill>
                  </a:rPr>
                  <a:t>标题文本预设</a:t>
                </a:r>
                <a:endParaRPr lang="zh-CN" altLang="en-US" sz="18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2" name="íṡľíḍè-Freeform 21"/>
              <p:cNvSpPr/>
              <p:nvPr/>
            </p:nvSpPr>
            <p:spPr bwMode="auto">
              <a:xfrm>
                <a:off x="901118" y="2033228"/>
                <a:ext cx="461080" cy="439730"/>
              </a:xfrm>
              <a:custGeom>
                <a:avLst/>
                <a:gdLst>
                  <a:gd name="connsiteX0" fmla="*/ 315778 w 607639"/>
                  <a:gd name="connsiteY0" fmla="*/ 173080 h 579502"/>
                  <a:gd name="connsiteX1" fmla="*/ 315778 w 607639"/>
                  <a:gd name="connsiteY1" fmla="*/ 266058 h 579502"/>
                  <a:gd name="connsiteX2" fmla="*/ 303493 w 607639"/>
                  <a:gd name="connsiteY2" fmla="*/ 278325 h 579502"/>
                  <a:gd name="connsiteX3" fmla="*/ 210375 w 607639"/>
                  <a:gd name="connsiteY3" fmla="*/ 278325 h 579502"/>
                  <a:gd name="connsiteX4" fmla="*/ 303493 w 607639"/>
                  <a:gd name="connsiteY4" fmla="*/ 359925 h 579502"/>
                  <a:gd name="connsiteX5" fmla="*/ 397500 w 607639"/>
                  <a:gd name="connsiteY5" fmla="*/ 266058 h 579502"/>
                  <a:gd name="connsiteX6" fmla="*/ 315778 w 607639"/>
                  <a:gd name="connsiteY6" fmla="*/ 173080 h 579502"/>
                  <a:gd name="connsiteX7" fmla="*/ 249814 w 607639"/>
                  <a:gd name="connsiteY7" fmla="*/ 160816 h 579502"/>
                  <a:gd name="connsiteX8" fmla="*/ 198110 w 607639"/>
                  <a:gd name="connsiteY8" fmla="*/ 212449 h 579502"/>
                  <a:gd name="connsiteX9" fmla="*/ 249814 w 607639"/>
                  <a:gd name="connsiteY9" fmla="*/ 212449 h 579502"/>
                  <a:gd name="connsiteX10" fmla="*/ 303493 w 607639"/>
                  <a:gd name="connsiteY10" fmla="*/ 147835 h 579502"/>
                  <a:gd name="connsiteX11" fmla="*/ 421981 w 607639"/>
                  <a:gd name="connsiteY11" fmla="*/ 266058 h 579502"/>
                  <a:gd name="connsiteX12" fmla="*/ 303493 w 607639"/>
                  <a:gd name="connsiteY12" fmla="*/ 384370 h 579502"/>
                  <a:gd name="connsiteX13" fmla="*/ 185093 w 607639"/>
                  <a:gd name="connsiteY13" fmla="*/ 266058 h 579502"/>
                  <a:gd name="connsiteX14" fmla="*/ 197289 w 607639"/>
                  <a:gd name="connsiteY14" fmla="*/ 253880 h 579502"/>
                  <a:gd name="connsiteX15" fmla="*/ 291297 w 607639"/>
                  <a:gd name="connsiteY15" fmla="*/ 253880 h 579502"/>
                  <a:gd name="connsiteX16" fmla="*/ 291297 w 607639"/>
                  <a:gd name="connsiteY16" fmla="*/ 160013 h 579502"/>
                  <a:gd name="connsiteX17" fmla="*/ 303493 w 607639"/>
                  <a:gd name="connsiteY17" fmla="*/ 147835 h 579502"/>
                  <a:gd name="connsiteX18" fmla="*/ 262095 w 607639"/>
                  <a:gd name="connsiteY18" fmla="*/ 135133 h 579502"/>
                  <a:gd name="connsiteX19" fmla="*/ 274287 w 607639"/>
                  <a:gd name="connsiteY19" fmla="*/ 147397 h 579502"/>
                  <a:gd name="connsiteX20" fmla="*/ 274287 w 607639"/>
                  <a:gd name="connsiteY20" fmla="*/ 224713 h 579502"/>
                  <a:gd name="connsiteX21" fmla="*/ 262095 w 607639"/>
                  <a:gd name="connsiteY21" fmla="*/ 236888 h 579502"/>
                  <a:gd name="connsiteX22" fmla="*/ 184672 w 607639"/>
                  <a:gd name="connsiteY22" fmla="*/ 236888 h 579502"/>
                  <a:gd name="connsiteX23" fmla="*/ 172391 w 607639"/>
                  <a:gd name="connsiteY23" fmla="*/ 224713 h 579502"/>
                  <a:gd name="connsiteX24" fmla="*/ 262095 w 607639"/>
                  <a:gd name="connsiteY24" fmla="*/ 135133 h 579502"/>
                  <a:gd name="connsiteX25" fmla="*/ 58120 w 607639"/>
                  <a:gd name="connsiteY25" fmla="*/ 108514 h 579502"/>
                  <a:gd name="connsiteX26" fmla="*/ 58120 w 607639"/>
                  <a:gd name="connsiteY26" fmla="*/ 413970 h 579502"/>
                  <a:gd name="connsiteX27" fmla="*/ 549430 w 607639"/>
                  <a:gd name="connsiteY27" fmla="*/ 413970 h 579502"/>
                  <a:gd name="connsiteX28" fmla="*/ 549430 w 607639"/>
                  <a:gd name="connsiteY28" fmla="*/ 108514 h 579502"/>
                  <a:gd name="connsiteX29" fmla="*/ 27236 w 607639"/>
                  <a:gd name="connsiteY29" fmla="*/ 56079 h 579502"/>
                  <a:gd name="connsiteX30" fmla="*/ 27236 w 607639"/>
                  <a:gd name="connsiteY30" fmla="*/ 81319 h 579502"/>
                  <a:gd name="connsiteX31" fmla="*/ 580403 w 607639"/>
                  <a:gd name="connsiteY31" fmla="*/ 81319 h 579502"/>
                  <a:gd name="connsiteX32" fmla="*/ 580403 w 607639"/>
                  <a:gd name="connsiteY32" fmla="*/ 56079 h 579502"/>
                  <a:gd name="connsiteX33" fmla="*/ 303775 w 607639"/>
                  <a:gd name="connsiteY33" fmla="*/ 0 h 579502"/>
                  <a:gd name="connsiteX34" fmla="*/ 317393 w 607639"/>
                  <a:gd name="connsiteY34" fmla="*/ 13597 h 579502"/>
                  <a:gd name="connsiteX35" fmla="*/ 317393 w 607639"/>
                  <a:gd name="connsiteY35" fmla="*/ 28884 h 579502"/>
                  <a:gd name="connsiteX36" fmla="*/ 580403 w 607639"/>
                  <a:gd name="connsiteY36" fmla="*/ 28884 h 579502"/>
                  <a:gd name="connsiteX37" fmla="*/ 607639 w 607639"/>
                  <a:gd name="connsiteY37" fmla="*/ 56079 h 579502"/>
                  <a:gd name="connsiteX38" fmla="*/ 607639 w 607639"/>
                  <a:gd name="connsiteY38" fmla="*/ 81319 h 579502"/>
                  <a:gd name="connsiteX39" fmla="*/ 580403 w 607639"/>
                  <a:gd name="connsiteY39" fmla="*/ 108514 h 579502"/>
                  <a:gd name="connsiteX40" fmla="*/ 576665 w 607639"/>
                  <a:gd name="connsiteY40" fmla="*/ 108514 h 579502"/>
                  <a:gd name="connsiteX41" fmla="*/ 576665 w 607639"/>
                  <a:gd name="connsiteY41" fmla="*/ 413970 h 579502"/>
                  <a:gd name="connsiteX42" fmla="*/ 549430 w 607639"/>
                  <a:gd name="connsiteY42" fmla="*/ 441165 h 579502"/>
                  <a:gd name="connsiteX43" fmla="*/ 317393 w 607639"/>
                  <a:gd name="connsiteY43" fmla="*/ 441165 h 579502"/>
                  <a:gd name="connsiteX44" fmla="*/ 317393 w 607639"/>
                  <a:gd name="connsiteY44" fmla="*/ 481069 h 579502"/>
                  <a:gd name="connsiteX45" fmla="*/ 418236 w 607639"/>
                  <a:gd name="connsiteY45" fmla="*/ 554923 h 579502"/>
                  <a:gd name="connsiteX46" fmla="*/ 421173 w 607639"/>
                  <a:gd name="connsiteY46" fmla="*/ 573942 h 579502"/>
                  <a:gd name="connsiteX47" fmla="*/ 410225 w 607639"/>
                  <a:gd name="connsiteY47" fmla="*/ 579452 h 579502"/>
                  <a:gd name="connsiteX48" fmla="*/ 402215 w 607639"/>
                  <a:gd name="connsiteY48" fmla="*/ 576874 h 579502"/>
                  <a:gd name="connsiteX49" fmla="*/ 317393 w 607639"/>
                  <a:gd name="connsiteY49" fmla="*/ 514752 h 579502"/>
                  <a:gd name="connsiteX50" fmla="*/ 317393 w 607639"/>
                  <a:gd name="connsiteY50" fmla="*/ 565854 h 579502"/>
                  <a:gd name="connsiteX51" fmla="*/ 303775 w 607639"/>
                  <a:gd name="connsiteY51" fmla="*/ 579452 h 579502"/>
                  <a:gd name="connsiteX52" fmla="*/ 290157 w 607639"/>
                  <a:gd name="connsiteY52" fmla="*/ 565854 h 579502"/>
                  <a:gd name="connsiteX53" fmla="*/ 290157 w 607639"/>
                  <a:gd name="connsiteY53" fmla="*/ 514752 h 579502"/>
                  <a:gd name="connsiteX54" fmla="*/ 205424 w 607639"/>
                  <a:gd name="connsiteY54" fmla="*/ 576874 h 579502"/>
                  <a:gd name="connsiteX55" fmla="*/ 186377 w 607639"/>
                  <a:gd name="connsiteY55" fmla="*/ 573942 h 579502"/>
                  <a:gd name="connsiteX56" fmla="*/ 189314 w 607639"/>
                  <a:gd name="connsiteY56" fmla="*/ 554923 h 579502"/>
                  <a:gd name="connsiteX57" fmla="*/ 290157 w 607639"/>
                  <a:gd name="connsiteY57" fmla="*/ 481069 h 579502"/>
                  <a:gd name="connsiteX58" fmla="*/ 290157 w 607639"/>
                  <a:gd name="connsiteY58" fmla="*/ 441165 h 579502"/>
                  <a:gd name="connsiteX59" fmla="*/ 58120 w 607639"/>
                  <a:gd name="connsiteY59" fmla="*/ 441165 h 579502"/>
                  <a:gd name="connsiteX60" fmla="*/ 30885 w 607639"/>
                  <a:gd name="connsiteY60" fmla="*/ 413970 h 579502"/>
                  <a:gd name="connsiteX61" fmla="*/ 30885 w 607639"/>
                  <a:gd name="connsiteY61" fmla="*/ 108514 h 579502"/>
                  <a:gd name="connsiteX62" fmla="*/ 27236 w 607639"/>
                  <a:gd name="connsiteY62" fmla="*/ 108514 h 579502"/>
                  <a:gd name="connsiteX63" fmla="*/ 0 w 607639"/>
                  <a:gd name="connsiteY63" fmla="*/ 81319 h 579502"/>
                  <a:gd name="connsiteX64" fmla="*/ 0 w 607639"/>
                  <a:gd name="connsiteY64" fmla="*/ 56079 h 579502"/>
                  <a:gd name="connsiteX65" fmla="*/ 27236 w 607639"/>
                  <a:gd name="connsiteY65" fmla="*/ 28884 h 579502"/>
                  <a:gd name="connsiteX66" fmla="*/ 290157 w 607639"/>
                  <a:gd name="connsiteY66" fmla="*/ 28884 h 579502"/>
                  <a:gd name="connsiteX67" fmla="*/ 290157 w 607639"/>
                  <a:gd name="connsiteY67" fmla="*/ 13597 h 579502"/>
                  <a:gd name="connsiteX68" fmla="*/ 303775 w 607639"/>
                  <a:gd name="connsiteY68" fmla="*/ 0 h 579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607639" h="579502">
                    <a:moveTo>
                      <a:pt x="315778" y="173080"/>
                    </a:moveTo>
                    <a:lnTo>
                      <a:pt x="315778" y="266058"/>
                    </a:lnTo>
                    <a:cubicBezTo>
                      <a:pt x="315778" y="272814"/>
                      <a:pt x="310258" y="278325"/>
                      <a:pt x="303493" y="278325"/>
                    </a:cubicBezTo>
                    <a:lnTo>
                      <a:pt x="210375" y="278325"/>
                    </a:lnTo>
                    <a:cubicBezTo>
                      <a:pt x="216429" y="324281"/>
                      <a:pt x="255866" y="359925"/>
                      <a:pt x="303493" y="359925"/>
                    </a:cubicBezTo>
                    <a:cubicBezTo>
                      <a:pt x="355303" y="359925"/>
                      <a:pt x="397500" y="317792"/>
                      <a:pt x="397500" y="266058"/>
                    </a:cubicBezTo>
                    <a:cubicBezTo>
                      <a:pt x="397500" y="218502"/>
                      <a:pt x="361802" y="179124"/>
                      <a:pt x="315778" y="173080"/>
                    </a:cubicBezTo>
                    <a:close/>
                    <a:moveTo>
                      <a:pt x="249814" y="160816"/>
                    </a:moveTo>
                    <a:cubicBezTo>
                      <a:pt x="223740" y="165793"/>
                      <a:pt x="203093" y="186410"/>
                      <a:pt x="198110" y="212449"/>
                    </a:cubicBezTo>
                    <a:lnTo>
                      <a:pt x="249814" y="212449"/>
                    </a:lnTo>
                    <a:close/>
                    <a:moveTo>
                      <a:pt x="303493" y="147835"/>
                    </a:moveTo>
                    <a:cubicBezTo>
                      <a:pt x="368835" y="147835"/>
                      <a:pt x="421981" y="200902"/>
                      <a:pt x="421981" y="266058"/>
                    </a:cubicBezTo>
                    <a:cubicBezTo>
                      <a:pt x="421981" y="331303"/>
                      <a:pt x="368835" y="384370"/>
                      <a:pt x="303493" y="384370"/>
                    </a:cubicBezTo>
                    <a:cubicBezTo>
                      <a:pt x="238239" y="384370"/>
                      <a:pt x="185093" y="331303"/>
                      <a:pt x="185093" y="266058"/>
                    </a:cubicBezTo>
                    <a:cubicBezTo>
                      <a:pt x="185093" y="259303"/>
                      <a:pt x="190523" y="253880"/>
                      <a:pt x="197289" y="253880"/>
                    </a:cubicBezTo>
                    <a:lnTo>
                      <a:pt x="291297" y="253880"/>
                    </a:lnTo>
                    <a:lnTo>
                      <a:pt x="291297" y="160013"/>
                    </a:lnTo>
                    <a:cubicBezTo>
                      <a:pt x="291297" y="153257"/>
                      <a:pt x="296727" y="147835"/>
                      <a:pt x="303493" y="147835"/>
                    </a:cubicBezTo>
                    <a:close/>
                    <a:moveTo>
                      <a:pt x="262095" y="135133"/>
                    </a:moveTo>
                    <a:cubicBezTo>
                      <a:pt x="268859" y="135133"/>
                      <a:pt x="274287" y="140643"/>
                      <a:pt x="274287" y="147397"/>
                    </a:cubicBezTo>
                    <a:lnTo>
                      <a:pt x="274287" y="224713"/>
                    </a:lnTo>
                    <a:cubicBezTo>
                      <a:pt x="274287" y="231467"/>
                      <a:pt x="268859" y="236888"/>
                      <a:pt x="262095" y="236888"/>
                    </a:cubicBezTo>
                    <a:lnTo>
                      <a:pt x="184672" y="236888"/>
                    </a:lnTo>
                    <a:cubicBezTo>
                      <a:pt x="177909" y="236888"/>
                      <a:pt x="172391" y="231467"/>
                      <a:pt x="172391" y="224713"/>
                    </a:cubicBezTo>
                    <a:cubicBezTo>
                      <a:pt x="172391" y="175302"/>
                      <a:pt x="212616" y="135133"/>
                      <a:pt x="262095" y="135133"/>
                    </a:cubicBezTo>
                    <a:close/>
                    <a:moveTo>
                      <a:pt x="58120" y="108514"/>
                    </a:moveTo>
                    <a:lnTo>
                      <a:pt x="58120" y="413970"/>
                    </a:lnTo>
                    <a:lnTo>
                      <a:pt x="549430" y="413970"/>
                    </a:lnTo>
                    <a:lnTo>
                      <a:pt x="549430" y="108514"/>
                    </a:lnTo>
                    <a:close/>
                    <a:moveTo>
                      <a:pt x="27236" y="56079"/>
                    </a:moveTo>
                    <a:lnTo>
                      <a:pt x="27236" y="81319"/>
                    </a:lnTo>
                    <a:lnTo>
                      <a:pt x="580403" y="81319"/>
                    </a:lnTo>
                    <a:lnTo>
                      <a:pt x="580403" y="56079"/>
                    </a:lnTo>
                    <a:close/>
                    <a:moveTo>
                      <a:pt x="303775" y="0"/>
                    </a:moveTo>
                    <a:cubicBezTo>
                      <a:pt x="311341" y="0"/>
                      <a:pt x="317393" y="6132"/>
                      <a:pt x="317393" y="13597"/>
                    </a:cubicBezTo>
                    <a:lnTo>
                      <a:pt x="317393" y="28884"/>
                    </a:lnTo>
                    <a:lnTo>
                      <a:pt x="580403" y="28884"/>
                    </a:lnTo>
                    <a:cubicBezTo>
                      <a:pt x="595356" y="28884"/>
                      <a:pt x="607639" y="41148"/>
                      <a:pt x="607639" y="56079"/>
                    </a:cubicBezTo>
                    <a:lnTo>
                      <a:pt x="607639" y="81319"/>
                    </a:lnTo>
                    <a:cubicBezTo>
                      <a:pt x="607639" y="96338"/>
                      <a:pt x="595356" y="108514"/>
                      <a:pt x="580403" y="108514"/>
                    </a:cubicBezTo>
                    <a:lnTo>
                      <a:pt x="576665" y="108514"/>
                    </a:lnTo>
                    <a:lnTo>
                      <a:pt x="576665" y="413970"/>
                    </a:lnTo>
                    <a:cubicBezTo>
                      <a:pt x="576665" y="428990"/>
                      <a:pt x="564472" y="441165"/>
                      <a:pt x="549430" y="441165"/>
                    </a:cubicBezTo>
                    <a:lnTo>
                      <a:pt x="317393" y="441165"/>
                    </a:lnTo>
                    <a:lnTo>
                      <a:pt x="317393" y="481069"/>
                    </a:lnTo>
                    <a:lnTo>
                      <a:pt x="418236" y="554923"/>
                    </a:lnTo>
                    <a:cubicBezTo>
                      <a:pt x="424377" y="559366"/>
                      <a:pt x="425623" y="567898"/>
                      <a:pt x="421173" y="573942"/>
                    </a:cubicBezTo>
                    <a:cubicBezTo>
                      <a:pt x="418503" y="577585"/>
                      <a:pt x="414409" y="579452"/>
                      <a:pt x="410225" y="579452"/>
                    </a:cubicBezTo>
                    <a:cubicBezTo>
                      <a:pt x="407466" y="579452"/>
                      <a:pt x="404618" y="578652"/>
                      <a:pt x="402215" y="576874"/>
                    </a:cubicBezTo>
                    <a:lnTo>
                      <a:pt x="317393" y="514752"/>
                    </a:lnTo>
                    <a:lnTo>
                      <a:pt x="317393" y="565854"/>
                    </a:lnTo>
                    <a:cubicBezTo>
                      <a:pt x="317393" y="573408"/>
                      <a:pt x="311341" y="579452"/>
                      <a:pt x="303775" y="579452"/>
                    </a:cubicBezTo>
                    <a:cubicBezTo>
                      <a:pt x="296299" y="579452"/>
                      <a:pt x="290157" y="573408"/>
                      <a:pt x="290157" y="565854"/>
                    </a:cubicBezTo>
                    <a:lnTo>
                      <a:pt x="290157" y="514752"/>
                    </a:lnTo>
                    <a:lnTo>
                      <a:pt x="205424" y="576874"/>
                    </a:lnTo>
                    <a:cubicBezTo>
                      <a:pt x="199372" y="581318"/>
                      <a:pt x="190827" y="579985"/>
                      <a:pt x="186377" y="573942"/>
                    </a:cubicBezTo>
                    <a:cubicBezTo>
                      <a:pt x="181927" y="567898"/>
                      <a:pt x="183262" y="559366"/>
                      <a:pt x="189314" y="554923"/>
                    </a:cubicBezTo>
                    <a:lnTo>
                      <a:pt x="290157" y="481069"/>
                    </a:lnTo>
                    <a:lnTo>
                      <a:pt x="290157" y="441165"/>
                    </a:lnTo>
                    <a:lnTo>
                      <a:pt x="58120" y="441165"/>
                    </a:lnTo>
                    <a:cubicBezTo>
                      <a:pt x="43167" y="441165"/>
                      <a:pt x="30885" y="428990"/>
                      <a:pt x="30885" y="413970"/>
                    </a:cubicBezTo>
                    <a:lnTo>
                      <a:pt x="30885" y="108514"/>
                    </a:lnTo>
                    <a:lnTo>
                      <a:pt x="27236" y="108514"/>
                    </a:lnTo>
                    <a:cubicBezTo>
                      <a:pt x="12194" y="108514"/>
                      <a:pt x="0" y="96338"/>
                      <a:pt x="0" y="81319"/>
                    </a:cubicBezTo>
                    <a:lnTo>
                      <a:pt x="0" y="56079"/>
                    </a:lnTo>
                    <a:cubicBezTo>
                      <a:pt x="0" y="41148"/>
                      <a:pt x="12194" y="28884"/>
                      <a:pt x="27236" y="28884"/>
                    </a:cubicBezTo>
                    <a:lnTo>
                      <a:pt x="290157" y="28884"/>
                    </a:lnTo>
                    <a:lnTo>
                      <a:pt x="290157" y="13597"/>
                    </a:lnTo>
                    <a:cubicBezTo>
                      <a:pt x="290157" y="6132"/>
                      <a:pt x="296299" y="0"/>
                      <a:pt x="30377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1097604" y="2774373"/>
              <a:ext cx="2460482" cy="671612"/>
              <a:chOff x="4601080" y="1978388"/>
              <a:chExt cx="3280643" cy="895483"/>
            </a:xfrm>
          </p:grpSpPr>
          <p:sp>
            <p:nvSpPr>
              <p:cNvPr id="17" name="íṡľíḍè-Rectangle 16"/>
              <p:cNvSpPr/>
              <p:nvPr/>
            </p:nvSpPr>
            <p:spPr bwMode="auto">
              <a:xfrm>
                <a:off x="5239627" y="2316472"/>
                <a:ext cx="264209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t" anchorCtr="0">
                <a:normAutofit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点击输入替换内容</a:t>
                </a:r>
                <a:endParaRPr lang="en-US" altLang="zh-CN" sz="10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点击输入替换内容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8" name="íṡľíḍè-TextBox 17"/>
              <p:cNvSpPr txBox="1"/>
              <p:nvPr/>
            </p:nvSpPr>
            <p:spPr bwMode="auto">
              <a:xfrm>
                <a:off x="5239627" y="1978388"/>
                <a:ext cx="2642096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normAutofit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>
                    <a:solidFill>
                      <a:schemeClr val="accent2"/>
                    </a:solidFill>
                  </a:rPr>
                  <a:t>标题文本预设</a:t>
                </a:r>
                <a:endParaRPr lang="zh-CN" altLang="en-US" sz="1800" b="1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9" name="ïṧḷïḓê-Freeform 18"/>
              <p:cNvSpPr/>
              <p:nvPr/>
            </p:nvSpPr>
            <p:spPr bwMode="auto">
              <a:xfrm>
                <a:off x="4601080" y="2067238"/>
                <a:ext cx="461080" cy="460328"/>
              </a:xfrm>
              <a:custGeom>
                <a:avLst/>
                <a:gdLst>
                  <a:gd name="connsiteX0" fmla="*/ 139649 w 606580"/>
                  <a:gd name="connsiteY0" fmla="*/ 323260 h 605592"/>
                  <a:gd name="connsiteX1" fmla="*/ 274852 w 606580"/>
                  <a:gd name="connsiteY1" fmla="*/ 323260 h 605592"/>
                  <a:gd name="connsiteX2" fmla="*/ 274852 w 606580"/>
                  <a:gd name="connsiteY2" fmla="*/ 349440 h 605592"/>
                  <a:gd name="connsiteX3" fmla="*/ 139649 w 606580"/>
                  <a:gd name="connsiteY3" fmla="*/ 349440 h 605592"/>
                  <a:gd name="connsiteX4" fmla="*/ 66294 w 606580"/>
                  <a:gd name="connsiteY4" fmla="*/ 26233 h 605592"/>
                  <a:gd name="connsiteX5" fmla="*/ 66294 w 606580"/>
                  <a:gd name="connsiteY5" fmla="*/ 375703 h 605592"/>
                  <a:gd name="connsiteX6" fmla="*/ 540286 w 606580"/>
                  <a:gd name="connsiteY6" fmla="*/ 375703 h 605592"/>
                  <a:gd name="connsiteX7" fmla="*/ 540286 w 606580"/>
                  <a:gd name="connsiteY7" fmla="*/ 26233 h 605592"/>
                  <a:gd name="connsiteX8" fmla="*/ 39925 w 606580"/>
                  <a:gd name="connsiteY8" fmla="*/ 0 h 605592"/>
                  <a:gd name="connsiteX9" fmla="*/ 566655 w 606580"/>
                  <a:gd name="connsiteY9" fmla="*/ 0 h 605592"/>
                  <a:gd name="connsiteX10" fmla="*/ 566655 w 606580"/>
                  <a:gd name="connsiteY10" fmla="*/ 375703 h 605592"/>
                  <a:gd name="connsiteX11" fmla="*/ 606580 w 606580"/>
                  <a:gd name="connsiteY11" fmla="*/ 375703 h 605592"/>
                  <a:gd name="connsiteX12" fmla="*/ 606580 w 606580"/>
                  <a:gd name="connsiteY12" fmla="*/ 401936 h 605592"/>
                  <a:gd name="connsiteX13" fmla="*/ 373716 w 606580"/>
                  <a:gd name="connsiteY13" fmla="*/ 401936 h 605592"/>
                  <a:gd name="connsiteX14" fmla="*/ 413269 w 606580"/>
                  <a:gd name="connsiteY14" fmla="*/ 600587 h 605592"/>
                  <a:gd name="connsiteX15" fmla="*/ 387364 w 606580"/>
                  <a:gd name="connsiteY15" fmla="*/ 605592 h 605592"/>
                  <a:gd name="connsiteX16" fmla="*/ 346790 w 606580"/>
                  <a:gd name="connsiteY16" fmla="*/ 401936 h 605592"/>
                  <a:gd name="connsiteX17" fmla="*/ 316521 w 606580"/>
                  <a:gd name="connsiteY17" fmla="*/ 401936 h 605592"/>
                  <a:gd name="connsiteX18" fmla="*/ 316521 w 606580"/>
                  <a:gd name="connsiteY18" fmla="*/ 551828 h 605592"/>
                  <a:gd name="connsiteX19" fmla="*/ 290059 w 606580"/>
                  <a:gd name="connsiteY19" fmla="*/ 551828 h 605592"/>
                  <a:gd name="connsiteX20" fmla="*/ 290059 w 606580"/>
                  <a:gd name="connsiteY20" fmla="*/ 401936 h 605592"/>
                  <a:gd name="connsiteX21" fmla="*/ 247163 w 606580"/>
                  <a:gd name="connsiteY21" fmla="*/ 401936 h 605592"/>
                  <a:gd name="connsiteX22" fmla="*/ 206588 w 606580"/>
                  <a:gd name="connsiteY22" fmla="*/ 605592 h 605592"/>
                  <a:gd name="connsiteX23" fmla="*/ 180591 w 606580"/>
                  <a:gd name="connsiteY23" fmla="*/ 600494 h 605592"/>
                  <a:gd name="connsiteX24" fmla="*/ 220237 w 606580"/>
                  <a:gd name="connsiteY24" fmla="*/ 401936 h 605592"/>
                  <a:gd name="connsiteX25" fmla="*/ 0 w 606580"/>
                  <a:gd name="connsiteY25" fmla="*/ 401936 h 605592"/>
                  <a:gd name="connsiteX26" fmla="*/ 0 w 606580"/>
                  <a:gd name="connsiteY26" fmla="*/ 375703 h 605592"/>
                  <a:gd name="connsiteX27" fmla="*/ 39925 w 606580"/>
                  <a:gd name="connsiteY27" fmla="*/ 375703 h 6055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606580" h="605592">
                    <a:moveTo>
                      <a:pt x="139649" y="323260"/>
                    </a:moveTo>
                    <a:lnTo>
                      <a:pt x="274852" y="323260"/>
                    </a:lnTo>
                    <a:lnTo>
                      <a:pt x="274852" y="349440"/>
                    </a:lnTo>
                    <a:lnTo>
                      <a:pt x="139649" y="349440"/>
                    </a:lnTo>
                    <a:close/>
                    <a:moveTo>
                      <a:pt x="66294" y="26233"/>
                    </a:moveTo>
                    <a:lnTo>
                      <a:pt x="66294" y="375703"/>
                    </a:lnTo>
                    <a:lnTo>
                      <a:pt x="540286" y="375703"/>
                    </a:lnTo>
                    <a:lnTo>
                      <a:pt x="540286" y="26233"/>
                    </a:lnTo>
                    <a:close/>
                    <a:moveTo>
                      <a:pt x="39925" y="0"/>
                    </a:moveTo>
                    <a:lnTo>
                      <a:pt x="566655" y="0"/>
                    </a:lnTo>
                    <a:lnTo>
                      <a:pt x="566655" y="375703"/>
                    </a:lnTo>
                    <a:lnTo>
                      <a:pt x="606580" y="375703"/>
                    </a:lnTo>
                    <a:lnTo>
                      <a:pt x="606580" y="401936"/>
                    </a:lnTo>
                    <a:lnTo>
                      <a:pt x="373716" y="401936"/>
                    </a:lnTo>
                    <a:lnTo>
                      <a:pt x="413269" y="600587"/>
                    </a:lnTo>
                    <a:lnTo>
                      <a:pt x="387364" y="605592"/>
                    </a:lnTo>
                    <a:lnTo>
                      <a:pt x="346790" y="401936"/>
                    </a:lnTo>
                    <a:lnTo>
                      <a:pt x="316521" y="401936"/>
                    </a:lnTo>
                    <a:lnTo>
                      <a:pt x="316521" y="551828"/>
                    </a:lnTo>
                    <a:lnTo>
                      <a:pt x="290059" y="551828"/>
                    </a:lnTo>
                    <a:lnTo>
                      <a:pt x="290059" y="401936"/>
                    </a:lnTo>
                    <a:lnTo>
                      <a:pt x="247163" y="401936"/>
                    </a:lnTo>
                    <a:lnTo>
                      <a:pt x="206588" y="605592"/>
                    </a:lnTo>
                    <a:lnTo>
                      <a:pt x="180591" y="600494"/>
                    </a:lnTo>
                    <a:lnTo>
                      <a:pt x="220237" y="401936"/>
                    </a:lnTo>
                    <a:lnTo>
                      <a:pt x="0" y="401936"/>
                    </a:lnTo>
                    <a:lnTo>
                      <a:pt x="0" y="375703"/>
                    </a:lnTo>
                    <a:lnTo>
                      <a:pt x="39925" y="37570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5962690" y="1707654"/>
              <a:ext cx="2460482" cy="671612"/>
              <a:chOff x="8328248" y="1919619"/>
              <a:chExt cx="3280643" cy="895483"/>
            </a:xfrm>
          </p:grpSpPr>
          <p:sp>
            <p:nvSpPr>
              <p:cNvPr id="14" name="ïṧḷïḓê-Rectangle 13"/>
              <p:cNvSpPr/>
              <p:nvPr/>
            </p:nvSpPr>
            <p:spPr bwMode="auto">
              <a:xfrm>
                <a:off x="8966795" y="2257703"/>
                <a:ext cx="264209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t" anchorCtr="0">
                <a:normAutofit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点击输入替换内容</a:t>
                </a:r>
                <a:endParaRPr lang="en-US" altLang="zh-CN" sz="10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点击输入替换内容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5" name="ïṧḷïḓê-文本框 21"/>
              <p:cNvSpPr txBox="1"/>
              <p:nvPr/>
            </p:nvSpPr>
            <p:spPr bwMode="auto">
              <a:xfrm>
                <a:off x="8966795" y="1919619"/>
                <a:ext cx="2642096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normAutofit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>
                    <a:solidFill>
                      <a:schemeClr val="accent3"/>
                    </a:solidFill>
                  </a:rPr>
                  <a:t>标题文本预设</a:t>
                </a:r>
                <a:endParaRPr lang="zh-CN" altLang="en-US" sz="1800" b="1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16" name="ïṧḷïḓê-Freeform 15"/>
              <p:cNvSpPr/>
              <p:nvPr/>
            </p:nvSpPr>
            <p:spPr bwMode="auto">
              <a:xfrm>
                <a:off x="8328248" y="2008444"/>
                <a:ext cx="461080" cy="460374"/>
              </a:xfrm>
              <a:custGeom>
                <a:avLst/>
                <a:gdLst>
                  <a:gd name="connsiteX0" fmla="*/ 424725 w 607004"/>
                  <a:gd name="connsiteY0" fmla="*/ 67461 h 606075"/>
                  <a:gd name="connsiteX1" fmla="*/ 522693 w 607004"/>
                  <a:gd name="connsiteY1" fmla="*/ 67461 h 606075"/>
                  <a:gd name="connsiteX2" fmla="*/ 539544 w 607004"/>
                  <a:gd name="connsiteY2" fmla="*/ 84287 h 606075"/>
                  <a:gd name="connsiteX3" fmla="*/ 539544 w 607004"/>
                  <a:gd name="connsiteY3" fmla="*/ 182109 h 606075"/>
                  <a:gd name="connsiteX4" fmla="*/ 522693 w 607004"/>
                  <a:gd name="connsiteY4" fmla="*/ 198935 h 606075"/>
                  <a:gd name="connsiteX5" fmla="*/ 505843 w 607004"/>
                  <a:gd name="connsiteY5" fmla="*/ 182109 h 606075"/>
                  <a:gd name="connsiteX6" fmla="*/ 505843 w 607004"/>
                  <a:gd name="connsiteY6" fmla="*/ 124830 h 606075"/>
                  <a:gd name="connsiteX7" fmla="*/ 332046 w 607004"/>
                  <a:gd name="connsiteY7" fmla="*/ 298457 h 606075"/>
                  <a:gd name="connsiteX8" fmla="*/ 308204 w 607004"/>
                  <a:gd name="connsiteY8" fmla="*/ 298457 h 606075"/>
                  <a:gd name="connsiteX9" fmla="*/ 233450 w 607004"/>
                  <a:gd name="connsiteY9" fmla="*/ 223905 h 606075"/>
                  <a:gd name="connsiteX10" fmla="*/ 96134 w 607004"/>
                  <a:gd name="connsiteY10" fmla="*/ 361017 h 606075"/>
                  <a:gd name="connsiteX11" fmla="*/ 72381 w 607004"/>
                  <a:gd name="connsiteY11" fmla="*/ 361106 h 606075"/>
                  <a:gd name="connsiteX12" fmla="*/ 72381 w 607004"/>
                  <a:gd name="connsiteY12" fmla="*/ 337210 h 606075"/>
                  <a:gd name="connsiteX13" fmla="*/ 221529 w 607004"/>
                  <a:gd name="connsiteY13" fmla="*/ 188105 h 606075"/>
                  <a:gd name="connsiteX14" fmla="*/ 245461 w 607004"/>
                  <a:gd name="connsiteY14" fmla="*/ 188105 h 606075"/>
                  <a:gd name="connsiteX15" fmla="*/ 320125 w 607004"/>
                  <a:gd name="connsiteY15" fmla="*/ 262658 h 606075"/>
                  <a:gd name="connsiteX16" fmla="*/ 481911 w 607004"/>
                  <a:gd name="connsiteY16" fmla="*/ 101113 h 606075"/>
                  <a:gd name="connsiteX17" fmla="*/ 424725 w 607004"/>
                  <a:gd name="connsiteY17" fmla="*/ 101113 h 606075"/>
                  <a:gd name="connsiteX18" fmla="*/ 407875 w 607004"/>
                  <a:gd name="connsiteY18" fmla="*/ 84287 h 606075"/>
                  <a:gd name="connsiteX19" fmla="*/ 424725 w 607004"/>
                  <a:gd name="connsiteY19" fmla="*/ 67461 h 606075"/>
                  <a:gd name="connsiteX20" fmla="*/ 33697 w 607004"/>
                  <a:gd name="connsiteY20" fmla="*/ 33647 h 606075"/>
                  <a:gd name="connsiteX21" fmla="*/ 33697 w 607004"/>
                  <a:gd name="connsiteY21" fmla="*/ 399644 h 606075"/>
                  <a:gd name="connsiteX22" fmla="*/ 573307 w 607004"/>
                  <a:gd name="connsiteY22" fmla="*/ 399644 h 606075"/>
                  <a:gd name="connsiteX23" fmla="*/ 573307 w 607004"/>
                  <a:gd name="connsiteY23" fmla="*/ 33647 h 606075"/>
                  <a:gd name="connsiteX24" fmla="*/ 16849 w 607004"/>
                  <a:gd name="connsiteY24" fmla="*/ 0 h 606075"/>
                  <a:gd name="connsiteX25" fmla="*/ 590155 w 607004"/>
                  <a:gd name="connsiteY25" fmla="*/ 0 h 606075"/>
                  <a:gd name="connsiteX26" fmla="*/ 607004 w 607004"/>
                  <a:gd name="connsiteY26" fmla="*/ 16823 h 606075"/>
                  <a:gd name="connsiteX27" fmla="*/ 607004 w 607004"/>
                  <a:gd name="connsiteY27" fmla="*/ 416468 h 606075"/>
                  <a:gd name="connsiteX28" fmla="*/ 590155 w 607004"/>
                  <a:gd name="connsiteY28" fmla="*/ 433291 h 606075"/>
                  <a:gd name="connsiteX29" fmla="*/ 320396 w 607004"/>
                  <a:gd name="connsiteY29" fmla="*/ 433291 h 606075"/>
                  <a:gd name="connsiteX30" fmla="*/ 320396 w 607004"/>
                  <a:gd name="connsiteY30" fmla="*/ 503448 h 606075"/>
                  <a:gd name="connsiteX31" fmla="*/ 456441 w 607004"/>
                  <a:gd name="connsiteY31" fmla="*/ 577990 h 606075"/>
                  <a:gd name="connsiteX32" fmla="*/ 455276 w 607004"/>
                  <a:gd name="connsiteY32" fmla="*/ 601704 h 606075"/>
                  <a:gd name="connsiteX33" fmla="*/ 431526 w 607004"/>
                  <a:gd name="connsiteY33" fmla="*/ 600540 h 606075"/>
                  <a:gd name="connsiteX34" fmla="*/ 320396 w 607004"/>
                  <a:gd name="connsiteY34" fmla="*/ 537184 h 606075"/>
                  <a:gd name="connsiteX35" fmla="*/ 320396 w 607004"/>
                  <a:gd name="connsiteY35" fmla="*/ 589175 h 606075"/>
                  <a:gd name="connsiteX36" fmla="*/ 303547 w 607004"/>
                  <a:gd name="connsiteY36" fmla="*/ 605999 h 606075"/>
                  <a:gd name="connsiteX37" fmla="*/ 286698 w 607004"/>
                  <a:gd name="connsiteY37" fmla="*/ 589175 h 606075"/>
                  <a:gd name="connsiteX38" fmla="*/ 286698 w 607004"/>
                  <a:gd name="connsiteY38" fmla="*/ 537184 h 606075"/>
                  <a:gd name="connsiteX39" fmla="*/ 175568 w 607004"/>
                  <a:gd name="connsiteY39" fmla="*/ 600540 h 606075"/>
                  <a:gd name="connsiteX40" fmla="*/ 151729 w 607004"/>
                  <a:gd name="connsiteY40" fmla="*/ 601704 h 606075"/>
                  <a:gd name="connsiteX41" fmla="*/ 150564 w 607004"/>
                  <a:gd name="connsiteY41" fmla="*/ 577990 h 606075"/>
                  <a:gd name="connsiteX42" fmla="*/ 286698 w 607004"/>
                  <a:gd name="connsiteY42" fmla="*/ 503448 h 606075"/>
                  <a:gd name="connsiteX43" fmla="*/ 286698 w 607004"/>
                  <a:gd name="connsiteY43" fmla="*/ 433291 h 606075"/>
                  <a:gd name="connsiteX44" fmla="*/ 16849 w 607004"/>
                  <a:gd name="connsiteY44" fmla="*/ 433291 h 606075"/>
                  <a:gd name="connsiteX45" fmla="*/ 0 w 607004"/>
                  <a:gd name="connsiteY45" fmla="*/ 416468 h 606075"/>
                  <a:gd name="connsiteX46" fmla="*/ 0 w 607004"/>
                  <a:gd name="connsiteY46" fmla="*/ 16823 h 606075"/>
                  <a:gd name="connsiteX47" fmla="*/ 16849 w 607004"/>
                  <a:gd name="connsiteY47" fmla="*/ 0 h 6060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607004" h="606075">
                    <a:moveTo>
                      <a:pt x="424725" y="67461"/>
                    </a:moveTo>
                    <a:lnTo>
                      <a:pt x="522693" y="67461"/>
                    </a:lnTo>
                    <a:cubicBezTo>
                      <a:pt x="532015" y="67461"/>
                      <a:pt x="539544" y="74979"/>
                      <a:pt x="539544" y="84287"/>
                    </a:cubicBezTo>
                    <a:lnTo>
                      <a:pt x="539544" y="182109"/>
                    </a:lnTo>
                    <a:cubicBezTo>
                      <a:pt x="539544" y="191417"/>
                      <a:pt x="532015" y="198935"/>
                      <a:pt x="522693" y="198935"/>
                    </a:cubicBezTo>
                    <a:cubicBezTo>
                      <a:pt x="513372" y="198935"/>
                      <a:pt x="505843" y="191417"/>
                      <a:pt x="505843" y="182109"/>
                    </a:cubicBezTo>
                    <a:lnTo>
                      <a:pt x="505843" y="124830"/>
                    </a:lnTo>
                    <a:lnTo>
                      <a:pt x="332046" y="298457"/>
                    </a:lnTo>
                    <a:cubicBezTo>
                      <a:pt x="325772" y="304811"/>
                      <a:pt x="314478" y="304811"/>
                      <a:pt x="308204" y="298457"/>
                    </a:cubicBezTo>
                    <a:lnTo>
                      <a:pt x="233450" y="223905"/>
                    </a:lnTo>
                    <a:lnTo>
                      <a:pt x="96134" y="361017"/>
                    </a:lnTo>
                    <a:cubicBezTo>
                      <a:pt x="92907" y="364328"/>
                      <a:pt x="80717" y="369340"/>
                      <a:pt x="72381" y="361106"/>
                    </a:cubicBezTo>
                    <a:cubicBezTo>
                      <a:pt x="65838" y="354394"/>
                      <a:pt x="65838" y="343833"/>
                      <a:pt x="72381" y="337210"/>
                    </a:cubicBezTo>
                    <a:lnTo>
                      <a:pt x="221529" y="188105"/>
                    </a:lnTo>
                    <a:cubicBezTo>
                      <a:pt x="227893" y="181751"/>
                      <a:pt x="239097" y="181751"/>
                      <a:pt x="245461" y="188105"/>
                    </a:cubicBezTo>
                    <a:lnTo>
                      <a:pt x="320125" y="262658"/>
                    </a:lnTo>
                    <a:lnTo>
                      <a:pt x="481911" y="101113"/>
                    </a:lnTo>
                    <a:lnTo>
                      <a:pt x="424725" y="101113"/>
                    </a:lnTo>
                    <a:cubicBezTo>
                      <a:pt x="415404" y="101113"/>
                      <a:pt x="407875" y="93595"/>
                      <a:pt x="407875" y="84287"/>
                    </a:cubicBezTo>
                    <a:cubicBezTo>
                      <a:pt x="407875" y="74979"/>
                      <a:pt x="415404" y="67461"/>
                      <a:pt x="424725" y="67461"/>
                    </a:cubicBezTo>
                    <a:close/>
                    <a:moveTo>
                      <a:pt x="33697" y="33647"/>
                    </a:moveTo>
                    <a:lnTo>
                      <a:pt x="33697" y="399644"/>
                    </a:lnTo>
                    <a:lnTo>
                      <a:pt x="573307" y="399644"/>
                    </a:lnTo>
                    <a:lnTo>
                      <a:pt x="573307" y="33647"/>
                    </a:lnTo>
                    <a:close/>
                    <a:moveTo>
                      <a:pt x="16849" y="0"/>
                    </a:moveTo>
                    <a:lnTo>
                      <a:pt x="590155" y="0"/>
                    </a:lnTo>
                    <a:cubicBezTo>
                      <a:pt x="599476" y="0"/>
                      <a:pt x="607004" y="7517"/>
                      <a:pt x="607004" y="16823"/>
                    </a:cubicBezTo>
                    <a:lnTo>
                      <a:pt x="607004" y="416468"/>
                    </a:lnTo>
                    <a:cubicBezTo>
                      <a:pt x="607004" y="425774"/>
                      <a:pt x="599476" y="433291"/>
                      <a:pt x="590155" y="433291"/>
                    </a:cubicBezTo>
                    <a:lnTo>
                      <a:pt x="320396" y="433291"/>
                    </a:lnTo>
                    <a:lnTo>
                      <a:pt x="320396" y="503448"/>
                    </a:lnTo>
                    <a:cubicBezTo>
                      <a:pt x="369598" y="508191"/>
                      <a:pt x="416290" y="533694"/>
                      <a:pt x="456441" y="577990"/>
                    </a:cubicBezTo>
                    <a:cubicBezTo>
                      <a:pt x="462714" y="584791"/>
                      <a:pt x="462176" y="595529"/>
                      <a:pt x="455276" y="601704"/>
                    </a:cubicBezTo>
                    <a:cubicBezTo>
                      <a:pt x="448375" y="607968"/>
                      <a:pt x="437710" y="607431"/>
                      <a:pt x="431526" y="600540"/>
                    </a:cubicBezTo>
                    <a:cubicBezTo>
                      <a:pt x="398008" y="563672"/>
                      <a:pt x="359919" y="541927"/>
                      <a:pt x="320396" y="537184"/>
                    </a:cubicBezTo>
                    <a:lnTo>
                      <a:pt x="320396" y="589175"/>
                    </a:lnTo>
                    <a:cubicBezTo>
                      <a:pt x="320396" y="598482"/>
                      <a:pt x="312868" y="605999"/>
                      <a:pt x="303547" y="605999"/>
                    </a:cubicBezTo>
                    <a:cubicBezTo>
                      <a:pt x="294226" y="605999"/>
                      <a:pt x="286698" y="598482"/>
                      <a:pt x="286698" y="589175"/>
                    </a:cubicBezTo>
                    <a:lnTo>
                      <a:pt x="286698" y="537184"/>
                    </a:lnTo>
                    <a:cubicBezTo>
                      <a:pt x="247086" y="542106"/>
                      <a:pt x="208997" y="563672"/>
                      <a:pt x="175568" y="600540"/>
                    </a:cubicBezTo>
                    <a:cubicBezTo>
                      <a:pt x="172162" y="604209"/>
                      <a:pt x="159436" y="608415"/>
                      <a:pt x="151729" y="601704"/>
                    </a:cubicBezTo>
                    <a:cubicBezTo>
                      <a:pt x="144828" y="595619"/>
                      <a:pt x="144380" y="584880"/>
                      <a:pt x="150564" y="577990"/>
                    </a:cubicBezTo>
                    <a:cubicBezTo>
                      <a:pt x="190714" y="533605"/>
                      <a:pt x="237407" y="508191"/>
                      <a:pt x="286698" y="503448"/>
                    </a:cubicBezTo>
                    <a:lnTo>
                      <a:pt x="286698" y="433291"/>
                    </a:lnTo>
                    <a:lnTo>
                      <a:pt x="16849" y="433291"/>
                    </a:lnTo>
                    <a:cubicBezTo>
                      <a:pt x="7528" y="433291"/>
                      <a:pt x="0" y="425774"/>
                      <a:pt x="0" y="416468"/>
                    </a:cubicBezTo>
                    <a:lnTo>
                      <a:pt x="0" y="16823"/>
                    </a:lnTo>
                    <a:cubicBezTo>
                      <a:pt x="0" y="7517"/>
                      <a:pt x="7528" y="0"/>
                      <a:pt x="16849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5962690" y="2774373"/>
              <a:ext cx="2460482" cy="671612"/>
              <a:chOff x="8328248" y="4826571"/>
              <a:chExt cx="3280643" cy="895483"/>
            </a:xfrm>
          </p:grpSpPr>
          <p:sp>
            <p:nvSpPr>
              <p:cNvPr id="11" name="ïṧḷïḓê-Rectangle 10"/>
              <p:cNvSpPr/>
              <p:nvPr/>
            </p:nvSpPr>
            <p:spPr bwMode="auto">
              <a:xfrm>
                <a:off x="8966795" y="5164655"/>
                <a:ext cx="264209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t" anchorCtr="0">
                <a:normAutofit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点击输入替换内容</a:t>
                </a:r>
                <a:endParaRPr lang="en-US" altLang="zh-CN" sz="10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点击输入替换内容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2" name="ïṧḷïḓê-文本框 25"/>
              <p:cNvSpPr txBox="1"/>
              <p:nvPr/>
            </p:nvSpPr>
            <p:spPr bwMode="auto">
              <a:xfrm>
                <a:off x="8966795" y="4826571"/>
                <a:ext cx="2642096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normAutofit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dirty="0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  <p:sp>
            <p:nvSpPr>
              <p:cNvPr id="13" name="ïṧḷïḓê-Freeform 12"/>
              <p:cNvSpPr/>
              <p:nvPr/>
            </p:nvSpPr>
            <p:spPr bwMode="auto">
              <a:xfrm>
                <a:off x="8328248" y="4915401"/>
                <a:ext cx="461080" cy="460366"/>
              </a:xfrm>
              <a:custGeom>
                <a:avLst/>
                <a:gdLst>
                  <a:gd name="connsiteX0" fmla="*/ 12438 w 608556"/>
                  <a:gd name="connsiteY0" fmla="*/ 316909 h 607614"/>
                  <a:gd name="connsiteX1" fmla="*/ 596024 w 608556"/>
                  <a:gd name="connsiteY1" fmla="*/ 316909 h 607614"/>
                  <a:gd name="connsiteX2" fmla="*/ 608556 w 608556"/>
                  <a:gd name="connsiteY2" fmla="*/ 329424 h 607614"/>
                  <a:gd name="connsiteX3" fmla="*/ 596024 w 608556"/>
                  <a:gd name="connsiteY3" fmla="*/ 341846 h 607614"/>
                  <a:gd name="connsiteX4" fmla="*/ 316764 w 608556"/>
                  <a:gd name="connsiteY4" fmla="*/ 341846 h 607614"/>
                  <a:gd name="connsiteX5" fmla="*/ 316764 w 608556"/>
                  <a:gd name="connsiteY5" fmla="*/ 500244 h 607614"/>
                  <a:gd name="connsiteX6" fmla="*/ 414495 w 608556"/>
                  <a:gd name="connsiteY6" fmla="*/ 585795 h 607614"/>
                  <a:gd name="connsiteX7" fmla="*/ 415618 w 608556"/>
                  <a:gd name="connsiteY7" fmla="*/ 603353 h 607614"/>
                  <a:gd name="connsiteX8" fmla="*/ 406265 w 608556"/>
                  <a:gd name="connsiteY8" fmla="*/ 607556 h 607614"/>
                  <a:gd name="connsiteX9" fmla="*/ 398035 w 608556"/>
                  <a:gd name="connsiteY9" fmla="*/ 604474 h 607614"/>
                  <a:gd name="connsiteX10" fmla="*/ 316764 w 608556"/>
                  <a:gd name="connsiteY10" fmla="*/ 533400 h 607614"/>
                  <a:gd name="connsiteX11" fmla="*/ 316764 w 608556"/>
                  <a:gd name="connsiteY11" fmla="*/ 594107 h 607614"/>
                  <a:gd name="connsiteX12" fmla="*/ 304231 w 608556"/>
                  <a:gd name="connsiteY12" fmla="*/ 606622 h 607614"/>
                  <a:gd name="connsiteX13" fmla="*/ 291793 w 608556"/>
                  <a:gd name="connsiteY13" fmla="*/ 594107 h 607614"/>
                  <a:gd name="connsiteX14" fmla="*/ 291793 w 608556"/>
                  <a:gd name="connsiteY14" fmla="*/ 533400 h 607614"/>
                  <a:gd name="connsiteX15" fmla="*/ 210521 w 608556"/>
                  <a:gd name="connsiteY15" fmla="*/ 604474 h 607614"/>
                  <a:gd name="connsiteX16" fmla="*/ 192938 w 608556"/>
                  <a:gd name="connsiteY16" fmla="*/ 603353 h 607614"/>
                  <a:gd name="connsiteX17" fmla="*/ 194061 w 608556"/>
                  <a:gd name="connsiteY17" fmla="*/ 585795 h 607614"/>
                  <a:gd name="connsiteX18" fmla="*/ 291793 w 608556"/>
                  <a:gd name="connsiteY18" fmla="*/ 500244 h 607614"/>
                  <a:gd name="connsiteX19" fmla="*/ 291793 w 608556"/>
                  <a:gd name="connsiteY19" fmla="*/ 341846 h 607614"/>
                  <a:gd name="connsiteX20" fmla="*/ 12438 w 608556"/>
                  <a:gd name="connsiteY20" fmla="*/ 341846 h 607614"/>
                  <a:gd name="connsiteX21" fmla="*/ 0 w 608556"/>
                  <a:gd name="connsiteY21" fmla="*/ 329424 h 607614"/>
                  <a:gd name="connsiteX22" fmla="*/ 12438 w 608556"/>
                  <a:gd name="connsiteY22" fmla="*/ 316909 h 607614"/>
                  <a:gd name="connsiteX23" fmla="*/ 278583 w 608556"/>
                  <a:gd name="connsiteY23" fmla="*/ 124789 h 607614"/>
                  <a:gd name="connsiteX24" fmla="*/ 278583 w 608556"/>
                  <a:gd name="connsiteY24" fmla="*/ 169701 h 607614"/>
                  <a:gd name="connsiteX25" fmla="*/ 317489 w 608556"/>
                  <a:gd name="connsiteY25" fmla="*/ 150466 h 607614"/>
                  <a:gd name="connsiteX26" fmla="*/ 260252 w 608556"/>
                  <a:gd name="connsiteY26" fmla="*/ 90708 h 607614"/>
                  <a:gd name="connsiteX27" fmla="*/ 272972 w 608556"/>
                  <a:gd name="connsiteY27" fmla="*/ 91268 h 607614"/>
                  <a:gd name="connsiteX28" fmla="*/ 349287 w 608556"/>
                  <a:gd name="connsiteY28" fmla="*/ 141596 h 607614"/>
                  <a:gd name="connsiteX29" fmla="*/ 354898 w 608556"/>
                  <a:gd name="connsiteY29" fmla="*/ 152801 h 607614"/>
                  <a:gd name="connsiteX30" fmla="*/ 347977 w 608556"/>
                  <a:gd name="connsiteY30" fmla="*/ 163165 h 607614"/>
                  <a:gd name="connsiteX31" fmla="*/ 271662 w 608556"/>
                  <a:gd name="connsiteY31" fmla="*/ 201075 h 607614"/>
                  <a:gd name="connsiteX32" fmla="*/ 266051 w 608556"/>
                  <a:gd name="connsiteY32" fmla="*/ 202382 h 607614"/>
                  <a:gd name="connsiteX33" fmla="*/ 259504 w 608556"/>
                  <a:gd name="connsiteY33" fmla="*/ 200515 h 607614"/>
                  <a:gd name="connsiteX34" fmla="*/ 253612 w 608556"/>
                  <a:gd name="connsiteY34" fmla="*/ 189870 h 607614"/>
                  <a:gd name="connsiteX35" fmla="*/ 253612 w 608556"/>
                  <a:gd name="connsiteY35" fmla="*/ 101632 h 607614"/>
                  <a:gd name="connsiteX36" fmla="*/ 260252 w 608556"/>
                  <a:gd name="connsiteY36" fmla="*/ 90708 h 607614"/>
                  <a:gd name="connsiteX37" fmla="*/ 87934 w 608556"/>
                  <a:gd name="connsiteY37" fmla="*/ 24932 h 607614"/>
                  <a:gd name="connsiteX38" fmla="*/ 87934 w 608556"/>
                  <a:gd name="connsiteY38" fmla="*/ 265656 h 607614"/>
                  <a:gd name="connsiteX39" fmla="*/ 520692 w 608556"/>
                  <a:gd name="connsiteY39" fmla="*/ 265656 h 607614"/>
                  <a:gd name="connsiteX40" fmla="*/ 520692 w 608556"/>
                  <a:gd name="connsiteY40" fmla="*/ 24932 h 607614"/>
                  <a:gd name="connsiteX41" fmla="*/ 75310 w 608556"/>
                  <a:gd name="connsiteY41" fmla="*/ 0 h 607614"/>
                  <a:gd name="connsiteX42" fmla="*/ 533035 w 608556"/>
                  <a:gd name="connsiteY42" fmla="*/ 0 h 607614"/>
                  <a:gd name="connsiteX43" fmla="*/ 545471 w 608556"/>
                  <a:gd name="connsiteY43" fmla="*/ 12419 h 607614"/>
                  <a:gd name="connsiteX44" fmla="*/ 545471 w 608556"/>
                  <a:gd name="connsiteY44" fmla="*/ 278076 h 607614"/>
                  <a:gd name="connsiteX45" fmla="*/ 533035 w 608556"/>
                  <a:gd name="connsiteY45" fmla="*/ 290588 h 607614"/>
                  <a:gd name="connsiteX46" fmla="*/ 75310 w 608556"/>
                  <a:gd name="connsiteY46" fmla="*/ 290588 h 607614"/>
                  <a:gd name="connsiteX47" fmla="*/ 62874 w 608556"/>
                  <a:gd name="connsiteY47" fmla="*/ 278076 h 607614"/>
                  <a:gd name="connsiteX48" fmla="*/ 62874 w 608556"/>
                  <a:gd name="connsiteY48" fmla="*/ 12419 h 607614"/>
                  <a:gd name="connsiteX49" fmla="*/ 75310 w 608556"/>
                  <a:gd name="connsiteY49" fmla="*/ 0 h 6076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08556" h="607614">
                    <a:moveTo>
                      <a:pt x="12438" y="316909"/>
                    </a:moveTo>
                    <a:lnTo>
                      <a:pt x="596024" y="316909"/>
                    </a:lnTo>
                    <a:cubicBezTo>
                      <a:pt x="602945" y="316909"/>
                      <a:pt x="608556" y="322513"/>
                      <a:pt x="608556" y="329424"/>
                    </a:cubicBezTo>
                    <a:cubicBezTo>
                      <a:pt x="608556" y="336242"/>
                      <a:pt x="602945" y="341846"/>
                      <a:pt x="596024" y="341846"/>
                    </a:cubicBezTo>
                    <a:lnTo>
                      <a:pt x="316764" y="341846"/>
                    </a:lnTo>
                    <a:lnTo>
                      <a:pt x="316764" y="500244"/>
                    </a:lnTo>
                    <a:lnTo>
                      <a:pt x="414495" y="585795"/>
                    </a:lnTo>
                    <a:cubicBezTo>
                      <a:pt x="419639" y="590278"/>
                      <a:pt x="420107" y="598123"/>
                      <a:pt x="415618" y="603353"/>
                    </a:cubicBezTo>
                    <a:cubicBezTo>
                      <a:pt x="413280" y="606061"/>
                      <a:pt x="409726" y="607556"/>
                      <a:pt x="406265" y="607556"/>
                    </a:cubicBezTo>
                    <a:cubicBezTo>
                      <a:pt x="403273" y="607556"/>
                      <a:pt x="400373" y="606622"/>
                      <a:pt x="398035" y="604474"/>
                    </a:cubicBezTo>
                    <a:lnTo>
                      <a:pt x="316764" y="533400"/>
                    </a:lnTo>
                    <a:lnTo>
                      <a:pt x="316764" y="594107"/>
                    </a:lnTo>
                    <a:cubicBezTo>
                      <a:pt x="316764" y="601018"/>
                      <a:pt x="311152" y="606622"/>
                      <a:pt x="304231" y="606622"/>
                    </a:cubicBezTo>
                    <a:cubicBezTo>
                      <a:pt x="297404" y="606622"/>
                      <a:pt x="291793" y="601018"/>
                      <a:pt x="291793" y="594107"/>
                    </a:cubicBezTo>
                    <a:lnTo>
                      <a:pt x="291793" y="533400"/>
                    </a:lnTo>
                    <a:lnTo>
                      <a:pt x="210521" y="604474"/>
                    </a:lnTo>
                    <a:cubicBezTo>
                      <a:pt x="205377" y="609050"/>
                      <a:pt x="197427" y="608583"/>
                      <a:pt x="192938" y="603353"/>
                    </a:cubicBezTo>
                    <a:cubicBezTo>
                      <a:pt x="188262" y="598216"/>
                      <a:pt x="188823" y="590278"/>
                      <a:pt x="194061" y="585795"/>
                    </a:cubicBezTo>
                    <a:lnTo>
                      <a:pt x="291793" y="500244"/>
                    </a:lnTo>
                    <a:lnTo>
                      <a:pt x="291793" y="341846"/>
                    </a:lnTo>
                    <a:lnTo>
                      <a:pt x="12438" y="341846"/>
                    </a:lnTo>
                    <a:cubicBezTo>
                      <a:pt x="5611" y="341846"/>
                      <a:pt x="0" y="336242"/>
                      <a:pt x="0" y="329424"/>
                    </a:cubicBezTo>
                    <a:cubicBezTo>
                      <a:pt x="0" y="322513"/>
                      <a:pt x="5611" y="316909"/>
                      <a:pt x="12438" y="316909"/>
                    </a:cubicBezTo>
                    <a:close/>
                    <a:moveTo>
                      <a:pt x="278583" y="124789"/>
                    </a:moveTo>
                    <a:lnTo>
                      <a:pt x="278583" y="169701"/>
                    </a:lnTo>
                    <a:lnTo>
                      <a:pt x="317489" y="150466"/>
                    </a:lnTo>
                    <a:close/>
                    <a:moveTo>
                      <a:pt x="260252" y="90708"/>
                    </a:moveTo>
                    <a:cubicBezTo>
                      <a:pt x="264180" y="88560"/>
                      <a:pt x="269231" y="88653"/>
                      <a:pt x="272972" y="91268"/>
                    </a:cubicBezTo>
                    <a:lnTo>
                      <a:pt x="349287" y="141596"/>
                    </a:lnTo>
                    <a:cubicBezTo>
                      <a:pt x="353028" y="144117"/>
                      <a:pt x="355085" y="148319"/>
                      <a:pt x="354898" y="152801"/>
                    </a:cubicBezTo>
                    <a:cubicBezTo>
                      <a:pt x="354618" y="157283"/>
                      <a:pt x="351999" y="161111"/>
                      <a:pt x="347977" y="163165"/>
                    </a:cubicBezTo>
                    <a:lnTo>
                      <a:pt x="271662" y="201075"/>
                    </a:lnTo>
                    <a:cubicBezTo>
                      <a:pt x="269979" y="202009"/>
                      <a:pt x="267921" y="202382"/>
                      <a:pt x="266051" y="202382"/>
                    </a:cubicBezTo>
                    <a:cubicBezTo>
                      <a:pt x="263806" y="202382"/>
                      <a:pt x="261468" y="201728"/>
                      <a:pt x="259504" y="200515"/>
                    </a:cubicBezTo>
                    <a:cubicBezTo>
                      <a:pt x="255857" y="198274"/>
                      <a:pt x="253612" y="194259"/>
                      <a:pt x="253612" y="189870"/>
                    </a:cubicBezTo>
                    <a:lnTo>
                      <a:pt x="253612" y="101632"/>
                    </a:lnTo>
                    <a:cubicBezTo>
                      <a:pt x="253612" y="97057"/>
                      <a:pt x="256137" y="92762"/>
                      <a:pt x="260252" y="90708"/>
                    </a:cubicBezTo>
                    <a:close/>
                    <a:moveTo>
                      <a:pt x="87934" y="24932"/>
                    </a:moveTo>
                    <a:lnTo>
                      <a:pt x="87934" y="265656"/>
                    </a:lnTo>
                    <a:lnTo>
                      <a:pt x="520692" y="265656"/>
                    </a:lnTo>
                    <a:lnTo>
                      <a:pt x="520692" y="24932"/>
                    </a:lnTo>
                    <a:close/>
                    <a:moveTo>
                      <a:pt x="75310" y="0"/>
                    </a:moveTo>
                    <a:lnTo>
                      <a:pt x="533035" y="0"/>
                    </a:lnTo>
                    <a:cubicBezTo>
                      <a:pt x="539861" y="0"/>
                      <a:pt x="545471" y="5603"/>
                      <a:pt x="545471" y="12419"/>
                    </a:cubicBezTo>
                    <a:lnTo>
                      <a:pt x="545471" y="278076"/>
                    </a:lnTo>
                    <a:cubicBezTo>
                      <a:pt x="545471" y="284985"/>
                      <a:pt x="540048" y="290588"/>
                      <a:pt x="533035" y="290588"/>
                    </a:cubicBezTo>
                    <a:lnTo>
                      <a:pt x="75310" y="290588"/>
                    </a:lnTo>
                    <a:cubicBezTo>
                      <a:pt x="68484" y="290588"/>
                      <a:pt x="62874" y="284985"/>
                      <a:pt x="62874" y="278076"/>
                    </a:cubicBezTo>
                    <a:lnTo>
                      <a:pt x="62874" y="12419"/>
                    </a:lnTo>
                    <a:cubicBezTo>
                      <a:pt x="62874" y="5603"/>
                      <a:pt x="68484" y="0"/>
                      <a:pt x="7531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8" name="Title 1"/>
          <p:cNvSpPr txBox="1"/>
          <p:nvPr/>
        </p:nvSpPr>
        <p:spPr>
          <a:xfrm>
            <a:off x="475338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945" y="234950"/>
            <a:ext cx="8024400" cy="4988570"/>
          </a:xfrm>
          <a:prstGeom prst="rect">
            <a:avLst/>
          </a:prstGeom>
        </p:spPr>
      </p:pic>
      <p:sp>
        <p:nvSpPr>
          <p:cNvPr id="10" name="TextBox 7"/>
          <p:cNvSpPr>
            <a:spLocks noChangeArrowheads="1"/>
          </p:cNvSpPr>
          <p:nvPr/>
        </p:nvSpPr>
        <p:spPr bwMode="auto">
          <a:xfrm>
            <a:off x="2107720" y="3087419"/>
            <a:ext cx="4912552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成功项目展示</a:t>
            </a:r>
          </a:p>
        </p:txBody>
      </p:sp>
      <p:sp>
        <p:nvSpPr>
          <p:cNvPr id="11" name="矩形 10"/>
          <p:cNvSpPr/>
          <p:nvPr/>
        </p:nvSpPr>
        <p:spPr>
          <a:xfrm>
            <a:off x="4140200" y="1981835"/>
            <a:ext cx="1495425" cy="1322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000" spc="300" dirty="0">
                <a:latin typeface="Agency FB" panose="020B0503020202020204" pitchFamily="34" charset="0"/>
                <a:cs typeface="+mn-ea"/>
                <a:sym typeface="+mn-lt"/>
              </a:rPr>
              <a:t>03</a:t>
            </a:r>
            <a:endParaRPr lang="zh-CN" altLang="en-US" sz="8000" spc="300" dirty="0">
              <a:latin typeface="Agency FB" panose="020B0503020202020204" pitchFamily="34" charset="0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eb71ab9f-326c-4dca-abb7-7879d6cb945a"/>
          <p:cNvGrpSpPr>
            <a:grpSpLocks noChangeAspect="1"/>
          </p:cNvGrpSpPr>
          <p:nvPr/>
        </p:nvGrpSpPr>
        <p:grpSpPr>
          <a:xfrm>
            <a:off x="1055600" y="1077317"/>
            <a:ext cx="7032801" cy="3378001"/>
            <a:chOff x="1334283" y="1436425"/>
            <a:chExt cx="9377068" cy="4504001"/>
          </a:xfrm>
        </p:grpSpPr>
        <p:sp>
          <p:nvSpPr>
            <p:cNvPr id="4" name="Freeform: Shape 2"/>
            <p:cNvSpPr/>
            <p:nvPr/>
          </p:nvSpPr>
          <p:spPr bwMode="auto">
            <a:xfrm>
              <a:off x="3746502" y="1763713"/>
              <a:ext cx="4781551" cy="4176712"/>
            </a:xfrm>
            <a:custGeom>
              <a:avLst/>
              <a:gdLst>
                <a:gd name="T0" fmla="*/ 1199 w 1272"/>
                <a:gd name="T1" fmla="*/ 585 h 1111"/>
                <a:gd name="T2" fmla="*/ 1228 w 1272"/>
                <a:gd name="T3" fmla="*/ 365 h 1111"/>
                <a:gd name="T4" fmla="*/ 1070 w 1272"/>
                <a:gd name="T5" fmla="*/ 234 h 1111"/>
                <a:gd name="T6" fmla="*/ 845 w 1272"/>
                <a:gd name="T7" fmla="*/ 20 h 1111"/>
                <a:gd name="T8" fmla="*/ 603 w 1272"/>
                <a:gd name="T9" fmla="*/ 59 h 1111"/>
                <a:gd name="T10" fmla="*/ 469 w 1272"/>
                <a:gd name="T11" fmla="*/ 46 h 1111"/>
                <a:gd name="T12" fmla="*/ 381 w 1272"/>
                <a:gd name="T13" fmla="*/ 111 h 1111"/>
                <a:gd name="T14" fmla="*/ 198 w 1272"/>
                <a:gd name="T15" fmla="*/ 161 h 1111"/>
                <a:gd name="T16" fmla="*/ 108 w 1272"/>
                <a:gd name="T17" fmla="*/ 317 h 1111"/>
                <a:gd name="T18" fmla="*/ 5 w 1272"/>
                <a:gd name="T19" fmla="*/ 433 h 1111"/>
                <a:gd name="T20" fmla="*/ 33 w 1272"/>
                <a:gd name="T21" fmla="*/ 534 h 1111"/>
                <a:gd name="T22" fmla="*/ 38 w 1272"/>
                <a:gd name="T23" fmla="*/ 670 h 1111"/>
                <a:gd name="T24" fmla="*/ 319 w 1272"/>
                <a:gd name="T25" fmla="*/ 771 h 1111"/>
                <a:gd name="T26" fmla="*/ 344 w 1272"/>
                <a:gd name="T27" fmla="*/ 759 h 1111"/>
                <a:gd name="T28" fmla="*/ 349 w 1272"/>
                <a:gd name="T29" fmla="*/ 773 h 1111"/>
                <a:gd name="T30" fmla="*/ 630 w 1272"/>
                <a:gd name="T31" fmla="*/ 874 h 1111"/>
                <a:gd name="T32" fmla="*/ 641 w 1272"/>
                <a:gd name="T33" fmla="*/ 869 h 1111"/>
                <a:gd name="T34" fmla="*/ 768 w 1272"/>
                <a:gd name="T35" fmla="*/ 901 h 1111"/>
                <a:gd name="T36" fmla="*/ 790 w 1272"/>
                <a:gd name="T37" fmla="*/ 955 h 1111"/>
                <a:gd name="T38" fmla="*/ 1000 w 1272"/>
                <a:gd name="T39" fmla="*/ 1111 h 1111"/>
                <a:gd name="T40" fmla="*/ 1037 w 1272"/>
                <a:gd name="T41" fmla="*/ 1077 h 1111"/>
                <a:gd name="T42" fmla="*/ 1036 w 1272"/>
                <a:gd name="T43" fmla="*/ 1076 h 1111"/>
                <a:gd name="T44" fmla="*/ 906 w 1272"/>
                <a:gd name="T45" fmla="*/ 901 h 1111"/>
                <a:gd name="T46" fmla="*/ 907 w 1272"/>
                <a:gd name="T47" fmla="*/ 893 h 1111"/>
                <a:gd name="T48" fmla="*/ 1106 w 1272"/>
                <a:gd name="T49" fmla="*/ 904 h 1111"/>
                <a:gd name="T50" fmla="*/ 1228 w 1272"/>
                <a:gd name="T51" fmla="*/ 632 h 1111"/>
                <a:gd name="T52" fmla="*/ 1199 w 1272"/>
                <a:gd name="T53" fmla="*/ 585 h 1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72" h="1111">
                  <a:moveTo>
                    <a:pt x="1199" y="585"/>
                  </a:moveTo>
                  <a:cubicBezTo>
                    <a:pt x="1249" y="533"/>
                    <a:pt x="1263" y="446"/>
                    <a:pt x="1228" y="365"/>
                  </a:cubicBezTo>
                  <a:cubicBezTo>
                    <a:pt x="1197" y="291"/>
                    <a:pt x="1135" y="243"/>
                    <a:pt x="1070" y="234"/>
                  </a:cubicBezTo>
                  <a:cubicBezTo>
                    <a:pt x="1083" y="144"/>
                    <a:pt x="985" y="49"/>
                    <a:pt x="845" y="20"/>
                  </a:cubicBezTo>
                  <a:cubicBezTo>
                    <a:pt x="749" y="0"/>
                    <a:pt x="657" y="17"/>
                    <a:pt x="603" y="59"/>
                  </a:cubicBezTo>
                  <a:cubicBezTo>
                    <a:pt x="563" y="37"/>
                    <a:pt x="515" y="31"/>
                    <a:pt x="469" y="46"/>
                  </a:cubicBezTo>
                  <a:cubicBezTo>
                    <a:pt x="432" y="58"/>
                    <a:pt x="401" y="82"/>
                    <a:pt x="381" y="111"/>
                  </a:cubicBezTo>
                  <a:cubicBezTo>
                    <a:pt x="323" y="99"/>
                    <a:pt x="255" y="116"/>
                    <a:pt x="198" y="161"/>
                  </a:cubicBezTo>
                  <a:cubicBezTo>
                    <a:pt x="144" y="203"/>
                    <a:pt x="113" y="261"/>
                    <a:pt x="108" y="317"/>
                  </a:cubicBezTo>
                  <a:cubicBezTo>
                    <a:pt x="54" y="331"/>
                    <a:pt x="12" y="375"/>
                    <a:pt x="5" y="433"/>
                  </a:cubicBezTo>
                  <a:cubicBezTo>
                    <a:pt x="0" y="470"/>
                    <a:pt x="11" y="506"/>
                    <a:pt x="33" y="534"/>
                  </a:cubicBezTo>
                  <a:cubicBezTo>
                    <a:pt x="19" y="578"/>
                    <a:pt x="20" y="625"/>
                    <a:pt x="38" y="670"/>
                  </a:cubicBezTo>
                  <a:cubicBezTo>
                    <a:pt x="82" y="773"/>
                    <a:pt x="208" y="818"/>
                    <a:pt x="319" y="771"/>
                  </a:cubicBezTo>
                  <a:cubicBezTo>
                    <a:pt x="327" y="767"/>
                    <a:pt x="336" y="763"/>
                    <a:pt x="344" y="759"/>
                  </a:cubicBezTo>
                  <a:cubicBezTo>
                    <a:pt x="346" y="763"/>
                    <a:pt x="347" y="768"/>
                    <a:pt x="349" y="773"/>
                  </a:cubicBezTo>
                  <a:cubicBezTo>
                    <a:pt x="393" y="876"/>
                    <a:pt x="519" y="921"/>
                    <a:pt x="630" y="874"/>
                  </a:cubicBezTo>
                  <a:cubicBezTo>
                    <a:pt x="633" y="873"/>
                    <a:pt x="637" y="871"/>
                    <a:pt x="641" y="869"/>
                  </a:cubicBezTo>
                  <a:cubicBezTo>
                    <a:pt x="671" y="902"/>
                    <a:pt x="721" y="916"/>
                    <a:pt x="768" y="901"/>
                  </a:cubicBezTo>
                  <a:cubicBezTo>
                    <a:pt x="774" y="920"/>
                    <a:pt x="781" y="938"/>
                    <a:pt x="790" y="955"/>
                  </a:cubicBezTo>
                  <a:cubicBezTo>
                    <a:pt x="837" y="1044"/>
                    <a:pt x="918" y="1100"/>
                    <a:pt x="1000" y="1111"/>
                  </a:cubicBezTo>
                  <a:cubicBezTo>
                    <a:pt x="1037" y="1077"/>
                    <a:pt x="1037" y="1077"/>
                    <a:pt x="1037" y="1077"/>
                  </a:cubicBezTo>
                  <a:cubicBezTo>
                    <a:pt x="1037" y="1077"/>
                    <a:pt x="1036" y="1076"/>
                    <a:pt x="1036" y="1076"/>
                  </a:cubicBezTo>
                  <a:cubicBezTo>
                    <a:pt x="961" y="1053"/>
                    <a:pt x="906" y="983"/>
                    <a:pt x="906" y="901"/>
                  </a:cubicBezTo>
                  <a:cubicBezTo>
                    <a:pt x="906" y="898"/>
                    <a:pt x="906" y="896"/>
                    <a:pt x="907" y="893"/>
                  </a:cubicBezTo>
                  <a:cubicBezTo>
                    <a:pt x="964" y="927"/>
                    <a:pt x="1038" y="933"/>
                    <a:pt x="1106" y="904"/>
                  </a:cubicBezTo>
                  <a:cubicBezTo>
                    <a:pt x="1217" y="857"/>
                    <a:pt x="1272" y="735"/>
                    <a:pt x="1228" y="632"/>
                  </a:cubicBezTo>
                  <a:cubicBezTo>
                    <a:pt x="1220" y="614"/>
                    <a:pt x="1211" y="599"/>
                    <a:pt x="1199" y="5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Freeform: Shape 3"/>
            <p:cNvSpPr/>
            <p:nvPr/>
          </p:nvSpPr>
          <p:spPr bwMode="auto">
            <a:xfrm>
              <a:off x="4697414" y="3200401"/>
              <a:ext cx="3830639" cy="2740025"/>
            </a:xfrm>
            <a:custGeom>
              <a:avLst/>
              <a:gdLst>
                <a:gd name="T0" fmla="*/ 853 w 1019"/>
                <a:gd name="T1" fmla="*/ 522 h 729"/>
                <a:gd name="T2" fmla="*/ 975 w 1019"/>
                <a:gd name="T3" fmla="*/ 250 h 729"/>
                <a:gd name="T4" fmla="*/ 946 w 1019"/>
                <a:gd name="T5" fmla="*/ 203 h 729"/>
                <a:gd name="T6" fmla="*/ 991 w 1019"/>
                <a:gd name="T7" fmla="*/ 110 h 729"/>
                <a:gd name="T8" fmla="*/ 580 w 1019"/>
                <a:gd name="T9" fmla="*/ 105 h 729"/>
                <a:gd name="T10" fmla="*/ 524 w 1019"/>
                <a:gd name="T11" fmla="*/ 258 h 729"/>
                <a:gd name="T12" fmla="*/ 505 w 1019"/>
                <a:gd name="T13" fmla="*/ 253 h 729"/>
                <a:gd name="T14" fmla="*/ 0 w 1019"/>
                <a:gd name="T15" fmla="*/ 406 h 729"/>
                <a:gd name="T16" fmla="*/ 66 w 1019"/>
                <a:gd name="T17" fmla="*/ 389 h 729"/>
                <a:gd name="T18" fmla="*/ 91 w 1019"/>
                <a:gd name="T19" fmla="*/ 377 h 729"/>
                <a:gd name="T20" fmla="*/ 96 w 1019"/>
                <a:gd name="T21" fmla="*/ 391 h 729"/>
                <a:gd name="T22" fmla="*/ 377 w 1019"/>
                <a:gd name="T23" fmla="*/ 492 h 729"/>
                <a:gd name="T24" fmla="*/ 388 w 1019"/>
                <a:gd name="T25" fmla="*/ 487 h 729"/>
                <a:gd name="T26" fmla="*/ 515 w 1019"/>
                <a:gd name="T27" fmla="*/ 519 h 729"/>
                <a:gd name="T28" fmla="*/ 537 w 1019"/>
                <a:gd name="T29" fmla="*/ 573 h 729"/>
                <a:gd name="T30" fmla="*/ 747 w 1019"/>
                <a:gd name="T31" fmla="*/ 729 h 729"/>
                <a:gd name="T32" fmla="*/ 784 w 1019"/>
                <a:gd name="T33" fmla="*/ 695 h 729"/>
                <a:gd name="T34" fmla="*/ 783 w 1019"/>
                <a:gd name="T35" fmla="*/ 694 h 729"/>
                <a:gd name="T36" fmla="*/ 653 w 1019"/>
                <a:gd name="T37" fmla="*/ 519 h 729"/>
                <a:gd name="T38" fmla="*/ 654 w 1019"/>
                <a:gd name="T39" fmla="*/ 511 h 729"/>
                <a:gd name="T40" fmla="*/ 853 w 1019"/>
                <a:gd name="T41" fmla="*/ 522 h 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19" h="729">
                  <a:moveTo>
                    <a:pt x="853" y="522"/>
                  </a:moveTo>
                  <a:cubicBezTo>
                    <a:pt x="964" y="475"/>
                    <a:pt x="1019" y="353"/>
                    <a:pt x="975" y="250"/>
                  </a:cubicBezTo>
                  <a:cubicBezTo>
                    <a:pt x="967" y="232"/>
                    <a:pt x="958" y="217"/>
                    <a:pt x="946" y="203"/>
                  </a:cubicBezTo>
                  <a:cubicBezTo>
                    <a:pt x="969" y="178"/>
                    <a:pt x="985" y="146"/>
                    <a:pt x="991" y="110"/>
                  </a:cubicBezTo>
                  <a:cubicBezTo>
                    <a:pt x="851" y="5"/>
                    <a:pt x="673" y="0"/>
                    <a:pt x="580" y="105"/>
                  </a:cubicBezTo>
                  <a:cubicBezTo>
                    <a:pt x="543" y="147"/>
                    <a:pt x="524" y="200"/>
                    <a:pt x="524" y="258"/>
                  </a:cubicBezTo>
                  <a:cubicBezTo>
                    <a:pt x="518" y="256"/>
                    <a:pt x="511" y="255"/>
                    <a:pt x="505" y="253"/>
                  </a:cubicBezTo>
                  <a:cubicBezTo>
                    <a:pt x="294" y="202"/>
                    <a:pt x="90" y="270"/>
                    <a:pt x="0" y="406"/>
                  </a:cubicBezTo>
                  <a:cubicBezTo>
                    <a:pt x="22" y="404"/>
                    <a:pt x="44" y="398"/>
                    <a:pt x="66" y="389"/>
                  </a:cubicBezTo>
                  <a:cubicBezTo>
                    <a:pt x="74" y="385"/>
                    <a:pt x="83" y="381"/>
                    <a:pt x="91" y="377"/>
                  </a:cubicBezTo>
                  <a:cubicBezTo>
                    <a:pt x="93" y="381"/>
                    <a:pt x="94" y="386"/>
                    <a:pt x="96" y="391"/>
                  </a:cubicBezTo>
                  <a:cubicBezTo>
                    <a:pt x="140" y="494"/>
                    <a:pt x="266" y="539"/>
                    <a:pt x="377" y="492"/>
                  </a:cubicBezTo>
                  <a:cubicBezTo>
                    <a:pt x="380" y="491"/>
                    <a:pt x="384" y="489"/>
                    <a:pt x="388" y="487"/>
                  </a:cubicBezTo>
                  <a:cubicBezTo>
                    <a:pt x="418" y="520"/>
                    <a:pt x="468" y="534"/>
                    <a:pt x="515" y="519"/>
                  </a:cubicBezTo>
                  <a:cubicBezTo>
                    <a:pt x="521" y="538"/>
                    <a:pt x="528" y="556"/>
                    <a:pt x="537" y="573"/>
                  </a:cubicBezTo>
                  <a:cubicBezTo>
                    <a:pt x="584" y="662"/>
                    <a:pt x="665" y="718"/>
                    <a:pt x="747" y="729"/>
                  </a:cubicBezTo>
                  <a:cubicBezTo>
                    <a:pt x="784" y="695"/>
                    <a:pt x="784" y="695"/>
                    <a:pt x="784" y="695"/>
                  </a:cubicBezTo>
                  <a:cubicBezTo>
                    <a:pt x="784" y="695"/>
                    <a:pt x="783" y="694"/>
                    <a:pt x="783" y="694"/>
                  </a:cubicBezTo>
                  <a:cubicBezTo>
                    <a:pt x="708" y="671"/>
                    <a:pt x="653" y="601"/>
                    <a:pt x="653" y="519"/>
                  </a:cubicBezTo>
                  <a:cubicBezTo>
                    <a:pt x="653" y="516"/>
                    <a:pt x="653" y="514"/>
                    <a:pt x="654" y="511"/>
                  </a:cubicBezTo>
                  <a:cubicBezTo>
                    <a:pt x="711" y="545"/>
                    <a:pt x="785" y="551"/>
                    <a:pt x="853" y="522"/>
                  </a:cubicBezTo>
                  <a:close/>
                </a:path>
              </a:pathLst>
            </a:custGeom>
            <a:solidFill>
              <a:schemeClr val="accent4"/>
            </a:solidFill>
            <a:ln w="87313" cap="flat">
              <a:solidFill>
                <a:srgbClr val="FFFFFF"/>
              </a:solidFill>
              <a:prstDash val="solid"/>
              <a:miter lim="8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Freeform: Shape 4"/>
            <p:cNvSpPr/>
            <p:nvPr/>
          </p:nvSpPr>
          <p:spPr bwMode="auto">
            <a:xfrm>
              <a:off x="5664202" y="1763713"/>
              <a:ext cx="2830513" cy="2940051"/>
            </a:xfrm>
            <a:custGeom>
              <a:avLst/>
              <a:gdLst>
                <a:gd name="T0" fmla="*/ 718 w 753"/>
                <a:gd name="T1" fmla="*/ 632 h 782"/>
                <a:gd name="T2" fmla="*/ 689 w 753"/>
                <a:gd name="T3" fmla="*/ 585 h 782"/>
                <a:gd name="T4" fmla="*/ 718 w 753"/>
                <a:gd name="T5" fmla="*/ 365 h 782"/>
                <a:gd name="T6" fmla="*/ 560 w 753"/>
                <a:gd name="T7" fmla="*/ 234 h 782"/>
                <a:gd name="T8" fmla="*/ 335 w 753"/>
                <a:gd name="T9" fmla="*/ 20 h 782"/>
                <a:gd name="T10" fmla="*/ 93 w 753"/>
                <a:gd name="T11" fmla="*/ 59 h 782"/>
                <a:gd name="T12" fmla="*/ 36 w 753"/>
                <a:gd name="T13" fmla="*/ 146 h 782"/>
                <a:gd name="T14" fmla="*/ 233 w 753"/>
                <a:gd name="T15" fmla="*/ 450 h 782"/>
                <a:gd name="T16" fmla="*/ 362 w 753"/>
                <a:gd name="T17" fmla="*/ 458 h 782"/>
                <a:gd name="T18" fmla="*/ 406 w 753"/>
                <a:gd name="T19" fmla="*/ 614 h 782"/>
                <a:gd name="T20" fmla="*/ 489 w 753"/>
                <a:gd name="T21" fmla="*/ 667 h 782"/>
                <a:gd name="T22" fmla="*/ 590 w 753"/>
                <a:gd name="T23" fmla="*/ 777 h 782"/>
                <a:gd name="T24" fmla="*/ 732 w 753"/>
                <a:gd name="T25" fmla="*/ 689 h 782"/>
                <a:gd name="T26" fmla="*/ 718 w 753"/>
                <a:gd name="T27" fmla="*/ 632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53" h="782">
                  <a:moveTo>
                    <a:pt x="718" y="632"/>
                  </a:moveTo>
                  <a:cubicBezTo>
                    <a:pt x="710" y="614"/>
                    <a:pt x="701" y="599"/>
                    <a:pt x="689" y="585"/>
                  </a:cubicBezTo>
                  <a:cubicBezTo>
                    <a:pt x="739" y="533"/>
                    <a:pt x="753" y="446"/>
                    <a:pt x="718" y="365"/>
                  </a:cubicBezTo>
                  <a:cubicBezTo>
                    <a:pt x="687" y="291"/>
                    <a:pt x="625" y="243"/>
                    <a:pt x="560" y="234"/>
                  </a:cubicBezTo>
                  <a:cubicBezTo>
                    <a:pt x="573" y="144"/>
                    <a:pt x="475" y="49"/>
                    <a:pt x="335" y="20"/>
                  </a:cubicBezTo>
                  <a:cubicBezTo>
                    <a:pt x="239" y="0"/>
                    <a:pt x="147" y="17"/>
                    <a:pt x="93" y="59"/>
                  </a:cubicBezTo>
                  <a:cubicBezTo>
                    <a:pt x="91" y="58"/>
                    <a:pt x="46" y="111"/>
                    <a:pt x="36" y="146"/>
                  </a:cubicBezTo>
                  <a:cubicBezTo>
                    <a:pt x="0" y="273"/>
                    <a:pt x="89" y="409"/>
                    <a:pt x="233" y="450"/>
                  </a:cubicBezTo>
                  <a:cubicBezTo>
                    <a:pt x="277" y="462"/>
                    <a:pt x="321" y="464"/>
                    <a:pt x="362" y="458"/>
                  </a:cubicBezTo>
                  <a:cubicBezTo>
                    <a:pt x="354" y="515"/>
                    <a:pt x="368" y="571"/>
                    <a:pt x="406" y="614"/>
                  </a:cubicBezTo>
                  <a:cubicBezTo>
                    <a:pt x="428" y="639"/>
                    <a:pt x="457" y="657"/>
                    <a:pt x="489" y="667"/>
                  </a:cubicBezTo>
                  <a:cubicBezTo>
                    <a:pt x="481" y="730"/>
                    <a:pt x="524" y="774"/>
                    <a:pt x="590" y="777"/>
                  </a:cubicBezTo>
                  <a:cubicBezTo>
                    <a:pt x="703" y="782"/>
                    <a:pt x="729" y="689"/>
                    <a:pt x="732" y="689"/>
                  </a:cubicBezTo>
                  <a:cubicBezTo>
                    <a:pt x="730" y="669"/>
                    <a:pt x="726" y="650"/>
                    <a:pt x="718" y="632"/>
                  </a:cubicBezTo>
                  <a:close/>
                </a:path>
              </a:pathLst>
            </a:custGeom>
            <a:solidFill>
              <a:schemeClr val="accent3"/>
            </a:solidFill>
            <a:ln w="87313" cap="flat">
              <a:solidFill>
                <a:srgbClr val="FFFFFF"/>
              </a:solidFill>
              <a:prstDash val="solid"/>
              <a:miter lim="8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5"/>
            <p:cNvSpPr/>
            <p:nvPr/>
          </p:nvSpPr>
          <p:spPr bwMode="auto">
            <a:xfrm>
              <a:off x="3746502" y="2940049"/>
              <a:ext cx="1555751" cy="1898651"/>
            </a:xfrm>
            <a:custGeom>
              <a:avLst/>
              <a:gdLst>
                <a:gd name="T0" fmla="*/ 377 w 414"/>
                <a:gd name="T1" fmla="*/ 215 h 505"/>
                <a:gd name="T2" fmla="*/ 374 w 414"/>
                <a:gd name="T3" fmla="*/ 70 h 505"/>
                <a:gd name="T4" fmla="*/ 249 w 414"/>
                <a:gd name="T5" fmla="*/ 49 h 505"/>
                <a:gd name="T6" fmla="*/ 132 w 414"/>
                <a:gd name="T7" fmla="*/ 0 h 505"/>
                <a:gd name="T8" fmla="*/ 108 w 414"/>
                <a:gd name="T9" fmla="*/ 4 h 505"/>
                <a:gd name="T10" fmla="*/ 5 w 414"/>
                <a:gd name="T11" fmla="*/ 120 h 505"/>
                <a:gd name="T12" fmla="*/ 33 w 414"/>
                <a:gd name="T13" fmla="*/ 221 h 505"/>
                <a:gd name="T14" fmla="*/ 38 w 414"/>
                <a:gd name="T15" fmla="*/ 357 h 505"/>
                <a:gd name="T16" fmla="*/ 319 w 414"/>
                <a:gd name="T17" fmla="*/ 458 h 505"/>
                <a:gd name="T18" fmla="*/ 344 w 414"/>
                <a:gd name="T19" fmla="*/ 446 h 505"/>
                <a:gd name="T20" fmla="*/ 398 w 414"/>
                <a:gd name="T21" fmla="*/ 307 h 505"/>
                <a:gd name="T22" fmla="*/ 377 w 414"/>
                <a:gd name="T23" fmla="*/ 215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4" h="505">
                  <a:moveTo>
                    <a:pt x="377" y="215"/>
                  </a:moveTo>
                  <a:cubicBezTo>
                    <a:pt x="414" y="174"/>
                    <a:pt x="413" y="110"/>
                    <a:pt x="374" y="70"/>
                  </a:cubicBezTo>
                  <a:cubicBezTo>
                    <a:pt x="340" y="35"/>
                    <a:pt x="289" y="28"/>
                    <a:pt x="249" y="49"/>
                  </a:cubicBezTo>
                  <a:cubicBezTo>
                    <a:pt x="219" y="19"/>
                    <a:pt x="178" y="0"/>
                    <a:pt x="132" y="0"/>
                  </a:cubicBezTo>
                  <a:cubicBezTo>
                    <a:pt x="124" y="0"/>
                    <a:pt x="108" y="3"/>
                    <a:pt x="108" y="4"/>
                  </a:cubicBezTo>
                  <a:cubicBezTo>
                    <a:pt x="54" y="18"/>
                    <a:pt x="12" y="62"/>
                    <a:pt x="5" y="120"/>
                  </a:cubicBezTo>
                  <a:cubicBezTo>
                    <a:pt x="0" y="157"/>
                    <a:pt x="11" y="193"/>
                    <a:pt x="33" y="221"/>
                  </a:cubicBezTo>
                  <a:cubicBezTo>
                    <a:pt x="19" y="265"/>
                    <a:pt x="20" y="312"/>
                    <a:pt x="38" y="357"/>
                  </a:cubicBezTo>
                  <a:cubicBezTo>
                    <a:pt x="82" y="460"/>
                    <a:pt x="208" y="505"/>
                    <a:pt x="319" y="458"/>
                  </a:cubicBezTo>
                  <a:cubicBezTo>
                    <a:pt x="327" y="454"/>
                    <a:pt x="336" y="450"/>
                    <a:pt x="344" y="446"/>
                  </a:cubicBezTo>
                  <a:cubicBezTo>
                    <a:pt x="344" y="446"/>
                    <a:pt x="404" y="391"/>
                    <a:pt x="398" y="307"/>
                  </a:cubicBezTo>
                  <a:cubicBezTo>
                    <a:pt x="396" y="274"/>
                    <a:pt x="391" y="242"/>
                    <a:pt x="377" y="215"/>
                  </a:cubicBezTo>
                  <a:close/>
                </a:path>
              </a:pathLst>
            </a:custGeom>
            <a:solidFill>
              <a:schemeClr val="accent5"/>
            </a:solidFill>
            <a:ln w="87313" cap="flat">
              <a:solidFill>
                <a:srgbClr val="FFFFFF"/>
              </a:solidFill>
              <a:prstDash val="solid"/>
              <a:miter lim="8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8" name="Group 6"/>
            <p:cNvGrpSpPr/>
            <p:nvPr/>
          </p:nvGrpSpPr>
          <p:grpSpPr>
            <a:xfrm>
              <a:off x="2393505" y="1436425"/>
              <a:ext cx="2188444" cy="856558"/>
              <a:chOff x="2615766" y="2382903"/>
              <a:chExt cx="2188444" cy="856558"/>
            </a:xfrm>
          </p:grpSpPr>
          <p:sp>
            <p:nvSpPr>
              <p:cNvPr id="30" name="TextBox 28"/>
              <p:cNvSpPr txBox="1"/>
              <p:nvPr/>
            </p:nvSpPr>
            <p:spPr>
              <a:xfrm>
                <a:off x="3388438" y="2382903"/>
                <a:ext cx="1415772" cy="338554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  <p:sp>
            <p:nvSpPr>
              <p:cNvPr id="31" name="TextBox 29"/>
              <p:cNvSpPr txBox="1"/>
              <p:nvPr/>
            </p:nvSpPr>
            <p:spPr>
              <a:xfrm>
                <a:off x="2615766" y="2639296"/>
                <a:ext cx="2188443" cy="600165"/>
              </a:xfrm>
              <a:prstGeom prst="rect">
                <a:avLst/>
              </a:prstGeom>
              <a:noFill/>
            </p:spPr>
            <p:txBody>
              <a:bodyPr wrap="square">
                <a:normAutofit fontScale="85000" lnSpcReduction="1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tx2"/>
                    </a:solidFill>
                  </a:rPr>
                  <a:t>此部分内容作为文字排版占位显示（建议使用主题字体）</a:t>
                </a:r>
              </a:p>
            </p:txBody>
          </p:sp>
        </p:grpSp>
        <p:grpSp>
          <p:nvGrpSpPr>
            <p:cNvPr id="9" name="Group 7"/>
            <p:cNvGrpSpPr/>
            <p:nvPr/>
          </p:nvGrpSpPr>
          <p:grpSpPr>
            <a:xfrm>
              <a:off x="8257308" y="1976178"/>
              <a:ext cx="2188441" cy="855320"/>
              <a:chOff x="2615766" y="3418610"/>
              <a:chExt cx="2188443" cy="855320"/>
            </a:xfrm>
          </p:grpSpPr>
          <p:sp>
            <p:nvSpPr>
              <p:cNvPr id="28" name="TextBox 26"/>
              <p:cNvSpPr txBox="1"/>
              <p:nvPr/>
            </p:nvSpPr>
            <p:spPr>
              <a:xfrm>
                <a:off x="2615766" y="3418610"/>
                <a:ext cx="1415773" cy="338554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r>
                  <a:rPr lang="zh-CN" altLang="en-US" sz="16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  <p:sp>
            <p:nvSpPr>
              <p:cNvPr id="29" name="TextBox 27"/>
              <p:cNvSpPr txBox="1"/>
              <p:nvPr/>
            </p:nvSpPr>
            <p:spPr>
              <a:xfrm>
                <a:off x="2615766" y="3673767"/>
                <a:ext cx="2188443" cy="600163"/>
              </a:xfrm>
              <a:prstGeom prst="rect">
                <a:avLst/>
              </a:prstGeom>
              <a:noFill/>
            </p:spPr>
            <p:txBody>
              <a:bodyPr wrap="square">
                <a:normAutofit fontScale="850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tx2"/>
                    </a:solidFill>
                  </a:rPr>
                  <a:t>此部分内容作为文字排版占位显示（建议使用主题字体）</a:t>
                </a:r>
              </a:p>
            </p:txBody>
          </p:sp>
        </p:grpSp>
        <p:grpSp>
          <p:nvGrpSpPr>
            <p:cNvPr id="10" name="Group 8"/>
            <p:cNvGrpSpPr/>
            <p:nvPr/>
          </p:nvGrpSpPr>
          <p:grpSpPr>
            <a:xfrm>
              <a:off x="8522908" y="4864252"/>
              <a:ext cx="2188443" cy="855320"/>
              <a:chOff x="2615766" y="4433853"/>
              <a:chExt cx="2188443" cy="855320"/>
            </a:xfrm>
          </p:grpSpPr>
          <p:sp>
            <p:nvSpPr>
              <p:cNvPr id="26" name="TextBox 24"/>
              <p:cNvSpPr txBox="1"/>
              <p:nvPr/>
            </p:nvSpPr>
            <p:spPr>
              <a:xfrm>
                <a:off x="2615766" y="4433853"/>
                <a:ext cx="1415772" cy="338554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r>
                  <a:rPr lang="zh-CN" altLang="en-US" sz="1600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  <p:sp>
            <p:nvSpPr>
              <p:cNvPr id="27" name="TextBox 25"/>
              <p:cNvSpPr txBox="1"/>
              <p:nvPr/>
            </p:nvSpPr>
            <p:spPr>
              <a:xfrm>
                <a:off x="2615766" y="4689010"/>
                <a:ext cx="2188443" cy="600163"/>
              </a:xfrm>
              <a:prstGeom prst="rect">
                <a:avLst/>
              </a:prstGeom>
              <a:noFill/>
            </p:spPr>
            <p:txBody>
              <a:bodyPr wrap="square">
                <a:normAutofit fontScale="850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tx2"/>
                    </a:solidFill>
                  </a:rPr>
                  <a:t>此部分内容作为文字排版占位显示（建议使用主题字体）</a:t>
                </a:r>
              </a:p>
            </p:txBody>
          </p:sp>
        </p:grpSp>
        <p:grpSp>
          <p:nvGrpSpPr>
            <p:cNvPr id="11" name="Group 9"/>
            <p:cNvGrpSpPr/>
            <p:nvPr/>
          </p:nvGrpSpPr>
          <p:grpSpPr>
            <a:xfrm>
              <a:off x="1334283" y="4214413"/>
              <a:ext cx="2188443" cy="855320"/>
              <a:chOff x="2615766" y="5589923"/>
              <a:chExt cx="2188443" cy="855320"/>
            </a:xfrm>
          </p:grpSpPr>
          <p:sp>
            <p:nvSpPr>
              <p:cNvPr id="24" name="TextBox 22"/>
              <p:cNvSpPr txBox="1"/>
              <p:nvPr/>
            </p:nvSpPr>
            <p:spPr>
              <a:xfrm>
                <a:off x="3388437" y="5589923"/>
                <a:ext cx="1415772" cy="338554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5"/>
                    </a:solidFill>
                  </a:rPr>
                  <a:t>标题文本预设</a:t>
                </a:r>
              </a:p>
            </p:txBody>
          </p:sp>
          <p:sp>
            <p:nvSpPr>
              <p:cNvPr id="25" name="TextBox 23"/>
              <p:cNvSpPr txBox="1"/>
              <p:nvPr/>
            </p:nvSpPr>
            <p:spPr>
              <a:xfrm>
                <a:off x="2615766" y="5845080"/>
                <a:ext cx="2188443" cy="600163"/>
              </a:xfrm>
              <a:prstGeom prst="rect">
                <a:avLst/>
              </a:prstGeom>
              <a:noFill/>
            </p:spPr>
            <p:txBody>
              <a:bodyPr wrap="square">
                <a:normAutofit fontScale="85000" lnSpcReduction="1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tx2"/>
                    </a:solidFill>
                  </a:rPr>
                  <a:t>此部分内容作为文字排版占位显示（建议使用主题字体）</a:t>
                </a:r>
              </a:p>
            </p:txBody>
          </p:sp>
        </p:grpSp>
        <p:grpSp>
          <p:nvGrpSpPr>
            <p:cNvPr id="12" name="Group 10"/>
            <p:cNvGrpSpPr/>
            <p:nvPr/>
          </p:nvGrpSpPr>
          <p:grpSpPr>
            <a:xfrm>
              <a:off x="4779162" y="1667945"/>
              <a:ext cx="277647" cy="276819"/>
              <a:chOff x="4779160" y="1531137"/>
              <a:chExt cx="277647" cy="276819"/>
            </a:xfrm>
          </p:grpSpPr>
          <p:sp>
            <p:nvSpPr>
              <p:cNvPr id="22" name="Oval 20"/>
              <p:cNvSpPr/>
              <p:nvPr/>
            </p:nvSpPr>
            <p:spPr>
              <a:xfrm>
                <a:off x="4812881" y="1564444"/>
                <a:ext cx="199270" cy="199270"/>
              </a:xfrm>
              <a:prstGeom prst="ellipse">
                <a:avLst/>
              </a:prstGeom>
              <a:solidFill>
                <a:schemeClr val="accent2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Freeform: Shape 21"/>
              <p:cNvSpPr/>
              <p:nvPr/>
            </p:nvSpPr>
            <p:spPr bwMode="auto">
              <a:xfrm>
                <a:off x="4779160" y="1531137"/>
                <a:ext cx="277647" cy="276819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3" name="Group 11"/>
            <p:cNvGrpSpPr/>
            <p:nvPr/>
          </p:nvGrpSpPr>
          <p:grpSpPr>
            <a:xfrm>
              <a:off x="7869203" y="2205237"/>
              <a:ext cx="277647" cy="276819"/>
              <a:chOff x="7869202" y="2205237"/>
              <a:chExt cx="277647" cy="276819"/>
            </a:xfrm>
          </p:grpSpPr>
          <p:sp>
            <p:nvSpPr>
              <p:cNvPr id="20" name="Oval 18"/>
              <p:cNvSpPr/>
              <p:nvPr/>
            </p:nvSpPr>
            <p:spPr>
              <a:xfrm>
                <a:off x="7902923" y="2238544"/>
                <a:ext cx="199270" cy="199270"/>
              </a:xfrm>
              <a:prstGeom prst="ellipse">
                <a:avLst/>
              </a:prstGeom>
              <a:solidFill>
                <a:schemeClr val="accent3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Freeform: Shape 19"/>
              <p:cNvSpPr/>
              <p:nvPr/>
            </p:nvSpPr>
            <p:spPr bwMode="auto">
              <a:xfrm>
                <a:off x="7869202" y="2205237"/>
                <a:ext cx="277647" cy="276819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4" name="Group 12"/>
            <p:cNvGrpSpPr/>
            <p:nvPr/>
          </p:nvGrpSpPr>
          <p:grpSpPr>
            <a:xfrm>
              <a:off x="8102194" y="5100625"/>
              <a:ext cx="277647" cy="276819"/>
              <a:chOff x="8102193" y="5100625"/>
              <a:chExt cx="277647" cy="276819"/>
            </a:xfrm>
          </p:grpSpPr>
          <p:sp>
            <p:nvSpPr>
              <p:cNvPr id="18" name="Oval 16"/>
              <p:cNvSpPr/>
              <p:nvPr/>
            </p:nvSpPr>
            <p:spPr>
              <a:xfrm>
                <a:off x="8135914" y="5133932"/>
                <a:ext cx="199270" cy="199270"/>
              </a:xfrm>
              <a:prstGeom prst="ellipse">
                <a:avLst/>
              </a:prstGeom>
              <a:solidFill>
                <a:schemeClr val="accent4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Freeform: Shape 17"/>
              <p:cNvSpPr/>
              <p:nvPr/>
            </p:nvSpPr>
            <p:spPr bwMode="auto">
              <a:xfrm>
                <a:off x="8102193" y="5100625"/>
                <a:ext cx="277647" cy="276819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5" name="Group 13"/>
            <p:cNvGrpSpPr/>
            <p:nvPr/>
          </p:nvGrpSpPr>
          <p:grpSpPr>
            <a:xfrm>
              <a:off x="3652845" y="4445321"/>
              <a:ext cx="277647" cy="276819"/>
              <a:chOff x="4779160" y="1531137"/>
              <a:chExt cx="277647" cy="276819"/>
            </a:xfrm>
            <a:solidFill>
              <a:schemeClr val="accent5"/>
            </a:solidFill>
          </p:grpSpPr>
          <p:sp>
            <p:nvSpPr>
              <p:cNvPr id="16" name="Oval 14"/>
              <p:cNvSpPr/>
              <p:nvPr/>
            </p:nvSpPr>
            <p:spPr>
              <a:xfrm>
                <a:off x="4812881" y="1564444"/>
                <a:ext cx="199270" cy="199270"/>
              </a:xfrm>
              <a:prstGeom prst="ellipse">
                <a:avLst/>
              </a:prstGeom>
              <a:grp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" name="Freeform: Shape 15"/>
              <p:cNvSpPr/>
              <p:nvPr/>
            </p:nvSpPr>
            <p:spPr bwMode="auto">
              <a:xfrm>
                <a:off x="4779160" y="1531137"/>
                <a:ext cx="277647" cy="276819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33" name="Title 1"/>
          <p:cNvSpPr txBox="1"/>
          <p:nvPr/>
        </p:nvSpPr>
        <p:spPr>
          <a:xfrm>
            <a:off x="475338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76734" y="1347614"/>
            <a:ext cx="7790531" cy="2453995"/>
            <a:chOff x="676734" y="1810051"/>
            <a:chExt cx="7790531" cy="2453995"/>
          </a:xfrm>
        </p:grpSpPr>
        <p:sp>
          <p:nvSpPr>
            <p:cNvPr id="5" name="Rectangle 10"/>
            <p:cNvSpPr/>
            <p:nvPr/>
          </p:nvSpPr>
          <p:spPr>
            <a:xfrm>
              <a:off x="676734" y="1810051"/>
              <a:ext cx="2289353" cy="2453995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6" name="Rectangle 11"/>
            <p:cNvSpPr/>
            <p:nvPr/>
          </p:nvSpPr>
          <p:spPr>
            <a:xfrm>
              <a:off x="3427323" y="1810051"/>
              <a:ext cx="2289353" cy="2453995"/>
            </a:xfrm>
            <a:prstGeom prst="rect">
              <a:avLst/>
            </a:prstGeom>
            <a:solidFill>
              <a:schemeClr val="accent2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7" name="Rectangle 12"/>
            <p:cNvSpPr/>
            <p:nvPr/>
          </p:nvSpPr>
          <p:spPr>
            <a:xfrm>
              <a:off x="6177912" y="1810051"/>
              <a:ext cx="2289353" cy="2453995"/>
            </a:xfrm>
            <a:prstGeom prst="rect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8" name="Oval 17"/>
            <p:cNvSpPr/>
            <p:nvPr/>
          </p:nvSpPr>
          <p:spPr>
            <a:xfrm>
              <a:off x="1489621" y="2141369"/>
              <a:ext cx="624548" cy="624548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cs typeface="+mn-ea"/>
                <a:sym typeface="+mn-lt"/>
              </a:endParaRPr>
            </a:p>
          </p:txBody>
        </p:sp>
        <p:sp>
          <p:nvSpPr>
            <p:cNvPr id="9" name="Rectangle 15"/>
            <p:cNvSpPr/>
            <p:nvPr/>
          </p:nvSpPr>
          <p:spPr>
            <a:xfrm>
              <a:off x="1165761" y="2991207"/>
              <a:ext cx="1272271" cy="27232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1600" b="1" noProof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  <a:endParaRPr lang="en-US" sz="1600" b="1" noProof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0" name="Rectangle 16"/>
            <p:cNvSpPr/>
            <p:nvPr/>
          </p:nvSpPr>
          <p:spPr>
            <a:xfrm>
              <a:off x="818609" y="3306541"/>
              <a:ext cx="2005604" cy="4985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 smtClean="0">
                  <a:solidFill>
                    <a:schemeClr val="bg1"/>
                  </a:solidFill>
                </a:rPr>
                <a:t>点击输入替换内容</a:t>
              </a:r>
              <a:endParaRPr lang="en-US" altLang="zh-CN" sz="1100" dirty="0">
                <a:solidFill>
                  <a:schemeClr val="bg1"/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 smtClean="0">
                  <a:solidFill>
                    <a:schemeClr val="bg1"/>
                  </a:solidFill>
                </a:rPr>
                <a:t>点击输入替换内容</a:t>
              </a:r>
              <a:endParaRPr lang="zh-CN" altLang="en-US" sz="1100" dirty="0">
                <a:solidFill>
                  <a:schemeClr val="bg1"/>
                </a:solidFill>
              </a:endParaRPr>
            </a:p>
          </p:txBody>
        </p:sp>
        <p:sp>
          <p:nvSpPr>
            <p:cNvPr id="11" name="Oval 29"/>
            <p:cNvSpPr/>
            <p:nvPr/>
          </p:nvSpPr>
          <p:spPr>
            <a:xfrm>
              <a:off x="4240210" y="2141369"/>
              <a:ext cx="624548" cy="624548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cs typeface="+mn-ea"/>
                <a:sym typeface="+mn-lt"/>
              </a:endParaRPr>
            </a:p>
          </p:txBody>
        </p:sp>
        <p:sp>
          <p:nvSpPr>
            <p:cNvPr id="12" name="Rectangle 27"/>
            <p:cNvSpPr/>
            <p:nvPr/>
          </p:nvSpPr>
          <p:spPr>
            <a:xfrm>
              <a:off x="3916350" y="2991207"/>
              <a:ext cx="1272271" cy="27232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1600" b="1" noProof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  <a:endParaRPr lang="en-US" sz="1600" b="1" noProof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3" name="Rectangle 28"/>
            <p:cNvSpPr/>
            <p:nvPr/>
          </p:nvSpPr>
          <p:spPr>
            <a:xfrm>
              <a:off x="3569198" y="3306541"/>
              <a:ext cx="2005604" cy="4985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 smtClean="0">
                  <a:solidFill>
                    <a:schemeClr val="bg1"/>
                  </a:solidFill>
                </a:rPr>
                <a:t>点击输入替换内容</a:t>
              </a:r>
              <a:endParaRPr lang="en-US" altLang="zh-CN" sz="1100" dirty="0">
                <a:solidFill>
                  <a:schemeClr val="bg1"/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 smtClean="0">
                  <a:solidFill>
                    <a:schemeClr val="bg1"/>
                  </a:solidFill>
                </a:rPr>
                <a:t>点击输入替换内容</a:t>
              </a:r>
              <a:endParaRPr lang="zh-CN" altLang="en-US" sz="1100" dirty="0">
                <a:solidFill>
                  <a:schemeClr val="bg1"/>
                </a:solidFill>
              </a:endParaRPr>
            </a:p>
          </p:txBody>
        </p:sp>
        <p:sp>
          <p:nvSpPr>
            <p:cNvPr id="14" name="Oval 41"/>
            <p:cNvSpPr/>
            <p:nvPr/>
          </p:nvSpPr>
          <p:spPr>
            <a:xfrm>
              <a:off x="6990799" y="2141369"/>
              <a:ext cx="624548" cy="624548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cs typeface="+mn-ea"/>
                <a:sym typeface="+mn-lt"/>
              </a:endParaRPr>
            </a:p>
          </p:txBody>
        </p:sp>
        <p:sp>
          <p:nvSpPr>
            <p:cNvPr id="15" name="Rectangle 39"/>
            <p:cNvSpPr/>
            <p:nvPr/>
          </p:nvSpPr>
          <p:spPr>
            <a:xfrm>
              <a:off x="6666939" y="2991207"/>
              <a:ext cx="1272271" cy="27232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1600" b="1" noProof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  <a:endParaRPr lang="en-US" sz="1600" b="1" noProof="1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6" name="Rectangle 40"/>
            <p:cNvSpPr/>
            <p:nvPr/>
          </p:nvSpPr>
          <p:spPr>
            <a:xfrm>
              <a:off x="6319787" y="3306541"/>
              <a:ext cx="2005604" cy="4985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 smtClean="0">
                  <a:solidFill>
                    <a:schemeClr val="bg1"/>
                  </a:solidFill>
                </a:rPr>
                <a:t>点击输入替换内容</a:t>
              </a:r>
              <a:endParaRPr lang="en-US" altLang="zh-CN" sz="1100" dirty="0">
                <a:solidFill>
                  <a:schemeClr val="bg1"/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 smtClean="0">
                  <a:solidFill>
                    <a:schemeClr val="bg1"/>
                  </a:solidFill>
                </a:rPr>
                <a:t>点击输入替换内容</a:t>
              </a:r>
              <a:endParaRPr lang="zh-CN" altLang="en-US" sz="1100" dirty="0">
                <a:solidFill>
                  <a:schemeClr val="bg1"/>
                </a:solidFill>
              </a:endParaRPr>
            </a:p>
          </p:txBody>
        </p:sp>
        <p:sp>
          <p:nvSpPr>
            <p:cNvPr id="17" name="Oval 17"/>
            <p:cNvSpPr/>
            <p:nvPr/>
          </p:nvSpPr>
          <p:spPr>
            <a:xfrm>
              <a:off x="1658854" y="2281654"/>
              <a:ext cx="286081" cy="343979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600">
                <a:cs typeface="+mn-ea"/>
                <a:sym typeface="+mn-lt"/>
              </a:endParaRPr>
            </a:p>
          </p:txBody>
        </p:sp>
        <p:sp>
          <p:nvSpPr>
            <p:cNvPr id="18" name="Oval 29"/>
            <p:cNvSpPr/>
            <p:nvPr/>
          </p:nvSpPr>
          <p:spPr>
            <a:xfrm>
              <a:off x="4424301" y="2281654"/>
              <a:ext cx="286081" cy="343979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600">
                <a:cs typeface="+mn-ea"/>
                <a:sym typeface="+mn-lt"/>
              </a:endParaRPr>
            </a:p>
          </p:txBody>
        </p:sp>
        <p:sp>
          <p:nvSpPr>
            <p:cNvPr id="19" name="Oval 41"/>
            <p:cNvSpPr/>
            <p:nvPr/>
          </p:nvSpPr>
          <p:spPr>
            <a:xfrm>
              <a:off x="7160033" y="2281654"/>
              <a:ext cx="286081" cy="343979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600">
                <a:cs typeface="+mn-ea"/>
                <a:sym typeface="+mn-lt"/>
              </a:endParaRPr>
            </a:p>
          </p:txBody>
        </p:sp>
      </p:grpSp>
      <p:sp>
        <p:nvSpPr>
          <p:cNvPr id="23" name="Title 1"/>
          <p:cNvSpPr txBox="1"/>
          <p:nvPr/>
        </p:nvSpPr>
        <p:spPr>
          <a:xfrm>
            <a:off x="475338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cdcb5bc-e7ae-4184-86ef-9d679c651039"/>
          <p:cNvGrpSpPr>
            <a:grpSpLocks noChangeAspect="1"/>
          </p:cNvGrpSpPr>
          <p:nvPr/>
        </p:nvGrpSpPr>
        <p:grpSpPr>
          <a:xfrm>
            <a:off x="448952" y="1788662"/>
            <a:ext cx="8246095" cy="2098907"/>
            <a:chOff x="598603" y="2384885"/>
            <a:chExt cx="10994794" cy="2798543"/>
          </a:xfrm>
        </p:grpSpPr>
        <p:grpSp>
          <p:nvGrpSpPr>
            <p:cNvPr id="4" name="Group 31"/>
            <p:cNvGrpSpPr/>
            <p:nvPr/>
          </p:nvGrpSpPr>
          <p:grpSpPr>
            <a:xfrm>
              <a:off x="2947425" y="2384885"/>
              <a:ext cx="6297150" cy="2798543"/>
              <a:chOff x="2556988" y="1916438"/>
              <a:chExt cx="7038471" cy="3127993"/>
            </a:xfrm>
          </p:grpSpPr>
          <p:sp>
            <p:nvSpPr>
              <p:cNvPr id="17" name="Freeform: Shape 3"/>
              <p:cNvSpPr/>
              <p:nvPr/>
            </p:nvSpPr>
            <p:spPr>
              <a:xfrm rot="8341735" flipH="1">
                <a:off x="3518104" y="3326363"/>
                <a:ext cx="1145387" cy="12218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18516" y="4499"/>
                      <a:pt x="14591" y="8500"/>
                      <a:pt x="10132" y="11778"/>
                    </a:cubicBezTo>
                    <a:cubicBezTo>
                      <a:pt x="8255" y="13157"/>
                      <a:pt x="5662" y="14203"/>
                      <a:pt x="4109" y="12842"/>
                    </a:cubicBezTo>
                    <a:cubicBezTo>
                      <a:pt x="1726" y="10754"/>
                      <a:pt x="4412" y="6732"/>
                      <a:pt x="8055" y="7797"/>
                    </a:cubicBezTo>
                    <a:cubicBezTo>
                      <a:pt x="11161" y="8705"/>
                      <a:pt x="11409" y="12598"/>
                      <a:pt x="9408" y="15522"/>
                    </a:cubicBezTo>
                    <a:cubicBezTo>
                      <a:pt x="7373" y="18496"/>
                      <a:pt x="3870" y="20653"/>
                      <a:pt x="0" y="21600"/>
                    </a:cubicBezTo>
                  </a:path>
                </a:pathLst>
              </a:custGeom>
              <a:ln w="50800" cap="rnd">
                <a:solidFill>
                  <a:schemeClr val="accent2"/>
                </a:solidFill>
                <a:custDash>
                  <a:ds d="100000" sp="200000"/>
                </a:custDash>
                <a:miter lim="400000"/>
                <a:tailEnd type="arrow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" name="Freeform: Shape 4"/>
              <p:cNvSpPr/>
              <p:nvPr/>
            </p:nvSpPr>
            <p:spPr>
              <a:xfrm>
                <a:off x="3062342" y="2119554"/>
                <a:ext cx="1853023" cy="8567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760" extrusionOk="0">
                    <a:moveTo>
                      <a:pt x="21600" y="20760"/>
                    </a:moveTo>
                    <a:cubicBezTo>
                      <a:pt x="18369" y="9606"/>
                      <a:pt x="14127" y="2481"/>
                      <a:pt x="9559" y="535"/>
                    </a:cubicBezTo>
                    <a:cubicBezTo>
                      <a:pt x="6331" y="-840"/>
                      <a:pt x="3052" y="446"/>
                      <a:pt x="0" y="4285"/>
                    </a:cubicBezTo>
                  </a:path>
                </a:pathLst>
              </a:custGeom>
              <a:ln w="50800" cap="rnd">
                <a:solidFill>
                  <a:schemeClr val="accent1"/>
                </a:solidFill>
                <a:custDash>
                  <a:ds d="100000" sp="200000"/>
                </a:custDash>
                <a:miter lim="400000"/>
                <a:tailEnd type="arrow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Freeform: Shape 5"/>
              <p:cNvSpPr/>
              <p:nvPr/>
            </p:nvSpPr>
            <p:spPr>
              <a:xfrm rot="13260000">
                <a:off x="7441008" y="3326206"/>
                <a:ext cx="1145387" cy="12218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18516" y="4499"/>
                      <a:pt x="14591" y="8500"/>
                      <a:pt x="10132" y="11778"/>
                    </a:cubicBezTo>
                    <a:cubicBezTo>
                      <a:pt x="8255" y="13157"/>
                      <a:pt x="5662" y="14203"/>
                      <a:pt x="4109" y="12842"/>
                    </a:cubicBezTo>
                    <a:cubicBezTo>
                      <a:pt x="1726" y="10754"/>
                      <a:pt x="4412" y="6732"/>
                      <a:pt x="8055" y="7797"/>
                    </a:cubicBezTo>
                    <a:cubicBezTo>
                      <a:pt x="11161" y="8705"/>
                      <a:pt x="11409" y="12598"/>
                      <a:pt x="9408" y="15522"/>
                    </a:cubicBezTo>
                    <a:cubicBezTo>
                      <a:pt x="7373" y="18496"/>
                      <a:pt x="3870" y="20653"/>
                      <a:pt x="0" y="21600"/>
                    </a:cubicBezTo>
                  </a:path>
                </a:pathLst>
              </a:custGeom>
              <a:ln w="50800" cap="rnd">
                <a:solidFill>
                  <a:schemeClr val="accent4"/>
                </a:solidFill>
                <a:custDash>
                  <a:ds d="100000" sp="200000"/>
                </a:custDash>
                <a:miter lim="400000"/>
                <a:tailEnd type="arrow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Freeform: Shape 6"/>
              <p:cNvSpPr/>
              <p:nvPr/>
            </p:nvSpPr>
            <p:spPr>
              <a:xfrm flipH="1">
                <a:off x="7177020" y="2119554"/>
                <a:ext cx="1853023" cy="8567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760" extrusionOk="0">
                    <a:moveTo>
                      <a:pt x="21600" y="20760"/>
                    </a:moveTo>
                    <a:cubicBezTo>
                      <a:pt x="18369" y="9606"/>
                      <a:pt x="14127" y="2481"/>
                      <a:pt x="9559" y="535"/>
                    </a:cubicBezTo>
                    <a:cubicBezTo>
                      <a:pt x="6331" y="-840"/>
                      <a:pt x="3052" y="446"/>
                      <a:pt x="0" y="4285"/>
                    </a:cubicBezTo>
                  </a:path>
                </a:pathLst>
              </a:custGeom>
              <a:ln w="50800" cap="rnd">
                <a:solidFill>
                  <a:schemeClr val="accent3"/>
                </a:solidFill>
                <a:custDash>
                  <a:ds d="100000" sp="200000"/>
                </a:custDash>
                <a:miter lim="400000"/>
                <a:tailEnd type="arrow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21" name="Group 7"/>
              <p:cNvGrpSpPr/>
              <p:nvPr/>
            </p:nvGrpSpPr>
            <p:grpSpPr>
              <a:xfrm>
                <a:off x="4476270" y="1916438"/>
                <a:ext cx="3239462" cy="3127993"/>
                <a:chOff x="0" y="0"/>
                <a:chExt cx="6478921" cy="6255984"/>
              </a:xfrm>
            </p:grpSpPr>
            <p:sp>
              <p:nvSpPr>
                <p:cNvPr id="34" name="Freeform: Shape 8"/>
                <p:cNvSpPr/>
                <p:nvPr/>
              </p:nvSpPr>
              <p:spPr>
                <a:xfrm>
                  <a:off x="0" y="2805035"/>
                  <a:ext cx="6478921" cy="345094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21387"/>
                      </a:moveTo>
                      <a:lnTo>
                        <a:pt x="60" y="21600"/>
                      </a:lnTo>
                      <a:lnTo>
                        <a:pt x="0" y="213"/>
                      </a:lnTo>
                      <a:lnTo>
                        <a:pt x="21540" y="0"/>
                      </a:lnTo>
                      <a:cubicBezTo>
                        <a:pt x="21540" y="0"/>
                        <a:pt x="21600" y="21387"/>
                        <a:pt x="21600" y="21387"/>
                      </a:cubicBezTo>
                      <a:close/>
                    </a:path>
                  </a:pathLst>
                </a:custGeom>
                <a:solidFill>
                  <a:srgbClr val="565F68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" name="Freeform: Shape 9"/>
                <p:cNvSpPr/>
                <p:nvPr/>
              </p:nvSpPr>
              <p:spPr>
                <a:xfrm>
                  <a:off x="0" y="673208"/>
                  <a:ext cx="6460923" cy="217001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600"/>
                      </a:moveTo>
                      <a:lnTo>
                        <a:pt x="10762" y="0"/>
                      </a:lnTo>
                      <a:lnTo>
                        <a:pt x="21600" y="21261"/>
                      </a:lnTo>
                      <a:cubicBezTo>
                        <a:pt x="21600" y="21261"/>
                        <a:pt x="0" y="21600"/>
                        <a:pt x="0" y="21600"/>
                      </a:cubicBezTo>
                      <a:close/>
                    </a:path>
                  </a:pathLst>
                </a:custGeom>
                <a:solidFill>
                  <a:srgbClr val="565F68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6" name="Freeform: Shape 10"/>
                <p:cNvSpPr/>
                <p:nvPr/>
              </p:nvSpPr>
              <p:spPr>
                <a:xfrm>
                  <a:off x="575032" y="0"/>
                  <a:ext cx="5175874" cy="452261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1107" y="21600"/>
                      </a:moveTo>
                      <a:lnTo>
                        <a:pt x="21600" y="15163"/>
                      </a:lnTo>
                      <a:lnTo>
                        <a:pt x="21581" y="0"/>
                      </a:lnTo>
                      <a:lnTo>
                        <a:pt x="0" y="0"/>
                      </a:lnTo>
                      <a:lnTo>
                        <a:pt x="31" y="14971"/>
                      </a:lnTo>
                      <a:cubicBezTo>
                        <a:pt x="31" y="14971"/>
                        <a:pt x="11107" y="21600"/>
                        <a:pt x="11107" y="2160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1819">
                      <a:srgbClr val="E3E5E7"/>
                    </a:gs>
                    <a:gs pos="20041">
                      <a:srgbClr val="F1F2F3"/>
                    </a:gs>
                    <a:gs pos="51899">
                      <a:srgbClr val="FFFFFF"/>
                    </a:gs>
                  </a:gsLst>
                  <a:lin ang="16200000" scaled="0"/>
                </a:gradFill>
                <a:ln w="12700" cap="flat">
                  <a:noFill/>
                  <a:miter lim="400000"/>
                </a:ln>
                <a:effectLst>
                  <a:outerShdw blurRad="203200" dist="48429" dir="5400000" rotWithShape="0">
                    <a:srgbClr val="000000"/>
                  </a:outerShdw>
                </a:effec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7" name="Freeform: Shape 11"/>
                <p:cNvSpPr/>
                <p:nvPr/>
              </p:nvSpPr>
              <p:spPr>
                <a:xfrm>
                  <a:off x="14025" y="2833086"/>
                  <a:ext cx="3239468" cy="341692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lnTo>
                        <a:pt x="21600" y="10692"/>
                      </a:lnTo>
                      <a:lnTo>
                        <a:pt x="120" y="21600"/>
                      </a:lnTo>
                      <a:cubicBezTo>
                        <a:pt x="120" y="2160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8" name="Freeform: Shape 12"/>
                <p:cNvSpPr/>
                <p:nvPr/>
              </p:nvSpPr>
              <p:spPr>
                <a:xfrm>
                  <a:off x="3225442" y="2805035"/>
                  <a:ext cx="3239454" cy="341688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480" y="0"/>
                      </a:moveTo>
                      <a:lnTo>
                        <a:pt x="0" y="10908"/>
                      </a:lnTo>
                      <a:lnTo>
                        <a:pt x="21600" y="21600"/>
                      </a:lnTo>
                      <a:cubicBezTo>
                        <a:pt x="21600" y="21600"/>
                        <a:pt x="21480" y="0"/>
                        <a:pt x="2148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9" name="Freeform: Shape 13"/>
                <p:cNvSpPr/>
                <p:nvPr/>
              </p:nvSpPr>
              <p:spPr>
                <a:xfrm>
                  <a:off x="18004" y="4530489"/>
                  <a:ext cx="6460917" cy="172549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770" y="0"/>
                      </a:moveTo>
                      <a:lnTo>
                        <a:pt x="0" y="21600"/>
                      </a:lnTo>
                      <a:lnTo>
                        <a:pt x="21600" y="21174"/>
                      </a:lnTo>
                      <a:cubicBezTo>
                        <a:pt x="21600" y="21174"/>
                        <a:pt x="10770" y="0"/>
                        <a:pt x="1077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0" name="Freeform: Shape 14"/>
                <p:cNvSpPr/>
                <p:nvPr/>
              </p:nvSpPr>
              <p:spPr>
                <a:xfrm>
                  <a:off x="1304559" y="603072"/>
                  <a:ext cx="3856052" cy="266303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96" h="21595" extrusionOk="0">
                      <a:moveTo>
                        <a:pt x="20946" y="0"/>
                      </a:moveTo>
                      <a:lnTo>
                        <a:pt x="643" y="156"/>
                      </a:lnTo>
                      <a:cubicBezTo>
                        <a:pt x="286" y="159"/>
                        <a:pt x="-2" y="581"/>
                        <a:pt x="0" y="1098"/>
                      </a:cubicBezTo>
                      <a:cubicBezTo>
                        <a:pt x="2" y="1615"/>
                        <a:pt x="294" y="2036"/>
                        <a:pt x="650" y="2033"/>
                      </a:cubicBezTo>
                      <a:lnTo>
                        <a:pt x="20951" y="1876"/>
                      </a:lnTo>
                      <a:cubicBezTo>
                        <a:pt x="21307" y="1874"/>
                        <a:pt x="21598" y="1451"/>
                        <a:pt x="21596" y="935"/>
                      </a:cubicBezTo>
                      <a:cubicBezTo>
                        <a:pt x="21594" y="418"/>
                        <a:pt x="21302" y="-3"/>
                        <a:pt x="20946" y="0"/>
                      </a:cubicBezTo>
                      <a:close/>
                      <a:moveTo>
                        <a:pt x="20943" y="3867"/>
                      </a:moveTo>
                      <a:lnTo>
                        <a:pt x="643" y="4023"/>
                      </a:lnTo>
                      <a:cubicBezTo>
                        <a:pt x="286" y="4026"/>
                        <a:pt x="-2" y="4448"/>
                        <a:pt x="0" y="4965"/>
                      </a:cubicBezTo>
                      <a:cubicBezTo>
                        <a:pt x="2" y="5481"/>
                        <a:pt x="294" y="5902"/>
                        <a:pt x="650" y="5900"/>
                      </a:cubicBezTo>
                      <a:lnTo>
                        <a:pt x="20951" y="5747"/>
                      </a:lnTo>
                      <a:cubicBezTo>
                        <a:pt x="21307" y="5744"/>
                        <a:pt x="21598" y="5318"/>
                        <a:pt x="21596" y="4801"/>
                      </a:cubicBezTo>
                      <a:cubicBezTo>
                        <a:pt x="21594" y="4285"/>
                        <a:pt x="21300" y="3864"/>
                        <a:pt x="20943" y="3867"/>
                      </a:cubicBezTo>
                      <a:close/>
                      <a:moveTo>
                        <a:pt x="20946" y="7734"/>
                      </a:moveTo>
                      <a:lnTo>
                        <a:pt x="643" y="7890"/>
                      </a:lnTo>
                      <a:cubicBezTo>
                        <a:pt x="286" y="7893"/>
                        <a:pt x="-2" y="8315"/>
                        <a:pt x="0" y="8832"/>
                      </a:cubicBezTo>
                      <a:cubicBezTo>
                        <a:pt x="2" y="9348"/>
                        <a:pt x="294" y="9769"/>
                        <a:pt x="650" y="9766"/>
                      </a:cubicBezTo>
                      <a:lnTo>
                        <a:pt x="20951" y="9610"/>
                      </a:lnTo>
                      <a:cubicBezTo>
                        <a:pt x="21307" y="9608"/>
                        <a:pt x="21598" y="9185"/>
                        <a:pt x="21596" y="8668"/>
                      </a:cubicBezTo>
                      <a:cubicBezTo>
                        <a:pt x="21594" y="8152"/>
                        <a:pt x="21302" y="7731"/>
                        <a:pt x="20946" y="7734"/>
                      </a:cubicBezTo>
                      <a:close/>
                      <a:moveTo>
                        <a:pt x="20943" y="11714"/>
                      </a:moveTo>
                      <a:lnTo>
                        <a:pt x="643" y="11870"/>
                      </a:lnTo>
                      <a:cubicBezTo>
                        <a:pt x="286" y="11873"/>
                        <a:pt x="-2" y="12296"/>
                        <a:pt x="0" y="12812"/>
                      </a:cubicBezTo>
                      <a:cubicBezTo>
                        <a:pt x="2" y="13329"/>
                        <a:pt x="294" y="13749"/>
                        <a:pt x="650" y="13747"/>
                      </a:cubicBezTo>
                      <a:lnTo>
                        <a:pt x="20951" y="13594"/>
                      </a:lnTo>
                      <a:cubicBezTo>
                        <a:pt x="21307" y="13592"/>
                        <a:pt x="21598" y="13166"/>
                        <a:pt x="21596" y="12649"/>
                      </a:cubicBezTo>
                      <a:cubicBezTo>
                        <a:pt x="21594" y="12133"/>
                        <a:pt x="21300" y="11711"/>
                        <a:pt x="20943" y="11714"/>
                      </a:cubicBezTo>
                      <a:close/>
                      <a:moveTo>
                        <a:pt x="20946" y="15581"/>
                      </a:moveTo>
                      <a:lnTo>
                        <a:pt x="643" y="15737"/>
                      </a:lnTo>
                      <a:cubicBezTo>
                        <a:pt x="286" y="15740"/>
                        <a:pt x="-2" y="16163"/>
                        <a:pt x="0" y="16679"/>
                      </a:cubicBezTo>
                      <a:cubicBezTo>
                        <a:pt x="2" y="17196"/>
                        <a:pt x="294" y="17617"/>
                        <a:pt x="650" y="17614"/>
                      </a:cubicBezTo>
                      <a:lnTo>
                        <a:pt x="20951" y="17458"/>
                      </a:lnTo>
                      <a:cubicBezTo>
                        <a:pt x="21307" y="17455"/>
                        <a:pt x="21598" y="17032"/>
                        <a:pt x="21596" y="16516"/>
                      </a:cubicBezTo>
                      <a:cubicBezTo>
                        <a:pt x="21594" y="15999"/>
                        <a:pt x="21302" y="15578"/>
                        <a:pt x="20946" y="15581"/>
                      </a:cubicBezTo>
                      <a:close/>
                      <a:moveTo>
                        <a:pt x="20943" y="19562"/>
                      </a:moveTo>
                      <a:lnTo>
                        <a:pt x="643" y="19718"/>
                      </a:lnTo>
                      <a:cubicBezTo>
                        <a:pt x="286" y="19721"/>
                        <a:pt x="-2" y="20143"/>
                        <a:pt x="0" y="20660"/>
                      </a:cubicBezTo>
                      <a:cubicBezTo>
                        <a:pt x="2" y="21176"/>
                        <a:pt x="294" y="21597"/>
                        <a:pt x="650" y="21594"/>
                      </a:cubicBezTo>
                      <a:lnTo>
                        <a:pt x="20951" y="21442"/>
                      </a:lnTo>
                      <a:cubicBezTo>
                        <a:pt x="21307" y="21439"/>
                        <a:pt x="21598" y="21013"/>
                        <a:pt x="21596" y="20496"/>
                      </a:cubicBezTo>
                      <a:cubicBezTo>
                        <a:pt x="21594" y="19980"/>
                        <a:pt x="21300" y="19559"/>
                        <a:pt x="20943" y="19562"/>
                      </a:cubicBezTo>
                      <a:close/>
                    </a:path>
                  </a:pathLst>
                </a:custGeom>
                <a:solidFill>
                  <a:srgbClr val="D7D7D7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2" name="Group 15"/>
              <p:cNvGrpSpPr/>
              <p:nvPr/>
            </p:nvGrpSpPr>
            <p:grpSpPr>
              <a:xfrm>
                <a:off x="8960458" y="3689043"/>
                <a:ext cx="635001" cy="635001"/>
                <a:chOff x="0" y="0"/>
                <a:chExt cx="1270000" cy="1270000"/>
              </a:xfrm>
            </p:grpSpPr>
            <p:sp>
              <p:nvSpPr>
                <p:cNvPr id="32" name="Freeform: Shape 16"/>
                <p:cNvSpPr/>
                <p:nvPr/>
              </p:nvSpPr>
              <p:spPr>
                <a:xfrm>
                  <a:off x="0" y="0"/>
                  <a:ext cx="1270000" cy="12700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" name="Freeform: Shape 17"/>
                <p:cNvSpPr/>
                <p:nvPr/>
              </p:nvSpPr>
              <p:spPr>
                <a:xfrm>
                  <a:off x="201445" y="252511"/>
                  <a:ext cx="758339" cy="76497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904" h="21526" extrusionOk="0">
                      <a:moveTo>
                        <a:pt x="20436" y="25"/>
                      </a:moveTo>
                      <a:cubicBezTo>
                        <a:pt x="20097" y="-74"/>
                        <a:pt x="19745" y="130"/>
                        <a:pt x="19648" y="477"/>
                      </a:cubicBezTo>
                      <a:cubicBezTo>
                        <a:pt x="19645" y="495"/>
                        <a:pt x="19149" y="2222"/>
                        <a:pt x="17665" y="2967"/>
                      </a:cubicBezTo>
                      <a:cubicBezTo>
                        <a:pt x="16164" y="3721"/>
                        <a:pt x="15521" y="4638"/>
                        <a:pt x="15226" y="5356"/>
                      </a:cubicBezTo>
                      <a:cubicBezTo>
                        <a:pt x="14043" y="4250"/>
                        <a:pt x="12529" y="3621"/>
                        <a:pt x="10915" y="3621"/>
                      </a:cubicBezTo>
                      <a:cubicBezTo>
                        <a:pt x="9201" y="3621"/>
                        <a:pt x="7593" y="4309"/>
                        <a:pt x="6382" y="5545"/>
                      </a:cubicBezTo>
                      <a:lnTo>
                        <a:pt x="1874" y="10147"/>
                      </a:lnTo>
                      <a:cubicBezTo>
                        <a:pt x="-625" y="12698"/>
                        <a:pt x="-625" y="16849"/>
                        <a:pt x="1874" y="19401"/>
                      </a:cubicBezTo>
                      <a:lnTo>
                        <a:pt x="2084" y="19615"/>
                      </a:lnTo>
                      <a:cubicBezTo>
                        <a:pt x="3295" y="20852"/>
                        <a:pt x="4905" y="21526"/>
                        <a:pt x="6616" y="21526"/>
                      </a:cubicBezTo>
                      <a:cubicBezTo>
                        <a:pt x="8328" y="21526"/>
                        <a:pt x="9939" y="20852"/>
                        <a:pt x="11149" y="19615"/>
                      </a:cubicBezTo>
                      <a:lnTo>
                        <a:pt x="15657" y="15013"/>
                      </a:lnTo>
                      <a:cubicBezTo>
                        <a:pt x="17937" y="12686"/>
                        <a:pt x="18115" y="9036"/>
                        <a:pt x="16236" y="6475"/>
                      </a:cubicBezTo>
                      <a:cubicBezTo>
                        <a:pt x="16237" y="6447"/>
                        <a:pt x="16263" y="6428"/>
                        <a:pt x="16261" y="6400"/>
                      </a:cubicBezTo>
                      <a:cubicBezTo>
                        <a:pt x="16261" y="6387"/>
                        <a:pt x="16216" y="5148"/>
                        <a:pt x="18232" y="4136"/>
                      </a:cubicBezTo>
                      <a:cubicBezTo>
                        <a:pt x="20223" y="3136"/>
                        <a:pt x="20853" y="924"/>
                        <a:pt x="20880" y="829"/>
                      </a:cubicBezTo>
                      <a:cubicBezTo>
                        <a:pt x="20975" y="482"/>
                        <a:pt x="20777" y="123"/>
                        <a:pt x="20436" y="25"/>
                      </a:cubicBezTo>
                      <a:close/>
                      <a:moveTo>
                        <a:pt x="10915" y="4928"/>
                      </a:moveTo>
                      <a:cubicBezTo>
                        <a:pt x="12287" y="4928"/>
                        <a:pt x="13579" y="5473"/>
                        <a:pt x="14549" y="6462"/>
                      </a:cubicBezTo>
                      <a:lnTo>
                        <a:pt x="14758" y="6676"/>
                      </a:lnTo>
                      <a:cubicBezTo>
                        <a:pt x="16760" y="8718"/>
                        <a:pt x="16760" y="12039"/>
                        <a:pt x="14758" y="14082"/>
                      </a:cubicBezTo>
                      <a:lnTo>
                        <a:pt x="14179" y="14673"/>
                      </a:lnTo>
                      <a:cubicBezTo>
                        <a:pt x="9254" y="11883"/>
                        <a:pt x="7175" y="7993"/>
                        <a:pt x="6727" y="7041"/>
                      </a:cubicBezTo>
                      <a:lnTo>
                        <a:pt x="7294" y="6462"/>
                      </a:lnTo>
                      <a:cubicBezTo>
                        <a:pt x="8262" y="5473"/>
                        <a:pt x="9545" y="4928"/>
                        <a:pt x="10915" y="4928"/>
                      </a:cubicBezTo>
                      <a:close/>
                      <a:moveTo>
                        <a:pt x="6247" y="7531"/>
                      </a:moveTo>
                      <a:cubicBezTo>
                        <a:pt x="6895" y="8850"/>
                        <a:pt x="9011" y="12438"/>
                        <a:pt x="13711" y="15151"/>
                      </a:cubicBezTo>
                      <a:lnTo>
                        <a:pt x="10250" y="18684"/>
                      </a:lnTo>
                      <a:cubicBezTo>
                        <a:pt x="9281" y="19674"/>
                        <a:pt x="7986" y="20218"/>
                        <a:pt x="6616" y="20218"/>
                      </a:cubicBezTo>
                      <a:cubicBezTo>
                        <a:pt x="5246" y="20218"/>
                        <a:pt x="3951" y="19674"/>
                        <a:pt x="2983" y="18684"/>
                      </a:cubicBezTo>
                      <a:lnTo>
                        <a:pt x="2773" y="18471"/>
                      </a:lnTo>
                      <a:cubicBezTo>
                        <a:pt x="774" y="16429"/>
                        <a:pt x="774" y="13105"/>
                        <a:pt x="2773" y="11065"/>
                      </a:cubicBezTo>
                      <a:lnTo>
                        <a:pt x="6247" y="7531"/>
                      </a:lnTo>
                      <a:close/>
                      <a:moveTo>
                        <a:pt x="11864" y="8550"/>
                      </a:moveTo>
                      <a:lnTo>
                        <a:pt x="10730" y="9707"/>
                      </a:lnTo>
                      <a:cubicBezTo>
                        <a:pt x="10605" y="9833"/>
                        <a:pt x="10605" y="10031"/>
                        <a:pt x="10730" y="10159"/>
                      </a:cubicBezTo>
                      <a:cubicBezTo>
                        <a:pt x="10793" y="10222"/>
                        <a:pt x="10883" y="10260"/>
                        <a:pt x="10964" y="10260"/>
                      </a:cubicBezTo>
                      <a:cubicBezTo>
                        <a:pt x="11048" y="10260"/>
                        <a:pt x="11124" y="10222"/>
                        <a:pt x="11186" y="10159"/>
                      </a:cubicBezTo>
                      <a:lnTo>
                        <a:pt x="12319" y="9015"/>
                      </a:lnTo>
                      <a:cubicBezTo>
                        <a:pt x="12445" y="8888"/>
                        <a:pt x="12445" y="8677"/>
                        <a:pt x="12319" y="8550"/>
                      </a:cubicBezTo>
                      <a:cubicBezTo>
                        <a:pt x="12194" y="8422"/>
                        <a:pt x="11989" y="8422"/>
                        <a:pt x="11864" y="8550"/>
                      </a:cubicBezTo>
                      <a:close/>
                      <a:moveTo>
                        <a:pt x="4658" y="10159"/>
                      </a:moveTo>
                      <a:lnTo>
                        <a:pt x="3660" y="11178"/>
                      </a:lnTo>
                      <a:cubicBezTo>
                        <a:pt x="1812" y="13005"/>
                        <a:pt x="1477" y="14914"/>
                        <a:pt x="2687" y="16698"/>
                      </a:cubicBezTo>
                      <a:cubicBezTo>
                        <a:pt x="2750" y="16788"/>
                        <a:pt x="2844" y="16836"/>
                        <a:pt x="2946" y="16836"/>
                      </a:cubicBezTo>
                      <a:cubicBezTo>
                        <a:pt x="3008" y="16836"/>
                        <a:pt x="3076" y="16824"/>
                        <a:pt x="3131" y="16786"/>
                      </a:cubicBezTo>
                      <a:cubicBezTo>
                        <a:pt x="3276" y="16682"/>
                        <a:pt x="3304" y="16480"/>
                        <a:pt x="3205" y="16333"/>
                      </a:cubicBezTo>
                      <a:cubicBezTo>
                        <a:pt x="2183" y="14828"/>
                        <a:pt x="2483" y="13244"/>
                        <a:pt x="4104" y="11643"/>
                      </a:cubicBezTo>
                      <a:lnTo>
                        <a:pt x="5114" y="10612"/>
                      </a:lnTo>
                      <a:cubicBezTo>
                        <a:pt x="5239" y="10485"/>
                        <a:pt x="5239" y="10287"/>
                        <a:pt x="5114" y="10159"/>
                      </a:cubicBezTo>
                      <a:cubicBezTo>
                        <a:pt x="4989" y="10032"/>
                        <a:pt x="4784" y="10032"/>
                        <a:pt x="4658" y="10159"/>
                      </a:cubicBezTo>
                      <a:close/>
                      <a:moveTo>
                        <a:pt x="3241" y="16999"/>
                      </a:moveTo>
                      <a:cubicBezTo>
                        <a:pt x="3116" y="17127"/>
                        <a:pt x="3116" y="17337"/>
                        <a:pt x="3241" y="17465"/>
                      </a:cubicBezTo>
                      <a:lnTo>
                        <a:pt x="3402" y="17616"/>
                      </a:lnTo>
                      <a:cubicBezTo>
                        <a:pt x="3464" y="17680"/>
                        <a:pt x="3540" y="17704"/>
                        <a:pt x="3623" y="17704"/>
                      </a:cubicBezTo>
                      <a:cubicBezTo>
                        <a:pt x="3705" y="17704"/>
                        <a:pt x="3783" y="17680"/>
                        <a:pt x="3845" y="17616"/>
                      </a:cubicBezTo>
                      <a:cubicBezTo>
                        <a:pt x="3969" y="17488"/>
                        <a:pt x="3971" y="17278"/>
                        <a:pt x="3845" y="17150"/>
                      </a:cubicBezTo>
                      <a:lnTo>
                        <a:pt x="3697" y="16999"/>
                      </a:lnTo>
                      <a:cubicBezTo>
                        <a:pt x="3572" y="16872"/>
                        <a:pt x="3366" y="16872"/>
                        <a:pt x="3241" y="1699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3" name="Group 18"/>
              <p:cNvGrpSpPr/>
              <p:nvPr/>
            </p:nvGrpSpPr>
            <p:grpSpPr>
              <a:xfrm>
                <a:off x="8960458" y="2364266"/>
                <a:ext cx="635001" cy="635001"/>
                <a:chOff x="0" y="0"/>
                <a:chExt cx="1270000" cy="1270000"/>
              </a:xfrm>
            </p:grpSpPr>
            <p:sp>
              <p:nvSpPr>
                <p:cNvPr id="30" name="Freeform: Shape 19"/>
                <p:cNvSpPr/>
                <p:nvPr/>
              </p:nvSpPr>
              <p:spPr>
                <a:xfrm>
                  <a:off x="0" y="0"/>
                  <a:ext cx="1270000" cy="12700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1" name="Freeform: Shape 20"/>
                <p:cNvSpPr/>
                <p:nvPr/>
              </p:nvSpPr>
              <p:spPr>
                <a:xfrm>
                  <a:off x="255984" y="175807"/>
                  <a:ext cx="758032" cy="76497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583" extrusionOk="0">
                      <a:moveTo>
                        <a:pt x="10585" y="5"/>
                      </a:moveTo>
                      <a:cubicBezTo>
                        <a:pt x="10414" y="27"/>
                        <a:pt x="10247" y="105"/>
                        <a:pt x="10133" y="252"/>
                      </a:cubicBezTo>
                      <a:cubicBezTo>
                        <a:pt x="8398" y="2489"/>
                        <a:pt x="10182" y="3991"/>
                        <a:pt x="11139" y="4798"/>
                      </a:cubicBezTo>
                      <a:cubicBezTo>
                        <a:pt x="11426" y="5039"/>
                        <a:pt x="11564" y="5323"/>
                        <a:pt x="11558" y="5649"/>
                      </a:cubicBezTo>
                      <a:cubicBezTo>
                        <a:pt x="11544" y="6227"/>
                        <a:pt x="11078" y="6945"/>
                        <a:pt x="10382" y="7485"/>
                      </a:cubicBezTo>
                      <a:cubicBezTo>
                        <a:pt x="10252" y="7584"/>
                        <a:pt x="10200" y="7731"/>
                        <a:pt x="10167" y="7877"/>
                      </a:cubicBezTo>
                      <a:lnTo>
                        <a:pt x="2341" y="7877"/>
                      </a:lnTo>
                      <a:cubicBezTo>
                        <a:pt x="1047" y="7877"/>
                        <a:pt x="0" y="8917"/>
                        <a:pt x="0" y="10195"/>
                      </a:cubicBezTo>
                      <a:lnTo>
                        <a:pt x="0" y="19265"/>
                      </a:lnTo>
                      <a:cubicBezTo>
                        <a:pt x="0" y="20545"/>
                        <a:pt x="1047" y="21583"/>
                        <a:pt x="2341" y="21583"/>
                      </a:cubicBezTo>
                      <a:lnTo>
                        <a:pt x="19259" y="21583"/>
                      </a:lnTo>
                      <a:cubicBezTo>
                        <a:pt x="20551" y="21583"/>
                        <a:pt x="21600" y="20545"/>
                        <a:pt x="21600" y="19265"/>
                      </a:cubicBezTo>
                      <a:cubicBezTo>
                        <a:pt x="21600" y="19265"/>
                        <a:pt x="21600" y="10195"/>
                        <a:pt x="21600" y="10195"/>
                      </a:cubicBezTo>
                      <a:cubicBezTo>
                        <a:pt x="21600" y="8917"/>
                        <a:pt x="20551" y="7877"/>
                        <a:pt x="19259" y="7877"/>
                      </a:cubicBezTo>
                      <a:lnTo>
                        <a:pt x="11806" y="7877"/>
                      </a:lnTo>
                      <a:cubicBezTo>
                        <a:pt x="12435" y="7186"/>
                        <a:pt x="12888" y="6426"/>
                        <a:pt x="12903" y="5671"/>
                      </a:cubicBezTo>
                      <a:cubicBezTo>
                        <a:pt x="12920" y="4939"/>
                        <a:pt x="12609" y="4283"/>
                        <a:pt x="12010" y="3779"/>
                      </a:cubicBezTo>
                      <a:cubicBezTo>
                        <a:pt x="10613" y="2602"/>
                        <a:pt x="10450" y="2045"/>
                        <a:pt x="11207" y="1069"/>
                      </a:cubicBezTo>
                      <a:cubicBezTo>
                        <a:pt x="11434" y="777"/>
                        <a:pt x="11378" y="363"/>
                        <a:pt x="11083" y="140"/>
                      </a:cubicBezTo>
                      <a:cubicBezTo>
                        <a:pt x="10935" y="27"/>
                        <a:pt x="10757" y="-17"/>
                        <a:pt x="10585" y="5"/>
                      </a:cubicBezTo>
                      <a:close/>
                      <a:moveTo>
                        <a:pt x="2341" y="9210"/>
                      </a:moveTo>
                      <a:lnTo>
                        <a:pt x="19259" y="9210"/>
                      </a:lnTo>
                      <a:cubicBezTo>
                        <a:pt x="19805" y="9210"/>
                        <a:pt x="20254" y="9655"/>
                        <a:pt x="20254" y="10195"/>
                      </a:cubicBezTo>
                      <a:cubicBezTo>
                        <a:pt x="20254" y="10195"/>
                        <a:pt x="20254" y="19265"/>
                        <a:pt x="20254" y="19265"/>
                      </a:cubicBezTo>
                      <a:cubicBezTo>
                        <a:pt x="20254" y="19807"/>
                        <a:pt x="19805" y="20250"/>
                        <a:pt x="19259" y="20250"/>
                      </a:cubicBezTo>
                      <a:lnTo>
                        <a:pt x="2341" y="20250"/>
                      </a:lnTo>
                      <a:cubicBezTo>
                        <a:pt x="1794" y="20250"/>
                        <a:pt x="1346" y="19807"/>
                        <a:pt x="1346" y="19265"/>
                      </a:cubicBezTo>
                      <a:lnTo>
                        <a:pt x="1346" y="10195"/>
                      </a:lnTo>
                      <a:cubicBezTo>
                        <a:pt x="1346" y="9655"/>
                        <a:pt x="1794" y="9210"/>
                        <a:pt x="2341" y="9210"/>
                      </a:cubicBezTo>
                      <a:close/>
                      <a:moveTo>
                        <a:pt x="4682" y="11460"/>
                      </a:moveTo>
                      <a:cubicBezTo>
                        <a:pt x="4496" y="11460"/>
                        <a:pt x="4343" y="11612"/>
                        <a:pt x="4343" y="11796"/>
                      </a:cubicBezTo>
                      <a:cubicBezTo>
                        <a:pt x="4343" y="11983"/>
                        <a:pt x="4496" y="12132"/>
                        <a:pt x="4682" y="12132"/>
                      </a:cubicBezTo>
                      <a:lnTo>
                        <a:pt x="5010" y="12132"/>
                      </a:lnTo>
                      <a:cubicBezTo>
                        <a:pt x="5195" y="12132"/>
                        <a:pt x="5349" y="11983"/>
                        <a:pt x="5349" y="11796"/>
                      </a:cubicBezTo>
                      <a:cubicBezTo>
                        <a:pt x="5349" y="11612"/>
                        <a:pt x="5195" y="11460"/>
                        <a:pt x="5010" y="11460"/>
                      </a:cubicBezTo>
                      <a:lnTo>
                        <a:pt x="4682" y="11460"/>
                      </a:lnTo>
                      <a:close/>
                      <a:moveTo>
                        <a:pt x="6853" y="11460"/>
                      </a:moveTo>
                      <a:cubicBezTo>
                        <a:pt x="6666" y="11460"/>
                        <a:pt x="6514" y="11612"/>
                        <a:pt x="6514" y="11796"/>
                      </a:cubicBezTo>
                      <a:cubicBezTo>
                        <a:pt x="6514" y="11983"/>
                        <a:pt x="6666" y="12132"/>
                        <a:pt x="6853" y="12132"/>
                      </a:cubicBezTo>
                      <a:lnTo>
                        <a:pt x="7181" y="12132"/>
                      </a:lnTo>
                      <a:cubicBezTo>
                        <a:pt x="7368" y="12132"/>
                        <a:pt x="7520" y="11983"/>
                        <a:pt x="7520" y="11796"/>
                      </a:cubicBezTo>
                      <a:cubicBezTo>
                        <a:pt x="7520" y="11612"/>
                        <a:pt x="7368" y="11460"/>
                        <a:pt x="7181" y="11460"/>
                      </a:cubicBezTo>
                      <a:lnTo>
                        <a:pt x="6853" y="11460"/>
                      </a:lnTo>
                      <a:close/>
                      <a:moveTo>
                        <a:pt x="9375" y="11460"/>
                      </a:moveTo>
                      <a:cubicBezTo>
                        <a:pt x="9189" y="11460"/>
                        <a:pt x="9047" y="11612"/>
                        <a:pt x="9047" y="11796"/>
                      </a:cubicBezTo>
                      <a:cubicBezTo>
                        <a:pt x="9047" y="11983"/>
                        <a:pt x="9189" y="12132"/>
                        <a:pt x="9375" y="12132"/>
                      </a:cubicBezTo>
                      <a:lnTo>
                        <a:pt x="9714" y="12132"/>
                      </a:lnTo>
                      <a:cubicBezTo>
                        <a:pt x="9901" y="12132"/>
                        <a:pt x="10054" y="11983"/>
                        <a:pt x="10054" y="11796"/>
                      </a:cubicBezTo>
                      <a:cubicBezTo>
                        <a:pt x="10054" y="11612"/>
                        <a:pt x="9901" y="11460"/>
                        <a:pt x="9714" y="11460"/>
                      </a:cubicBezTo>
                      <a:lnTo>
                        <a:pt x="9375" y="11460"/>
                      </a:lnTo>
                      <a:close/>
                      <a:moveTo>
                        <a:pt x="11558" y="11460"/>
                      </a:moveTo>
                      <a:cubicBezTo>
                        <a:pt x="11370" y="11460"/>
                        <a:pt x="11218" y="11612"/>
                        <a:pt x="11218" y="11796"/>
                      </a:cubicBezTo>
                      <a:cubicBezTo>
                        <a:pt x="11218" y="11983"/>
                        <a:pt x="11370" y="12132"/>
                        <a:pt x="11558" y="12132"/>
                      </a:cubicBezTo>
                      <a:lnTo>
                        <a:pt x="11897" y="12132"/>
                      </a:lnTo>
                      <a:cubicBezTo>
                        <a:pt x="12083" y="12132"/>
                        <a:pt x="12225" y="11983"/>
                        <a:pt x="12225" y="11796"/>
                      </a:cubicBezTo>
                      <a:cubicBezTo>
                        <a:pt x="12225" y="11612"/>
                        <a:pt x="12083" y="11460"/>
                        <a:pt x="11897" y="11460"/>
                      </a:cubicBezTo>
                      <a:lnTo>
                        <a:pt x="11558" y="11460"/>
                      </a:lnTo>
                      <a:close/>
                      <a:moveTo>
                        <a:pt x="13729" y="11460"/>
                      </a:moveTo>
                      <a:cubicBezTo>
                        <a:pt x="13543" y="11460"/>
                        <a:pt x="13390" y="11612"/>
                        <a:pt x="13390" y="11796"/>
                      </a:cubicBezTo>
                      <a:cubicBezTo>
                        <a:pt x="13390" y="11983"/>
                        <a:pt x="13543" y="12132"/>
                        <a:pt x="13729" y="12132"/>
                      </a:cubicBezTo>
                      <a:lnTo>
                        <a:pt x="14057" y="12132"/>
                      </a:lnTo>
                      <a:cubicBezTo>
                        <a:pt x="14244" y="12132"/>
                        <a:pt x="14396" y="11983"/>
                        <a:pt x="14396" y="11796"/>
                      </a:cubicBezTo>
                      <a:cubicBezTo>
                        <a:pt x="14396" y="11612"/>
                        <a:pt x="14244" y="11460"/>
                        <a:pt x="14057" y="11460"/>
                      </a:cubicBezTo>
                      <a:lnTo>
                        <a:pt x="13729" y="11460"/>
                      </a:lnTo>
                      <a:close/>
                      <a:moveTo>
                        <a:pt x="16251" y="11460"/>
                      </a:moveTo>
                      <a:cubicBezTo>
                        <a:pt x="16064" y="11460"/>
                        <a:pt x="15923" y="11612"/>
                        <a:pt x="15923" y="11796"/>
                      </a:cubicBezTo>
                      <a:cubicBezTo>
                        <a:pt x="15923" y="11983"/>
                        <a:pt x="16064" y="12132"/>
                        <a:pt x="16251" y="12132"/>
                      </a:cubicBezTo>
                      <a:lnTo>
                        <a:pt x="16590" y="12132"/>
                      </a:lnTo>
                      <a:cubicBezTo>
                        <a:pt x="16776" y="12132"/>
                        <a:pt x="16929" y="11983"/>
                        <a:pt x="16929" y="11796"/>
                      </a:cubicBezTo>
                      <a:cubicBezTo>
                        <a:pt x="16929" y="11612"/>
                        <a:pt x="16776" y="11460"/>
                        <a:pt x="16590" y="11460"/>
                      </a:cubicBezTo>
                      <a:lnTo>
                        <a:pt x="16251" y="11460"/>
                      </a:lnTo>
                      <a:close/>
                      <a:moveTo>
                        <a:pt x="4682" y="13610"/>
                      </a:moveTo>
                      <a:cubicBezTo>
                        <a:pt x="4496" y="13610"/>
                        <a:pt x="4343" y="13762"/>
                        <a:pt x="4343" y="13946"/>
                      </a:cubicBezTo>
                      <a:cubicBezTo>
                        <a:pt x="4343" y="14131"/>
                        <a:pt x="4496" y="14282"/>
                        <a:pt x="4682" y="14282"/>
                      </a:cubicBezTo>
                      <a:lnTo>
                        <a:pt x="5010" y="14282"/>
                      </a:lnTo>
                      <a:cubicBezTo>
                        <a:pt x="5195" y="14282"/>
                        <a:pt x="5349" y="14131"/>
                        <a:pt x="5349" y="13946"/>
                      </a:cubicBezTo>
                      <a:cubicBezTo>
                        <a:pt x="5349" y="13762"/>
                        <a:pt x="5195" y="13610"/>
                        <a:pt x="5010" y="13610"/>
                      </a:cubicBezTo>
                      <a:lnTo>
                        <a:pt x="4682" y="13610"/>
                      </a:lnTo>
                      <a:close/>
                      <a:moveTo>
                        <a:pt x="6853" y="13610"/>
                      </a:moveTo>
                      <a:cubicBezTo>
                        <a:pt x="6666" y="13610"/>
                        <a:pt x="6514" y="13762"/>
                        <a:pt x="6514" y="13946"/>
                      </a:cubicBezTo>
                      <a:cubicBezTo>
                        <a:pt x="6514" y="14131"/>
                        <a:pt x="6666" y="14282"/>
                        <a:pt x="6853" y="14282"/>
                      </a:cubicBezTo>
                      <a:lnTo>
                        <a:pt x="7181" y="14282"/>
                      </a:lnTo>
                      <a:cubicBezTo>
                        <a:pt x="7368" y="14282"/>
                        <a:pt x="7520" y="14131"/>
                        <a:pt x="7520" y="13946"/>
                      </a:cubicBezTo>
                      <a:cubicBezTo>
                        <a:pt x="7520" y="13762"/>
                        <a:pt x="7368" y="13610"/>
                        <a:pt x="7181" y="13610"/>
                      </a:cubicBezTo>
                      <a:lnTo>
                        <a:pt x="6853" y="13610"/>
                      </a:lnTo>
                      <a:close/>
                      <a:moveTo>
                        <a:pt x="9375" y="13610"/>
                      </a:moveTo>
                      <a:cubicBezTo>
                        <a:pt x="9189" y="13610"/>
                        <a:pt x="9047" y="13762"/>
                        <a:pt x="9047" y="13946"/>
                      </a:cubicBezTo>
                      <a:cubicBezTo>
                        <a:pt x="9047" y="14131"/>
                        <a:pt x="9189" y="14282"/>
                        <a:pt x="9375" y="14282"/>
                      </a:cubicBezTo>
                      <a:lnTo>
                        <a:pt x="9714" y="14282"/>
                      </a:lnTo>
                      <a:cubicBezTo>
                        <a:pt x="9901" y="14282"/>
                        <a:pt x="10054" y="14131"/>
                        <a:pt x="10054" y="13946"/>
                      </a:cubicBezTo>
                      <a:cubicBezTo>
                        <a:pt x="10054" y="13762"/>
                        <a:pt x="9901" y="13610"/>
                        <a:pt x="9714" y="13610"/>
                      </a:cubicBezTo>
                      <a:lnTo>
                        <a:pt x="9375" y="13610"/>
                      </a:lnTo>
                      <a:close/>
                      <a:moveTo>
                        <a:pt x="11558" y="13610"/>
                      </a:moveTo>
                      <a:cubicBezTo>
                        <a:pt x="11370" y="13610"/>
                        <a:pt x="11218" y="13762"/>
                        <a:pt x="11218" y="13946"/>
                      </a:cubicBezTo>
                      <a:cubicBezTo>
                        <a:pt x="11218" y="14131"/>
                        <a:pt x="11370" y="14282"/>
                        <a:pt x="11558" y="14282"/>
                      </a:cubicBezTo>
                      <a:lnTo>
                        <a:pt x="11897" y="14282"/>
                      </a:lnTo>
                      <a:cubicBezTo>
                        <a:pt x="12083" y="14282"/>
                        <a:pt x="12225" y="14131"/>
                        <a:pt x="12225" y="13946"/>
                      </a:cubicBezTo>
                      <a:cubicBezTo>
                        <a:pt x="12225" y="13762"/>
                        <a:pt x="12083" y="13610"/>
                        <a:pt x="11897" y="13610"/>
                      </a:cubicBezTo>
                      <a:lnTo>
                        <a:pt x="11558" y="13610"/>
                      </a:lnTo>
                      <a:close/>
                      <a:moveTo>
                        <a:pt x="13729" y="13610"/>
                      </a:moveTo>
                      <a:cubicBezTo>
                        <a:pt x="13543" y="13610"/>
                        <a:pt x="13390" y="13762"/>
                        <a:pt x="13390" y="13946"/>
                      </a:cubicBezTo>
                      <a:cubicBezTo>
                        <a:pt x="13390" y="14131"/>
                        <a:pt x="13543" y="14282"/>
                        <a:pt x="13729" y="14282"/>
                      </a:cubicBezTo>
                      <a:lnTo>
                        <a:pt x="14057" y="14282"/>
                      </a:lnTo>
                      <a:cubicBezTo>
                        <a:pt x="14244" y="14282"/>
                        <a:pt x="14396" y="14131"/>
                        <a:pt x="14396" y="13946"/>
                      </a:cubicBezTo>
                      <a:cubicBezTo>
                        <a:pt x="14396" y="13762"/>
                        <a:pt x="14244" y="13610"/>
                        <a:pt x="14057" y="13610"/>
                      </a:cubicBezTo>
                      <a:lnTo>
                        <a:pt x="13729" y="13610"/>
                      </a:lnTo>
                      <a:close/>
                      <a:moveTo>
                        <a:pt x="16251" y="13610"/>
                      </a:moveTo>
                      <a:cubicBezTo>
                        <a:pt x="16064" y="13610"/>
                        <a:pt x="15923" y="13762"/>
                        <a:pt x="15923" y="13946"/>
                      </a:cubicBezTo>
                      <a:cubicBezTo>
                        <a:pt x="15923" y="14131"/>
                        <a:pt x="16064" y="14282"/>
                        <a:pt x="16251" y="14282"/>
                      </a:cubicBezTo>
                      <a:lnTo>
                        <a:pt x="16590" y="14282"/>
                      </a:lnTo>
                      <a:cubicBezTo>
                        <a:pt x="16776" y="14282"/>
                        <a:pt x="16929" y="14131"/>
                        <a:pt x="16929" y="13946"/>
                      </a:cubicBezTo>
                      <a:cubicBezTo>
                        <a:pt x="16929" y="13762"/>
                        <a:pt x="16776" y="13610"/>
                        <a:pt x="16590" y="13610"/>
                      </a:cubicBezTo>
                      <a:lnTo>
                        <a:pt x="16251" y="13610"/>
                      </a:lnTo>
                      <a:close/>
                      <a:moveTo>
                        <a:pt x="4682" y="15402"/>
                      </a:moveTo>
                      <a:cubicBezTo>
                        <a:pt x="4496" y="15402"/>
                        <a:pt x="4343" y="15553"/>
                        <a:pt x="4343" y="15738"/>
                      </a:cubicBezTo>
                      <a:cubicBezTo>
                        <a:pt x="4343" y="15922"/>
                        <a:pt x="4496" y="16074"/>
                        <a:pt x="4682" y="16074"/>
                      </a:cubicBezTo>
                      <a:lnTo>
                        <a:pt x="5010" y="16074"/>
                      </a:lnTo>
                      <a:cubicBezTo>
                        <a:pt x="5195" y="16074"/>
                        <a:pt x="5349" y="15922"/>
                        <a:pt x="5349" y="15738"/>
                      </a:cubicBezTo>
                      <a:cubicBezTo>
                        <a:pt x="5349" y="15553"/>
                        <a:pt x="5195" y="15402"/>
                        <a:pt x="5010" y="15402"/>
                      </a:cubicBezTo>
                      <a:lnTo>
                        <a:pt x="4682" y="15402"/>
                      </a:lnTo>
                      <a:close/>
                      <a:moveTo>
                        <a:pt x="6853" y="15402"/>
                      </a:moveTo>
                      <a:cubicBezTo>
                        <a:pt x="6666" y="15402"/>
                        <a:pt x="6514" y="15553"/>
                        <a:pt x="6514" y="15738"/>
                      </a:cubicBezTo>
                      <a:cubicBezTo>
                        <a:pt x="6514" y="15922"/>
                        <a:pt x="6666" y="16074"/>
                        <a:pt x="6853" y="16074"/>
                      </a:cubicBezTo>
                      <a:lnTo>
                        <a:pt x="7181" y="16074"/>
                      </a:lnTo>
                      <a:cubicBezTo>
                        <a:pt x="7368" y="16074"/>
                        <a:pt x="7520" y="15922"/>
                        <a:pt x="7520" y="15738"/>
                      </a:cubicBezTo>
                      <a:cubicBezTo>
                        <a:pt x="7520" y="15553"/>
                        <a:pt x="7368" y="15402"/>
                        <a:pt x="7181" y="15402"/>
                      </a:cubicBezTo>
                      <a:lnTo>
                        <a:pt x="6853" y="15402"/>
                      </a:lnTo>
                      <a:close/>
                      <a:moveTo>
                        <a:pt x="9375" y="15402"/>
                      </a:moveTo>
                      <a:cubicBezTo>
                        <a:pt x="9189" y="15402"/>
                        <a:pt x="9047" y="15553"/>
                        <a:pt x="9047" y="15738"/>
                      </a:cubicBezTo>
                      <a:cubicBezTo>
                        <a:pt x="9047" y="15922"/>
                        <a:pt x="9189" y="16074"/>
                        <a:pt x="9375" y="16074"/>
                      </a:cubicBezTo>
                      <a:lnTo>
                        <a:pt x="9714" y="16074"/>
                      </a:lnTo>
                      <a:cubicBezTo>
                        <a:pt x="9901" y="16074"/>
                        <a:pt x="10054" y="15922"/>
                        <a:pt x="10054" y="15738"/>
                      </a:cubicBezTo>
                      <a:cubicBezTo>
                        <a:pt x="10054" y="15553"/>
                        <a:pt x="9901" y="15402"/>
                        <a:pt x="9714" y="15402"/>
                      </a:cubicBezTo>
                      <a:lnTo>
                        <a:pt x="9375" y="15402"/>
                      </a:lnTo>
                      <a:close/>
                      <a:moveTo>
                        <a:pt x="11558" y="15402"/>
                      </a:moveTo>
                      <a:cubicBezTo>
                        <a:pt x="11370" y="15402"/>
                        <a:pt x="11218" y="15553"/>
                        <a:pt x="11218" y="15738"/>
                      </a:cubicBezTo>
                      <a:cubicBezTo>
                        <a:pt x="11218" y="15922"/>
                        <a:pt x="11370" y="16074"/>
                        <a:pt x="11558" y="16074"/>
                      </a:cubicBezTo>
                      <a:lnTo>
                        <a:pt x="11897" y="16074"/>
                      </a:lnTo>
                      <a:cubicBezTo>
                        <a:pt x="12083" y="16074"/>
                        <a:pt x="12225" y="15922"/>
                        <a:pt x="12225" y="15738"/>
                      </a:cubicBezTo>
                      <a:cubicBezTo>
                        <a:pt x="12225" y="15553"/>
                        <a:pt x="12083" y="15402"/>
                        <a:pt x="11897" y="15402"/>
                      </a:cubicBezTo>
                      <a:lnTo>
                        <a:pt x="11558" y="15402"/>
                      </a:lnTo>
                      <a:close/>
                      <a:moveTo>
                        <a:pt x="13729" y="15402"/>
                      </a:moveTo>
                      <a:cubicBezTo>
                        <a:pt x="13543" y="15402"/>
                        <a:pt x="13390" y="15553"/>
                        <a:pt x="13390" y="15738"/>
                      </a:cubicBezTo>
                      <a:cubicBezTo>
                        <a:pt x="13390" y="15922"/>
                        <a:pt x="13543" y="16074"/>
                        <a:pt x="13729" y="16074"/>
                      </a:cubicBezTo>
                      <a:lnTo>
                        <a:pt x="14057" y="16074"/>
                      </a:lnTo>
                      <a:cubicBezTo>
                        <a:pt x="14244" y="16074"/>
                        <a:pt x="14396" y="15922"/>
                        <a:pt x="14396" y="15738"/>
                      </a:cubicBezTo>
                      <a:cubicBezTo>
                        <a:pt x="14396" y="15553"/>
                        <a:pt x="14244" y="15402"/>
                        <a:pt x="14057" y="15402"/>
                      </a:cubicBezTo>
                      <a:lnTo>
                        <a:pt x="13729" y="15402"/>
                      </a:lnTo>
                      <a:close/>
                      <a:moveTo>
                        <a:pt x="16251" y="15402"/>
                      </a:moveTo>
                      <a:cubicBezTo>
                        <a:pt x="16064" y="15402"/>
                        <a:pt x="15923" y="15553"/>
                        <a:pt x="15923" y="15738"/>
                      </a:cubicBezTo>
                      <a:cubicBezTo>
                        <a:pt x="15923" y="15922"/>
                        <a:pt x="16064" y="16074"/>
                        <a:pt x="16251" y="16074"/>
                      </a:cubicBezTo>
                      <a:lnTo>
                        <a:pt x="16590" y="16074"/>
                      </a:lnTo>
                      <a:cubicBezTo>
                        <a:pt x="16776" y="16074"/>
                        <a:pt x="16929" y="15922"/>
                        <a:pt x="16929" y="15738"/>
                      </a:cubicBezTo>
                      <a:cubicBezTo>
                        <a:pt x="16929" y="15553"/>
                        <a:pt x="16776" y="15402"/>
                        <a:pt x="16590" y="15402"/>
                      </a:cubicBezTo>
                      <a:lnTo>
                        <a:pt x="16251" y="15402"/>
                      </a:lnTo>
                      <a:close/>
                      <a:moveTo>
                        <a:pt x="4682" y="17552"/>
                      </a:moveTo>
                      <a:cubicBezTo>
                        <a:pt x="4496" y="17552"/>
                        <a:pt x="4343" y="17704"/>
                        <a:pt x="4343" y="17888"/>
                      </a:cubicBezTo>
                      <a:cubicBezTo>
                        <a:pt x="4343" y="18073"/>
                        <a:pt x="4496" y="18224"/>
                        <a:pt x="4682" y="18224"/>
                      </a:cubicBezTo>
                      <a:lnTo>
                        <a:pt x="5010" y="18224"/>
                      </a:lnTo>
                      <a:cubicBezTo>
                        <a:pt x="5195" y="18224"/>
                        <a:pt x="5349" y="18073"/>
                        <a:pt x="5349" y="17888"/>
                      </a:cubicBezTo>
                      <a:cubicBezTo>
                        <a:pt x="5349" y="17704"/>
                        <a:pt x="5195" y="17552"/>
                        <a:pt x="5010" y="17552"/>
                      </a:cubicBezTo>
                      <a:lnTo>
                        <a:pt x="4682" y="17552"/>
                      </a:lnTo>
                      <a:close/>
                      <a:moveTo>
                        <a:pt x="6853" y="17552"/>
                      </a:moveTo>
                      <a:cubicBezTo>
                        <a:pt x="6666" y="17552"/>
                        <a:pt x="6514" y="17704"/>
                        <a:pt x="6514" y="17888"/>
                      </a:cubicBezTo>
                      <a:cubicBezTo>
                        <a:pt x="6514" y="18073"/>
                        <a:pt x="6666" y="18224"/>
                        <a:pt x="6853" y="18224"/>
                      </a:cubicBezTo>
                      <a:lnTo>
                        <a:pt x="14272" y="18224"/>
                      </a:lnTo>
                      <a:cubicBezTo>
                        <a:pt x="14460" y="18224"/>
                        <a:pt x="14611" y="18073"/>
                        <a:pt x="14611" y="17888"/>
                      </a:cubicBezTo>
                      <a:cubicBezTo>
                        <a:pt x="14611" y="17704"/>
                        <a:pt x="14460" y="17552"/>
                        <a:pt x="14272" y="17552"/>
                      </a:cubicBezTo>
                      <a:lnTo>
                        <a:pt x="6853" y="17552"/>
                      </a:lnTo>
                      <a:close/>
                      <a:moveTo>
                        <a:pt x="16251" y="17552"/>
                      </a:moveTo>
                      <a:cubicBezTo>
                        <a:pt x="16064" y="17552"/>
                        <a:pt x="15923" y="17704"/>
                        <a:pt x="15923" y="17888"/>
                      </a:cubicBezTo>
                      <a:cubicBezTo>
                        <a:pt x="15923" y="18073"/>
                        <a:pt x="16064" y="18224"/>
                        <a:pt x="16251" y="18224"/>
                      </a:cubicBezTo>
                      <a:lnTo>
                        <a:pt x="16590" y="18224"/>
                      </a:lnTo>
                      <a:cubicBezTo>
                        <a:pt x="16776" y="18224"/>
                        <a:pt x="16929" y="18073"/>
                        <a:pt x="16929" y="17888"/>
                      </a:cubicBezTo>
                      <a:cubicBezTo>
                        <a:pt x="16929" y="17704"/>
                        <a:pt x="16776" y="17552"/>
                        <a:pt x="16590" y="17552"/>
                      </a:cubicBezTo>
                      <a:lnTo>
                        <a:pt x="16251" y="1755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4" name="Group 21"/>
              <p:cNvGrpSpPr/>
              <p:nvPr/>
            </p:nvGrpSpPr>
            <p:grpSpPr>
              <a:xfrm>
                <a:off x="2556988" y="3689043"/>
                <a:ext cx="635001" cy="635001"/>
                <a:chOff x="0" y="0"/>
                <a:chExt cx="1270000" cy="1270000"/>
              </a:xfrm>
            </p:grpSpPr>
            <p:sp>
              <p:nvSpPr>
                <p:cNvPr id="28" name="Freeform: Shape 22"/>
                <p:cNvSpPr/>
                <p:nvPr/>
              </p:nvSpPr>
              <p:spPr>
                <a:xfrm>
                  <a:off x="0" y="0"/>
                  <a:ext cx="1270000" cy="12700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9" name="Freeform: Shape 23"/>
                <p:cNvSpPr/>
                <p:nvPr/>
              </p:nvSpPr>
              <p:spPr>
                <a:xfrm>
                  <a:off x="194871" y="207571"/>
                  <a:ext cx="854858" cy="85485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1216" y="0"/>
                      </a:moveTo>
                      <a:cubicBezTo>
                        <a:pt x="10861" y="0"/>
                        <a:pt x="10570" y="290"/>
                        <a:pt x="10570" y="646"/>
                      </a:cubicBezTo>
                      <a:lnTo>
                        <a:pt x="10570" y="2571"/>
                      </a:lnTo>
                      <a:cubicBezTo>
                        <a:pt x="10570" y="2926"/>
                        <a:pt x="10861" y="3217"/>
                        <a:pt x="11216" y="3217"/>
                      </a:cubicBezTo>
                      <a:cubicBezTo>
                        <a:pt x="11573" y="3217"/>
                        <a:pt x="11848" y="2926"/>
                        <a:pt x="11848" y="2571"/>
                      </a:cubicBezTo>
                      <a:lnTo>
                        <a:pt x="11848" y="646"/>
                      </a:lnTo>
                      <a:cubicBezTo>
                        <a:pt x="11848" y="290"/>
                        <a:pt x="11571" y="0"/>
                        <a:pt x="11216" y="0"/>
                      </a:cubicBezTo>
                      <a:close/>
                      <a:moveTo>
                        <a:pt x="3863" y="2757"/>
                      </a:moveTo>
                      <a:cubicBezTo>
                        <a:pt x="3699" y="2757"/>
                        <a:pt x="3529" y="2818"/>
                        <a:pt x="3404" y="2944"/>
                      </a:cubicBezTo>
                      <a:cubicBezTo>
                        <a:pt x="3151" y="3196"/>
                        <a:pt x="3152" y="3612"/>
                        <a:pt x="3404" y="3863"/>
                      </a:cubicBezTo>
                      <a:lnTo>
                        <a:pt x="4768" y="5228"/>
                      </a:lnTo>
                      <a:cubicBezTo>
                        <a:pt x="4893" y="5354"/>
                        <a:pt x="5065" y="5414"/>
                        <a:pt x="5228" y="5414"/>
                      </a:cubicBezTo>
                      <a:cubicBezTo>
                        <a:pt x="5394" y="5414"/>
                        <a:pt x="5547" y="5354"/>
                        <a:pt x="5673" y="5228"/>
                      </a:cubicBezTo>
                      <a:cubicBezTo>
                        <a:pt x="5924" y="4976"/>
                        <a:pt x="5924" y="4560"/>
                        <a:pt x="5673" y="4309"/>
                      </a:cubicBezTo>
                      <a:lnTo>
                        <a:pt x="4309" y="2944"/>
                      </a:lnTo>
                      <a:cubicBezTo>
                        <a:pt x="4183" y="2818"/>
                        <a:pt x="4028" y="2757"/>
                        <a:pt x="3863" y="2757"/>
                      </a:cubicBezTo>
                      <a:close/>
                      <a:moveTo>
                        <a:pt x="18096" y="2757"/>
                      </a:moveTo>
                      <a:cubicBezTo>
                        <a:pt x="17931" y="2757"/>
                        <a:pt x="17762" y="2818"/>
                        <a:pt x="17636" y="2944"/>
                      </a:cubicBezTo>
                      <a:lnTo>
                        <a:pt x="16272" y="4309"/>
                      </a:lnTo>
                      <a:cubicBezTo>
                        <a:pt x="16020" y="4560"/>
                        <a:pt x="16020" y="4976"/>
                        <a:pt x="16272" y="5228"/>
                      </a:cubicBezTo>
                      <a:cubicBezTo>
                        <a:pt x="16397" y="5354"/>
                        <a:pt x="16566" y="5414"/>
                        <a:pt x="16731" y="5414"/>
                      </a:cubicBezTo>
                      <a:cubicBezTo>
                        <a:pt x="16897" y="5414"/>
                        <a:pt x="17051" y="5354"/>
                        <a:pt x="17177" y="5228"/>
                      </a:cubicBezTo>
                      <a:lnTo>
                        <a:pt x="18541" y="3863"/>
                      </a:lnTo>
                      <a:cubicBezTo>
                        <a:pt x="18793" y="3612"/>
                        <a:pt x="18793" y="3196"/>
                        <a:pt x="18541" y="2944"/>
                      </a:cubicBezTo>
                      <a:cubicBezTo>
                        <a:pt x="18415" y="2818"/>
                        <a:pt x="18260" y="2757"/>
                        <a:pt x="18096" y="2757"/>
                      </a:cubicBezTo>
                      <a:close/>
                      <a:moveTo>
                        <a:pt x="10944" y="3677"/>
                      </a:moveTo>
                      <a:cubicBezTo>
                        <a:pt x="7184" y="3677"/>
                        <a:pt x="4136" y="6741"/>
                        <a:pt x="4136" y="10498"/>
                      </a:cubicBezTo>
                      <a:cubicBezTo>
                        <a:pt x="4136" y="14258"/>
                        <a:pt x="7184" y="17306"/>
                        <a:pt x="10944" y="17306"/>
                      </a:cubicBezTo>
                      <a:cubicBezTo>
                        <a:pt x="14702" y="17306"/>
                        <a:pt x="17765" y="14258"/>
                        <a:pt x="17765" y="10498"/>
                      </a:cubicBezTo>
                      <a:cubicBezTo>
                        <a:pt x="17765" y="6741"/>
                        <a:pt x="14702" y="3677"/>
                        <a:pt x="10944" y="3677"/>
                      </a:cubicBezTo>
                      <a:close/>
                      <a:moveTo>
                        <a:pt x="10944" y="4969"/>
                      </a:moveTo>
                      <a:cubicBezTo>
                        <a:pt x="13991" y="4969"/>
                        <a:pt x="16473" y="7452"/>
                        <a:pt x="16473" y="10498"/>
                      </a:cubicBezTo>
                      <a:cubicBezTo>
                        <a:pt x="16473" y="13548"/>
                        <a:pt x="13991" y="16028"/>
                        <a:pt x="10944" y="16028"/>
                      </a:cubicBezTo>
                      <a:cubicBezTo>
                        <a:pt x="7895" y="16028"/>
                        <a:pt x="5414" y="13548"/>
                        <a:pt x="5414" y="10498"/>
                      </a:cubicBezTo>
                      <a:cubicBezTo>
                        <a:pt x="5414" y="7452"/>
                        <a:pt x="7895" y="4969"/>
                        <a:pt x="10944" y="4969"/>
                      </a:cubicBezTo>
                      <a:close/>
                      <a:moveTo>
                        <a:pt x="10599" y="5974"/>
                      </a:moveTo>
                      <a:cubicBezTo>
                        <a:pt x="9292" y="5974"/>
                        <a:pt x="8062" y="6676"/>
                        <a:pt x="7396" y="7798"/>
                      </a:cubicBezTo>
                      <a:cubicBezTo>
                        <a:pt x="7306" y="7953"/>
                        <a:pt x="7359" y="8152"/>
                        <a:pt x="7511" y="8244"/>
                      </a:cubicBezTo>
                      <a:cubicBezTo>
                        <a:pt x="7563" y="8275"/>
                        <a:pt x="7614" y="8287"/>
                        <a:pt x="7669" y="8287"/>
                      </a:cubicBezTo>
                      <a:cubicBezTo>
                        <a:pt x="7780" y="8287"/>
                        <a:pt x="7881" y="8229"/>
                        <a:pt x="7942" y="8129"/>
                      </a:cubicBezTo>
                      <a:cubicBezTo>
                        <a:pt x="8492" y="7199"/>
                        <a:pt x="9519" y="6621"/>
                        <a:pt x="10599" y="6621"/>
                      </a:cubicBezTo>
                      <a:cubicBezTo>
                        <a:pt x="10777" y="6621"/>
                        <a:pt x="10915" y="6482"/>
                        <a:pt x="10915" y="6305"/>
                      </a:cubicBezTo>
                      <a:cubicBezTo>
                        <a:pt x="10915" y="6127"/>
                        <a:pt x="10777" y="5974"/>
                        <a:pt x="10599" y="5974"/>
                      </a:cubicBezTo>
                      <a:close/>
                      <a:moveTo>
                        <a:pt x="7368" y="8746"/>
                      </a:moveTo>
                      <a:cubicBezTo>
                        <a:pt x="7197" y="8707"/>
                        <a:pt x="7021" y="8815"/>
                        <a:pt x="6980" y="8990"/>
                      </a:cubicBezTo>
                      <a:cubicBezTo>
                        <a:pt x="6917" y="9256"/>
                        <a:pt x="6894" y="9408"/>
                        <a:pt x="6894" y="9709"/>
                      </a:cubicBezTo>
                      <a:cubicBezTo>
                        <a:pt x="6894" y="9888"/>
                        <a:pt x="7031" y="10039"/>
                        <a:pt x="7210" y="10039"/>
                      </a:cubicBezTo>
                      <a:cubicBezTo>
                        <a:pt x="7387" y="10039"/>
                        <a:pt x="7540" y="9888"/>
                        <a:pt x="7540" y="9709"/>
                      </a:cubicBezTo>
                      <a:cubicBezTo>
                        <a:pt x="7540" y="9479"/>
                        <a:pt x="7555" y="9373"/>
                        <a:pt x="7612" y="9134"/>
                      </a:cubicBezTo>
                      <a:cubicBezTo>
                        <a:pt x="7652" y="8960"/>
                        <a:pt x="7542" y="8788"/>
                        <a:pt x="7368" y="8746"/>
                      </a:cubicBezTo>
                      <a:close/>
                      <a:moveTo>
                        <a:pt x="646" y="10111"/>
                      </a:moveTo>
                      <a:cubicBezTo>
                        <a:pt x="291" y="10111"/>
                        <a:pt x="0" y="10401"/>
                        <a:pt x="0" y="10757"/>
                      </a:cubicBezTo>
                      <a:cubicBezTo>
                        <a:pt x="0" y="11112"/>
                        <a:pt x="291" y="11403"/>
                        <a:pt x="646" y="11403"/>
                      </a:cubicBezTo>
                      <a:lnTo>
                        <a:pt x="2571" y="11403"/>
                      </a:lnTo>
                      <a:cubicBezTo>
                        <a:pt x="2926" y="11403"/>
                        <a:pt x="3217" y="11112"/>
                        <a:pt x="3217" y="10757"/>
                      </a:cubicBezTo>
                      <a:cubicBezTo>
                        <a:pt x="3217" y="10401"/>
                        <a:pt x="2926" y="10111"/>
                        <a:pt x="2571" y="10111"/>
                      </a:cubicBezTo>
                      <a:lnTo>
                        <a:pt x="646" y="10111"/>
                      </a:lnTo>
                      <a:close/>
                      <a:moveTo>
                        <a:pt x="19029" y="10111"/>
                      </a:moveTo>
                      <a:cubicBezTo>
                        <a:pt x="18674" y="10111"/>
                        <a:pt x="18383" y="10401"/>
                        <a:pt x="18383" y="10757"/>
                      </a:cubicBezTo>
                      <a:cubicBezTo>
                        <a:pt x="18383" y="11112"/>
                        <a:pt x="18674" y="11403"/>
                        <a:pt x="19029" y="11403"/>
                      </a:cubicBezTo>
                      <a:lnTo>
                        <a:pt x="20954" y="11403"/>
                      </a:lnTo>
                      <a:cubicBezTo>
                        <a:pt x="21309" y="11403"/>
                        <a:pt x="21600" y="11112"/>
                        <a:pt x="21600" y="10757"/>
                      </a:cubicBezTo>
                      <a:cubicBezTo>
                        <a:pt x="21600" y="10401"/>
                        <a:pt x="21309" y="10111"/>
                        <a:pt x="20954" y="10111"/>
                      </a:cubicBezTo>
                      <a:lnTo>
                        <a:pt x="19029" y="10111"/>
                      </a:lnTo>
                      <a:close/>
                      <a:moveTo>
                        <a:pt x="5228" y="15626"/>
                      </a:moveTo>
                      <a:cubicBezTo>
                        <a:pt x="5063" y="15626"/>
                        <a:pt x="4894" y="15686"/>
                        <a:pt x="4768" y="15812"/>
                      </a:cubicBezTo>
                      <a:lnTo>
                        <a:pt x="3404" y="17177"/>
                      </a:lnTo>
                      <a:cubicBezTo>
                        <a:pt x="3151" y="17428"/>
                        <a:pt x="3152" y="17844"/>
                        <a:pt x="3404" y="18096"/>
                      </a:cubicBezTo>
                      <a:cubicBezTo>
                        <a:pt x="3529" y="18222"/>
                        <a:pt x="3698" y="18282"/>
                        <a:pt x="3863" y="18282"/>
                      </a:cubicBezTo>
                      <a:cubicBezTo>
                        <a:pt x="4027" y="18282"/>
                        <a:pt x="4183" y="18222"/>
                        <a:pt x="4309" y="18096"/>
                      </a:cubicBezTo>
                      <a:lnTo>
                        <a:pt x="5673" y="16731"/>
                      </a:lnTo>
                      <a:cubicBezTo>
                        <a:pt x="5924" y="16480"/>
                        <a:pt x="5924" y="16064"/>
                        <a:pt x="5673" y="15812"/>
                      </a:cubicBezTo>
                      <a:cubicBezTo>
                        <a:pt x="5547" y="15686"/>
                        <a:pt x="5392" y="15626"/>
                        <a:pt x="5228" y="15626"/>
                      </a:cubicBezTo>
                      <a:close/>
                      <a:moveTo>
                        <a:pt x="16731" y="15626"/>
                      </a:moveTo>
                      <a:cubicBezTo>
                        <a:pt x="16566" y="15626"/>
                        <a:pt x="16397" y="15686"/>
                        <a:pt x="16272" y="15812"/>
                      </a:cubicBezTo>
                      <a:cubicBezTo>
                        <a:pt x="16020" y="16064"/>
                        <a:pt x="16020" y="16480"/>
                        <a:pt x="16272" y="16731"/>
                      </a:cubicBezTo>
                      <a:lnTo>
                        <a:pt x="17636" y="18096"/>
                      </a:lnTo>
                      <a:cubicBezTo>
                        <a:pt x="17762" y="18222"/>
                        <a:pt x="17931" y="18282"/>
                        <a:pt x="18096" y="18282"/>
                      </a:cubicBezTo>
                      <a:cubicBezTo>
                        <a:pt x="18261" y="18282"/>
                        <a:pt x="18415" y="18222"/>
                        <a:pt x="18541" y="18096"/>
                      </a:cubicBezTo>
                      <a:cubicBezTo>
                        <a:pt x="18793" y="17844"/>
                        <a:pt x="18793" y="17428"/>
                        <a:pt x="18541" y="17177"/>
                      </a:cubicBezTo>
                      <a:lnTo>
                        <a:pt x="17177" y="15812"/>
                      </a:lnTo>
                      <a:cubicBezTo>
                        <a:pt x="17051" y="15686"/>
                        <a:pt x="16897" y="15626"/>
                        <a:pt x="16731" y="15626"/>
                      </a:cubicBezTo>
                      <a:close/>
                      <a:moveTo>
                        <a:pt x="11216" y="18383"/>
                      </a:moveTo>
                      <a:cubicBezTo>
                        <a:pt x="10861" y="18383"/>
                        <a:pt x="10570" y="18673"/>
                        <a:pt x="10570" y="19029"/>
                      </a:cubicBezTo>
                      <a:lnTo>
                        <a:pt x="10570" y="20954"/>
                      </a:lnTo>
                      <a:cubicBezTo>
                        <a:pt x="10570" y="21309"/>
                        <a:pt x="10861" y="21600"/>
                        <a:pt x="11216" y="21600"/>
                      </a:cubicBezTo>
                      <a:cubicBezTo>
                        <a:pt x="11573" y="21600"/>
                        <a:pt x="11848" y="21309"/>
                        <a:pt x="11848" y="20954"/>
                      </a:cubicBezTo>
                      <a:lnTo>
                        <a:pt x="11848" y="19029"/>
                      </a:lnTo>
                      <a:cubicBezTo>
                        <a:pt x="11848" y="18673"/>
                        <a:pt x="11571" y="18383"/>
                        <a:pt x="11216" y="1838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5" name="Group 24"/>
              <p:cNvGrpSpPr/>
              <p:nvPr/>
            </p:nvGrpSpPr>
            <p:grpSpPr>
              <a:xfrm>
                <a:off x="2556988" y="2364266"/>
                <a:ext cx="635001" cy="635001"/>
                <a:chOff x="0" y="0"/>
                <a:chExt cx="1270000" cy="1270000"/>
              </a:xfrm>
            </p:grpSpPr>
            <p:sp>
              <p:nvSpPr>
                <p:cNvPr id="26" name="Freeform: Shape 25"/>
                <p:cNvSpPr/>
                <p:nvPr/>
              </p:nvSpPr>
              <p:spPr>
                <a:xfrm>
                  <a:off x="0" y="0"/>
                  <a:ext cx="1270000" cy="12700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" name="Freeform: Shape 26"/>
                <p:cNvSpPr/>
                <p:nvPr/>
              </p:nvSpPr>
              <p:spPr>
                <a:xfrm>
                  <a:off x="244455" y="392458"/>
                  <a:ext cx="806490" cy="53588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799" y="0"/>
                      </a:moveTo>
                      <a:cubicBezTo>
                        <a:pt x="470" y="0"/>
                        <a:pt x="195" y="307"/>
                        <a:pt x="86" y="741"/>
                      </a:cubicBezTo>
                      <a:cubicBezTo>
                        <a:pt x="32" y="899"/>
                        <a:pt x="0" y="1079"/>
                        <a:pt x="0" y="1267"/>
                      </a:cubicBezTo>
                      <a:lnTo>
                        <a:pt x="0" y="2845"/>
                      </a:lnTo>
                      <a:cubicBezTo>
                        <a:pt x="0" y="3191"/>
                        <a:pt x="12" y="3535"/>
                        <a:pt x="29" y="3876"/>
                      </a:cubicBezTo>
                      <a:cubicBezTo>
                        <a:pt x="274" y="8891"/>
                        <a:pt x="2295" y="13166"/>
                        <a:pt x="5150" y="15287"/>
                      </a:cubicBezTo>
                      <a:cubicBezTo>
                        <a:pt x="5186" y="16408"/>
                        <a:pt x="5802" y="17295"/>
                        <a:pt x="6556" y="17295"/>
                      </a:cubicBezTo>
                      <a:cubicBezTo>
                        <a:pt x="6564" y="17295"/>
                        <a:pt x="6575" y="17295"/>
                        <a:pt x="6584" y="17295"/>
                      </a:cubicBezTo>
                      <a:cubicBezTo>
                        <a:pt x="6588" y="17295"/>
                        <a:pt x="6593" y="17295"/>
                        <a:pt x="6598" y="17295"/>
                      </a:cubicBezTo>
                      <a:lnTo>
                        <a:pt x="12184" y="17295"/>
                      </a:lnTo>
                      <a:cubicBezTo>
                        <a:pt x="12248" y="17295"/>
                        <a:pt x="12310" y="17286"/>
                        <a:pt x="12369" y="17263"/>
                      </a:cubicBezTo>
                      <a:cubicBezTo>
                        <a:pt x="12982" y="17090"/>
                        <a:pt x="13448" y="16314"/>
                        <a:pt x="13504" y="15363"/>
                      </a:cubicBezTo>
                      <a:cubicBezTo>
                        <a:pt x="15141" y="14193"/>
                        <a:pt x="16516" y="12328"/>
                        <a:pt x="17448" y="10006"/>
                      </a:cubicBezTo>
                      <a:cubicBezTo>
                        <a:pt x="17522" y="10045"/>
                        <a:pt x="17603" y="10059"/>
                        <a:pt x="17684" y="10059"/>
                      </a:cubicBezTo>
                      <a:lnTo>
                        <a:pt x="19039" y="10059"/>
                      </a:lnTo>
                      <a:cubicBezTo>
                        <a:pt x="20451" y="10059"/>
                        <a:pt x="21600" y="8340"/>
                        <a:pt x="21600" y="6216"/>
                      </a:cubicBezTo>
                      <a:cubicBezTo>
                        <a:pt x="21600" y="4093"/>
                        <a:pt x="20451" y="2362"/>
                        <a:pt x="19039" y="2362"/>
                      </a:cubicBezTo>
                      <a:lnTo>
                        <a:pt x="18775" y="2362"/>
                      </a:lnTo>
                      <a:lnTo>
                        <a:pt x="18775" y="1267"/>
                      </a:lnTo>
                      <a:cubicBezTo>
                        <a:pt x="18775" y="1248"/>
                        <a:pt x="18776" y="1232"/>
                        <a:pt x="18775" y="1213"/>
                      </a:cubicBezTo>
                      <a:cubicBezTo>
                        <a:pt x="18776" y="1195"/>
                        <a:pt x="18775" y="1179"/>
                        <a:pt x="18775" y="1159"/>
                      </a:cubicBezTo>
                      <a:cubicBezTo>
                        <a:pt x="18775" y="522"/>
                        <a:pt x="18429" y="0"/>
                        <a:pt x="18005" y="0"/>
                      </a:cubicBezTo>
                      <a:lnTo>
                        <a:pt x="799" y="0"/>
                      </a:lnTo>
                      <a:close/>
                      <a:moveTo>
                        <a:pt x="1584" y="2308"/>
                      </a:moveTo>
                      <a:lnTo>
                        <a:pt x="17192" y="2308"/>
                      </a:lnTo>
                      <a:cubicBezTo>
                        <a:pt x="17192" y="2308"/>
                        <a:pt x="17192" y="2974"/>
                        <a:pt x="17192" y="2974"/>
                      </a:cubicBezTo>
                      <a:cubicBezTo>
                        <a:pt x="17144" y="9245"/>
                        <a:pt x="13743" y="14332"/>
                        <a:pt x="9566" y="14332"/>
                      </a:cubicBezTo>
                      <a:lnTo>
                        <a:pt x="9209" y="14332"/>
                      </a:lnTo>
                      <a:cubicBezTo>
                        <a:pt x="5034" y="14332"/>
                        <a:pt x="1632" y="9245"/>
                        <a:pt x="1584" y="2974"/>
                      </a:cubicBezTo>
                      <a:lnTo>
                        <a:pt x="1584" y="2308"/>
                      </a:lnTo>
                      <a:close/>
                      <a:moveTo>
                        <a:pt x="18711" y="4477"/>
                      </a:moveTo>
                      <a:lnTo>
                        <a:pt x="19039" y="4477"/>
                      </a:lnTo>
                      <a:cubicBezTo>
                        <a:pt x="19675" y="4477"/>
                        <a:pt x="20195" y="5261"/>
                        <a:pt x="20195" y="6216"/>
                      </a:cubicBezTo>
                      <a:cubicBezTo>
                        <a:pt x="20195" y="7173"/>
                        <a:pt x="19675" y="7944"/>
                        <a:pt x="19039" y="7944"/>
                      </a:cubicBezTo>
                      <a:lnTo>
                        <a:pt x="18126" y="7944"/>
                      </a:lnTo>
                      <a:cubicBezTo>
                        <a:pt x="18416" y="6848"/>
                        <a:pt x="18616" y="5688"/>
                        <a:pt x="18711" y="4477"/>
                      </a:cubicBezTo>
                      <a:close/>
                      <a:moveTo>
                        <a:pt x="528" y="18551"/>
                      </a:moveTo>
                      <a:cubicBezTo>
                        <a:pt x="502" y="18551"/>
                        <a:pt x="482" y="18556"/>
                        <a:pt x="457" y="18562"/>
                      </a:cubicBezTo>
                      <a:cubicBezTo>
                        <a:pt x="461" y="19726"/>
                        <a:pt x="1086" y="20666"/>
                        <a:pt x="1862" y="20666"/>
                      </a:cubicBezTo>
                      <a:lnTo>
                        <a:pt x="4266" y="20666"/>
                      </a:lnTo>
                      <a:cubicBezTo>
                        <a:pt x="4308" y="21189"/>
                        <a:pt x="4598" y="21600"/>
                        <a:pt x="4958" y="21600"/>
                      </a:cubicBezTo>
                      <a:lnTo>
                        <a:pt x="13817" y="21600"/>
                      </a:lnTo>
                      <a:cubicBezTo>
                        <a:pt x="14177" y="21600"/>
                        <a:pt x="14474" y="21189"/>
                        <a:pt x="14517" y="20666"/>
                      </a:cubicBezTo>
                      <a:lnTo>
                        <a:pt x="16956" y="20666"/>
                      </a:lnTo>
                      <a:cubicBezTo>
                        <a:pt x="17728" y="20666"/>
                        <a:pt x="18362" y="19735"/>
                        <a:pt x="18369" y="18573"/>
                      </a:cubicBezTo>
                      <a:cubicBezTo>
                        <a:pt x="18330" y="18562"/>
                        <a:pt x="18286" y="18551"/>
                        <a:pt x="18247" y="18551"/>
                      </a:cubicBezTo>
                      <a:lnTo>
                        <a:pt x="528" y="1855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5" name="Group 32"/>
            <p:cNvGrpSpPr/>
            <p:nvPr/>
          </p:nvGrpSpPr>
          <p:grpSpPr>
            <a:xfrm>
              <a:off x="598603" y="2686036"/>
              <a:ext cx="2348822" cy="891638"/>
              <a:chOff x="1918379" y="1734048"/>
              <a:chExt cx="2348822" cy="891638"/>
            </a:xfrm>
          </p:grpSpPr>
          <p:sp>
            <p:nvSpPr>
              <p:cNvPr id="15" name="TextBox 33"/>
              <p:cNvSpPr txBox="1"/>
              <p:nvPr/>
            </p:nvSpPr>
            <p:spPr>
              <a:xfrm>
                <a:off x="1918379" y="2071688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rIns="216000" anchor="t" anchorCtr="0">
                <a:normAutofit fontScale="92500" lnSpcReduction="1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点击输入替换内容</a:t>
                </a:r>
                <a:endParaRPr lang="en-US" altLang="zh-CN" sz="10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点击输入替换内容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6" name="Rectangle 34"/>
              <p:cNvSpPr/>
              <p:nvPr/>
            </p:nvSpPr>
            <p:spPr>
              <a:xfrm>
                <a:off x="2971874" y="1734048"/>
                <a:ext cx="1295327" cy="323165"/>
              </a:xfrm>
              <a:prstGeom prst="rect">
                <a:avLst/>
              </a:prstGeom>
            </p:spPr>
            <p:txBody>
              <a:bodyPr wrap="none" lIns="0" tIns="0" rIns="216000" bIns="0" anchor="b" anchorCtr="0">
                <a:normAutofit/>
              </a:bodyPr>
              <a:lstStyle/>
              <a:p>
                <a:pPr algn="r"/>
                <a:r>
                  <a:rPr lang="zh-CN" altLang="en-US" sz="1400" b="1">
                    <a:solidFill>
                      <a:schemeClr val="accent1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6" name="Group 35"/>
            <p:cNvGrpSpPr/>
            <p:nvPr/>
          </p:nvGrpSpPr>
          <p:grpSpPr>
            <a:xfrm>
              <a:off x="9244575" y="2673324"/>
              <a:ext cx="2348822" cy="877163"/>
              <a:chOff x="7996808" y="1734930"/>
              <a:chExt cx="2348822" cy="877163"/>
            </a:xfrm>
          </p:grpSpPr>
          <p:sp>
            <p:nvSpPr>
              <p:cNvPr id="13" name="TextBox 36"/>
              <p:cNvSpPr txBox="1"/>
              <p:nvPr/>
            </p:nvSpPr>
            <p:spPr>
              <a:xfrm>
                <a:off x="7996808" y="2058095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lIns="216000" rIns="216000" anchor="ctr" anchorCtr="0">
                <a:normAutofit fontScale="92500" lnSpcReduction="1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点击输入替换内容</a:t>
                </a:r>
                <a:endParaRPr lang="en-US" altLang="zh-CN" sz="10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点击输入替换内容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4" name="Rectangle 37"/>
              <p:cNvSpPr/>
              <p:nvPr/>
            </p:nvSpPr>
            <p:spPr>
              <a:xfrm>
                <a:off x="7996808" y="1734930"/>
                <a:ext cx="1513437" cy="323165"/>
              </a:xfrm>
              <a:prstGeom prst="rect">
                <a:avLst/>
              </a:prstGeom>
            </p:spPr>
            <p:txBody>
              <a:bodyPr wrap="none" lIns="216000" tIns="0" rIns="216000" bIns="0" anchor="ctr" anchorCtr="0">
                <a:normAutofit/>
              </a:bodyPr>
              <a:lstStyle/>
              <a:p>
                <a:r>
                  <a:rPr lang="zh-CN" altLang="en-US" sz="1400" b="1">
                    <a:solidFill>
                      <a:schemeClr val="accent3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7" name="Group 38"/>
            <p:cNvGrpSpPr/>
            <p:nvPr/>
          </p:nvGrpSpPr>
          <p:grpSpPr>
            <a:xfrm>
              <a:off x="598603" y="3863587"/>
              <a:ext cx="2348822" cy="891638"/>
              <a:chOff x="1918379" y="1734048"/>
              <a:chExt cx="2348822" cy="891638"/>
            </a:xfrm>
          </p:grpSpPr>
          <p:sp>
            <p:nvSpPr>
              <p:cNvPr id="11" name="TextBox 39"/>
              <p:cNvSpPr txBox="1"/>
              <p:nvPr/>
            </p:nvSpPr>
            <p:spPr>
              <a:xfrm>
                <a:off x="1918379" y="2071688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rIns="216000" anchor="t" anchorCtr="0">
                <a:normAutofit fontScale="92500" lnSpcReduction="1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点击输入替换内容</a:t>
                </a:r>
                <a:endParaRPr lang="en-US" altLang="zh-CN" sz="10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点击输入替换内容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2" name="Rectangle 40"/>
              <p:cNvSpPr/>
              <p:nvPr/>
            </p:nvSpPr>
            <p:spPr>
              <a:xfrm>
                <a:off x="2971874" y="1734048"/>
                <a:ext cx="1295327" cy="323165"/>
              </a:xfrm>
              <a:prstGeom prst="rect">
                <a:avLst/>
              </a:prstGeom>
            </p:spPr>
            <p:txBody>
              <a:bodyPr wrap="none" lIns="0" tIns="0" rIns="216000" bIns="0" anchor="b" anchorCtr="0">
                <a:normAutofit/>
              </a:bodyPr>
              <a:lstStyle/>
              <a:p>
                <a:pPr algn="r"/>
                <a:r>
                  <a:rPr lang="zh-CN" altLang="en-US" sz="1400" b="1">
                    <a:solidFill>
                      <a:schemeClr val="accent2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8" name="Group 41"/>
            <p:cNvGrpSpPr/>
            <p:nvPr/>
          </p:nvGrpSpPr>
          <p:grpSpPr>
            <a:xfrm>
              <a:off x="9244575" y="3850875"/>
              <a:ext cx="2348822" cy="877163"/>
              <a:chOff x="7996808" y="1734930"/>
              <a:chExt cx="2348822" cy="877163"/>
            </a:xfrm>
          </p:grpSpPr>
          <p:sp>
            <p:nvSpPr>
              <p:cNvPr id="9" name="TextBox 42"/>
              <p:cNvSpPr txBox="1"/>
              <p:nvPr/>
            </p:nvSpPr>
            <p:spPr>
              <a:xfrm>
                <a:off x="7996808" y="2058095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lIns="216000" rIns="216000" anchor="ctr" anchorCtr="0">
                <a:normAutofit fontScale="92500" lnSpcReduction="1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点击输入替换内容</a:t>
                </a:r>
                <a:endParaRPr lang="en-US" altLang="zh-CN" sz="10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点击输入替换内容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0" name="Rectangle 43"/>
              <p:cNvSpPr/>
              <p:nvPr/>
            </p:nvSpPr>
            <p:spPr>
              <a:xfrm>
                <a:off x="7996808" y="1734930"/>
                <a:ext cx="1513437" cy="323165"/>
              </a:xfrm>
              <a:prstGeom prst="rect">
                <a:avLst/>
              </a:prstGeom>
            </p:spPr>
            <p:txBody>
              <a:bodyPr wrap="none" lIns="216000" tIns="0" rIns="216000" bIns="0" anchor="ctr" anchorCtr="0">
                <a:normAutofit/>
              </a:bodyPr>
              <a:lstStyle/>
              <a:p>
                <a:r>
                  <a:rPr lang="zh-CN" altLang="en-US" sz="1400" b="1">
                    <a:solidFill>
                      <a:schemeClr val="accent4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</p:grpSp>
      </p:grpSp>
      <p:sp>
        <p:nvSpPr>
          <p:cNvPr id="41" name="Title 1"/>
          <p:cNvSpPr txBox="1"/>
          <p:nvPr/>
        </p:nvSpPr>
        <p:spPr>
          <a:xfrm>
            <a:off x="475338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fbc71523-0f96-4c62-a7f7-ef956048eeb3"/>
          <p:cNvGrpSpPr>
            <a:grpSpLocks noChangeAspect="1"/>
          </p:cNvGrpSpPr>
          <p:nvPr/>
        </p:nvGrpSpPr>
        <p:grpSpPr>
          <a:xfrm>
            <a:off x="449763" y="1311078"/>
            <a:ext cx="8556640" cy="2835975"/>
            <a:chOff x="599684" y="1748104"/>
            <a:chExt cx="11408853" cy="3781300"/>
          </a:xfrm>
        </p:grpSpPr>
        <p:sp>
          <p:nvSpPr>
            <p:cNvPr id="4" name="任意多边形: 形状 3"/>
            <p:cNvSpPr/>
            <p:nvPr/>
          </p:nvSpPr>
          <p:spPr bwMode="auto">
            <a:xfrm>
              <a:off x="6389343" y="2419743"/>
              <a:ext cx="1146817" cy="1139348"/>
            </a:xfrm>
            <a:custGeom>
              <a:avLst/>
              <a:gdLst>
                <a:gd name="T0" fmla="*/ 21 w 129"/>
                <a:gd name="T1" fmla="*/ 128 h 128"/>
                <a:gd name="T2" fmla="*/ 117 w 129"/>
                <a:gd name="T3" fmla="*/ 128 h 128"/>
                <a:gd name="T4" fmla="*/ 125 w 129"/>
                <a:gd name="T5" fmla="*/ 115 h 128"/>
                <a:gd name="T6" fmla="*/ 62 w 129"/>
                <a:gd name="T7" fmla="*/ 7 h 128"/>
                <a:gd name="T8" fmla="*/ 47 w 129"/>
                <a:gd name="T9" fmla="*/ 7 h 128"/>
                <a:gd name="T10" fmla="*/ 0 w 129"/>
                <a:gd name="T11" fmla="*/ 90 h 128"/>
                <a:gd name="T12" fmla="*/ 21 w 129"/>
                <a:gd name="T13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28">
                  <a:moveTo>
                    <a:pt x="21" y="128"/>
                  </a:moveTo>
                  <a:cubicBezTo>
                    <a:pt x="117" y="128"/>
                    <a:pt x="117" y="128"/>
                    <a:pt x="117" y="128"/>
                  </a:cubicBezTo>
                  <a:cubicBezTo>
                    <a:pt x="126" y="128"/>
                    <a:pt x="129" y="123"/>
                    <a:pt x="125" y="115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58" y="0"/>
                    <a:pt x="51" y="0"/>
                    <a:pt x="47" y="7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11" y="99"/>
                    <a:pt x="19" y="113"/>
                    <a:pt x="21" y="12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任意多边形: 形状 4"/>
            <p:cNvSpPr/>
            <p:nvPr/>
          </p:nvSpPr>
          <p:spPr bwMode="auto">
            <a:xfrm>
              <a:off x="6389343" y="3638754"/>
              <a:ext cx="1146817" cy="1139348"/>
            </a:xfrm>
            <a:custGeom>
              <a:avLst/>
              <a:gdLst>
                <a:gd name="T0" fmla="*/ 117 w 129"/>
                <a:gd name="T1" fmla="*/ 0 h 128"/>
                <a:gd name="T2" fmla="*/ 21 w 129"/>
                <a:gd name="T3" fmla="*/ 0 h 128"/>
                <a:gd name="T4" fmla="*/ 0 w 129"/>
                <a:gd name="T5" fmla="*/ 38 h 128"/>
                <a:gd name="T6" fmla="*/ 47 w 129"/>
                <a:gd name="T7" fmla="*/ 121 h 128"/>
                <a:gd name="T8" fmla="*/ 62 w 129"/>
                <a:gd name="T9" fmla="*/ 121 h 128"/>
                <a:gd name="T10" fmla="*/ 125 w 129"/>
                <a:gd name="T11" fmla="*/ 12 h 128"/>
                <a:gd name="T12" fmla="*/ 117 w 129"/>
                <a:gd name="T1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28">
                  <a:moveTo>
                    <a:pt x="117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9" y="15"/>
                    <a:pt x="11" y="29"/>
                    <a:pt x="0" y="38"/>
                  </a:cubicBezTo>
                  <a:cubicBezTo>
                    <a:pt x="47" y="121"/>
                    <a:pt x="47" y="121"/>
                    <a:pt x="47" y="121"/>
                  </a:cubicBezTo>
                  <a:cubicBezTo>
                    <a:pt x="51" y="128"/>
                    <a:pt x="58" y="128"/>
                    <a:pt x="62" y="121"/>
                  </a:cubicBezTo>
                  <a:cubicBezTo>
                    <a:pt x="125" y="12"/>
                    <a:pt x="125" y="12"/>
                    <a:pt x="125" y="12"/>
                  </a:cubicBezTo>
                  <a:cubicBezTo>
                    <a:pt x="129" y="5"/>
                    <a:pt x="126" y="0"/>
                    <a:pt x="11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任意多边形: 形状 5"/>
            <p:cNvSpPr/>
            <p:nvPr/>
          </p:nvSpPr>
          <p:spPr bwMode="auto">
            <a:xfrm>
              <a:off x="4655840" y="2419743"/>
              <a:ext cx="1155945" cy="1139348"/>
            </a:xfrm>
            <a:custGeom>
              <a:avLst/>
              <a:gdLst>
                <a:gd name="T0" fmla="*/ 130 w 130"/>
                <a:gd name="T1" fmla="*/ 90 h 128"/>
                <a:gd name="T2" fmla="*/ 82 w 130"/>
                <a:gd name="T3" fmla="*/ 7 h 128"/>
                <a:gd name="T4" fmla="*/ 67 w 130"/>
                <a:gd name="T5" fmla="*/ 7 h 128"/>
                <a:gd name="T6" fmla="*/ 4 w 130"/>
                <a:gd name="T7" fmla="*/ 115 h 128"/>
                <a:gd name="T8" fmla="*/ 12 w 130"/>
                <a:gd name="T9" fmla="*/ 128 h 128"/>
                <a:gd name="T10" fmla="*/ 109 w 130"/>
                <a:gd name="T11" fmla="*/ 128 h 128"/>
                <a:gd name="T12" fmla="*/ 130 w 130"/>
                <a:gd name="T13" fmla="*/ 9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128">
                  <a:moveTo>
                    <a:pt x="130" y="90"/>
                  </a:moveTo>
                  <a:cubicBezTo>
                    <a:pt x="82" y="7"/>
                    <a:pt x="82" y="7"/>
                    <a:pt x="82" y="7"/>
                  </a:cubicBezTo>
                  <a:cubicBezTo>
                    <a:pt x="78" y="0"/>
                    <a:pt x="71" y="0"/>
                    <a:pt x="67" y="7"/>
                  </a:cubicBezTo>
                  <a:cubicBezTo>
                    <a:pt x="4" y="115"/>
                    <a:pt x="4" y="115"/>
                    <a:pt x="4" y="115"/>
                  </a:cubicBezTo>
                  <a:cubicBezTo>
                    <a:pt x="0" y="123"/>
                    <a:pt x="4" y="128"/>
                    <a:pt x="12" y="128"/>
                  </a:cubicBezTo>
                  <a:cubicBezTo>
                    <a:pt x="109" y="128"/>
                    <a:pt x="109" y="128"/>
                    <a:pt x="109" y="128"/>
                  </a:cubicBezTo>
                  <a:cubicBezTo>
                    <a:pt x="110" y="113"/>
                    <a:pt x="118" y="99"/>
                    <a:pt x="130" y="9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任意多边形: 形状 6"/>
            <p:cNvSpPr/>
            <p:nvPr/>
          </p:nvSpPr>
          <p:spPr bwMode="auto">
            <a:xfrm>
              <a:off x="4655840" y="3638754"/>
              <a:ext cx="1155945" cy="1139348"/>
            </a:xfrm>
            <a:custGeom>
              <a:avLst/>
              <a:gdLst>
                <a:gd name="T0" fmla="*/ 109 w 130"/>
                <a:gd name="T1" fmla="*/ 0 h 128"/>
                <a:gd name="T2" fmla="*/ 12 w 130"/>
                <a:gd name="T3" fmla="*/ 0 h 128"/>
                <a:gd name="T4" fmla="*/ 4 w 130"/>
                <a:gd name="T5" fmla="*/ 12 h 128"/>
                <a:gd name="T6" fmla="*/ 67 w 130"/>
                <a:gd name="T7" fmla="*/ 121 h 128"/>
                <a:gd name="T8" fmla="*/ 82 w 130"/>
                <a:gd name="T9" fmla="*/ 121 h 128"/>
                <a:gd name="T10" fmla="*/ 130 w 130"/>
                <a:gd name="T11" fmla="*/ 38 h 128"/>
                <a:gd name="T12" fmla="*/ 109 w 130"/>
                <a:gd name="T1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128">
                  <a:moveTo>
                    <a:pt x="109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4" y="0"/>
                    <a:pt x="0" y="5"/>
                    <a:pt x="4" y="12"/>
                  </a:cubicBezTo>
                  <a:cubicBezTo>
                    <a:pt x="67" y="121"/>
                    <a:pt x="67" y="121"/>
                    <a:pt x="67" y="121"/>
                  </a:cubicBezTo>
                  <a:cubicBezTo>
                    <a:pt x="71" y="128"/>
                    <a:pt x="78" y="128"/>
                    <a:pt x="82" y="121"/>
                  </a:cubicBezTo>
                  <a:cubicBezTo>
                    <a:pt x="130" y="38"/>
                    <a:pt x="130" y="38"/>
                    <a:pt x="130" y="38"/>
                  </a:cubicBezTo>
                  <a:cubicBezTo>
                    <a:pt x="118" y="29"/>
                    <a:pt x="110" y="15"/>
                    <a:pt x="1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任意多边形: 形状 7"/>
            <p:cNvSpPr/>
            <p:nvPr/>
          </p:nvSpPr>
          <p:spPr bwMode="auto">
            <a:xfrm>
              <a:off x="5429236" y="2340080"/>
              <a:ext cx="1315272" cy="836463"/>
            </a:xfrm>
            <a:custGeom>
              <a:avLst/>
              <a:gdLst>
                <a:gd name="T0" fmla="*/ 98 w 148"/>
                <a:gd name="T1" fmla="*/ 93 h 94"/>
                <a:gd name="T2" fmla="*/ 144 w 148"/>
                <a:gd name="T3" fmla="*/ 13 h 94"/>
                <a:gd name="T4" fmla="*/ 136 w 148"/>
                <a:gd name="T5" fmla="*/ 0 h 94"/>
                <a:gd name="T6" fmla="*/ 11 w 148"/>
                <a:gd name="T7" fmla="*/ 0 h 94"/>
                <a:gd name="T8" fmla="*/ 4 w 148"/>
                <a:gd name="T9" fmla="*/ 13 h 94"/>
                <a:gd name="T10" fmla="*/ 50 w 148"/>
                <a:gd name="T11" fmla="*/ 94 h 94"/>
                <a:gd name="T12" fmla="*/ 75 w 148"/>
                <a:gd name="T13" fmla="*/ 88 h 94"/>
                <a:gd name="T14" fmla="*/ 98 w 148"/>
                <a:gd name="T15" fmla="*/ 9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94">
                  <a:moveTo>
                    <a:pt x="98" y="93"/>
                  </a:moveTo>
                  <a:cubicBezTo>
                    <a:pt x="144" y="13"/>
                    <a:pt x="144" y="13"/>
                    <a:pt x="144" y="13"/>
                  </a:cubicBezTo>
                  <a:cubicBezTo>
                    <a:pt x="148" y="6"/>
                    <a:pt x="145" y="0"/>
                    <a:pt x="136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3" y="0"/>
                    <a:pt x="0" y="6"/>
                    <a:pt x="4" y="13"/>
                  </a:cubicBezTo>
                  <a:cubicBezTo>
                    <a:pt x="50" y="94"/>
                    <a:pt x="50" y="94"/>
                    <a:pt x="50" y="94"/>
                  </a:cubicBezTo>
                  <a:cubicBezTo>
                    <a:pt x="58" y="90"/>
                    <a:pt x="66" y="88"/>
                    <a:pt x="75" y="88"/>
                  </a:cubicBezTo>
                  <a:cubicBezTo>
                    <a:pt x="83" y="88"/>
                    <a:pt x="91" y="90"/>
                    <a:pt x="98" y="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任意多边形: 形状 8"/>
            <p:cNvSpPr/>
            <p:nvPr/>
          </p:nvSpPr>
          <p:spPr bwMode="auto">
            <a:xfrm>
              <a:off x="5429236" y="4021303"/>
              <a:ext cx="1315272" cy="836463"/>
            </a:xfrm>
            <a:custGeom>
              <a:avLst/>
              <a:gdLst>
                <a:gd name="T0" fmla="*/ 50 w 148"/>
                <a:gd name="T1" fmla="*/ 0 h 94"/>
                <a:gd name="T2" fmla="*/ 4 w 148"/>
                <a:gd name="T3" fmla="*/ 81 h 94"/>
                <a:gd name="T4" fmla="*/ 11 w 148"/>
                <a:gd name="T5" fmla="*/ 94 h 94"/>
                <a:gd name="T6" fmla="*/ 136 w 148"/>
                <a:gd name="T7" fmla="*/ 94 h 94"/>
                <a:gd name="T8" fmla="*/ 144 w 148"/>
                <a:gd name="T9" fmla="*/ 81 h 94"/>
                <a:gd name="T10" fmla="*/ 98 w 148"/>
                <a:gd name="T11" fmla="*/ 1 h 94"/>
                <a:gd name="T12" fmla="*/ 75 w 148"/>
                <a:gd name="T13" fmla="*/ 6 h 94"/>
                <a:gd name="T14" fmla="*/ 50 w 148"/>
                <a:gd name="T15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94">
                  <a:moveTo>
                    <a:pt x="50" y="0"/>
                  </a:moveTo>
                  <a:cubicBezTo>
                    <a:pt x="4" y="81"/>
                    <a:pt x="4" y="81"/>
                    <a:pt x="4" y="81"/>
                  </a:cubicBezTo>
                  <a:cubicBezTo>
                    <a:pt x="0" y="88"/>
                    <a:pt x="3" y="94"/>
                    <a:pt x="11" y="94"/>
                  </a:cubicBezTo>
                  <a:cubicBezTo>
                    <a:pt x="136" y="94"/>
                    <a:pt x="136" y="94"/>
                    <a:pt x="136" y="94"/>
                  </a:cubicBezTo>
                  <a:cubicBezTo>
                    <a:pt x="145" y="94"/>
                    <a:pt x="148" y="88"/>
                    <a:pt x="144" y="81"/>
                  </a:cubicBezTo>
                  <a:cubicBezTo>
                    <a:pt x="98" y="1"/>
                    <a:pt x="98" y="1"/>
                    <a:pt x="98" y="1"/>
                  </a:cubicBezTo>
                  <a:cubicBezTo>
                    <a:pt x="91" y="4"/>
                    <a:pt x="83" y="6"/>
                    <a:pt x="75" y="6"/>
                  </a:cubicBezTo>
                  <a:cubicBezTo>
                    <a:pt x="66" y="6"/>
                    <a:pt x="58" y="4"/>
                    <a:pt x="5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599684" y="1748104"/>
              <a:ext cx="11408853" cy="3781300"/>
              <a:chOff x="599684" y="1673629"/>
              <a:chExt cx="11408853" cy="3781300"/>
            </a:xfrm>
          </p:grpSpPr>
          <p:grpSp>
            <p:nvGrpSpPr>
              <p:cNvPr id="28" name="组合 27"/>
              <p:cNvGrpSpPr/>
              <p:nvPr/>
            </p:nvGrpSpPr>
            <p:grpSpPr>
              <a:xfrm>
                <a:off x="1281500" y="1673629"/>
                <a:ext cx="3186511" cy="836112"/>
                <a:chOff x="1548357" y="1556251"/>
                <a:chExt cx="3186511" cy="836112"/>
              </a:xfrm>
            </p:grpSpPr>
            <p:grpSp>
              <p:nvGrpSpPr>
                <p:cNvPr id="54" name="组合 53"/>
                <p:cNvGrpSpPr/>
                <p:nvPr/>
              </p:nvGrpSpPr>
              <p:grpSpPr>
                <a:xfrm>
                  <a:off x="2092772" y="1556251"/>
                  <a:ext cx="2642096" cy="836112"/>
                  <a:chOff x="2591258" y="2102656"/>
                  <a:chExt cx="2642096" cy="836112"/>
                </a:xfrm>
              </p:grpSpPr>
              <p:sp>
                <p:nvSpPr>
                  <p:cNvPr id="56" name="矩形 55"/>
                  <p:cNvSpPr/>
                  <p:nvPr/>
                </p:nvSpPr>
                <p:spPr bwMode="auto">
                  <a:xfrm>
                    <a:off x="2591258" y="2381369"/>
                    <a:ext cx="2642096" cy="55739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 lIns="288000" anchor="t" anchorCtr="0">
                    <a:normAutofit fontScale="92500" lnSpcReduction="10000"/>
                  </a:bodyPr>
                  <a:lstStyle/>
                  <a:p>
                    <a:pPr lvl="0">
                      <a:lnSpc>
                        <a:spcPct val="120000"/>
                      </a:lnSpc>
                    </a:pPr>
                    <a:r>
                      <a:rPr lang="zh-CN" altLang="en-US" sz="1000" dirty="0" smtClean="0">
                        <a:solidFill>
                          <a:schemeClr val="dk1">
                            <a:lumMod val="100000"/>
                          </a:schemeClr>
                        </a:solidFill>
                      </a:rPr>
                      <a:t>点击输入替换内容</a:t>
                    </a:r>
                    <a:endParaRPr lang="en-US" altLang="zh-CN" sz="1000" dirty="0">
                      <a:solidFill>
                        <a:schemeClr val="dk1">
                          <a:lumMod val="100000"/>
                        </a:schemeClr>
                      </a:solidFill>
                    </a:endParaRPr>
                  </a:p>
                  <a:p>
                    <a:pPr lvl="0">
                      <a:lnSpc>
                        <a:spcPct val="120000"/>
                      </a:lnSpc>
                    </a:pPr>
                    <a:r>
                      <a:rPr lang="zh-CN" altLang="en-US" sz="1000" dirty="0" smtClean="0">
                        <a:solidFill>
                          <a:schemeClr val="dk1">
                            <a:lumMod val="100000"/>
                          </a:schemeClr>
                        </a:solidFill>
                      </a:rPr>
                      <a:t>点击输入替换内容</a:t>
                    </a:r>
                    <a:endParaRPr lang="zh-CN" altLang="en-US" sz="1000" dirty="0">
                      <a:solidFill>
                        <a:schemeClr val="dk1">
                          <a:lumMod val="100000"/>
                        </a:schemeClr>
                      </a:solidFill>
                    </a:endParaRPr>
                  </a:p>
                </p:txBody>
              </p:sp>
              <p:sp>
                <p:nvSpPr>
                  <p:cNvPr id="57" name="文本框 49"/>
                  <p:cNvSpPr txBox="1"/>
                  <p:nvPr/>
                </p:nvSpPr>
                <p:spPr bwMode="auto">
                  <a:xfrm>
                    <a:off x="2591258" y="2102656"/>
                    <a:ext cx="2642096" cy="27871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288000">
                    <a:normAutofit fontScale="40000" lnSpcReduction="20000"/>
                  </a:bodyPr>
                  <a:lstStyle/>
                  <a:p>
                    <a:pPr eaLnBrk="1" hangingPunct="1">
                      <a:lnSpc>
                        <a:spcPct val="120000"/>
                      </a:lnSpc>
                      <a:spcBef>
                        <a:spcPct val="0"/>
                      </a:spcBef>
                      <a:buFontTx/>
                      <a:buNone/>
                    </a:pPr>
                    <a:r>
                      <a:rPr lang="zh-CN" altLang="en-US" b="1">
                        <a:solidFill>
                          <a:schemeClr val="accent1"/>
                        </a:solidFill>
                      </a:rPr>
                      <a:t>标题文本预设</a:t>
                    </a:r>
                    <a:endParaRPr lang="zh-CN" altLang="en-US" b="1" dirty="0">
                      <a:solidFill>
                        <a:schemeClr val="accent1"/>
                      </a:solidFill>
                    </a:endParaRPr>
                  </a:p>
                </p:txBody>
              </p:sp>
            </p:grpSp>
            <p:sp>
              <p:nvSpPr>
                <p:cNvPr id="55" name="任意多边形: 形状 54"/>
                <p:cNvSpPr>
                  <a:spLocks noChangeAspect="1"/>
                </p:cNvSpPr>
                <p:nvPr/>
              </p:nvSpPr>
              <p:spPr bwMode="auto">
                <a:xfrm>
                  <a:off x="1548357" y="1623182"/>
                  <a:ext cx="455626" cy="486000"/>
                </a:xfrm>
                <a:custGeom>
                  <a:avLst/>
                  <a:gdLst>
                    <a:gd name="T0" fmla="*/ 41 w 45"/>
                    <a:gd name="T1" fmla="*/ 48 h 48"/>
                    <a:gd name="T2" fmla="*/ 0 w 45"/>
                    <a:gd name="T3" fmla="*/ 44 h 48"/>
                    <a:gd name="T4" fmla="*/ 3 w 45"/>
                    <a:gd name="T5" fmla="*/ 7 h 48"/>
                    <a:gd name="T6" fmla="*/ 7 w 45"/>
                    <a:gd name="T7" fmla="*/ 4 h 48"/>
                    <a:gd name="T8" fmla="*/ 13 w 45"/>
                    <a:gd name="T9" fmla="*/ 0 h 48"/>
                    <a:gd name="T10" fmla="*/ 17 w 45"/>
                    <a:gd name="T11" fmla="*/ 7 h 48"/>
                    <a:gd name="T12" fmla="*/ 27 w 45"/>
                    <a:gd name="T13" fmla="*/ 4 h 48"/>
                    <a:gd name="T14" fmla="*/ 33 w 45"/>
                    <a:gd name="T15" fmla="*/ 0 h 48"/>
                    <a:gd name="T16" fmla="*/ 38 w 45"/>
                    <a:gd name="T17" fmla="*/ 7 h 48"/>
                    <a:gd name="T18" fmla="*/ 45 w 45"/>
                    <a:gd name="T19" fmla="*/ 10 h 48"/>
                    <a:gd name="T20" fmla="*/ 11 w 45"/>
                    <a:gd name="T21" fmla="*/ 25 h 48"/>
                    <a:gd name="T22" fmla="*/ 3 w 45"/>
                    <a:gd name="T23" fmla="*/ 17 h 48"/>
                    <a:gd name="T24" fmla="*/ 11 w 45"/>
                    <a:gd name="T25" fmla="*/ 25 h 48"/>
                    <a:gd name="T26" fmla="*/ 11 w 45"/>
                    <a:gd name="T27" fmla="*/ 26 h 48"/>
                    <a:gd name="T28" fmla="*/ 3 w 45"/>
                    <a:gd name="T29" fmla="*/ 35 h 48"/>
                    <a:gd name="T30" fmla="*/ 11 w 45"/>
                    <a:gd name="T31" fmla="*/ 44 h 48"/>
                    <a:gd name="T32" fmla="*/ 3 w 45"/>
                    <a:gd name="T33" fmla="*/ 37 h 48"/>
                    <a:gd name="T34" fmla="*/ 11 w 45"/>
                    <a:gd name="T35" fmla="*/ 44 h 48"/>
                    <a:gd name="T36" fmla="*/ 13 w 45"/>
                    <a:gd name="T37" fmla="*/ 3 h 48"/>
                    <a:gd name="T38" fmla="*/ 10 w 45"/>
                    <a:gd name="T39" fmla="*/ 4 h 48"/>
                    <a:gd name="T40" fmla="*/ 11 w 45"/>
                    <a:gd name="T41" fmla="*/ 13 h 48"/>
                    <a:gd name="T42" fmla="*/ 14 w 45"/>
                    <a:gd name="T43" fmla="*/ 12 h 48"/>
                    <a:gd name="T44" fmla="*/ 21 w 45"/>
                    <a:gd name="T45" fmla="*/ 25 h 48"/>
                    <a:gd name="T46" fmla="*/ 13 w 45"/>
                    <a:gd name="T47" fmla="*/ 17 h 48"/>
                    <a:gd name="T48" fmla="*/ 21 w 45"/>
                    <a:gd name="T49" fmla="*/ 25 h 48"/>
                    <a:gd name="T50" fmla="*/ 21 w 45"/>
                    <a:gd name="T51" fmla="*/ 26 h 48"/>
                    <a:gd name="T52" fmla="*/ 13 w 45"/>
                    <a:gd name="T53" fmla="*/ 35 h 48"/>
                    <a:gd name="T54" fmla="*/ 21 w 45"/>
                    <a:gd name="T55" fmla="*/ 44 h 48"/>
                    <a:gd name="T56" fmla="*/ 13 w 45"/>
                    <a:gd name="T57" fmla="*/ 37 h 48"/>
                    <a:gd name="T58" fmla="*/ 21 w 45"/>
                    <a:gd name="T59" fmla="*/ 44 h 48"/>
                    <a:gd name="T60" fmla="*/ 32 w 45"/>
                    <a:gd name="T61" fmla="*/ 17 h 48"/>
                    <a:gd name="T62" fmla="*/ 23 w 45"/>
                    <a:gd name="T63" fmla="*/ 25 h 48"/>
                    <a:gd name="T64" fmla="*/ 32 w 45"/>
                    <a:gd name="T65" fmla="*/ 35 h 48"/>
                    <a:gd name="T66" fmla="*/ 23 w 45"/>
                    <a:gd name="T67" fmla="*/ 26 h 48"/>
                    <a:gd name="T68" fmla="*/ 32 w 45"/>
                    <a:gd name="T69" fmla="*/ 35 h 48"/>
                    <a:gd name="T70" fmla="*/ 32 w 45"/>
                    <a:gd name="T71" fmla="*/ 37 h 48"/>
                    <a:gd name="T72" fmla="*/ 23 w 45"/>
                    <a:gd name="T73" fmla="*/ 44 h 48"/>
                    <a:gd name="T74" fmla="*/ 34 w 45"/>
                    <a:gd name="T75" fmla="*/ 4 h 48"/>
                    <a:gd name="T76" fmla="*/ 32 w 45"/>
                    <a:gd name="T77" fmla="*/ 3 h 48"/>
                    <a:gd name="T78" fmla="*/ 31 w 45"/>
                    <a:gd name="T79" fmla="*/ 12 h 48"/>
                    <a:gd name="T80" fmla="*/ 33 w 45"/>
                    <a:gd name="T81" fmla="*/ 13 h 48"/>
                    <a:gd name="T82" fmla="*/ 34 w 45"/>
                    <a:gd name="T83" fmla="*/ 4 h 48"/>
                    <a:gd name="T84" fmla="*/ 41 w 45"/>
                    <a:gd name="T85" fmla="*/ 17 h 48"/>
                    <a:gd name="T86" fmla="*/ 33 w 45"/>
                    <a:gd name="T87" fmla="*/ 25 h 48"/>
                    <a:gd name="T88" fmla="*/ 41 w 45"/>
                    <a:gd name="T89" fmla="*/ 35 h 48"/>
                    <a:gd name="T90" fmla="*/ 33 w 45"/>
                    <a:gd name="T91" fmla="*/ 26 h 48"/>
                    <a:gd name="T92" fmla="*/ 41 w 45"/>
                    <a:gd name="T93" fmla="*/ 35 h 48"/>
                    <a:gd name="T94" fmla="*/ 41 w 45"/>
                    <a:gd name="T95" fmla="*/ 37 h 48"/>
                    <a:gd name="T96" fmla="*/ 33 w 45"/>
                    <a:gd name="T97" fmla="*/ 44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45" h="48">
                      <a:moveTo>
                        <a:pt x="45" y="44"/>
                      </a:moveTo>
                      <a:cubicBezTo>
                        <a:pt x="45" y="46"/>
                        <a:pt x="43" y="48"/>
                        <a:pt x="41" y="48"/>
                      </a:cubicBezTo>
                      <a:cubicBezTo>
                        <a:pt x="3" y="48"/>
                        <a:pt x="3" y="48"/>
                        <a:pt x="3" y="48"/>
                      </a:cubicBezTo>
                      <a:cubicBezTo>
                        <a:pt x="1" y="48"/>
                        <a:pt x="0" y="46"/>
                        <a:pt x="0" y="44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8"/>
                        <a:pt x="1" y="7"/>
                        <a:pt x="3" y="7"/>
                      </a:cubicBezTo>
                      <a:cubicBezTo>
                        <a:pt x="7" y="7"/>
                        <a:pt x="7" y="7"/>
                        <a:pt x="7" y="7"/>
                      </a:cubicBezTo>
                      <a:cubicBezTo>
                        <a:pt x="7" y="4"/>
                        <a:pt x="7" y="4"/>
                        <a:pt x="7" y="4"/>
                      </a:cubicBezTo>
                      <a:cubicBezTo>
                        <a:pt x="7" y="2"/>
                        <a:pt x="9" y="0"/>
                        <a:pt x="11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5" y="0"/>
                        <a:pt x="17" y="2"/>
                        <a:pt x="17" y="4"/>
                      </a:cubicBezTo>
                      <a:cubicBezTo>
                        <a:pt x="17" y="7"/>
                        <a:pt x="17" y="7"/>
                        <a:pt x="17" y="7"/>
                      </a:cubicBezTo>
                      <a:cubicBezTo>
                        <a:pt x="27" y="7"/>
                        <a:pt x="27" y="7"/>
                        <a:pt x="27" y="7"/>
                      </a:cubicBezTo>
                      <a:cubicBezTo>
                        <a:pt x="27" y="4"/>
                        <a:pt x="27" y="4"/>
                        <a:pt x="27" y="4"/>
                      </a:cubicBezTo>
                      <a:cubicBezTo>
                        <a:pt x="27" y="2"/>
                        <a:pt x="29" y="0"/>
                        <a:pt x="32" y="0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36" y="0"/>
                        <a:pt x="38" y="2"/>
                        <a:pt x="38" y="4"/>
                      </a:cubicBezTo>
                      <a:cubicBezTo>
                        <a:pt x="38" y="7"/>
                        <a:pt x="38" y="7"/>
                        <a:pt x="38" y="7"/>
                      </a:cubicBezTo>
                      <a:cubicBezTo>
                        <a:pt x="41" y="7"/>
                        <a:pt x="41" y="7"/>
                        <a:pt x="41" y="7"/>
                      </a:cubicBezTo>
                      <a:cubicBezTo>
                        <a:pt x="43" y="7"/>
                        <a:pt x="45" y="8"/>
                        <a:pt x="45" y="10"/>
                      </a:cubicBezTo>
                      <a:lnTo>
                        <a:pt x="45" y="44"/>
                      </a:lnTo>
                      <a:close/>
                      <a:moveTo>
                        <a:pt x="11" y="25"/>
                      </a:moveTo>
                      <a:cubicBezTo>
                        <a:pt x="11" y="17"/>
                        <a:pt x="11" y="17"/>
                        <a:pt x="11" y="17"/>
                      </a:cubicBezTo>
                      <a:cubicBezTo>
                        <a:pt x="3" y="17"/>
                        <a:pt x="3" y="17"/>
                        <a:pt x="3" y="17"/>
                      </a:cubicBezTo>
                      <a:cubicBezTo>
                        <a:pt x="3" y="25"/>
                        <a:pt x="3" y="25"/>
                        <a:pt x="3" y="25"/>
                      </a:cubicBezTo>
                      <a:lnTo>
                        <a:pt x="11" y="25"/>
                      </a:lnTo>
                      <a:close/>
                      <a:moveTo>
                        <a:pt x="11" y="35"/>
                      </a:moveTo>
                      <a:cubicBezTo>
                        <a:pt x="11" y="26"/>
                        <a:pt x="11" y="26"/>
                        <a:pt x="11" y="26"/>
                      </a:cubicBezTo>
                      <a:cubicBezTo>
                        <a:pt x="3" y="26"/>
                        <a:pt x="3" y="26"/>
                        <a:pt x="3" y="26"/>
                      </a:cubicBezTo>
                      <a:cubicBezTo>
                        <a:pt x="3" y="35"/>
                        <a:pt x="3" y="35"/>
                        <a:pt x="3" y="35"/>
                      </a:cubicBezTo>
                      <a:lnTo>
                        <a:pt x="11" y="35"/>
                      </a:lnTo>
                      <a:close/>
                      <a:moveTo>
                        <a:pt x="11" y="44"/>
                      </a:moveTo>
                      <a:cubicBezTo>
                        <a:pt x="11" y="37"/>
                        <a:pt x="11" y="37"/>
                        <a:pt x="11" y="37"/>
                      </a:cubicBezTo>
                      <a:cubicBezTo>
                        <a:pt x="3" y="37"/>
                        <a:pt x="3" y="37"/>
                        <a:pt x="3" y="37"/>
                      </a:cubicBezTo>
                      <a:cubicBezTo>
                        <a:pt x="3" y="44"/>
                        <a:pt x="3" y="44"/>
                        <a:pt x="3" y="44"/>
                      </a:cubicBezTo>
                      <a:lnTo>
                        <a:pt x="11" y="44"/>
                      </a:lnTo>
                      <a:close/>
                      <a:moveTo>
                        <a:pt x="14" y="4"/>
                      </a:moveTo>
                      <a:cubicBezTo>
                        <a:pt x="14" y="4"/>
                        <a:pt x="13" y="3"/>
                        <a:pt x="13" y="3"/>
                      </a:cubicBezTo>
                      <a:cubicBezTo>
                        <a:pt x="11" y="3"/>
                        <a:pt x="11" y="3"/>
                        <a:pt x="11" y="3"/>
                      </a:cubicBezTo>
                      <a:cubicBezTo>
                        <a:pt x="11" y="3"/>
                        <a:pt x="10" y="4"/>
                        <a:pt x="10" y="4"/>
                      </a:cubicBezTo>
                      <a:cubicBezTo>
                        <a:pt x="10" y="12"/>
                        <a:pt x="10" y="12"/>
                        <a:pt x="10" y="12"/>
                      </a:cubicBezTo>
                      <a:cubicBezTo>
                        <a:pt x="10" y="12"/>
                        <a:pt x="11" y="13"/>
                        <a:pt x="11" y="13"/>
                      </a:cubicBezTo>
                      <a:cubicBezTo>
                        <a:pt x="13" y="13"/>
                        <a:pt x="13" y="13"/>
                        <a:pt x="13" y="13"/>
                      </a:cubicBezTo>
                      <a:cubicBezTo>
                        <a:pt x="13" y="13"/>
                        <a:pt x="14" y="12"/>
                        <a:pt x="14" y="12"/>
                      </a:cubicBezTo>
                      <a:lnTo>
                        <a:pt x="14" y="4"/>
                      </a:lnTo>
                      <a:close/>
                      <a:moveTo>
                        <a:pt x="21" y="25"/>
                      </a:moveTo>
                      <a:cubicBezTo>
                        <a:pt x="21" y="17"/>
                        <a:pt x="21" y="17"/>
                        <a:pt x="21" y="17"/>
                      </a:cubicBezTo>
                      <a:cubicBezTo>
                        <a:pt x="13" y="17"/>
                        <a:pt x="13" y="17"/>
                        <a:pt x="13" y="17"/>
                      </a:cubicBezTo>
                      <a:cubicBezTo>
                        <a:pt x="13" y="25"/>
                        <a:pt x="13" y="25"/>
                        <a:pt x="13" y="25"/>
                      </a:cubicBezTo>
                      <a:lnTo>
                        <a:pt x="21" y="25"/>
                      </a:lnTo>
                      <a:close/>
                      <a:moveTo>
                        <a:pt x="21" y="35"/>
                      </a:moveTo>
                      <a:cubicBezTo>
                        <a:pt x="21" y="26"/>
                        <a:pt x="21" y="26"/>
                        <a:pt x="21" y="26"/>
                      </a:cubicBezTo>
                      <a:cubicBezTo>
                        <a:pt x="13" y="26"/>
                        <a:pt x="13" y="26"/>
                        <a:pt x="13" y="26"/>
                      </a:cubicBezTo>
                      <a:cubicBezTo>
                        <a:pt x="13" y="35"/>
                        <a:pt x="13" y="35"/>
                        <a:pt x="13" y="35"/>
                      </a:cubicBezTo>
                      <a:lnTo>
                        <a:pt x="21" y="35"/>
                      </a:lnTo>
                      <a:close/>
                      <a:moveTo>
                        <a:pt x="21" y="44"/>
                      </a:moveTo>
                      <a:cubicBezTo>
                        <a:pt x="21" y="37"/>
                        <a:pt x="21" y="37"/>
                        <a:pt x="21" y="37"/>
                      </a:cubicBezTo>
                      <a:cubicBezTo>
                        <a:pt x="13" y="37"/>
                        <a:pt x="13" y="37"/>
                        <a:pt x="13" y="37"/>
                      </a:cubicBezTo>
                      <a:cubicBezTo>
                        <a:pt x="13" y="44"/>
                        <a:pt x="13" y="44"/>
                        <a:pt x="13" y="44"/>
                      </a:cubicBezTo>
                      <a:lnTo>
                        <a:pt x="21" y="44"/>
                      </a:lnTo>
                      <a:close/>
                      <a:moveTo>
                        <a:pt x="32" y="25"/>
                      </a:moveTo>
                      <a:cubicBezTo>
                        <a:pt x="32" y="17"/>
                        <a:pt x="32" y="17"/>
                        <a:pt x="32" y="17"/>
                      </a:cubicBezTo>
                      <a:cubicBezTo>
                        <a:pt x="23" y="17"/>
                        <a:pt x="23" y="17"/>
                        <a:pt x="23" y="17"/>
                      </a:cubicBezTo>
                      <a:cubicBezTo>
                        <a:pt x="23" y="25"/>
                        <a:pt x="23" y="25"/>
                        <a:pt x="23" y="25"/>
                      </a:cubicBezTo>
                      <a:lnTo>
                        <a:pt x="32" y="25"/>
                      </a:lnTo>
                      <a:close/>
                      <a:moveTo>
                        <a:pt x="32" y="35"/>
                      </a:moveTo>
                      <a:cubicBezTo>
                        <a:pt x="32" y="26"/>
                        <a:pt x="32" y="26"/>
                        <a:pt x="32" y="26"/>
                      </a:cubicBezTo>
                      <a:cubicBezTo>
                        <a:pt x="23" y="26"/>
                        <a:pt x="23" y="26"/>
                        <a:pt x="23" y="26"/>
                      </a:cubicBezTo>
                      <a:cubicBezTo>
                        <a:pt x="23" y="35"/>
                        <a:pt x="23" y="35"/>
                        <a:pt x="23" y="35"/>
                      </a:cubicBezTo>
                      <a:lnTo>
                        <a:pt x="32" y="35"/>
                      </a:lnTo>
                      <a:close/>
                      <a:moveTo>
                        <a:pt x="32" y="44"/>
                      </a:moveTo>
                      <a:cubicBezTo>
                        <a:pt x="32" y="37"/>
                        <a:pt x="32" y="37"/>
                        <a:pt x="32" y="37"/>
                      </a:cubicBezTo>
                      <a:cubicBezTo>
                        <a:pt x="23" y="37"/>
                        <a:pt x="23" y="37"/>
                        <a:pt x="23" y="37"/>
                      </a:cubicBezTo>
                      <a:cubicBezTo>
                        <a:pt x="23" y="44"/>
                        <a:pt x="23" y="44"/>
                        <a:pt x="23" y="44"/>
                      </a:cubicBezTo>
                      <a:lnTo>
                        <a:pt x="32" y="44"/>
                      </a:lnTo>
                      <a:close/>
                      <a:moveTo>
                        <a:pt x="34" y="4"/>
                      </a:moveTo>
                      <a:cubicBezTo>
                        <a:pt x="34" y="4"/>
                        <a:pt x="34" y="3"/>
                        <a:pt x="33" y="3"/>
                      </a:cubicBezTo>
                      <a:cubicBezTo>
                        <a:pt x="32" y="3"/>
                        <a:pt x="32" y="3"/>
                        <a:pt x="32" y="3"/>
                      </a:cubicBezTo>
                      <a:cubicBezTo>
                        <a:pt x="31" y="3"/>
                        <a:pt x="31" y="4"/>
                        <a:pt x="31" y="4"/>
                      </a:cubicBezTo>
                      <a:cubicBezTo>
                        <a:pt x="31" y="12"/>
                        <a:pt x="31" y="12"/>
                        <a:pt x="31" y="12"/>
                      </a:cubicBezTo>
                      <a:cubicBezTo>
                        <a:pt x="31" y="12"/>
                        <a:pt x="31" y="13"/>
                        <a:pt x="32" y="13"/>
                      </a:cubicBezTo>
                      <a:cubicBezTo>
                        <a:pt x="33" y="13"/>
                        <a:pt x="33" y="13"/>
                        <a:pt x="33" y="13"/>
                      </a:cubicBezTo>
                      <a:cubicBezTo>
                        <a:pt x="34" y="13"/>
                        <a:pt x="34" y="12"/>
                        <a:pt x="34" y="12"/>
                      </a:cubicBezTo>
                      <a:lnTo>
                        <a:pt x="34" y="4"/>
                      </a:lnTo>
                      <a:close/>
                      <a:moveTo>
                        <a:pt x="41" y="25"/>
                      </a:moveTo>
                      <a:cubicBezTo>
                        <a:pt x="41" y="17"/>
                        <a:pt x="41" y="17"/>
                        <a:pt x="41" y="17"/>
                      </a:cubicBezTo>
                      <a:cubicBezTo>
                        <a:pt x="33" y="17"/>
                        <a:pt x="33" y="17"/>
                        <a:pt x="33" y="17"/>
                      </a:cubicBezTo>
                      <a:cubicBezTo>
                        <a:pt x="33" y="25"/>
                        <a:pt x="33" y="25"/>
                        <a:pt x="33" y="25"/>
                      </a:cubicBezTo>
                      <a:lnTo>
                        <a:pt x="41" y="25"/>
                      </a:lnTo>
                      <a:close/>
                      <a:moveTo>
                        <a:pt x="41" y="35"/>
                      </a:moveTo>
                      <a:cubicBezTo>
                        <a:pt x="41" y="26"/>
                        <a:pt x="41" y="26"/>
                        <a:pt x="41" y="26"/>
                      </a:cubicBezTo>
                      <a:cubicBezTo>
                        <a:pt x="33" y="26"/>
                        <a:pt x="33" y="26"/>
                        <a:pt x="33" y="26"/>
                      </a:cubicBezTo>
                      <a:cubicBezTo>
                        <a:pt x="33" y="35"/>
                        <a:pt x="33" y="35"/>
                        <a:pt x="33" y="35"/>
                      </a:cubicBezTo>
                      <a:lnTo>
                        <a:pt x="41" y="35"/>
                      </a:lnTo>
                      <a:close/>
                      <a:moveTo>
                        <a:pt x="41" y="44"/>
                      </a:moveTo>
                      <a:cubicBezTo>
                        <a:pt x="41" y="37"/>
                        <a:pt x="41" y="37"/>
                        <a:pt x="41" y="37"/>
                      </a:cubicBezTo>
                      <a:cubicBezTo>
                        <a:pt x="33" y="37"/>
                        <a:pt x="33" y="37"/>
                        <a:pt x="33" y="37"/>
                      </a:cubicBezTo>
                      <a:cubicBezTo>
                        <a:pt x="33" y="44"/>
                        <a:pt x="33" y="44"/>
                        <a:pt x="33" y="44"/>
                      </a:cubicBezTo>
                      <a:lnTo>
                        <a:pt x="41" y="4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9" name="组合 28"/>
              <p:cNvGrpSpPr/>
              <p:nvPr/>
            </p:nvGrpSpPr>
            <p:grpSpPr>
              <a:xfrm>
                <a:off x="599684" y="3128322"/>
                <a:ext cx="3191274" cy="836112"/>
                <a:chOff x="599684" y="3010944"/>
                <a:chExt cx="3191274" cy="836112"/>
              </a:xfrm>
            </p:grpSpPr>
            <p:grpSp>
              <p:nvGrpSpPr>
                <p:cNvPr id="50" name="组合 49"/>
                <p:cNvGrpSpPr/>
                <p:nvPr/>
              </p:nvGrpSpPr>
              <p:grpSpPr>
                <a:xfrm>
                  <a:off x="1144099" y="3010944"/>
                  <a:ext cx="2646859" cy="836112"/>
                  <a:chOff x="2591258" y="3352018"/>
                  <a:chExt cx="2646859" cy="836112"/>
                </a:xfrm>
              </p:grpSpPr>
              <p:sp>
                <p:nvSpPr>
                  <p:cNvPr id="52" name="矩形 51"/>
                  <p:cNvSpPr/>
                  <p:nvPr/>
                </p:nvSpPr>
                <p:spPr bwMode="auto">
                  <a:xfrm>
                    <a:off x="2596021" y="3630731"/>
                    <a:ext cx="2642096" cy="55739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 lIns="288000" anchor="t" anchorCtr="0">
                    <a:normAutofit fontScale="92500" lnSpcReduction="10000"/>
                  </a:bodyPr>
                  <a:lstStyle/>
                  <a:p>
                    <a:pPr lvl="0">
                      <a:lnSpc>
                        <a:spcPct val="120000"/>
                      </a:lnSpc>
                    </a:pPr>
                    <a:r>
                      <a:rPr lang="zh-CN" altLang="en-US" sz="1000" dirty="0" smtClean="0">
                        <a:solidFill>
                          <a:schemeClr val="dk1">
                            <a:lumMod val="100000"/>
                          </a:schemeClr>
                        </a:solidFill>
                      </a:rPr>
                      <a:t>点击输入替换内容</a:t>
                    </a:r>
                    <a:endParaRPr lang="en-US" altLang="zh-CN" sz="1000" dirty="0">
                      <a:solidFill>
                        <a:schemeClr val="dk1">
                          <a:lumMod val="100000"/>
                        </a:schemeClr>
                      </a:solidFill>
                    </a:endParaRPr>
                  </a:p>
                  <a:p>
                    <a:pPr lvl="0">
                      <a:lnSpc>
                        <a:spcPct val="120000"/>
                      </a:lnSpc>
                    </a:pPr>
                    <a:r>
                      <a:rPr lang="zh-CN" altLang="en-US" sz="1000" dirty="0" smtClean="0">
                        <a:solidFill>
                          <a:schemeClr val="dk1">
                            <a:lumMod val="100000"/>
                          </a:schemeClr>
                        </a:solidFill>
                      </a:rPr>
                      <a:t>点击输入替换内容</a:t>
                    </a:r>
                    <a:endParaRPr lang="zh-CN" altLang="en-US" sz="1000" dirty="0">
                      <a:solidFill>
                        <a:schemeClr val="dk1">
                          <a:lumMod val="100000"/>
                        </a:schemeClr>
                      </a:solidFill>
                    </a:endParaRPr>
                  </a:p>
                </p:txBody>
              </p:sp>
              <p:sp>
                <p:nvSpPr>
                  <p:cNvPr id="53" name="文本框 54"/>
                  <p:cNvSpPr txBox="1"/>
                  <p:nvPr/>
                </p:nvSpPr>
                <p:spPr bwMode="auto">
                  <a:xfrm>
                    <a:off x="2591258" y="3352018"/>
                    <a:ext cx="2642096" cy="27871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288000">
                    <a:normAutofit fontScale="40000" lnSpcReduction="20000"/>
                  </a:bodyPr>
                  <a:lstStyle/>
                  <a:p>
                    <a:pPr eaLnBrk="1" hangingPunct="1">
                      <a:lnSpc>
                        <a:spcPct val="120000"/>
                      </a:lnSpc>
                      <a:spcBef>
                        <a:spcPct val="0"/>
                      </a:spcBef>
                      <a:buFontTx/>
                      <a:buNone/>
                    </a:pPr>
                    <a:r>
                      <a:rPr lang="zh-CN" altLang="en-US" b="1">
                        <a:solidFill>
                          <a:schemeClr val="accent2"/>
                        </a:solidFill>
                      </a:rPr>
                      <a:t>标题文本预设</a:t>
                    </a:r>
                    <a:endParaRPr lang="zh-CN" altLang="en-US" b="1" dirty="0">
                      <a:solidFill>
                        <a:schemeClr val="accent2"/>
                      </a:solidFill>
                    </a:endParaRPr>
                  </a:p>
                </p:txBody>
              </p:sp>
            </p:grpSp>
            <p:sp>
              <p:nvSpPr>
                <p:cNvPr id="51" name="任意多边形: 形状 50"/>
                <p:cNvSpPr/>
                <p:nvPr/>
              </p:nvSpPr>
              <p:spPr bwMode="auto">
                <a:xfrm>
                  <a:off x="599684" y="3086505"/>
                  <a:ext cx="508494" cy="484947"/>
                </a:xfrm>
                <a:custGeom>
                  <a:avLst/>
                  <a:gdLst>
                    <a:gd name="connsiteX0" fmla="*/ 315778 w 607639"/>
                    <a:gd name="connsiteY0" fmla="*/ 173080 h 579502"/>
                    <a:gd name="connsiteX1" fmla="*/ 315778 w 607639"/>
                    <a:gd name="connsiteY1" fmla="*/ 266058 h 579502"/>
                    <a:gd name="connsiteX2" fmla="*/ 303493 w 607639"/>
                    <a:gd name="connsiteY2" fmla="*/ 278325 h 579502"/>
                    <a:gd name="connsiteX3" fmla="*/ 210375 w 607639"/>
                    <a:gd name="connsiteY3" fmla="*/ 278325 h 579502"/>
                    <a:gd name="connsiteX4" fmla="*/ 303493 w 607639"/>
                    <a:gd name="connsiteY4" fmla="*/ 359925 h 579502"/>
                    <a:gd name="connsiteX5" fmla="*/ 397500 w 607639"/>
                    <a:gd name="connsiteY5" fmla="*/ 266058 h 579502"/>
                    <a:gd name="connsiteX6" fmla="*/ 315778 w 607639"/>
                    <a:gd name="connsiteY6" fmla="*/ 173080 h 579502"/>
                    <a:gd name="connsiteX7" fmla="*/ 249814 w 607639"/>
                    <a:gd name="connsiteY7" fmla="*/ 160816 h 579502"/>
                    <a:gd name="connsiteX8" fmla="*/ 198110 w 607639"/>
                    <a:gd name="connsiteY8" fmla="*/ 212449 h 579502"/>
                    <a:gd name="connsiteX9" fmla="*/ 249814 w 607639"/>
                    <a:gd name="connsiteY9" fmla="*/ 212449 h 579502"/>
                    <a:gd name="connsiteX10" fmla="*/ 303493 w 607639"/>
                    <a:gd name="connsiteY10" fmla="*/ 147835 h 579502"/>
                    <a:gd name="connsiteX11" fmla="*/ 421981 w 607639"/>
                    <a:gd name="connsiteY11" fmla="*/ 266058 h 579502"/>
                    <a:gd name="connsiteX12" fmla="*/ 303493 w 607639"/>
                    <a:gd name="connsiteY12" fmla="*/ 384370 h 579502"/>
                    <a:gd name="connsiteX13" fmla="*/ 185093 w 607639"/>
                    <a:gd name="connsiteY13" fmla="*/ 266058 h 579502"/>
                    <a:gd name="connsiteX14" fmla="*/ 197289 w 607639"/>
                    <a:gd name="connsiteY14" fmla="*/ 253880 h 579502"/>
                    <a:gd name="connsiteX15" fmla="*/ 291297 w 607639"/>
                    <a:gd name="connsiteY15" fmla="*/ 253880 h 579502"/>
                    <a:gd name="connsiteX16" fmla="*/ 291297 w 607639"/>
                    <a:gd name="connsiteY16" fmla="*/ 160013 h 579502"/>
                    <a:gd name="connsiteX17" fmla="*/ 303493 w 607639"/>
                    <a:gd name="connsiteY17" fmla="*/ 147835 h 579502"/>
                    <a:gd name="connsiteX18" fmla="*/ 262095 w 607639"/>
                    <a:gd name="connsiteY18" fmla="*/ 135133 h 579502"/>
                    <a:gd name="connsiteX19" fmla="*/ 274287 w 607639"/>
                    <a:gd name="connsiteY19" fmla="*/ 147397 h 579502"/>
                    <a:gd name="connsiteX20" fmla="*/ 274287 w 607639"/>
                    <a:gd name="connsiteY20" fmla="*/ 224713 h 579502"/>
                    <a:gd name="connsiteX21" fmla="*/ 262095 w 607639"/>
                    <a:gd name="connsiteY21" fmla="*/ 236888 h 579502"/>
                    <a:gd name="connsiteX22" fmla="*/ 184672 w 607639"/>
                    <a:gd name="connsiteY22" fmla="*/ 236888 h 579502"/>
                    <a:gd name="connsiteX23" fmla="*/ 172391 w 607639"/>
                    <a:gd name="connsiteY23" fmla="*/ 224713 h 579502"/>
                    <a:gd name="connsiteX24" fmla="*/ 262095 w 607639"/>
                    <a:gd name="connsiteY24" fmla="*/ 135133 h 579502"/>
                    <a:gd name="connsiteX25" fmla="*/ 58120 w 607639"/>
                    <a:gd name="connsiteY25" fmla="*/ 108514 h 579502"/>
                    <a:gd name="connsiteX26" fmla="*/ 58120 w 607639"/>
                    <a:gd name="connsiteY26" fmla="*/ 413970 h 579502"/>
                    <a:gd name="connsiteX27" fmla="*/ 549430 w 607639"/>
                    <a:gd name="connsiteY27" fmla="*/ 413970 h 579502"/>
                    <a:gd name="connsiteX28" fmla="*/ 549430 w 607639"/>
                    <a:gd name="connsiteY28" fmla="*/ 108514 h 579502"/>
                    <a:gd name="connsiteX29" fmla="*/ 27236 w 607639"/>
                    <a:gd name="connsiteY29" fmla="*/ 56079 h 579502"/>
                    <a:gd name="connsiteX30" fmla="*/ 27236 w 607639"/>
                    <a:gd name="connsiteY30" fmla="*/ 81319 h 579502"/>
                    <a:gd name="connsiteX31" fmla="*/ 580403 w 607639"/>
                    <a:gd name="connsiteY31" fmla="*/ 81319 h 579502"/>
                    <a:gd name="connsiteX32" fmla="*/ 580403 w 607639"/>
                    <a:gd name="connsiteY32" fmla="*/ 56079 h 579502"/>
                    <a:gd name="connsiteX33" fmla="*/ 303775 w 607639"/>
                    <a:gd name="connsiteY33" fmla="*/ 0 h 579502"/>
                    <a:gd name="connsiteX34" fmla="*/ 317393 w 607639"/>
                    <a:gd name="connsiteY34" fmla="*/ 13597 h 579502"/>
                    <a:gd name="connsiteX35" fmla="*/ 317393 w 607639"/>
                    <a:gd name="connsiteY35" fmla="*/ 28884 h 579502"/>
                    <a:gd name="connsiteX36" fmla="*/ 580403 w 607639"/>
                    <a:gd name="connsiteY36" fmla="*/ 28884 h 579502"/>
                    <a:gd name="connsiteX37" fmla="*/ 607639 w 607639"/>
                    <a:gd name="connsiteY37" fmla="*/ 56079 h 579502"/>
                    <a:gd name="connsiteX38" fmla="*/ 607639 w 607639"/>
                    <a:gd name="connsiteY38" fmla="*/ 81319 h 579502"/>
                    <a:gd name="connsiteX39" fmla="*/ 580403 w 607639"/>
                    <a:gd name="connsiteY39" fmla="*/ 108514 h 579502"/>
                    <a:gd name="connsiteX40" fmla="*/ 576665 w 607639"/>
                    <a:gd name="connsiteY40" fmla="*/ 108514 h 579502"/>
                    <a:gd name="connsiteX41" fmla="*/ 576665 w 607639"/>
                    <a:gd name="connsiteY41" fmla="*/ 413970 h 579502"/>
                    <a:gd name="connsiteX42" fmla="*/ 549430 w 607639"/>
                    <a:gd name="connsiteY42" fmla="*/ 441165 h 579502"/>
                    <a:gd name="connsiteX43" fmla="*/ 317393 w 607639"/>
                    <a:gd name="connsiteY43" fmla="*/ 441165 h 579502"/>
                    <a:gd name="connsiteX44" fmla="*/ 317393 w 607639"/>
                    <a:gd name="connsiteY44" fmla="*/ 481069 h 579502"/>
                    <a:gd name="connsiteX45" fmla="*/ 418236 w 607639"/>
                    <a:gd name="connsiteY45" fmla="*/ 554923 h 579502"/>
                    <a:gd name="connsiteX46" fmla="*/ 421173 w 607639"/>
                    <a:gd name="connsiteY46" fmla="*/ 573942 h 579502"/>
                    <a:gd name="connsiteX47" fmla="*/ 410225 w 607639"/>
                    <a:gd name="connsiteY47" fmla="*/ 579452 h 579502"/>
                    <a:gd name="connsiteX48" fmla="*/ 402215 w 607639"/>
                    <a:gd name="connsiteY48" fmla="*/ 576874 h 579502"/>
                    <a:gd name="connsiteX49" fmla="*/ 317393 w 607639"/>
                    <a:gd name="connsiteY49" fmla="*/ 514752 h 579502"/>
                    <a:gd name="connsiteX50" fmla="*/ 317393 w 607639"/>
                    <a:gd name="connsiteY50" fmla="*/ 565854 h 579502"/>
                    <a:gd name="connsiteX51" fmla="*/ 303775 w 607639"/>
                    <a:gd name="connsiteY51" fmla="*/ 579452 h 579502"/>
                    <a:gd name="connsiteX52" fmla="*/ 290157 w 607639"/>
                    <a:gd name="connsiteY52" fmla="*/ 565854 h 579502"/>
                    <a:gd name="connsiteX53" fmla="*/ 290157 w 607639"/>
                    <a:gd name="connsiteY53" fmla="*/ 514752 h 579502"/>
                    <a:gd name="connsiteX54" fmla="*/ 205424 w 607639"/>
                    <a:gd name="connsiteY54" fmla="*/ 576874 h 579502"/>
                    <a:gd name="connsiteX55" fmla="*/ 186377 w 607639"/>
                    <a:gd name="connsiteY55" fmla="*/ 573942 h 579502"/>
                    <a:gd name="connsiteX56" fmla="*/ 189314 w 607639"/>
                    <a:gd name="connsiteY56" fmla="*/ 554923 h 579502"/>
                    <a:gd name="connsiteX57" fmla="*/ 290157 w 607639"/>
                    <a:gd name="connsiteY57" fmla="*/ 481069 h 579502"/>
                    <a:gd name="connsiteX58" fmla="*/ 290157 w 607639"/>
                    <a:gd name="connsiteY58" fmla="*/ 441165 h 579502"/>
                    <a:gd name="connsiteX59" fmla="*/ 58120 w 607639"/>
                    <a:gd name="connsiteY59" fmla="*/ 441165 h 579502"/>
                    <a:gd name="connsiteX60" fmla="*/ 30885 w 607639"/>
                    <a:gd name="connsiteY60" fmla="*/ 413970 h 579502"/>
                    <a:gd name="connsiteX61" fmla="*/ 30885 w 607639"/>
                    <a:gd name="connsiteY61" fmla="*/ 108514 h 579502"/>
                    <a:gd name="connsiteX62" fmla="*/ 27236 w 607639"/>
                    <a:gd name="connsiteY62" fmla="*/ 108514 h 579502"/>
                    <a:gd name="connsiteX63" fmla="*/ 0 w 607639"/>
                    <a:gd name="connsiteY63" fmla="*/ 81319 h 579502"/>
                    <a:gd name="connsiteX64" fmla="*/ 0 w 607639"/>
                    <a:gd name="connsiteY64" fmla="*/ 56079 h 579502"/>
                    <a:gd name="connsiteX65" fmla="*/ 27236 w 607639"/>
                    <a:gd name="connsiteY65" fmla="*/ 28884 h 579502"/>
                    <a:gd name="connsiteX66" fmla="*/ 290157 w 607639"/>
                    <a:gd name="connsiteY66" fmla="*/ 28884 h 579502"/>
                    <a:gd name="connsiteX67" fmla="*/ 290157 w 607639"/>
                    <a:gd name="connsiteY67" fmla="*/ 13597 h 579502"/>
                    <a:gd name="connsiteX68" fmla="*/ 303775 w 607639"/>
                    <a:gd name="connsiteY68" fmla="*/ 0 h 5795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</a:cxnLst>
                  <a:rect l="l" t="t" r="r" b="b"/>
                  <a:pathLst>
                    <a:path w="607639" h="579502">
                      <a:moveTo>
                        <a:pt x="315778" y="173080"/>
                      </a:moveTo>
                      <a:lnTo>
                        <a:pt x="315778" y="266058"/>
                      </a:lnTo>
                      <a:cubicBezTo>
                        <a:pt x="315778" y="272814"/>
                        <a:pt x="310258" y="278325"/>
                        <a:pt x="303493" y="278325"/>
                      </a:cubicBezTo>
                      <a:lnTo>
                        <a:pt x="210375" y="278325"/>
                      </a:lnTo>
                      <a:cubicBezTo>
                        <a:pt x="216429" y="324281"/>
                        <a:pt x="255866" y="359925"/>
                        <a:pt x="303493" y="359925"/>
                      </a:cubicBezTo>
                      <a:cubicBezTo>
                        <a:pt x="355303" y="359925"/>
                        <a:pt x="397500" y="317792"/>
                        <a:pt x="397500" y="266058"/>
                      </a:cubicBezTo>
                      <a:cubicBezTo>
                        <a:pt x="397500" y="218502"/>
                        <a:pt x="361802" y="179124"/>
                        <a:pt x="315778" y="173080"/>
                      </a:cubicBezTo>
                      <a:close/>
                      <a:moveTo>
                        <a:pt x="249814" y="160816"/>
                      </a:moveTo>
                      <a:cubicBezTo>
                        <a:pt x="223740" y="165793"/>
                        <a:pt x="203093" y="186410"/>
                        <a:pt x="198110" y="212449"/>
                      </a:cubicBezTo>
                      <a:lnTo>
                        <a:pt x="249814" y="212449"/>
                      </a:lnTo>
                      <a:close/>
                      <a:moveTo>
                        <a:pt x="303493" y="147835"/>
                      </a:moveTo>
                      <a:cubicBezTo>
                        <a:pt x="368835" y="147835"/>
                        <a:pt x="421981" y="200902"/>
                        <a:pt x="421981" y="266058"/>
                      </a:cubicBezTo>
                      <a:cubicBezTo>
                        <a:pt x="421981" y="331303"/>
                        <a:pt x="368835" y="384370"/>
                        <a:pt x="303493" y="384370"/>
                      </a:cubicBezTo>
                      <a:cubicBezTo>
                        <a:pt x="238239" y="384370"/>
                        <a:pt x="185093" y="331303"/>
                        <a:pt x="185093" y="266058"/>
                      </a:cubicBezTo>
                      <a:cubicBezTo>
                        <a:pt x="185093" y="259303"/>
                        <a:pt x="190523" y="253880"/>
                        <a:pt x="197289" y="253880"/>
                      </a:cubicBezTo>
                      <a:lnTo>
                        <a:pt x="291297" y="253880"/>
                      </a:lnTo>
                      <a:lnTo>
                        <a:pt x="291297" y="160013"/>
                      </a:lnTo>
                      <a:cubicBezTo>
                        <a:pt x="291297" y="153257"/>
                        <a:pt x="296727" y="147835"/>
                        <a:pt x="303493" y="147835"/>
                      </a:cubicBezTo>
                      <a:close/>
                      <a:moveTo>
                        <a:pt x="262095" y="135133"/>
                      </a:moveTo>
                      <a:cubicBezTo>
                        <a:pt x="268859" y="135133"/>
                        <a:pt x="274287" y="140643"/>
                        <a:pt x="274287" y="147397"/>
                      </a:cubicBezTo>
                      <a:lnTo>
                        <a:pt x="274287" y="224713"/>
                      </a:lnTo>
                      <a:cubicBezTo>
                        <a:pt x="274287" y="231467"/>
                        <a:pt x="268859" y="236888"/>
                        <a:pt x="262095" y="236888"/>
                      </a:cubicBezTo>
                      <a:lnTo>
                        <a:pt x="184672" y="236888"/>
                      </a:lnTo>
                      <a:cubicBezTo>
                        <a:pt x="177909" y="236888"/>
                        <a:pt x="172391" y="231467"/>
                        <a:pt x="172391" y="224713"/>
                      </a:cubicBezTo>
                      <a:cubicBezTo>
                        <a:pt x="172391" y="175302"/>
                        <a:pt x="212616" y="135133"/>
                        <a:pt x="262095" y="135133"/>
                      </a:cubicBezTo>
                      <a:close/>
                      <a:moveTo>
                        <a:pt x="58120" y="108514"/>
                      </a:moveTo>
                      <a:lnTo>
                        <a:pt x="58120" y="413970"/>
                      </a:lnTo>
                      <a:lnTo>
                        <a:pt x="549430" y="413970"/>
                      </a:lnTo>
                      <a:lnTo>
                        <a:pt x="549430" y="108514"/>
                      </a:lnTo>
                      <a:close/>
                      <a:moveTo>
                        <a:pt x="27236" y="56079"/>
                      </a:moveTo>
                      <a:lnTo>
                        <a:pt x="27236" y="81319"/>
                      </a:lnTo>
                      <a:lnTo>
                        <a:pt x="580403" y="81319"/>
                      </a:lnTo>
                      <a:lnTo>
                        <a:pt x="580403" y="56079"/>
                      </a:lnTo>
                      <a:close/>
                      <a:moveTo>
                        <a:pt x="303775" y="0"/>
                      </a:moveTo>
                      <a:cubicBezTo>
                        <a:pt x="311341" y="0"/>
                        <a:pt x="317393" y="6132"/>
                        <a:pt x="317393" y="13597"/>
                      </a:cubicBezTo>
                      <a:lnTo>
                        <a:pt x="317393" y="28884"/>
                      </a:lnTo>
                      <a:lnTo>
                        <a:pt x="580403" y="28884"/>
                      </a:lnTo>
                      <a:cubicBezTo>
                        <a:pt x="595356" y="28884"/>
                        <a:pt x="607639" y="41148"/>
                        <a:pt x="607639" y="56079"/>
                      </a:cubicBezTo>
                      <a:lnTo>
                        <a:pt x="607639" y="81319"/>
                      </a:lnTo>
                      <a:cubicBezTo>
                        <a:pt x="607639" y="96338"/>
                        <a:pt x="595356" y="108514"/>
                        <a:pt x="580403" y="108514"/>
                      </a:cubicBezTo>
                      <a:lnTo>
                        <a:pt x="576665" y="108514"/>
                      </a:lnTo>
                      <a:lnTo>
                        <a:pt x="576665" y="413970"/>
                      </a:lnTo>
                      <a:cubicBezTo>
                        <a:pt x="576665" y="428990"/>
                        <a:pt x="564472" y="441165"/>
                        <a:pt x="549430" y="441165"/>
                      </a:cubicBezTo>
                      <a:lnTo>
                        <a:pt x="317393" y="441165"/>
                      </a:lnTo>
                      <a:lnTo>
                        <a:pt x="317393" y="481069"/>
                      </a:lnTo>
                      <a:lnTo>
                        <a:pt x="418236" y="554923"/>
                      </a:lnTo>
                      <a:cubicBezTo>
                        <a:pt x="424377" y="559366"/>
                        <a:pt x="425623" y="567898"/>
                        <a:pt x="421173" y="573942"/>
                      </a:cubicBezTo>
                      <a:cubicBezTo>
                        <a:pt x="418503" y="577585"/>
                        <a:pt x="414409" y="579452"/>
                        <a:pt x="410225" y="579452"/>
                      </a:cubicBezTo>
                      <a:cubicBezTo>
                        <a:pt x="407466" y="579452"/>
                        <a:pt x="404618" y="578652"/>
                        <a:pt x="402215" y="576874"/>
                      </a:cubicBezTo>
                      <a:lnTo>
                        <a:pt x="317393" y="514752"/>
                      </a:lnTo>
                      <a:lnTo>
                        <a:pt x="317393" y="565854"/>
                      </a:lnTo>
                      <a:cubicBezTo>
                        <a:pt x="317393" y="573408"/>
                        <a:pt x="311341" y="579452"/>
                        <a:pt x="303775" y="579452"/>
                      </a:cubicBezTo>
                      <a:cubicBezTo>
                        <a:pt x="296299" y="579452"/>
                        <a:pt x="290157" y="573408"/>
                        <a:pt x="290157" y="565854"/>
                      </a:cubicBezTo>
                      <a:lnTo>
                        <a:pt x="290157" y="514752"/>
                      </a:lnTo>
                      <a:lnTo>
                        <a:pt x="205424" y="576874"/>
                      </a:lnTo>
                      <a:cubicBezTo>
                        <a:pt x="199372" y="581318"/>
                        <a:pt x="190827" y="579985"/>
                        <a:pt x="186377" y="573942"/>
                      </a:cubicBezTo>
                      <a:cubicBezTo>
                        <a:pt x="181927" y="567898"/>
                        <a:pt x="183262" y="559366"/>
                        <a:pt x="189314" y="554923"/>
                      </a:cubicBezTo>
                      <a:lnTo>
                        <a:pt x="290157" y="481069"/>
                      </a:lnTo>
                      <a:lnTo>
                        <a:pt x="290157" y="441165"/>
                      </a:lnTo>
                      <a:lnTo>
                        <a:pt x="58120" y="441165"/>
                      </a:lnTo>
                      <a:cubicBezTo>
                        <a:pt x="43167" y="441165"/>
                        <a:pt x="30885" y="428990"/>
                        <a:pt x="30885" y="413970"/>
                      </a:cubicBezTo>
                      <a:lnTo>
                        <a:pt x="30885" y="108514"/>
                      </a:lnTo>
                      <a:lnTo>
                        <a:pt x="27236" y="108514"/>
                      </a:lnTo>
                      <a:cubicBezTo>
                        <a:pt x="12194" y="108514"/>
                        <a:pt x="0" y="96338"/>
                        <a:pt x="0" y="81319"/>
                      </a:cubicBezTo>
                      <a:lnTo>
                        <a:pt x="0" y="56079"/>
                      </a:lnTo>
                      <a:cubicBezTo>
                        <a:pt x="0" y="41148"/>
                        <a:pt x="12194" y="28884"/>
                        <a:pt x="27236" y="28884"/>
                      </a:cubicBezTo>
                      <a:lnTo>
                        <a:pt x="290157" y="28884"/>
                      </a:lnTo>
                      <a:lnTo>
                        <a:pt x="290157" y="13597"/>
                      </a:lnTo>
                      <a:cubicBezTo>
                        <a:pt x="290157" y="6132"/>
                        <a:pt x="296299" y="0"/>
                        <a:pt x="30377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0" name="组合 29"/>
              <p:cNvGrpSpPr/>
              <p:nvPr/>
            </p:nvGrpSpPr>
            <p:grpSpPr>
              <a:xfrm>
                <a:off x="1250334" y="4618817"/>
                <a:ext cx="3186511" cy="836112"/>
                <a:chOff x="1599555" y="4501439"/>
                <a:chExt cx="3186511" cy="836112"/>
              </a:xfrm>
            </p:grpSpPr>
            <p:grpSp>
              <p:nvGrpSpPr>
                <p:cNvPr id="46" name="组合 45"/>
                <p:cNvGrpSpPr/>
                <p:nvPr/>
              </p:nvGrpSpPr>
              <p:grpSpPr>
                <a:xfrm>
                  <a:off x="2143970" y="4501439"/>
                  <a:ext cx="2642096" cy="836112"/>
                  <a:chOff x="2591258" y="4501269"/>
                  <a:chExt cx="2642096" cy="836112"/>
                </a:xfrm>
              </p:grpSpPr>
              <p:sp>
                <p:nvSpPr>
                  <p:cNvPr id="48" name="矩形 47"/>
                  <p:cNvSpPr/>
                  <p:nvPr/>
                </p:nvSpPr>
                <p:spPr bwMode="auto">
                  <a:xfrm>
                    <a:off x="2591258" y="4779982"/>
                    <a:ext cx="2642096" cy="55739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 lIns="288000" anchor="t" anchorCtr="0">
                    <a:normAutofit fontScale="92500" lnSpcReduction="10000"/>
                  </a:bodyPr>
                  <a:lstStyle/>
                  <a:p>
                    <a:pPr lvl="0">
                      <a:lnSpc>
                        <a:spcPct val="120000"/>
                      </a:lnSpc>
                    </a:pPr>
                    <a:r>
                      <a:rPr lang="zh-CN" altLang="en-US" sz="1000" dirty="0" smtClean="0">
                        <a:solidFill>
                          <a:schemeClr val="dk1">
                            <a:lumMod val="100000"/>
                          </a:schemeClr>
                        </a:solidFill>
                      </a:rPr>
                      <a:t>点击输入替换内容</a:t>
                    </a:r>
                    <a:endParaRPr lang="en-US" altLang="zh-CN" sz="1000" dirty="0">
                      <a:solidFill>
                        <a:schemeClr val="dk1">
                          <a:lumMod val="100000"/>
                        </a:schemeClr>
                      </a:solidFill>
                    </a:endParaRPr>
                  </a:p>
                  <a:p>
                    <a:pPr lvl="0">
                      <a:lnSpc>
                        <a:spcPct val="120000"/>
                      </a:lnSpc>
                    </a:pPr>
                    <a:r>
                      <a:rPr lang="zh-CN" altLang="en-US" sz="1000" dirty="0" smtClean="0">
                        <a:solidFill>
                          <a:schemeClr val="dk1">
                            <a:lumMod val="100000"/>
                          </a:schemeClr>
                        </a:solidFill>
                      </a:rPr>
                      <a:t>点击输入替换内容</a:t>
                    </a:r>
                    <a:endParaRPr lang="zh-CN" altLang="en-US" sz="1000" dirty="0">
                      <a:solidFill>
                        <a:schemeClr val="dk1">
                          <a:lumMod val="100000"/>
                        </a:schemeClr>
                      </a:solidFill>
                    </a:endParaRPr>
                  </a:p>
                </p:txBody>
              </p:sp>
              <p:sp>
                <p:nvSpPr>
                  <p:cNvPr id="49" name="文本框 59"/>
                  <p:cNvSpPr txBox="1"/>
                  <p:nvPr/>
                </p:nvSpPr>
                <p:spPr bwMode="auto">
                  <a:xfrm>
                    <a:off x="2591258" y="4501269"/>
                    <a:ext cx="2642096" cy="27871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288000">
                    <a:normAutofit fontScale="40000" lnSpcReduction="20000"/>
                  </a:bodyPr>
                  <a:lstStyle/>
                  <a:p>
                    <a:pPr eaLnBrk="1" hangingPunct="1">
                      <a:lnSpc>
                        <a:spcPct val="120000"/>
                      </a:lnSpc>
                      <a:spcBef>
                        <a:spcPct val="0"/>
                      </a:spcBef>
                      <a:buFontTx/>
                      <a:buNone/>
                    </a:pPr>
                    <a:r>
                      <a:rPr lang="zh-CN" altLang="en-US" b="1">
                        <a:solidFill>
                          <a:schemeClr val="accent3"/>
                        </a:solidFill>
                      </a:rPr>
                      <a:t>标题文本预设</a:t>
                    </a:r>
                    <a:endParaRPr lang="zh-CN" altLang="en-US" b="1" dirty="0">
                      <a:solidFill>
                        <a:schemeClr val="accent3"/>
                      </a:solidFill>
                    </a:endParaRPr>
                  </a:p>
                </p:txBody>
              </p:sp>
            </p:grpSp>
            <p:sp>
              <p:nvSpPr>
                <p:cNvPr id="47" name="任意多边形: 形状 46"/>
                <p:cNvSpPr>
                  <a:spLocks noChangeAspect="1"/>
                </p:cNvSpPr>
                <p:nvPr/>
              </p:nvSpPr>
              <p:spPr bwMode="auto">
                <a:xfrm>
                  <a:off x="1599555" y="4555127"/>
                  <a:ext cx="508494" cy="478545"/>
                </a:xfrm>
                <a:custGeom>
                  <a:avLst/>
                  <a:gdLst>
                    <a:gd name="connsiteX0" fmla="*/ 69646 w 508000"/>
                    <a:gd name="connsiteY0" fmla="*/ 394096 h 478080"/>
                    <a:gd name="connsiteX1" fmla="*/ 438355 w 508000"/>
                    <a:gd name="connsiteY1" fmla="*/ 394096 h 478080"/>
                    <a:gd name="connsiteX2" fmla="*/ 438355 w 508000"/>
                    <a:gd name="connsiteY2" fmla="*/ 422773 h 478080"/>
                    <a:gd name="connsiteX3" fmla="*/ 473178 w 508000"/>
                    <a:gd name="connsiteY3" fmla="*/ 422773 h 478080"/>
                    <a:gd name="connsiteX4" fmla="*/ 473178 w 508000"/>
                    <a:gd name="connsiteY4" fmla="*/ 447354 h 478080"/>
                    <a:gd name="connsiteX5" fmla="*/ 497758 w 508000"/>
                    <a:gd name="connsiteY5" fmla="*/ 447354 h 478080"/>
                    <a:gd name="connsiteX6" fmla="*/ 497758 w 508000"/>
                    <a:gd name="connsiteY6" fmla="*/ 478080 h 478080"/>
                    <a:gd name="connsiteX7" fmla="*/ 14339 w 508000"/>
                    <a:gd name="connsiteY7" fmla="*/ 478080 h 478080"/>
                    <a:gd name="connsiteX8" fmla="*/ 14339 w 508000"/>
                    <a:gd name="connsiteY8" fmla="*/ 447354 h 478080"/>
                    <a:gd name="connsiteX9" fmla="*/ 38920 w 508000"/>
                    <a:gd name="connsiteY9" fmla="*/ 447354 h 478080"/>
                    <a:gd name="connsiteX10" fmla="*/ 38920 w 508000"/>
                    <a:gd name="connsiteY10" fmla="*/ 422773 h 478080"/>
                    <a:gd name="connsiteX11" fmla="*/ 69646 w 508000"/>
                    <a:gd name="connsiteY11" fmla="*/ 422773 h 478080"/>
                    <a:gd name="connsiteX12" fmla="*/ 362031 w 508000"/>
                    <a:gd name="connsiteY12" fmla="*/ 193354 h 478080"/>
                    <a:gd name="connsiteX13" fmla="*/ 436842 w 508000"/>
                    <a:gd name="connsiteY13" fmla="*/ 193354 h 478080"/>
                    <a:gd name="connsiteX14" fmla="*/ 456791 w 508000"/>
                    <a:gd name="connsiteY14" fmla="*/ 213383 h 478080"/>
                    <a:gd name="connsiteX15" fmla="*/ 456791 w 508000"/>
                    <a:gd name="connsiteY15" fmla="*/ 233411 h 478080"/>
                    <a:gd name="connsiteX16" fmla="*/ 436842 w 508000"/>
                    <a:gd name="connsiteY16" fmla="*/ 233411 h 478080"/>
                    <a:gd name="connsiteX17" fmla="*/ 436842 w 508000"/>
                    <a:gd name="connsiteY17" fmla="*/ 373612 h 478080"/>
                    <a:gd name="connsiteX18" fmla="*/ 362031 w 508000"/>
                    <a:gd name="connsiteY18" fmla="*/ 373612 h 478080"/>
                    <a:gd name="connsiteX19" fmla="*/ 362031 w 508000"/>
                    <a:gd name="connsiteY19" fmla="*/ 233411 h 478080"/>
                    <a:gd name="connsiteX20" fmla="*/ 342081 w 508000"/>
                    <a:gd name="connsiteY20" fmla="*/ 233411 h 478080"/>
                    <a:gd name="connsiteX21" fmla="*/ 342081 w 508000"/>
                    <a:gd name="connsiteY21" fmla="*/ 213383 h 478080"/>
                    <a:gd name="connsiteX22" fmla="*/ 362031 w 508000"/>
                    <a:gd name="connsiteY22" fmla="*/ 193354 h 478080"/>
                    <a:gd name="connsiteX23" fmla="*/ 218644 w 508000"/>
                    <a:gd name="connsiteY23" fmla="*/ 193354 h 478080"/>
                    <a:gd name="connsiteX24" fmla="*/ 293455 w 508000"/>
                    <a:gd name="connsiteY24" fmla="*/ 193354 h 478080"/>
                    <a:gd name="connsiteX25" fmla="*/ 313404 w 508000"/>
                    <a:gd name="connsiteY25" fmla="*/ 213383 h 478080"/>
                    <a:gd name="connsiteX26" fmla="*/ 313404 w 508000"/>
                    <a:gd name="connsiteY26" fmla="*/ 233411 h 478080"/>
                    <a:gd name="connsiteX27" fmla="*/ 293455 w 508000"/>
                    <a:gd name="connsiteY27" fmla="*/ 233411 h 478080"/>
                    <a:gd name="connsiteX28" fmla="*/ 293455 w 508000"/>
                    <a:gd name="connsiteY28" fmla="*/ 373612 h 478080"/>
                    <a:gd name="connsiteX29" fmla="*/ 213656 w 508000"/>
                    <a:gd name="connsiteY29" fmla="*/ 373612 h 478080"/>
                    <a:gd name="connsiteX30" fmla="*/ 213656 w 508000"/>
                    <a:gd name="connsiteY30" fmla="*/ 233411 h 478080"/>
                    <a:gd name="connsiteX31" fmla="*/ 198694 w 508000"/>
                    <a:gd name="connsiteY31" fmla="*/ 233411 h 478080"/>
                    <a:gd name="connsiteX32" fmla="*/ 198694 w 508000"/>
                    <a:gd name="connsiteY32" fmla="*/ 213383 h 478080"/>
                    <a:gd name="connsiteX33" fmla="*/ 218644 w 508000"/>
                    <a:gd name="connsiteY33" fmla="*/ 193354 h 478080"/>
                    <a:gd name="connsiteX34" fmla="*/ 73208 w 508000"/>
                    <a:gd name="connsiteY34" fmla="*/ 193354 h 478080"/>
                    <a:gd name="connsiteX35" fmla="*/ 148019 w 508000"/>
                    <a:gd name="connsiteY35" fmla="*/ 193354 h 478080"/>
                    <a:gd name="connsiteX36" fmla="*/ 167968 w 508000"/>
                    <a:gd name="connsiteY36" fmla="*/ 213383 h 478080"/>
                    <a:gd name="connsiteX37" fmla="*/ 167968 w 508000"/>
                    <a:gd name="connsiteY37" fmla="*/ 233411 h 478080"/>
                    <a:gd name="connsiteX38" fmla="*/ 148019 w 508000"/>
                    <a:gd name="connsiteY38" fmla="*/ 233411 h 478080"/>
                    <a:gd name="connsiteX39" fmla="*/ 148019 w 508000"/>
                    <a:gd name="connsiteY39" fmla="*/ 373612 h 478080"/>
                    <a:gd name="connsiteX40" fmla="*/ 73208 w 508000"/>
                    <a:gd name="connsiteY40" fmla="*/ 373612 h 478080"/>
                    <a:gd name="connsiteX41" fmla="*/ 73208 w 508000"/>
                    <a:gd name="connsiteY41" fmla="*/ 233411 h 478080"/>
                    <a:gd name="connsiteX42" fmla="*/ 53258 w 508000"/>
                    <a:gd name="connsiteY42" fmla="*/ 233411 h 478080"/>
                    <a:gd name="connsiteX43" fmla="*/ 53258 w 508000"/>
                    <a:gd name="connsiteY43" fmla="*/ 213383 h 478080"/>
                    <a:gd name="connsiteX44" fmla="*/ 73208 w 508000"/>
                    <a:gd name="connsiteY44" fmla="*/ 193354 h 478080"/>
                    <a:gd name="connsiteX45" fmla="*/ 234079 w 508000"/>
                    <a:gd name="connsiteY45" fmla="*/ 68402 h 478080"/>
                    <a:gd name="connsiteX46" fmla="*/ 169334 w 508000"/>
                    <a:gd name="connsiteY46" fmla="*/ 108199 h 478080"/>
                    <a:gd name="connsiteX47" fmla="*/ 169334 w 508000"/>
                    <a:gd name="connsiteY47" fmla="*/ 113174 h 478080"/>
                    <a:gd name="connsiteX48" fmla="*/ 174314 w 508000"/>
                    <a:gd name="connsiteY48" fmla="*/ 113174 h 478080"/>
                    <a:gd name="connsiteX49" fmla="*/ 333687 w 508000"/>
                    <a:gd name="connsiteY49" fmla="*/ 113174 h 478080"/>
                    <a:gd name="connsiteX50" fmla="*/ 338667 w 508000"/>
                    <a:gd name="connsiteY50" fmla="*/ 113174 h 478080"/>
                    <a:gd name="connsiteX51" fmla="*/ 338667 w 508000"/>
                    <a:gd name="connsiteY51" fmla="*/ 108199 h 478080"/>
                    <a:gd name="connsiteX52" fmla="*/ 273922 w 508000"/>
                    <a:gd name="connsiteY52" fmla="*/ 68402 h 478080"/>
                    <a:gd name="connsiteX53" fmla="*/ 234079 w 508000"/>
                    <a:gd name="connsiteY53" fmla="*/ 68402 h 478080"/>
                    <a:gd name="connsiteX54" fmla="*/ 234079 w 508000"/>
                    <a:gd name="connsiteY54" fmla="*/ 3732 h 478080"/>
                    <a:gd name="connsiteX55" fmla="*/ 273922 w 508000"/>
                    <a:gd name="connsiteY55" fmla="*/ 3732 h 478080"/>
                    <a:gd name="connsiteX56" fmla="*/ 488079 w 508000"/>
                    <a:gd name="connsiteY56" fmla="*/ 123123 h 478080"/>
                    <a:gd name="connsiteX57" fmla="*/ 508000 w 508000"/>
                    <a:gd name="connsiteY57" fmla="*/ 157946 h 478080"/>
                    <a:gd name="connsiteX58" fmla="*/ 508000 w 508000"/>
                    <a:gd name="connsiteY58" fmla="*/ 172870 h 478080"/>
                    <a:gd name="connsiteX59" fmla="*/ 0 w 508000"/>
                    <a:gd name="connsiteY59" fmla="*/ 172870 h 478080"/>
                    <a:gd name="connsiteX60" fmla="*/ 0 w 508000"/>
                    <a:gd name="connsiteY60" fmla="*/ 157946 h 478080"/>
                    <a:gd name="connsiteX61" fmla="*/ 19922 w 508000"/>
                    <a:gd name="connsiteY61" fmla="*/ 123123 h 478080"/>
                    <a:gd name="connsiteX62" fmla="*/ 234079 w 508000"/>
                    <a:gd name="connsiteY62" fmla="*/ 3732 h 4780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</a:cxnLst>
                  <a:rect l="l" t="t" r="r" b="b"/>
                  <a:pathLst>
                    <a:path w="508000" h="478080">
                      <a:moveTo>
                        <a:pt x="69646" y="394096"/>
                      </a:moveTo>
                      <a:lnTo>
                        <a:pt x="438355" y="394096"/>
                      </a:lnTo>
                      <a:lnTo>
                        <a:pt x="438355" y="422773"/>
                      </a:lnTo>
                      <a:lnTo>
                        <a:pt x="473178" y="422773"/>
                      </a:lnTo>
                      <a:lnTo>
                        <a:pt x="473178" y="447354"/>
                      </a:lnTo>
                      <a:lnTo>
                        <a:pt x="497758" y="447354"/>
                      </a:lnTo>
                      <a:lnTo>
                        <a:pt x="497758" y="478080"/>
                      </a:lnTo>
                      <a:lnTo>
                        <a:pt x="14339" y="478080"/>
                      </a:lnTo>
                      <a:lnTo>
                        <a:pt x="14339" y="447354"/>
                      </a:lnTo>
                      <a:lnTo>
                        <a:pt x="38920" y="447354"/>
                      </a:lnTo>
                      <a:lnTo>
                        <a:pt x="38920" y="422773"/>
                      </a:lnTo>
                      <a:lnTo>
                        <a:pt x="69646" y="422773"/>
                      </a:lnTo>
                      <a:close/>
                      <a:moveTo>
                        <a:pt x="362031" y="193354"/>
                      </a:moveTo>
                      <a:cubicBezTo>
                        <a:pt x="362031" y="193354"/>
                        <a:pt x="362031" y="193354"/>
                        <a:pt x="436842" y="193354"/>
                      </a:cubicBezTo>
                      <a:cubicBezTo>
                        <a:pt x="446816" y="193354"/>
                        <a:pt x="456791" y="203368"/>
                        <a:pt x="456791" y="213383"/>
                      </a:cubicBezTo>
                      <a:cubicBezTo>
                        <a:pt x="456791" y="213383"/>
                        <a:pt x="456791" y="213383"/>
                        <a:pt x="456791" y="233411"/>
                      </a:cubicBezTo>
                      <a:cubicBezTo>
                        <a:pt x="456791" y="233411"/>
                        <a:pt x="456791" y="233411"/>
                        <a:pt x="436842" y="233411"/>
                      </a:cubicBezTo>
                      <a:cubicBezTo>
                        <a:pt x="436842" y="233411"/>
                        <a:pt x="436842" y="233411"/>
                        <a:pt x="436842" y="373612"/>
                      </a:cubicBezTo>
                      <a:lnTo>
                        <a:pt x="362031" y="373612"/>
                      </a:lnTo>
                      <a:cubicBezTo>
                        <a:pt x="362031" y="373612"/>
                        <a:pt x="362031" y="373612"/>
                        <a:pt x="362031" y="233411"/>
                      </a:cubicBezTo>
                      <a:cubicBezTo>
                        <a:pt x="362031" y="233411"/>
                        <a:pt x="362031" y="233411"/>
                        <a:pt x="342081" y="233411"/>
                      </a:cubicBezTo>
                      <a:cubicBezTo>
                        <a:pt x="342081" y="233411"/>
                        <a:pt x="342081" y="233411"/>
                        <a:pt x="342081" y="213383"/>
                      </a:cubicBezTo>
                      <a:cubicBezTo>
                        <a:pt x="342081" y="203368"/>
                        <a:pt x="352056" y="193354"/>
                        <a:pt x="362031" y="193354"/>
                      </a:cubicBezTo>
                      <a:close/>
                      <a:moveTo>
                        <a:pt x="218644" y="193354"/>
                      </a:moveTo>
                      <a:cubicBezTo>
                        <a:pt x="218644" y="193354"/>
                        <a:pt x="218644" y="193354"/>
                        <a:pt x="293455" y="193354"/>
                      </a:cubicBezTo>
                      <a:cubicBezTo>
                        <a:pt x="303429" y="193354"/>
                        <a:pt x="313404" y="203368"/>
                        <a:pt x="313404" y="213383"/>
                      </a:cubicBezTo>
                      <a:cubicBezTo>
                        <a:pt x="313404" y="213383"/>
                        <a:pt x="313404" y="213383"/>
                        <a:pt x="313404" y="233411"/>
                      </a:cubicBezTo>
                      <a:cubicBezTo>
                        <a:pt x="313404" y="233411"/>
                        <a:pt x="313404" y="233411"/>
                        <a:pt x="293455" y="233411"/>
                      </a:cubicBezTo>
                      <a:cubicBezTo>
                        <a:pt x="293455" y="233411"/>
                        <a:pt x="293455" y="233411"/>
                        <a:pt x="293455" y="373612"/>
                      </a:cubicBezTo>
                      <a:lnTo>
                        <a:pt x="213656" y="373612"/>
                      </a:lnTo>
                      <a:cubicBezTo>
                        <a:pt x="213656" y="373612"/>
                        <a:pt x="213656" y="373612"/>
                        <a:pt x="213656" y="233411"/>
                      </a:cubicBezTo>
                      <a:cubicBezTo>
                        <a:pt x="213656" y="233411"/>
                        <a:pt x="213656" y="233411"/>
                        <a:pt x="198694" y="233411"/>
                      </a:cubicBezTo>
                      <a:cubicBezTo>
                        <a:pt x="198694" y="233411"/>
                        <a:pt x="198694" y="233411"/>
                        <a:pt x="198694" y="213383"/>
                      </a:cubicBezTo>
                      <a:cubicBezTo>
                        <a:pt x="198694" y="203368"/>
                        <a:pt x="208669" y="193354"/>
                        <a:pt x="218644" y="193354"/>
                      </a:cubicBezTo>
                      <a:close/>
                      <a:moveTo>
                        <a:pt x="73208" y="193354"/>
                      </a:moveTo>
                      <a:cubicBezTo>
                        <a:pt x="73208" y="193354"/>
                        <a:pt x="73208" y="193354"/>
                        <a:pt x="148019" y="193354"/>
                      </a:cubicBezTo>
                      <a:cubicBezTo>
                        <a:pt x="157993" y="193354"/>
                        <a:pt x="167968" y="203368"/>
                        <a:pt x="167968" y="213383"/>
                      </a:cubicBezTo>
                      <a:cubicBezTo>
                        <a:pt x="167968" y="213383"/>
                        <a:pt x="167968" y="213383"/>
                        <a:pt x="167968" y="233411"/>
                      </a:cubicBezTo>
                      <a:cubicBezTo>
                        <a:pt x="167968" y="233411"/>
                        <a:pt x="167968" y="233411"/>
                        <a:pt x="148019" y="233411"/>
                      </a:cubicBezTo>
                      <a:cubicBezTo>
                        <a:pt x="148019" y="233411"/>
                        <a:pt x="148019" y="233411"/>
                        <a:pt x="148019" y="373612"/>
                      </a:cubicBezTo>
                      <a:lnTo>
                        <a:pt x="73208" y="373612"/>
                      </a:lnTo>
                      <a:cubicBezTo>
                        <a:pt x="73208" y="373612"/>
                        <a:pt x="73208" y="373612"/>
                        <a:pt x="73208" y="233411"/>
                      </a:cubicBezTo>
                      <a:cubicBezTo>
                        <a:pt x="73208" y="233411"/>
                        <a:pt x="73208" y="233411"/>
                        <a:pt x="53258" y="233411"/>
                      </a:cubicBezTo>
                      <a:cubicBezTo>
                        <a:pt x="53258" y="233411"/>
                        <a:pt x="53258" y="233411"/>
                        <a:pt x="53258" y="213383"/>
                      </a:cubicBezTo>
                      <a:cubicBezTo>
                        <a:pt x="53258" y="203368"/>
                        <a:pt x="63233" y="193354"/>
                        <a:pt x="73208" y="193354"/>
                      </a:cubicBezTo>
                      <a:close/>
                      <a:moveTo>
                        <a:pt x="234079" y="68402"/>
                      </a:moveTo>
                      <a:cubicBezTo>
                        <a:pt x="234079" y="68402"/>
                        <a:pt x="234079" y="68402"/>
                        <a:pt x="169334" y="108199"/>
                      </a:cubicBezTo>
                      <a:cubicBezTo>
                        <a:pt x="169334" y="108199"/>
                        <a:pt x="169334" y="108199"/>
                        <a:pt x="169334" y="113174"/>
                      </a:cubicBezTo>
                      <a:cubicBezTo>
                        <a:pt x="169334" y="113174"/>
                        <a:pt x="169334" y="113174"/>
                        <a:pt x="174314" y="113174"/>
                      </a:cubicBezTo>
                      <a:lnTo>
                        <a:pt x="333687" y="113174"/>
                      </a:lnTo>
                      <a:cubicBezTo>
                        <a:pt x="338667" y="113174"/>
                        <a:pt x="338667" y="113174"/>
                        <a:pt x="338667" y="113174"/>
                      </a:cubicBezTo>
                      <a:cubicBezTo>
                        <a:pt x="338667" y="108199"/>
                        <a:pt x="338667" y="108199"/>
                        <a:pt x="338667" y="108199"/>
                      </a:cubicBezTo>
                      <a:cubicBezTo>
                        <a:pt x="338667" y="108199"/>
                        <a:pt x="338667" y="108199"/>
                        <a:pt x="273922" y="68402"/>
                      </a:cubicBezTo>
                      <a:cubicBezTo>
                        <a:pt x="258981" y="63428"/>
                        <a:pt x="249020" y="63428"/>
                        <a:pt x="234079" y="68402"/>
                      </a:cubicBezTo>
                      <a:close/>
                      <a:moveTo>
                        <a:pt x="234079" y="3732"/>
                      </a:moveTo>
                      <a:cubicBezTo>
                        <a:pt x="249020" y="-1243"/>
                        <a:pt x="258981" y="-1243"/>
                        <a:pt x="273922" y="3732"/>
                      </a:cubicBezTo>
                      <a:lnTo>
                        <a:pt x="488079" y="123123"/>
                      </a:lnTo>
                      <a:cubicBezTo>
                        <a:pt x="498039" y="128098"/>
                        <a:pt x="508000" y="143022"/>
                        <a:pt x="508000" y="157946"/>
                      </a:cubicBezTo>
                      <a:cubicBezTo>
                        <a:pt x="508000" y="157946"/>
                        <a:pt x="508000" y="157946"/>
                        <a:pt x="508000" y="172870"/>
                      </a:cubicBezTo>
                      <a:cubicBezTo>
                        <a:pt x="508000" y="172870"/>
                        <a:pt x="508000" y="172870"/>
                        <a:pt x="0" y="172870"/>
                      </a:cubicBezTo>
                      <a:cubicBezTo>
                        <a:pt x="0" y="172870"/>
                        <a:pt x="0" y="172870"/>
                        <a:pt x="0" y="157946"/>
                      </a:cubicBezTo>
                      <a:cubicBezTo>
                        <a:pt x="0" y="143022"/>
                        <a:pt x="9961" y="128098"/>
                        <a:pt x="19922" y="123123"/>
                      </a:cubicBezTo>
                      <a:cubicBezTo>
                        <a:pt x="19922" y="123123"/>
                        <a:pt x="19922" y="123123"/>
                        <a:pt x="234079" y="3732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1" name="组合 30"/>
              <p:cNvGrpSpPr/>
              <p:nvPr/>
            </p:nvGrpSpPr>
            <p:grpSpPr>
              <a:xfrm>
                <a:off x="8135120" y="1740560"/>
                <a:ext cx="3171358" cy="836112"/>
                <a:chOff x="7840992" y="1623182"/>
                <a:chExt cx="3171358" cy="836112"/>
              </a:xfrm>
            </p:grpSpPr>
            <p:grpSp>
              <p:nvGrpSpPr>
                <p:cNvPr id="42" name="组合 41"/>
                <p:cNvGrpSpPr/>
                <p:nvPr/>
              </p:nvGrpSpPr>
              <p:grpSpPr>
                <a:xfrm>
                  <a:off x="8370254" y="1623182"/>
                  <a:ext cx="2642096" cy="836112"/>
                  <a:chOff x="2591258" y="2102656"/>
                  <a:chExt cx="2642096" cy="836112"/>
                </a:xfrm>
              </p:grpSpPr>
              <p:sp>
                <p:nvSpPr>
                  <p:cNvPr id="44" name="矩形 43"/>
                  <p:cNvSpPr/>
                  <p:nvPr/>
                </p:nvSpPr>
                <p:spPr bwMode="auto">
                  <a:xfrm>
                    <a:off x="2591258" y="2381369"/>
                    <a:ext cx="2642096" cy="55739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 lIns="288000" anchor="t" anchorCtr="0">
                    <a:normAutofit fontScale="92500" lnSpcReduction="10000"/>
                  </a:bodyPr>
                  <a:lstStyle/>
                  <a:p>
                    <a:pPr lvl="0">
                      <a:lnSpc>
                        <a:spcPct val="120000"/>
                      </a:lnSpc>
                    </a:pPr>
                    <a:r>
                      <a:rPr lang="zh-CN" altLang="en-US" sz="1000" dirty="0" smtClean="0">
                        <a:solidFill>
                          <a:schemeClr val="dk1">
                            <a:lumMod val="100000"/>
                          </a:schemeClr>
                        </a:solidFill>
                      </a:rPr>
                      <a:t>点击输入替换内容</a:t>
                    </a:r>
                    <a:endParaRPr lang="en-US" altLang="zh-CN" sz="1000" dirty="0">
                      <a:solidFill>
                        <a:schemeClr val="dk1">
                          <a:lumMod val="100000"/>
                        </a:schemeClr>
                      </a:solidFill>
                    </a:endParaRPr>
                  </a:p>
                  <a:p>
                    <a:pPr lvl="0">
                      <a:lnSpc>
                        <a:spcPct val="120000"/>
                      </a:lnSpc>
                    </a:pPr>
                    <a:r>
                      <a:rPr lang="zh-CN" altLang="en-US" sz="1000" dirty="0" smtClean="0">
                        <a:solidFill>
                          <a:schemeClr val="dk1">
                            <a:lumMod val="100000"/>
                          </a:schemeClr>
                        </a:solidFill>
                      </a:rPr>
                      <a:t>点击输入替换内容</a:t>
                    </a:r>
                    <a:endParaRPr lang="zh-CN" altLang="en-US" sz="1000" dirty="0">
                      <a:solidFill>
                        <a:schemeClr val="dk1">
                          <a:lumMod val="100000"/>
                        </a:schemeClr>
                      </a:solidFill>
                    </a:endParaRPr>
                  </a:p>
                </p:txBody>
              </p:sp>
              <p:sp>
                <p:nvSpPr>
                  <p:cNvPr id="45" name="文本框 64"/>
                  <p:cNvSpPr txBox="1"/>
                  <p:nvPr/>
                </p:nvSpPr>
                <p:spPr bwMode="auto">
                  <a:xfrm>
                    <a:off x="2591258" y="2102656"/>
                    <a:ext cx="2642096" cy="27871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288000">
                    <a:normAutofit fontScale="40000" lnSpcReduction="20000"/>
                  </a:bodyPr>
                  <a:lstStyle/>
                  <a:p>
                    <a:pPr eaLnBrk="1" hangingPunct="1">
                      <a:lnSpc>
                        <a:spcPct val="120000"/>
                      </a:lnSpc>
                      <a:spcBef>
                        <a:spcPct val="0"/>
                      </a:spcBef>
                      <a:buFontTx/>
                      <a:buNone/>
                    </a:pPr>
                    <a:r>
                      <a:rPr lang="zh-CN" altLang="en-US" b="1">
                        <a:solidFill>
                          <a:schemeClr val="accent4"/>
                        </a:solidFill>
                      </a:rPr>
                      <a:t>标题文本预设</a:t>
                    </a:r>
                    <a:endParaRPr lang="zh-CN" altLang="en-US" b="1" dirty="0">
                      <a:solidFill>
                        <a:schemeClr val="accent4"/>
                      </a:solidFill>
                    </a:endParaRPr>
                  </a:p>
                </p:txBody>
              </p:sp>
            </p:grpSp>
            <p:sp>
              <p:nvSpPr>
                <p:cNvPr id="43" name="任意多边形: 形状 42"/>
                <p:cNvSpPr/>
                <p:nvPr/>
              </p:nvSpPr>
              <p:spPr>
                <a:xfrm>
                  <a:off x="7840992" y="1695202"/>
                  <a:ext cx="485776" cy="485009"/>
                </a:xfrm>
                <a:custGeom>
                  <a:avLst/>
                  <a:gdLst>
                    <a:gd name="connsiteX0" fmla="*/ 325000 h 606722"/>
                    <a:gd name="connsiteY0" fmla="*/ 325000 h 606722"/>
                    <a:gd name="connsiteX1" fmla="*/ 325000 h 606722"/>
                    <a:gd name="connsiteY1" fmla="*/ 325000 h 606722"/>
                    <a:gd name="connsiteX2" fmla="*/ 325000 h 606722"/>
                    <a:gd name="connsiteY2" fmla="*/ 325000 h 606722"/>
                    <a:gd name="connsiteX3" fmla="*/ 325000 h 606722"/>
                    <a:gd name="connsiteY3" fmla="*/ 325000 h 606722"/>
                    <a:gd name="connsiteX4" fmla="*/ 325000 h 606722"/>
                    <a:gd name="connsiteY4" fmla="*/ 325000 h 606722"/>
                    <a:gd name="connsiteX5" fmla="*/ 325000 h 606722"/>
                    <a:gd name="connsiteY5" fmla="*/ 325000 h 606722"/>
                    <a:gd name="connsiteX6" fmla="*/ 325000 h 606722"/>
                    <a:gd name="connsiteY6" fmla="*/ 325000 h 606722"/>
                    <a:gd name="connsiteX7" fmla="*/ 325000 h 606722"/>
                    <a:gd name="connsiteY7" fmla="*/ 325000 h 606722"/>
                    <a:gd name="connsiteX8" fmla="*/ 325000 h 606722"/>
                    <a:gd name="connsiteY8" fmla="*/ 325000 h 606722"/>
                    <a:gd name="connsiteX9" fmla="*/ 325000 h 606722"/>
                    <a:gd name="connsiteY9" fmla="*/ 325000 h 606722"/>
                    <a:gd name="connsiteX10" fmla="*/ 325000 h 606722"/>
                    <a:gd name="connsiteY10" fmla="*/ 325000 h 606722"/>
                    <a:gd name="connsiteX11" fmla="*/ 325000 h 606722"/>
                    <a:gd name="connsiteY11" fmla="*/ 325000 h 606722"/>
                    <a:gd name="connsiteX12" fmla="*/ 325000 h 606722"/>
                    <a:gd name="connsiteY12" fmla="*/ 325000 h 606722"/>
                    <a:gd name="connsiteX13" fmla="*/ 325000 h 606722"/>
                    <a:gd name="connsiteY13" fmla="*/ 325000 h 606722"/>
                    <a:gd name="connsiteX14" fmla="*/ 325000 h 606722"/>
                    <a:gd name="connsiteY14" fmla="*/ 325000 h 606722"/>
                    <a:gd name="connsiteX15" fmla="*/ 325000 h 606722"/>
                    <a:gd name="connsiteY15" fmla="*/ 325000 h 606722"/>
                    <a:gd name="connsiteX16" fmla="*/ 325000 h 606722"/>
                    <a:gd name="connsiteY16" fmla="*/ 325000 h 606722"/>
                    <a:gd name="connsiteX17" fmla="*/ 325000 h 606722"/>
                    <a:gd name="connsiteY17" fmla="*/ 325000 h 606722"/>
                    <a:gd name="connsiteX18" fmla="*/ 325000 h 606722"/>
                    <a:gd name="connsiteY18" fmla="*/ 325000 h 606722"/>
                    <a:gd name="connsiteX19" fmla="*/ 325000 h 606722"/>
                    <a:gd name="connsiteY19" fmla="*/ 325000 h 606722"/>
                    <a:gd name="connsiteX20" fmla="*/ 325000 h 606722"/>
                    <a:gd name="connsiteY20" fmla="*/ 325000 h 606722"/>
                    <a:gd name="connsiteX21" fmla="*/ 325000 h 606722"/>
                    <a:gd name="connsiteY21" fmla="*/ 325000 h 606722"/>
                    <a:gd name="connsiteX22" fmla="*/ 325000 h 606722"/>
                    <a:gd name="connsiteY22" fmla="*/ 325000 h 606722"/>
                    <a:gd name="connsiteX23" fmla="*/ 325000 h 606722"/>
                    <a:gd name="connsiteY23" fmla="*/ 325000 h 606722"/>
                    <a:gd name="connsiteX24" fmla="*/ 325000 h 606722"/>
                    <a:gd name="connsiteY24" fmla="*/ 325000 h 606722"/>
                    <a:gd name="connsiteX25" fmla="*/ 325000 h 606722"/>
                    <a:gd name="connsiteY25" fmla="*/ 325000 h 606722"/>
                    <a:gd name="connsiteX26" fmla="*/ 325000 h 606722"/>
                    <a:gd name="connsiteY26" fmla="*/ 325000 h 606722"/>
                    <a:gd name="connsiteX27" fmla="*/ 325000 h 606722"/>
                    <a:gd name="connsiteY27" fmla="*/ 325000 h 606722"/>
                    <a:gd name="connsiteX28" fmla="*/ 325000 h 606722"/>
                    <a:gd name="connsiteY28" fmla="*/ 325000 h 606722"/>
                    <a:gd name="connsiteX29" fmla="*/ 325000 h 606722"/>
                    <a:gd name="connsiteY29" fmla="*/ 325000 h 606722"/>
                    <a:gd name="connsiteX30" fmla="*/ 325000 h 606722"/>
                    <a:gd name="connsiteY30" fmla="*/ 325000 h 606722"/>
                    <a:gd name="connsiteX31" fmla="*/ 325000 h 606722"/>
                    <a:gd name="connsiteY31" fmla="*/ 325000 h 606722"/>
                    <a:gd name="connsiteX32" fmla="*/ 325000 h 606722"/>
                    <a:gd name="connsiteY32" fmla="*/ 325000 h 606722"/>
                    <a:gd name="connsiteX33" fmla="*/ 325000 h 606722"/>
                    <a:gd name="connsiteY33" fmla="*/ 325000 h 606722"/>
                    <a:gd name="connsiteX34" fmla="*/ 325000 h 606722"/>
                    <a:gd name="connsiteY34" fmla="*/ 325000 h 606722"/>
                    <a:gd name="connsiteX35" fmla="*/ 325000 h 606722"/>
                    <a:gd name="connsiteY35" fmla="*/ 325000 h 606722"/>
                    <a:gd name="connsiteX36" fmla="*/ 325000 h 606722"/>
                    <a:gd name="connsiteY36" fmla="*/ 325000 h 606722"/>
                    <a:gd name="connsiteX37" fmla="*/ 325000 h 606722"/>
                    <a:gd name="connsiteY37" fmla="*/ 325000 h 606722"/>
                    <a:gd name="connsiteX38" fmla="*/ 325000 h 606722"/>
                    <a:gd name="connsiteY38" fmla="*/ 325000 h 606722"/>
                    <a:gd name="connsiteX39" fmla="*/ 325000 h 606722"/>
                    <a:gd name="connsiteY39" fmla="*/ 325000 h 606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581459" h="580542">
                      <a:moveTo>
                        <a:pt x="213875" y="146706"/>
                      </a:moveTo>
                      <a:cubicBezTo>
                        <a:pt x="227226" y="146706"/>
                        <a:pt x="238084" y="157547"/>
                        <a:pt x="238084" y="171055"/>
                      </a:cubicBezTo>
                      <a:cubicBezTo>
                        <a:pt x="238084" y="184562"/>
                        <a:pt x="227226" y="195493"/>
                        <a:pt x="213875" y="195493"/>
                      </a:cubicBezTo>
                      <a:cubicBezTo>
                        <a:pt x="161630" y="195493"/>
                        <a:pt x="118998" y="238236"/>
                        <a:pt x="118998" y="290755"/>
                      </a:cubicBezTo>
                      <a:cubicBezTo>
                        <a:pt x="118998" y="300086"/>
                        <a:pt x="120422" y="309328"/>
                        <a:pt x="123092" y="318214"/>
                      </a:cubicBezTo>
                      <a:cubicBezTo>
                        <a:pt x="126741" y="330300"/>
                        <a:pt x="120422" y="343274"/>
                        <a:pt x="108673" y="347895"/>
                      </a:cubicBezTo>
                      <a:cubicBezTo>
                        <a:pt x="72182" y="362291"/>
                        <a:pt x="48507" y="397126"/>
                        <a:pt x="48507" y="436582"/>
                      </a:cubicBezTo>
                      <a:cubicBezTo>
                        <a:pt x="48507" y="489101"/>
                        <a:pt x="91050" y="531844"/>
                        <a:pt x="143384" y="531844"/>
                      </a:cubicBezTo>
                      <a:lnTo>
                        <a:pt x="438164" y="531844"/>
                      </a:lnTo>
                      <a:cubicBezTo>
                        <a:pt x="490320" y="531844"/>
                        <a:pt x="532952" y="489101"/>
                        <a:pt x="532952" y="436582"/>
                      </a:cubicBezTo>
                      <a:cubicBezTo>
                        <a:pt x="532952" y="408678"/>
                        <a:pt x="520759" y="382108"/>
                        <a:pt x="499398" y="363979"/>
                      </a:cubicBezTo>
                      <a:cubicBezTo>
                        <a:pt x="494147" y="359625"/>
                        <a:pt x="491032" y="353049"/>
                        <a:pt x="490854" y="346207"/>
                      </a:cubicBezTo>
                      <a:cubicBezTo>
                        <a:pt x="489252" y="294399"/>
                        <a:pt x="447598" y="253876"/>
                        <a:pt x="395976" y="253876"/>
                      </a:cubicBezTo>
                      <a:cubicBezTo>
                        <a:pt x="382625" y="253876"/>
                        <a:pt x="371767" y="243035"/>
                        <a:pt x="371767" y="229528"/>
                      </a:cubicBezTo>
                      <a:cubicBezTo>
                        <a:pt x="371767" y="216020"/>
                        <a:pt x="382625" y="205090"/>
                        <a:pt x="395976" y="205090"/>
                      </a:cubicBezTo>
                      <a:cubicBezTo>
                        <a:pt x="433535" y="205090"/>
                        <a:pt x="468959" y="219575"/>
                        <a:pt x="495927" y="245879"/>
                      </a:cubicBezTo>
                      <a:cubicBezTo>
                        <a:pt x="520225" y="269517"/>
                        <a:pt x="535177" y="300441"/>
                        <a:pt x="538648" y="334032"/>
                      </a:cubicBezTo>
                      <a:cubicBezTo>
                        <a:pt x="565972" y="361047"/>
                        <a:pt x="581459" y="397748"/>
                        <a:pt x="581459" y="436582"/>
                      </a:cubicBezTo>
                      <a:cubicBezTo>
                        <a:pt x="581459" y="516026"/>
                        <a:pt x="517199" y="580542"/>
                        <a:pt x="438164" y="580542"/>
                      </a:cubicBezTo>
                      <a:lnTo>
                        <a:pt x="143384" y="580542"/>
                      </a:lnTo>
                      <a:cubicBezTo>
                        <a:pt x="64349" y="580542"/>
                        <a:pt x="0" y="516026"/>
                        <a:pt x="0" y="436582"/>
                      </a:cubicBezTo>
                      <a:cubicBezTo>
                        <a:pt x="0" y="407079"/>
                        <a:pt x="8811" y="378820"/>
                        <a:pt x="25544" y="354471"/>
                      </a:cubicBezTo>
                      <a:cubicBezTo>
                        <a:pt x="37737" y="336698"/>
                        <a:pt x="53669" y="322124"/>
                        <a:pt x="72004" y="311638"/>
                      </a:cubicBezTo>
                      <a:cubicBezTo>
                        <a:pt x="70936" y="304618"/>
                        <a:pt x="70491" y="297598"/>
                        <a:pt x="70491" y="290666"/>
                      </a:cubicBezTo>
                      <a:cubicBezTo>
                        <a:pt x="70491" y="211222"/>
                        <a:pt x="134840" y="146706"/>
                        <a:pt x="213875" y="146706"/>
                      </a:cubicBezTo>
                      <a:close/>
                      <a:moveTo>
                        <a:pt x="301555" y="0"/>
                      </a:moveTo>
                      <a:cubicBezTo>
                        <a:pt x="314815" y="0"/>
                        <a:pt x="325673" y="10930"/>
                        <a:pt x="325673" y="24259"/>
                      </a:cubicBezTo>
                      <a:lnTo>
                        <a:pt x="325673" y="369392"/>
                      </a:lnTo>
                      <a:lnTo>
                        <a:pt x="379960" y="313055"/>
                      </a:lnTo>
                      <a:cubicBezTo>
                        <a:pt x="389215" y="303458"/>
                        <a:pt x="404433" y="303191"/>
                        <a:pt x="414045" y="312522"/>
                      </a:cubicBezTo>
                      <a:cubicBezTo>
                        <a:pt x="423567" y="321763"/>
                        <a:pt x="423745" y="337225"/>
                        <a:pt x="414490" y="346822"/>
                      </a:cubicBezTo>
                      <a:lnTo>
                        <a:pt x="318642" y="446079"/>
                      </a:lnTo>
                      <a:cubicBezTo>
                        <a:pt x="314103" y="450788"/>
                        <a:pt x="307874" y="453454"/>
                        <a:pt x="301288" y="453454"/>
                      </a:cubicBezTo>
                      <a:cubicBezTo>
                        <a:pt x="294791" y="453454"/>
                        <a:pt x="288473" y="450788"/>
                        <a:pt x="284023" y="446079"/>
                      </a:cubicBezTo>
                      <a:lnTo>
                        <a:pt x="188086" y="346822"/>
                      </a:lnTo>
                      <a:cubicBezTo>
                        <a:pt x="178742" y="337225"/>
                        <a:pt x="179009" y="321941"/>
                        <a:pt x="188620" y="312522"/>
                      </a:cubicBezTo>
                      <a:cubicBezTo>
                        <a:pt x="198054" y="303191"/>
                        <a:pt x="213361" y="303458"/>
                        <a:pt x="222617" y="313055"/>
                      </a:cubicBezTo>
                      <a:lnTo>
                        <a:pt x="277437" y="369392"/>
                      </a:lnTo>
                      <a:lnTo>
                        <a:pt x="277437" y="24259"/>
                      </a:lnTo>
                      <a:cubicBezTo>
                        <a:pt x="277437" y="10930"/>
                        <a:pt x="288295" y="0"/>
                        <a:pt x="301555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2700">
                  <a:miter lim="400000"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2" name="组合 31"/>
              <p:cNvGrpSpPr/>
              <p:nvPr/>
            </p:nvGrpSpPr>
            <p:grpSpPr>
              <a:xfrm>
                <a:off x="8832304" y="3098941"/>
                <a:ext cx="3176233" cy="836112"/>
                <a:chOff x="8321373" y="2981563"/>
                <a:chExt cx="3176233" cy="836112"/>
              </a:xfrm>
            </p:grpSpPr>
            <p:grpSp>
              <p:nvGrpSpPr>
                <p:cNvPr id="38" name="组合 37"/>
                <p:cNvGrpSpPr/>
                <p:nvPr/>
              </p:nvGrpSpPr>
              <p:grpSpPr>
                <a:xfrm>
                  <a:off x="8850747" y="2981563"/>
                  <a:ext cx="2646859" cy="836112"/>
                  <a:chOff x="2591258" y="3352018"/>
                  <a:chExt cx="2646859" cy="836112"/>
                </a:xfrm>
              </p:grpSpPr>
              <p:sp>
                <p:nvSpPr>
                  <p:cNvPr id="40" name="矩形 39"/>
                  <p:cNvSpPr/>
                  <p:nvPr/>
                </p:nvSpPr>
                <p:spPr bwMode="auto">
                  <a:xfrm>
                    <a:off x="2596021" y="3630731"/>
                    <a:ext cx="2642096" cy="55739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 lIns="288000" anchor="t" anchorCtr="0">
                    <a:normAutofit fontScale="92500" lnSpcReduction="10000"/>
                  </a:bodyPr>
                  <a:lstStyle/>
                  <a:p>
                    <a:pPr lvl="0">
                      <a:lnSpc>
                        <a:spcPct val="120000"/>
                      </a:lnSpc>
                    </a:pPr>
                    <a:r>
                      <a:rPr lang="zh-CN" altLang="en-US" sz="1000" dirty="0" smtClean="0">
                        <a:solidFill>
                          <a:schemeClr val="dk1">
                            <a:lumMod val="100000"/>
                          </a:schemeClr>
                        </a:solidFill>
                      </a:rPr>
                      <a:t>点击输入替换内容</a:t>
                    </a:r>
                    <a:endParaRPr lang="en-US" altLang="zh-CN" sz="1000" dirty="0">
                      <a:solidFill>
                        <a:schemeClr val="dk1">
                          <a:lumMod val="100000"/>
                        </a:schemeClr>
                      </a:solidFill>
                    </a:endParaRPr>
                  </a:p>
                  <a:p>
                    <a:pPr lvl="0">
                      <a:lnSpc>
                        <a:spcPct val="120000"/>
                      </a:lnSpc>
                    </a:pPr>
                    <a:r>
                      <a:rPr lang="zh-CN" altLang="en-US" sz="1000" dirty="0" smtClean="0">
                        <a:solidFill>
                          <a:schemeClr val="dk1">
                            <a:lumMod val="100000"/>
                          </a:schemeClr>
                        </a:solidFill>
                      </a:rPr>
                      <a:t>点击输入替换内容</a:t>
                    </a:r>
                    <a:endParaRPr lang="zh-CN" altLang="en-US" sz="1000" dirty="0">
                      <a:solidFill>
                        <a:schemeClr val="dk1">
                          <a:lumMod val="100000"/>
                        </a:schemeClr>
                      </a:solidFill>
                    </a:endParaRPr>
                  </a:p>
                </p:txBody>
              </p:sp>
              <p:sp>
                <p:nvSpPr>
                  <p:cNvPr id="41" name="文本框 69"/>
                  <p:cNvSpPr txBox="1"/>
                  <p:nvPr/>
                </p:nvSpPr>
                <p:spPr bwMode="auto">
                  <a:xfrm>
                    <a:off x="2591258" y="3352018"/>
                    <a:ext cx="2642096" cy="27871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288000">
                    <a:normAutofit fontScale="40000" lnSpcReduction="20000"/>
                  </a:bodyPr>
                  <a:lstStyle/>
                  <a:p>
                    <a:pPr eaLnBrk="1" hangingPunct="1">
                      <a:lnSpc>
                        <a:spcPct val="120000"/>
                      </a:lnSpc>
                      <a:spcBef>
                        <a:spcPct val="0"/>
                      </a:spcBef>
                      <a:buFontTx/>
                      <a:buNone/>
                    </a:pPr>
                    <a:r>
                      <a:rPr lang="zh-CN" altLang="en-US" b="1">
                        <a:solidFill>
                          <a:schemeClr val="accent5"/>
                        </a:solidFill>
                      </a:rPr>
                      <a:t>标题文本预设</a:t>
                    </a:r>
                    <a:endParaRPr lang="zh-CN" altLang="en-US" b="1" dirty="0">
                      <a:solidFill>
                        <a:schemeClr val="accent5"/>
                      </a:solidFill>
                    </a:endParaRPr>
                  </a:p>
                </p:txBody>
              </p:sp>
            </p:grpSp>
            <p:sp>
              <p:nvSpPr>
                <p:cNvPr id="39" name="任意多边形: 形状 38"/>
                <p:cNvSpPr>
                  <a:spLocks noChangeAspect="1"/>
                </p:cNvSpPr>
                <p:nvPr/>
              </p:nvSpPr>
              <p:spPr bwMode="auto">
                <a:xfrm>
                  <a:off x="8321373" y="3010251"/>
                  <a:ext cx="486000" cy="485322"/>
                </a:xfrm>
                <a:custGeom>
                  <a:avLst/>
                  <a:gdLst>
                    <a:gd name="connsiteX0" fmla="*/ 126452 w 606933"/>
                    <a:gd name="connsiteY0" fmla="*/ 239923 h 606087"/>
                    <a:gd name="connsiteX1" fmla="*/ 191364 w 606933"/>
                    <a:gd name="connsiteY1" fmla="*/ 239923 h 606087"/>
                    <a:gd name="connsiteX2" fmla="*/ 289791 w 606933"/>
                    <a:gd name="connsiteY2" fmla="*/ 336874 h 606087"/>
                    <a:gd name="connsiteX3" fmla="*/ 303467 w 606933"/>
                    <a:gd name="connsiteY3" fmla="*/ 345627 h 606087"/>
                    <a:gd name="connsiteX4" fmla="*/ 317142 w 606933"/>
                    <a:gd name="connsiteY4" fmla="*/ 336874 h 606087"/>
                    <a:gd name="connsiteX5" fmla="*/ 415569 w 606933"/>
                    <a:gd name="connsiteY5" fmla="*/ 239923 h 606087"/>
                    <a:gd name="connsiteX6" fmla="*/ 480481 w 606933"/>
                    <a:gd name="connsiteY6" fmla="*/ 239923 h 606087"/>
                    <a:gd name="connsiteX7" fmla="*/ 480481 w 606933"/>
                    <a:gd name="connsiteY7" fmla="*/ 404009 h 606087"/>
                    <a:gd name="connsiteX8" fmla="*/ 316083 w 606933"/>
                    <a:gd name="connsiteY8" fmla="*/ 404009 h 606087"/>
                    <a:gd name="connsiteX9" fmla="*/ 316083 w 606933"/>
                    <a:gd name="connsiteY9" fmla="*/ 441905 h 606087"/>
                    <a:gd name="connsiteX10" fmla="*/ 568988 w 606933"/>
                    <a:gd name="connsiteY10" fmla="*/ 441905 h 606087"/>
                    <a:gd name="connsiteX11" fmla="*/ 568988 w 606933"/>
                    <a:gd name="connsiteY11" fmla="*/ 505096 h 606087"/>
                    <a:gd name="connsiteX12" fmla="*/ 606933 w 606933"/>
                    <a:gd name="connsiteY12" fmla="*/ 505096 h 606087"/>
                    <a:gd name="connsiteX13" fmla="*/ 606933 w 606933"/>
                    <a:gd name="connsiteY13" fmla="*/ 606087 h 606087"/>
                    <a:gd name="connsiteX14" fmla="*/ 505714 w 606933"/>
                    <a:gd name="connsiteY14" fmla="*/ 606087 h 606087"/>
                    <a:gd name="connsiteX15" fmla="*/ 505714 w 606933"/>
                    <a:gd name="connsiteY15" fmla="*/ 505096 h 606087"/>
                    <a:gd name="connsiteX16" fmla="*/ 543659 w 606933"/>
                    <a:gd name="connsiteY16" fmla="*/ 505096 h 606087"/>
                    <a:gd name="connsiteX17" fmla="*/ 543659 w 606933"/>
                    <a:gd name="connsiteY17" fmla="*/ 467105 h 606087"/>
                    <a:gd name="connsiteX18" fmla="*/ 316083 w 606933"/>
                    <a:gd name="connsiteY18" fmla="*/ 467105 h 606087"/>
                    <a:gd name="connsiteX19" fmla="*/ 316083 w 606933"/>
                    <a:gd name="connsiteY19" fmla="*/ 505096 h 606087"/>
                    <a:gd name="connsiteX20" fmla="*/ 354028 w 606933"/>
                    <a:gd name="connsiteY20" fmla="*/ 505096 h 606087"/>
                    <a:gd name="connsiteX21" fmla="*/ 354028 w 606933"/>
                    <a:gd name="connsiteY21" fmla="*/ 606087 h 606087"/>
                    <a:gd name="connsiteX22" fmla="*/ 252905 w 606933"/>
                    <a:gd name="connsiteY22" fmla="*/ 606087 h 606087"/>
                    <a:gd name="connsiteX23" fmla="*/ 252905 w 606933"/>
                    <a:gd name="connsiteY23" fmla="*/ 505096 h 606087"/>
                    <a:gd name="connsiteX24" fmla="*/ 290850 w 606933"/>
                    <a:gd name="connsiteY24" fmla="*/ 505096 h 606087"/>
                    <a:gd name="connsiteX25" fmla="*/ 290850 w 606933"/>
                    <a:gd name="connsiteY25" fmla="*/ 467105 h 606087"/>
                    <a:gd name="connsiteX26" fmla="*/ 63274 w 606933"/>
                    <a:gd name="connsiteY26" fmla="*/ 467105 h 606087"/>
                    <a:gd name="connsiteX27" fmla="*/ 63274 w 606933"/>
                    <a:gd name="connsiteY27" fmla="*/ 505096 h 606087"/>
                    <a:gd name="connsiteX28" fmla="*/ 101123 w 606933"/>
                    <a:gd name="connsiteY28" fmla="*/ 505096 h 606087"/>
                    <a:gd name="connsiteX29" fmla="*/ 101123 w 606933"/>
                    <a:gd name="connsiteY29" fmla="*/ 606087 h 606087"/>
                    <a:gd name="connsiteX30" fmla="*/ 0 w 606933"/>
                    <a:gd name="connsiteY30" fmla="*/ 606087 h 606087"/>
                    <a:gd name="connsiteX31" fmla="*/ 0 w 606933"/>
                    <a:gd name="connsiteY31" fmla="*/ 505096 h 606087"/>
                    <a:gd name="connsiteX32" fmla="*/ 37945 w 606933"/>
                    <a:gd name="connsiteY32" fmla="*/ 505096 h 606087"/>
                    <a:gd name="connsiteX33" fmla="*/ 37945 w 606933"/>
                    <a:gd name="connsiteY33" fmla="*/ 441905 h 606087"/>
                    <a:gd name="connsiteX34" fmla="*/ 290850 w 606933"/>
                    <a:gd name="connsiteY34" fmla="*/ 441905 h 606087"/>
                    <a:gd name="connsiteX35" fmla="*/ 290850 w 606933"/>
                    <a:gd name="connsiteY35" fmla="*/ 404009 h 606087"/>
                    <a:gd name="connsiteX36" fmla="*/ 126452 w 606933"/>
                    <a:gd name="connsiteY36" fmla="*/ 404009 h 606087"/>
                    <a:gd name="connsiteX37" fmla="*/ 303502 w 606933"/>
                    <a:gd name="connsiteY37" fmla="*/ 71264 h 606087"/>
                    <a:gd name="connsiteX38" fmla="*/ 250822 w 606933"/>
                    <a:gd name="connsiteY38" fmla="*/ 122140 h 606087"/>
                    <a:gd name="connsiteX39" fmla="*/ 303502 w 606933"/>
                    <a:gd name="connsiteY39" fmla="*/ 173111 h 606087"/>
                    <a:gd name="connsiteX40" fmla="*/ 356183 w 606933"/>
                    <a:gd name="connsiteY40" fmla="*/ 122140 h 606087"/>
                    <a:gd name="connsiteX41" fmla="*/ 303502 w 606933"/>
                    <a:gd name="connsiteY41" fmla="*/ 71264 h 606087"/>
                    <a:gd name="connsiteX42" fmla="*/ 303502 w 606933"/>
                    <a:gd name="connsiteY42" fmla="*/ 0 h 606087"/>
                    <a:gd name="connsiteX43" fmla="*/ 429955 w 606933"/>
                    <a:gd name="connsiteY43" fmla="*/ 122140 h 606087"/>
                    <a:gd name="connsiteX44" fmla="*/ 303502 w 606933"/>
                    <a:gd name="connsiteY44" fmla="*/ 315639 h 606087"/>
                    <a:gd name="connsiteX45" fmla="*/ 177049 w 606933"/>
                    <a:gd name="connsiteY45" fmla="*/ 122140 h 606087"/>
                    <a:gd name="connsiteX46" fmla="*/ 303502 w 606933"/>
                    <a:gd name="connsiteY46" fmla="*/ 0 h 6060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</a:cxnLst>
                  <a:rect l="l" t="t" r="r" b="b"/>
                  <a:pathLst>
                    <a:path w="606933" h="606087">
                      <a:moveTo>
                        <a:pt x="126452" y="239923"/>
                      </a:moveTo>
                      <a:lnTo>
                        <a:pt x="191364" y="239923"/>
                      </a:lnTo>
                      <a:cubicBezTo>
                        <a:pt x="230851" y="298209"/>
                        <a:pt x="286131" y="334566"/>
                        <a:pt x="289791" y="336874"/>
                      </a:cubicBezTo>
                      <a:lnTo>
                        <a:pt x="303467" y="345627"/>
                      </a:lnTo>
                      <a:lnTo>
                        <a:pt x="317142" y="336874"/>
                      </a:lnTo>
                      <a:cubicBezTo>
                        <a:pt x="320802" y="334566"/>
                        <a:pt x="376083" y="298209"/>
                        <a:pt x="415569" y="239923"/>
                      </a:cubicBezTo>
                      <a:lnTo>
                        <a:pt x="480481" y="239923"/>
                      </a:lnTo>
                      <a:lnTo>
                        <a:pt x="480481" y="404009"/>
                      </a:lnTo>
                      <a:lnTo>
                        <a:pt x="316083" y="404009"/>
                      </a:lnTo>
                      <a:lnTo>
                        <a:pt x="316083" y="441905"/>
                      </a:lnTo>
                      <a:lnTo>
                        <a:pt x="568988" y="441905"/>
                      </a:lnTo>
                      <a:lnTo>
                        <a:pt x="568988" y="505096"/>
                      </a:lnTo>
                      <a:lnTo>
                        <a:pt x="606933" y="505096"/>
                      </a:lnTo>
                      <a:lnTo>
                        <a:pt x="606933" y="606087"/>
                      </a:lnTo>
                      <a:lnTo>
                        <a:pt x="505714" y="606087"/>
                      </a:lnTo>
                      <a:lnTo>
                        <a:pt x="505714" y="505096"/>
                      </a:lnTo>
                      <a:lnTo>
                        <a:pt x="543659" y="505096"/>
                      </a:lnTo>
                      <a:lnTo>
                        <a:pt x="543659" y="467105"/>
                      </a:lnTo>
                      <a:lnTo>
                        <a:pt x="316083" y="467105"/>
                      </a:lnTo>
                      <a:lnTo>
                        <a:pt x="316083" y="505096"/>
                      </a:lnTo>
                      <a:lnTo>
                        <a:pt x="354028" y="505096"/>
                      </a:lnTo>
                      <a:lnTo>
                        <a:pt x="354028" y="606087"/>
                      </a:lnTo>
                      <a:lnTo>
                        <a:pt x="252905" y="606087"/>
                      </a:lnTo>
                      <a:lnTo>
                        <a:pt x="252905" y="505096"/>
                      </a:lnTo>
                      <a:lnTo>
                        <a:pt x="290850" y="505096"/>
                      </a:lnTo>
                      <a:lnTo>
                        <a:pt x="290850" y="467105"/>
                      </a:lnTo>
                      <a:lnTo>
                        <a:pt x="63274" y="467105"/>
                      </a:lnTo>
                      <a:lnTo>
                        <a:pt x="63274" y="505096"/>
                      </a:lnTo>
                      <a:lnTo>
                        <a:pt x="101123" y="505096"/>
                      </a:lnTo>
                      <a:lnTo>
                        <a:pt x="101123" y="606087"/>
                      </a:lnTo>
                      <a:lnTo>
                        <a:pt x="0" y="606087"/>
                      </a:lnTo>
                      <a:lnTo>
                        <a:pt x="0" y="505096"/>
                      </a:lnTo>
                      <a:lnTo>
                        <a:pt x="37945" y="505096"/>
                      </a:lnTo>
                      <a:lnTo>
                        <a:pt x="37945" y="441905"/>
                      </a:lnTo>
                      <a:lnTo>
                        <a:pt x="290850" y="441905"/>
                      </a:lnTo>
                      <a:lnTo>
                        <a:pt x="290850" y="404009"/>
                      </a:lnTo>
                      <a:lnTo>
                        <a:pt x="126452" y="404009"/>
                      </a:lnTo>
                      <a:close/>
                      <a:moveTo>
                        <a:pt x="303502" y="71264"/>
                      </a:moveTo>
                      <a:cubicBezTo>
                        <a:pt x="274417" y="71264"/>
                        <a:pt x="250822" y="94057"/>
                        <a:pt x="250822" y="122140"/>
                      </a:cubicBezTo>
                      <a:cubicBezTo>
                        <a:pt x="250822" y="150318"/>
                        <a:pt x="274417" y="173111"/>
                        <a:pt x="303502" y="173111"/>
                      </a:cubicBezTo>
                      <a:cubicBezTo>
                        <a:pt x="332587" y="173111"/>
                        <a:pt x="356183" y="150318"/>
                        <a:pt x="356183" y="122140"/>
                      </a:cubicBezTo>
                      <a:cubicBezTo>
                        <a:pt x="356183" y="94057"/>
                        <a:pt x="332587" y="71264"/>
                        <a:pt x="303502" y="71264"/>
                      </a:cubicBezTo>
                      <a:close/>
                      <a:moveTo>
                        <a:pt x="303502" y="0"/>
                      </a:moveTo>
                      <a:cubicBezTo>
                        <a:pt x="373326" y="0"/>
                        <a:pt x="429955" y="54723"/>
                        <a:pt x="429955" y="122140"/>
                      </a:cubicBezTo>
                      <a:cubicBezTo>
                        <a:pt x="429955" y="234181"/>
                        <a:pt x="303502" y="315639"/>
                        <a:pt x="303502" y="315639"/>
                      </a:cubicBezTo>
                      <a:cubicBezTo>
                        <a:pt x="303502" y="315639"/>
                        <a:pt x="177049" y="234181"/>
                        <a:pt x="177049" y="122140"/>
                      </a:cubicBezTo>
                      <a:cubicBezTo>
                        <a:pt x="177049" y="54723"/>
                        <a:pt x="233679" y="0"/>
                        <a:pt x="303502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3" name="组合 32"/>
              <p:cNvGrpSpPr/>
              <p:nvPr/>
            </p:nvGrpSpPr>
            <p:grpSpPr>
              <a:xfrm>
                <a:off x="8201205" y="4618817"/>
                <a:ext cx="3142792" cy="836112"/>
                <a:chOff x="8014171" y="4501439"/>
                <a:chExt cx="3142792" cy="836112"/>
              </a:xfrm>
            </p:grpSpPr>
            <p:grpSp>
              <p:nvGrpSpPr>
                <p:cNvPr id="34" name="组合 33"/>
                <p:cNvGrpSpPr/>
                <p:nvPr/>
              </p:nvGrpSpPr>
              <p:grpSpPr>
                <a:xfrm>
                  <a:off x="8514867" y="4501439"/>
                  <a:ext cx="2642096" cy="836112"/>
                  <a:chOff x="2591258" y="4501269"/>
                  <a:chExt cx="2642096" cy="836112"/>
                </a:xfrm>
              </p:grpSpPr>
              <p:sp>
                <p:nvSpPr>
                  <p:cNvPr id="36" name="矩形 35"/>
                  <p:cNvSpPr/>
                  <p:nvPr/>
                </p:nvSpPr>
                <p:spPr bwMode="auto">
                  <a:xfrm>
                    <a:off x="2591258" y="4779982"/>
                    <a:ext cx="2642096" cy="55739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 lIns="288000" anchor="t" anchorCtr="0">
                    <a:normAutofit fontScale="92500" lnSpcReduction="10000"/>
                  </a:bodyPr>
                  <a:lstStyle/>
                  <a:p>
                    <a:pPr lvl="0">
                      <a:lnSpc>
                        <a:spcPct val="120000"/>
                      </a:lnSpc>
                    </a:pPr>
                    <a:r>
                      <a:rPr lang="zh-CN" altLang="en-US" sz="1000" dirty="0" smtClean="0">
                        <a:solidFill>
                          <a:schemeClr val="dk1">
                            <a:lumMod val="100000"/>
                          </a:schemeClr>
                        </a:solidFill>
                      </a:rPr>
                      <a:t>点击输入替换内容</a:t>
                    </a:r>
                    <a:endParaRPr lang="en-US" altLang="zh-CN" sz="1000" dirty="0">
                      <a:solidFill>
                        <a:schemeClr val="dk1">
                          <a:lumMod val="100000"/>
                        </a:schemeClr>
                      </a:solidFill>
                    </a:endParaRPr>
                  </a:p>
                  <a:p>
                    <a:pPr lvl="0">
                      <a:lnSpc>
                        <a:spcPct val="120000"/>
                      </a:lnSpc>
                    </a:pPr>
                    <a:r>
                      <a:rPr lang="zh-CN" altLang="en-US" sz="1000" dirty="0" smtClean="0">
                        <a:solidFill>
                          <a:schemeClr val="dk1">
                            <a:lumMod val="100000"/>
                          </a:schemeClr>
                        </a:solidFill>
                      </a:rPr>
                      <a:t>点击输入替换内容</a:t>
                    </a:r>
                    <a:endParaRPr lang="zh-CN" altLang="en-US" sz="1000" dirty="0">
                      <a:solidFill>
                        <a:schemeClr val="dk1">
                          <a:lumMod val="100000"/>
                        </a:schemeClr>
                      </a:solidFill>
                    </a:endParaRPr>
                  </a:p>
                </p:txBody>
              </p:sp>
              <p:sp>
                <p:nvSpPr>
                  <p:cNvPr id="37" name="文本框 74"/>
                  <p:cNvSpPr txBox="1"/>
                  <p:nvPr/>
                </p:nvSpPr>
                <p:spPr bwMode="auto">
                  <a:xfrm>
                    <a:off x="2591258" y="4501269"/>
                    <a:ext cx="2642096" cy="27871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288000">
                    <a:normAutofit fontScale="40000" lnSpcReduction="20000"/>
                  </a:bodyPr>
                  <a:lstStyle/>
                  <a:p>
                    <a:pPr eaLnBrk="1" hangingPunct="1">
                      <a:lnSpc>
                        <a:spcPct val="120000"/>
                      </a:lnSpc>
                      <a:spcBef>
                        <a:spcPct val="0"/>
                      </a:spcBef>
                      <a:buFontTx/>
                      <a:buNone/>
                    </a:pPr>
                    <a:r>
                      <a:rPr lang="zh-CN" altLang="en-US" b="1">
                        <a:solidFill>
                          <a:schemeClr val="accent6"/>
                        </a:solidFill>
                      </a:rPr>
                      <a:t>标题文本预设</a:t>
                    </a:r>
                    <a:endParaRPr lang="zh-CN" altLang="en-US" b="1" dirty="0">
                      <a:solidFill>
                        <a:schemeClr val="accent6"/>
                      </a:solidFill>
                    </a:endParaRPr>
                  </a:p>
                </p:txBody>
              </p:sp>
            </p:grpSp>
            <p:sp>
              <p:nvSpPr>
                <p:cNvPr id="35" name="任意多边形: 形状 34"/>
                <p:cNvSpPr>
                  <a:spLocks noChangeAspect="1"/>
                </p:cNvSpPr>
                <p:nvPr/>
              </p:nvSpPr>
              <p:spPr bwMode="auto">
                <a:xfrm>
                  <a:off x="8014171" y="4537152"/>
                  <a:ext cx="428644" cy="486000"/>
                </a:xfrm>
                <a:custGeom>
                  <a:avLst/>
                  <a:gdLst>
                    <a:gd name="T0" fmla="*/ 2125 w 2288"/>
                    <a:gd name="T1" fmla="*/ 924 h 2598"/>
                    <a:gd name="T2" fmla="*/ 1863 w 2288"/>
                    <a:gd name="T3" fmla="*/ 1258 h 2598"/>
                    <a:gd name="T4" fmla="*/ 1848 w 2288"/>
                    <a:gd name="T5" fmla="*/ 1586 h 2598"/>
                    <a:gd name="T6" fmla="*/ 1899 w 2288"/>
                    <a:gd name="T7" fmla="*/ 1716 h 2598"/>
                    <a:gd name="T8" fmla="*/ 1211 w 2288"/>
                    <a:gd name="T9" fmla="*/ 2079 h 2598"/>
                    <a:gd name="T10" fmla="*/ 1176 w 2288"/>
                    <a:gd name="T11" fmla="*/ 2038 h 2598"/>
                    <a:gd name="T12" fmla="*/ 1200 w 2288"/>
                    <a:gd name="T13" fmla="*/ 965 h 2598"/>
                    <a:gd name="T14" fmla="*/ 1409 w 2288"/>
                    <a:gd name="T15" fmla="*/ 1012 h 2598"/>
                    <a:gd name="T16" fmla="*/ 1522 w 2288"/>
                    <a:gd name="T17" fmla="*/ 978 h 2598"/>
                    <a:gd name="T18" fmla="*/ 1526 w 2288"/>
                    <a:gd name="T19" fmla="*/ 847 h 2598"/>
                    <a:gd name="T20" fmla="*/ 1387 w 2288"/>
                    <a:gd name="T21" fmla="*/ 828 h 2598"/>
                    <a:gd name="T22" fmla="*/ 1193 w 2288"/>
                    <a:gd name="T23" fmla="*/ 584 h 2598"/>
                    <a:gd name="T24" fmla="*/ 1375 w 2288"/>
                    <a:gd name="T25" fmla="*/ 124 h 2598"/>
                    <a:gd name="T26" fmla="*/ 1109 w 2288"/>
                    <a:gd name="T27" fmla="*/ 37 h 2598"/>
                    <a:gd name="T28" fmla="*/ 1013 w 2288"/>
                    <a:gd name="T29" fmla="*/ 570 h 2598"/>
                    <a:gd name="T30" fmla="*/ 1056 w 2288"/>
                    <a:gd name="T31" fmla="*/ 808 h 2598"/>
                    <a:gd name="T32" fmla="*/ 891 w 2288"/>
                    <a:gd name="T33" fmla="*/ 784 h 2598"/>
                    <a:gd name="T34" fmla="*/ 748 w 2288"/>
                    <a:gd name="T35" fmla="*/ 921 h 2598"/>
                    <a:gd name="T36" fmla="*/ 899 w 2288"/>
                    <a:gd name="T37" fmla="*/ 946 h 2598"/>
                    <a:gd name="T38" fmla="*/ 1024 w 2288"/>
                    <a:gd name="T39" fmla="*/ 1479 h 2598"/>
                    <a:gd name="T40" fmla="*/ 1022 w 2288"/>
                    <a:gd name="T41" fmla="*/ 2081 h 2598"/>
                    <a:gd name="T42" fmla="*/ 434 w 2288"/>
                    <a:gd name="T43" fmla="*/ 1569 h 2598"/>
                    <a:gd name="T44" fmla="*/ 395 w 2288"/>
                    <a:gd name="T45" fmla="*/ 1470 h 2598"/>
                    <a:gd name="T46" fmla="*/ 88 w 2288"/>
                    <a:gd name="T47" fmla="*/ 1148 h 2598"/>
                    <a:gd name="T48" fmla="*/ 101 w 2288"/>
                    <a:gd name="T49" fmla="*/ 1658 h 2598"/>
                    <a:gd name="T50" fmla="*/ 906 w 2288"/>
                    <a:gd name="T51" fmla="*/ 2228 h 2598"/>
                    <a:gd name="T52" fmla="*/ 1177 w 2288"/>
                    <a:gd name="T53" fmla="*/ 2500 h 2598"/>
                    <a:gd name="T54" fmla="*/ 1223 w 2288"/>
                    <a:gd name="T55" fmla="*/ 2405 h 2598"/>
                    <a:gd name="T56" fmla="*/ 1273 w 2288"/>
                    <a:gd name="T57" fmla="*/ 2328 h 2598"/>
                    <a:gd name="T58" fmla="*/ 1280 w 2288"/>
                    <a:gd name="T59" fmla="*/ 2234 h 2598"/>
                    <a:gd name="T60" fmla="*/ 2094 w 2288"/>
                    <a:gd name="T61" fmla="*/ 1624 h 2598"/>
                    <a:gd name="T62" fmla="*/ 2274 w 2288"/>
                    <a:gd name="T63" fmla="*/ 1517 h 2598"/>
                    <a:gd name="T64" fmla="*/ 1065 w 2288"/>
                    <a:gd name="T65" fmla="*/ 420 h 2598"/>
                    <a:gd name="T66" fmla="*/ 1131 w 2288"/>
                    <a:gd name="T67" fmla="*/ 148 h 2598"/>
                    <a:gd name="T68" fmla="*/ 1165 w 2288"/>
                    <a:gd name="T69" fmla="*/ 430 h 2598"/>
                    <a:gd name="T70" fmla="*/ 1065 w 2288"/>
                    <a:gd name="T71" fmla="*/ 420 h 2598"/>
                    <a:gd name="T72" fmla="*/ 1040 w 2288"/>
                    <a:gd name="T73" fmla="*/ 2287 h 2598"/>
                    <a:gd name="T74" fmla="*/ 1032 w 2288"/>
                    <a:gd name="T75" fmla="*/ 2241 h 25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288" h="2598">
                      <a:moveTo>
                        <a:pt x="2281" y="1465"/>
                      </a:moveTo>
                      <a:cubicBezTo>
                        <a:pt x="2220" y="1286"/>
                        <a:pt x="2159" y="1111"/>
                        <a:pt x="2125" y="924"/>
                      </a:cubicBezTo>
                      <a:cubicBezTo>
                        <a:pt x="2112" y="850"/>
                        <a:pt x="2015" y="868"/>
                        <a:pt x="1992" y="924"/>
                      </a:cubicBezTo>
                      <a:cubicBezTo>
                        <a:pt x="1948" y="1035"/>
                        <a:pt x="1904" y="1146"/>
                        <a:pt x="1863" y="1258"/>
                      </a:cubicBezTo>
                      <a:cubicBezTo>
                        <a:pt x="1840" y="1319"/>
                        <a:pt x="1790" y="1411"/>
                        <a:pt x="1809" y="1480"/>
                      </a:cubicBezTo>
                      <a:cubicBezTo>
                        <a:pt x="1783" y="1516"/>
                        <a:pt x="1783" y="1565"/>
                        <a:pt x="1848" y="1586"/>
                      </a:cubicBezTo>
                      <a:cubicBezTo>
                        <a:pt x="1878" y="1596"/>
                        <a:pt x="1908" y="1602"/>
                        <a:pt x="1938" y="1607"/>
                      </a:cubicBezTo>
                      <a:cubicBezTo>
                        <a:pt x="1927" y="1644"/>
                        <a:pt x="1916" y="1681"/>
                        <a:pt x="1899" y="1716"/>
                      </a:cubicBezTo>
                      <a:cubicBezTo>
                        <a:pt x="1861" y="1789"/>
                        <a:pt x="1799" y="1850"/>
                        <a:pt x="1734" y="1899"/>
                      </a:cubicBezTo>
                      <a:cubicBezTo>
                        <a:pt x="1586" y="2012"/>
                        <a:pt x="1393" y="2062"/>
                        <a:pt x="1211" y="2079"/>
                      </a:cubicBezTo>
                      <a:cubicBezTo>
                        <a:pt x="1201" y="2080"/>
                        <a:pt x="1190" y="2080"/>
                        <a:pt x="1180" y="2081"/>
                      </a:cubicBezTo>
                      <a:cubicBezTo>
                        <a:pt x="1178" y="2066"/>
                        <a:pt x="1177" y="2052"/>
                        <a:pt x="1176" y="2038"/>
                      </a:cubicBezTo>
                      <a:cubicBezTo>
                        <a:pt x="1167" y="1852"/>
                        <a:pt x="1173" y="1665"/>
                        <a:pt x="1178" y="1479"/>
                      </a:cubicBezTo>
                      <a:cubicBezTo>
                        <a:pt x="1183" y="1309"/>
                        <a:pt x="1195" y="1137"/>
                        <a:pt x="1200" y="965"/>
                      </a:cubicBezTo>
                      <a:cubicBezTo>
                        <a:pt x="1262" y="972"/>
                        <a:pt x="1326" y="981"/>
                        <a:pt x="1388" y="979"/>
                      </a:cubicBezTo>
                      <a:cubicBezTo>
                        <a:pt x="1391" y="992"/>
                        <a:pt x="1399" y="1003"/>
                        <a:pt x="1409" y="1012"/>
                      </a:cubicBezTo>
                      <a:cubicBezTo>
                        <a:pt x="1434" y="1041"/>
                        <a:pt x="1476" y="1041"/>
                        <a:pt x="1501" y="1012"/>
                      </a:cubicBezTo>
                      <a:cubicBezTo>
                        <a:pt x="1511" y="1003"/>
                        <a:pt x="1519" y="991"/>
                        <a:pt x="1522" y="978"/>
                      </a:cubicBezTo>
                      <a:cubicBezTo>
                        <a:pt x="1528" y="956"/>
                        <a:pt x="1526" y="931"/>
                        <a:pt x="1526" y="908"/>
                      </a:cubicBezTo>
                      <a:lnTo>
                        <a:pt x="1526" y="847"/>
                      </a:lnTo>
                      <a:cubicBezTo>
                        <a:pt x="1526" y="809"/>
                        <a:pt x="1493" y="776"/>
                        <a:pt x="1455" y="776"/>
                      </a:cubicBezTo>
                      <a:cubicBezTo>
                        <a:pt x="1423" y="776"/>
                        <a:pt x="1395" y="799"/>
                        <a:pt x="1387" y="828"/>
                      </a:cubicBezTo>
                      <a:cubicBezTo>
                        <a:pt x="1327" y="813"/>
                        <a:pt x="1264" y="812"/>
                        <a:pt x="1202" y="810"/>
                      </a:cubicBezTo>
                      <a:cubicBezTo>
                        <a:pt x="1202" y="735"/>
                        <a:pt x="1199" y="659"/>
                        <a:pt x="1193" y="584"/>
                      </a:cubicBezTo>
                      <a:cubicBezTo>
                        <a:pt x="1297" y="558"/>
                        <a:pt x="1391" y="480"/>
                        <a:pt x="1431" y="385"/>
                      </a:cubicBezTo>
                      <a:cubicBezTo>
                        <a:pt x="1470" y="292"/>
                        <a:pt x="1441" y="197"/>
                        <a:pt x="1375" y="124"/>
                      </a:cubicBezTo>
                      <a:cubicBezTo>
                        <a:pt x="1315" y="57"/>
                        <a:pt x="1196" y="0"/>
                        <a:pt x="1109" y="37"/>
                      </a:cubicBezTo>
                      <a:cubicBezTo>
                        <a:pt x="1109" y="37"/>
                        <a:pt x="1109" y="37"/>
                        <a:pt x="1109" y="37"/>
                      </a:cubicBezTo>
                      <a:cubicBezTo>
                        <a:pt x="988" y="48"/>
                        <a:pt x="885" y="127"/>
                        <a:pt x="860" y="255"/>
                      </a:cubicBezTo>
                      <a:cubicBezTo>
                        <a:pt x="837" y="376"/>
                        <a:pt x="900" y="516"/>
                        <a:pt x="1013" y="570"/>
                      </a:cubicBezTo>
                      <a:cubicBezTo>
                        <a:pt x="1033" y="580"/>
                        <a:pt x="1055" y="586"/>
                        <a:pt x="1077" y="590"/>
                      </a:cubicBezTo>
                      <a:cubicBezTo>
                        <a:pt x="1068" y="662"/>
                        <a:pt x="1062" y="735"/>
                        <a:pt x="1056" y="808"/>
                      </a:cubicBezTo>
                      <a:cubicBezTo>
                        <a:pt x="1001" y="808"/>
                        <a:pt x="947" y="810"/>
                        <a:pt x="892" y="813"/>
                      </a:cubicBezTo>
                      <a:cubicBezTo>
                        <a:pt x="892" y="803"/>
                        <a:pt x="891" y="793"/>
                        <a:pt x="891" y="784"/>
                      </a:cubicBezTo>
                      <a:cubicBezTo>
                        <a:pt x="896" y="691"/>
                        <a:pt x="748" y="690"/>
                        <a:pt x="747" y="784"/>
                      </a:cubicBezTo>
                      <a:cubicBezTo>
                        <a:pt x="747" y="829"/>
                        <a:pt x="742" y="876"/>
                        <a:pt x="748" y="921"/>
                      </a:cubicBezTo>
                      <a:cubicBezTo>
                        <a:pt x="756" y="983"/>
                        <a:pt x="811" y="1002"/>
                        <a:pt x="851" y="981"/>
                      </a:cubicBezTo>
                      <a:cubicBezTo>
                        <a:pt x="872" y="980"/>
                        <a:pt x="891" y="967"/>
                        <a:pt x="899" y="946"/>
                      </a:cubicBezTo>
                      <a:cubicBezTo>
                        <a:pt x="948" y="949"/>
                        <a:pt x="998" y="951"/>
                        <a:pt x="1047" y="954"/>
                      </a:cubicBezTo>
                      <a:cubicBezTo>
                        <a:pt x="1037" y="1129"/>
                        <a:pt x="1031" y="1305"/>
                        <a:pt x="1024" y="1479"/>
                      </a:cubicBezTo>
                      <a:cubicBezTo>
                        <a:pt x="1017" y="1665"/>
                        <a:pt x="1014" y="1851"/>
                        <a:pt x="1021" y="2038"/>
                      </a:cubicBezTo>
                      <a:cubicBezTo>
                        <a:pt x="1022" y="2051"/>
                        <a:pt x="1022" y="2066"/>
                        <a:pt x="1022" y="2081"/>
                      </a:cubicBezTo>
                      <a:cubicBezTo>
                        <a:pt x="722" y="2061"/>
                        <a:pt x="421" y="1927"/>
                        <a:pt x="289" y="1649"/>
                      </a:cubicBezTo>
                      <a:cubicBezTo>
                        <a:pt x="342" y="1639"/>
                        <a:pt x="422" y="1633"/>
                        <a:pt x="434" y="1569"/>
                      </a:cubicBezTo>
                      <a:cubicBezTo>
                        <a:pt x="439" y="1539"/>
                        <a:pt x="429" y="1506"/>
                        <a:pt x="402" y="1492"/>
                      </a:cubicBezTo>
                      <a:cubicBezTo>
                        <a:pt x="401" y="1485"/>
                        <a:pt x="399" y="1478"/>
                        <a:pt x="395" y="1470"/>
                      </a:cubicBezTo>
                      <a:cubicBezTo>
                        <a:pt x="338" y="1362"/>
                        <a:pt x="258" y="1263"/>
                        <a:pt x="215" y="1148"/>
                      </a:cubicBezTo>
                      <a:cubicBezTo>
                        <a:pt x="192" y="1085"/>
                        <a:pt x="111" y="1085"/>
                        <a:pt x="88" y="1148"/>
                      </a:cubicBezTo>
                      <a:cubicBezTo>
                        <a:pt x="29" y="1306"/>
                        <a:pt x="0" y="1457"/>
                        <a:pt x="39" y="1624"/>
                      </a:cubicBezTo>
                      <a:cubicBezTo>
                        <a:pt x="45" y="1653"/>
                        <a:pt x="75" y="1663"/>
                        <a:pt x="101" y="1658"/>
                      </a:cubicBezTo>
                      <a:cubicBezTo>
                        <a:pt x="125" y="1661"/>
                        <a:pt x="149" y="1661"/>
                        <a:pt x="172" y="1661"/>
                      </a:cubicBezTo>
                      <a:cubicBezTo>
                        <a:pt x="253" y="2008"/>
                        <a:pt x="572" y="2179"/>
                        <a:pt x="906" y="2228"/>
                      </a:cubicBezTo>
                      <a:cubicBezTo>
                        <a:pt x="931" y="2337"/>
                        <a:pt x="982" y="2443"/>
                        <a:pt x="1043" y="2536"/>
                      </a:cubicBezTo>
                      <a:cubicBezTo>
                        <a:pt x="1083" y="2598"/>
                        <a:pt x="1172" y="2572"/>
                        <a:pt x="1177" y="2500"/>
                      </a:cubicBezTo>
                      <a:cubicBezTo>
                        <a:pt x="1177" y="2509"/>
                        <a:pt x="1185" y="2477"/>
                        <a:pt x="1189" y="2468"/>
                      </a:cubicBezTo>
                      <a:cubicBezTo>
                        <a:pt x="1199" y="2446"/>
                        <a:pt x="1211" y="2426"/>
                        <a:pt x="1223" y="2405"/>
                      </a:cubicBezTo>
                      <a:cubicBezTo>
                        <a:pt x="1234" y="2386"/>
                        <a:pt x="1247" y="2368"/>
                        <a:pt x="1259" y="2349"/>
                      </a:cubicBezTo>
                      <a:cubicBezTo>
                        <a:pt x="1264" y="2342"/>
                        <a:pt x="1268" y="2335"/>
                        <a:pt x="1273" y="2328"/>
                      </a:cubicBezTo>
                      <a:cubicBezTo>
                        <a:pt x="1277" y="2322"/>
                        <a:pt x="1293" y="2305"/>
                        <a:pt x="1277" y="2322"/>
                      </a:cubicBezTo>
                      <a:cubicBezTo>
                        <a:pt x="1304" y="2294"/>
                        <a:pt x="1300" y="2258"/>
                        <a:pt x="1280" y="2234"/>
                      </a:cubicBezTo>
                      <a:cubicBezTo>
                        <a:pt x="1483" y="2210"/>
                        <a:pt x="1683" y="2139"/>
                        <a:pt x="1845" y="2015"/>
                      </a:cubicBezTo>
                      <a:cubicBezTo>
                        <a:pt x="1948" y="1936"/>
                        <a:pt x="2086" y="1773"/>
                        <a:pt x="2094" y="1624"/>
                      </a:cubicBezTo>
                      <a:cubicBezTo>
                        <a:pt x="2146" y="1628"/>
                        <a:pt x="2201" y="1630"/>
                        <a:pt x="2245" y="1609"/>
                      </a:cubicBezTo>
                      <a:cubicBezTo>
                        <a:pt x="2278" y="1594"/>
                        <a:pt x="2287" y="1550"/>
                        <a:pt x="2274" y="1517"/>
                      </a:cubicBezTo>
                      <a:cubicBezTo>
                        <a:pt x="2284" y="1503"/>
                        <a:pt x="2288" y="1485"/>
                        <a:pt x="2281" y="1465"/>
                      </a:cubicBezTo>
                      <a:close/>
                      <a:moveTo>
                        <a:pt x="1065" y="420"/>
                      </a:moveTo>
                      <a:cubicBezTo>
                        <a:pt x="1019" y="392"/>
                        <a:pt x="1002" y="323"/>
                        <a:pt x="1010" y="274"/>
                      </a:cubicBezTo>
                      <a:cubicBezTo>
                        <a:pt x="1021" y="207"/>
                        <a:pt x="1073" y="171"/>
                        <a:pt x="1131" y="148"/>
                      </a:cubicBezTo>
                      <a:cubicBezTo>
                        <a:pt x="1208" y="195"/>
                        <a:pt x="1340" y="234"/>
                        <a:pt x="1280" y="343"/>
                      </a:cubicBezTo>
                      <a:cubicBezTo>
                        <a:pt x="1258" y="383"/>
                        <a:pt x="1213" y="417"/>
                        <a:pt x="1165" y="430"/>
                      </a:cubicBezTo>
                      <a:cubicBezTo>
                        <a:pt x="1148" y="418"/>
                        <a:pt x="1121" y="420"/>
                        <a:pt x="1105" y="434"/>
                      </a:cubicBezTo>
                      <a:cubicBezTo>
                        <a:pt x="1091" y="432"/>
                        <a:pt x="1077" y="428"/>
                        <a:pt x="1065" y="420"/>
                      </a:cubicBezTo>
                      <a:close/>
                      <a:moveTo>
                        <a:pt x="1032" y="2241"/>
                      </a:moveTo>
                      <a:cubicBezTo>
                        <a:pt x="1034" y="2257"/>
                        <a:pt x="1037" y="2272"/>
                        <a:pt x="1040" y="2287"/>
                      </a:cubicBezTo>
                      <a:cubicBezTo>
                        <a:pt x="1029" y="2271"/>
                        <a:pt x="1019" y="2255"/>
                        <a:pt x="1010" y="2239"/>
                      </a:cubicBezTo>
                      <a:cubicBezTo>
                        <a:pt x="1017" y="2240"/>
                        <a:pt x="1025" y="2241"/>
                        <a:pt x="1032" y="224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sp>
          <p:nvSpPr>
            <p:cNvPr id="11" name="椭圆 10"/>
            <p:cNvSpPr/>
            <p:nvPr/>
          </p:nvSpPr>
          <p:spPr>
            <a:xfrm>
              <a:off x="5865702" y="2091685"/>
              <a:ext cx="442340" cy="442340"/>
            </a:xfrm>
            <a:prstGeom prst="ellipse">
              <a:avLst/>
            </a:prstGeom>
            <a:solidFill>
              <a:schemeClr val="bg1"/>
            </a:solidFill>
            <a:ln w="28575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任意多边形: 形状 11"/>
            <p:cNvSpPr>
              <a:spLocks noChangeAspect="1"/>
            </p:cNvSpPr>
            <p:nvPr/>
          </p:nvSpPr>
          <p:spPr bwMode="auto">
            <a:xfrm>
              <a:off x="5975072" y="2193602"/>
              <a:ext cx="223600" cy="238506"/>
            </a:xfrm>
            <a:custGeom>
              <a:avLst/>
              <a:gdLst>
                <a:gd name="T0" fmla="*/ 41 w 45"/>
                <a:gd name="T1" fmla="*/ 48 h 48"/>
                <a:gd name="T2" fmla="*/ 0 w 45"/>
                <a:gd name="T3" fmla="*/ 44 h 48"/>
                <a:gd name="T4" fmla="*/ 3 w 45"/>
                <a:gd name="T5" fmla="*/ 7 h 48"/>
                <a:gd name="T6" fmla="*/ 7 w 45"/>
                <a:gd name="T7" fmla="*/ 4 h 48"/>
                <a:gd name="T8" fmla="*/ 13 w 45"/>
                <a:gd name="T9" fmla="*/ 0 h 48"/>
                <a:gd name="T10" fmla="*/ 17 w 45"/>
                <a:gd name="T11" fmla="*/ 7 h 48"/>
                <a:gd name="T12" fmla="*/ 27 w 45"/>
                <a:gd name="T13" fmla="*/ 4 h 48"/>
                <a:gd name="T14" fmla="*/ 33 w 45"/>
                <a:gd name="T15" fmla="*/ 0 h 48"/>
                <a:gd name="T16" fmla="*/ 38 w 45"/>
                <a:gd name="T17" fmla="*/ 7 h 48"/>
                <a:gd name="T18" fmla="*/ 45 w 45"/>
                <a:gd name="T19" fmla="*/ 10 h 48"/>
                <a:gd name="T20" fmla="*/ 11 w 45"/>
                <a:gd name="T21" fmla="*/ 25 h 48"/>
                <a:gd name="T22" fmla="*/ 3 w 45"/>
                <a:gd name="T23" fmla="*/ 17 h 48"/>
                <a:gd name="T24" fmla="*/ 11 w 45"/>
                <a:gd name="T25" fmla="*/ 25 h 48"/>
                <a:gd name="T26" fmla="*/ 11 w 45"/>
                <a:gd name="T27" fmla="*/ 26 h 48"/>
                <a:gd name="T28" fmla="*/ 3 w 45"/>
                <a:gd name="T29" fmla="*/ 35 h 48"/>
                <a:gd name="T30" fmla="*/ 11 w 45"/>
                <a:gd name="T31" fmla="*/ 44 h 48"/>
                <a:gd name="T32" fmla="*/ 3 w 45"/>
                <a:gd name="T33" fmla="*/ 37 h 48"/>
                <a:gd name="T34" fmla="*/ 11 w 45"/>
                <a:gd name="T35" fmla="*/ 44 h 48"/>
                <a:gd name="T36" fmla="*/ 13 w 45"/>
                <a:gd name="T37" fmla="*/ 3 h 48"/>
                <a:gd name="T38" fmla="*/ 10 w 45"/>
                <a:gd name="T39" fmla="*/ 4 h 48"/>
                <a:gd name="T40" fmla="*/ 11 w 45"/>
                <a:gd name="T41" fmla="*/ 13 h 48"/>
                <a:gd name="T42" fmla="*/ 14 w 45"/>
                <a:gd name="T43" fmla="*/ 12 h 48"/>
                <a:gd name="T44" fmla="*/ 21 w 45"/>
                <a:gd name="T45" fmla="*/ 25 h 48"/>
                <a:gd name="T46" fmla="*/ 13 w 45"/>
                <a:gd name="T47" fmla="*/ 17 h 48"/>
                <a:gd name="T48" fmla="*/ 21 w 45"/>
                <a:gd name="T49" fmla="*/ 25 h 48"/>
                <a:gd name="T50" fmla="*/ 21 w 45"/>
                <a:gd name="T51" fmla="*/ 26 h 48"/>
                <a:gd name="T52" fmla="*/ 13 w 45"/>
                <a:gd name="T53" fmla="*/ 35 h 48"/>
                <a:gd name="T54" fmla="*/ 21 w 45"/>
                <a:gd name="T55" fmla="*/ 44 h 48"/>
                <a:gd name="T56" fmla="*/ 13 w 45"/>
                <a:gd name="T57" fmla="*/ 37 h 48"/>
                <a:gd name="T58" fmla="*/ 21 w 45"/>
                <a:gd name="T59" fmla="*/ 44 h 48"/>
                <a:gd name="T60" fmla="*/ 32 w 45"/>
                <a:gd name="T61" fmla="*/ 17 h 48"/>
                <a:gd name="T62" fmla="*/ 23 w 45"/>
                <a:gd name="T63" fmla="*/ 25 h 48"/>
                <a:gd name="T64" fmla="*/ 32 w 45"/>
                <a:gd name="T65" fmla="*/ 35 h 48"/>
                <a:gd name="T66" fmla="*/ 23 w 45"/>
                <a:gd name="T67" fmla="*/ 26 h 48"/>
                <a:gd name="T68" fmla="*/ 32 w 45"/>
                <a:gd name="T69" fmla="*/ 35 h 48"/>
                <a:gd name="T70" fmla="*/ 32 w 45"/>
                <a:gd name="T71" fmla="*/ 37 h 48"/>
                <a:gd name="T72" fmla="*/ 23 w 45"/>
                <a:gd name="T73" fmla="*/ 44 h 48"/>
                <a:gd name="T74" fmla="*/ 34 w 45"/>
                <a:gd name="T75" fmla="*/ 4 h 48"/>
                <a:gd name="T76" fmla="*/ 32 w 45"/>
                <a:gd name="T77" fmla="*/ 3 h 48"/>
                <a:gd name="T78" fmla="*/ 31 w 45"/>
                <a:gd name="T79" fmla="*/ 12 h 48"/>
                <a:gd name="T80" fmla="*/ 33 w 45"/>
                <a:gd name="T81" fmla="*/ 13 h 48"/>
                <a:gd name="T82" fmla="*/ 34 w 45"/>
                <a:gd name="T83" fmla="*/ 4 h 48"/>
                <a:gd name="T84" fmla="*/ 41 w 45"/>
                <a:gd name="T85" fmla="*/ 17 h 48"/>
                <a:gd name="T86" fmla="*/ 33 w 45"/>
                <a:gd name="T87" fmla="*/ 25 h 48"/>
                <a:gd name="T88" fmla="*/ 41 w 45"/>
                <a:gd name="T89" fmla="*/ 35 h 48"/>
                <a:gd name="T90" fmla="*/ 33 w 45"/>
                <a:gd name="T91" fmla="*/ 26 h 48"/>
                <a:gd name="T92" fmla="*/ 41 w 45"/>
                <a:gd name="T93" fmla="*/ 35 h 48"/>
                <a:gd name="T94" fmla="*/ 41 w 45"/>
                <a:gd name="T95" fmla="*/ 37 h 48"/>
                <a:gd name="T96" fmla="*/ 33 w 45"/>
                <a:gd name="T97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5" h="48">
                  <a:moveTo>
                    <a:pt x="45" y="44"/>
                  </a:moveTo>
                  <a:cubicBezTo>
                    <a:pt x="45" y="46"/>
                    <a:pt x="43" y="48"/>
                    <a:pt x="41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1" y="48"/>
                    <a:pt x="0" y="46"/>
                    <a:pt x="0" y="4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8"/>
                    <a:pt x="1" y="7"/>
                    <a:pt x="3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9" y="0"/>
                    <a:pt x="1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5" y="0"/>
                    <a:pt x="17" y="2"/>
                    <a:pt x="17" y="4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9" y="0"/>
                    <a:pt x="32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6" y="0"/>
                    <a:pt x="38" y="2"/>
                    <a:pt x="38" y="4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3" y="7"/>
                    <a:pt x="45" y="8"/>
                    <a:pt x="45" y="10"/>
                  </a:cubicBezTo>
                  <a:lnTo>
                    <a:pt x="45" y="44"/>
                  </a:lnTo>
                  <a:close/>
                  <a:moveTo>
                    <a:pt x="11" y="25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25"/>
                    <a:pt x="3" y="25"/>
                    <a:pt x="3" y="25"/>
                  </a:cubicBezTo>
                  <a:lnTo>
                    <a:pt x="11" y="25"/>
                  </a:lnTo>
                  <a:close/>
                  <a:moveTo>
                    <a:pt x="11" y="35"/>
                  </a:moveTo>
                  <a:cubicBezTo>
                    <a:pt x="11" y="26"/>
                    <a:pt x="11" y="26"/>
                    <a:pt x="11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35"/>
                    <a:pt x="3" y="35"/>
                    <a:pt x="3" y="35"/>
                  </a:cubicBezTo>
                  <a:lnTo>
                    <a:pt x="11" y="35"/>
                  </a:lnTo>
                  <a:close/>
                  <a:moveTo>
                    <a:pt x="11" y="44"/>
                  </a:moveTo>
                  <a:cubicBezTo>
                    <a:pt x="11" y="37"/>
                    <a:pt x="11" y="37"/>
                    <a:pt x="11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44"/>
                    <a:pt x="3" y="44"/>
                    <a:pt x="3" y="44"/>
                  </a:cubicBezTo>
                  <a:lnTo>
                    <a:pt x="11" y="44"/>
                  </a:lnTo>
                  <a:close/>
                  <a:moveTo>
                    <a:pt x="14" y="4"/>
                  </a:moveTo>
                  <a:cubicBezTo>
                    <a:pt x="14" y="4"/>
                    <a:pt x="13" y="3"/>
                    <a:pt x="13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0" y="4"/>
                    <a:pt x="10" y="4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1" y="13"/>
                    <a:pt x="11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4" y="12"/>
                    <a:pt x="14" y="12"/>
                  </a:cubicBezTo>
                  <a:lnTo>
                    <a:pt x="14" y="4"/>
                  </a:lnTo>
                  <a:close/>
                  <a:moveTo>
                    <a:pt x="21" y="25"/>
                  </a:moveTo>
                  <a:cubicBezTo>
                    <a:pt x="21" y="17"/>
                    <a:pt x="21" y="17"/>
                    <a:pt x="21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25"/>
                    <a:pt x="13" y="25"/>
                    <a:pt x="13" y="25"/>
                  </a:cubicBezTo>
                  <a:lnTo>
                    <a:pt x="21" y="25"/>
                  </a:lnTo>
                  <a:close/>
                  <a:moveTo>
                    <a:pt x="21" y="35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35"/>
                    <a:pt x="13" y="35"/>
                    <a:pt x="13" y="35"/>
                  </a:cubicBezTo>
                  <a:lnTo>
                    <a:pt x="21" y="35"/>
                  </a:lnTo>
                  <a:close/>
                  <a:moveTo>
                    <a:pt x="21" y="44"/>
                  </a:moveTo>
                  <a:cubicBezTo>
                    <a:pt x="21" y="37"/>
                    <a:pt x="21" y="37"/>
                    <a:pt x="21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44"/>
                    <a:pt x="13" y="44"/>
                    <a:pt x="13" y="44"/>
                  </a:cubicBezTo>
                  <a:lnTo>
                    <a:pt x="21" y="44"/>
                  </a:lnTo>
                  <a:close/>
                  <a:moveTo>
                    <a:pt x="32" y="25"/>
                  </a:moveTo>
                  <a:cubicBezTo>
                    <a:pt x="32" y="17"/>
                    <a:pt x="32" y="17"/>
                    <a:pt x="32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25"/>
                    <a:pt x="23" y="25"/>
                    <a:pt x="23" y="25"/>
                  </a:cubicBezTo>
                  <a:lnTo>
                    <a:pt x="32" y="25"/>
                  </a:lnTo>
                  <a:close/>
                  <a:moveTo>
                    <a:pt x="32" y="35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35"/>
                    <a:pt x="23" y="35"/>
                    <a:pt x="23" y="35"/>
                  </a:cubicBezTo>
                  <a:lnTo>
                    <a:pt x="32" y="35"/>
                  </a:lnTo>
                  <a:close/>
                  <a:moveTo>
                    <a:pt x="32" y="44"/>
                  </a:moveTo>
                  <a:cubicBezTo>
                    <a:pt x="32" y="37"/>
                    <a:pt x="32" y="37"/>
                    <a:pt x="32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44"/>
                    <a:pt x="23" y="44"/>
                    <a:pt x="23" y="44"/>
                  </a:cubicBezTo>
                  <a:lnTo>
                    <a:pt x="32" y="44"/>
                  </a:lnTo>
                  <a:close/>
                  <a:moveTo>
                    <a:pt x="34" y="4"/>
                  </a:moveTo>
                  <a:cubicBezTo>
                    <a:pt x="34" y="4"/>
                    <a:pt x="34" y="3"/>
                    <a:pt x="33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1" y="3"/>
                    <a:pt x="31" y="4"/>
                    <a:pt x="31" y="4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3"/>
                    <a:pt x="32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4" y="13"/>
                    <a:pt x="34" y="12"/>
                    <a:pt x="34" y="12"/>
                  </a:cubicBezTo>
                  <a:lnTo>
                    <a:pt x="34" y="4"/>
                  </a:lnTo>
                  <a:close/>
                  <a:moveTo>
                    <a:pt x="41" y="25"/>
                  </a:moveTo>
                  <a:cubicBezTo>
                    <a:pt x="41" y="17"/>
                    <a:pt x="41" y="17"/>
                    <a:pt x="41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25"/>
                    <a:pt x="33" y="25"/>
                    <a:pt x="33" y="25"/>
                  </a:cubicBezTo>
                  <a:lnTo>
                    <a:pt x="41" y="25"/>
                  </a:lnTo>
                  <a:close/>
                  <a:moveTo>
                    <a:pt x="41" y="35"/>
                  </a:moveTo>
                  <a:cubicBezTo>
                    <a:pt x="41" y="26"/>
                    <a:pt x="41" y="26"/>
                    <a:pt x="41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35"/>
                    <a:pt x="33" y="35"/>
                    <a:pt x="33" y="35"/>
                  </a:cubicBezTo>
                  <a:lnTo>
                    <a:pt x="41" y="35"/>
                  </a:lnTo>
                  <a:close/>
                  <a:moveTo>
                    <a:pt x="41" y="44"/>
                  </a:moveTo>
                  <a:cubicBezTo>
                    <a:pt x="41" y="37"/>
                    <a:pt x="41" y="37"/>
                    <a:pt x="41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44"/>
                    <a:pt x="33" y="44"/>
                    <a:pt x="33" y="44"/>
                  </a:cubicBezTo>
                  <a:lnTo>
                    <a:pt x="41" y="4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椭圆 12"/>
            <p:cNvSpPr/>
            <p:nvPr/>
          </p:nvSpPr>
          <p:spPr>
            <a:xfrm>
              <a:off x="4773244" y="2768247"/>
              <a:ext cx="442340" cy="442340"/>
            </a:xfrm>
            <a:prstGeom prst="ellipse">
              <a:avLst/>
            </a:prstGeom>
            <a:solidFill>
              <a:schemeClr val="bg1"/>
            </a:solidFill>
            <a:ln w="28575" cap="flat" cmpd="sng" algn="ctr">
              <a:solidFill>
                <a:schemeClr val="accent2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任意多边形: 形状 13"/>
            <p:cNvSpPr>
              <a:spLocks noChangeAspect="1"/>
            </p:cNvSpPr>
            <p:nvPr/>
          </p:nvSpPr>
          <p:spPr bwMode="auto">
            <a:xfrm>
              <a:off x="4875161" y="2876722"/>
              <a:ext cx="238506" cy="227461"/>
            </a:xfrm>
            <a:custGeom>
              <a:avLst/>
              <a:gdLst>
                <a:gd name="connsiteX0" fmla="*/ 315778 w 607639"/>
                <a:gd name="connsiteY0" fmla="*/ 173080 h 579502"/>
                <a:gd name="connsiteX1" fmla="*/ 315778 w 607639"/>
                <a:gd name="connsiteY1" fmla="*/ 266058 h 579502"/>
                <a:gd name="connsiteX2" fmla="*/ 303493 w 607639"/>
                <a:gd name="connsiteY2" fmla="*/ 278325 h 579502"/>
                <a:gd name="connsiteX3" fmla="*/ 210375 w 607639"/>
                <a:gd name="connsiteY3" fmla="*/ 278325 h 579502"/>
                <a:gd name="connsiteX4" fmla="*/ 303493 w 607639"/>
                <a:gd name="connsiteY4" fmla="*/ 359925 h 579502"/>
                <a:gd name="connsiteX5" fmla="*/ 397500 w 607639"/>
                <a:gd name="connsiteY5" fmla="*/ 266058 h 579502"/>
                <a:gd name="connsiteX6" fmla="*/ 315778 w 607639"/>
                <a:gd name="connsiteY6" fmla="*/ 173080 h 579502"/>
                <a:gd name="connsiteX7" fmla="*/ 249814 w 607639"/>
                <a:gd name="connsiteY7" fmla="*/ 160816 h 579502"/>
                <a:gd name="connsiteX8" fmla="*/ 198110 w 607639"/>
                <a:gd name="connsiteY8" fmla="*/ 212449 h 579502"/>
                <a:gd name="connsiteX9" fmla="*/ 249814 w 607639"/>
                <a:gd name="connsiteY9" fmla="*/ 212449 h 579502"/>
                <a:gd name="connsiteX10" fmla="*/ 303493 w 607639"/>
                <a:gd name="connsiteY10" fmla="*/ 147835 h 579502"/>
                <a:gd name="connsiteX11" fmla="*/ 421981 w 607639"/>
                <a:gd name="connsiteY11" fmla="*/ 266058 h 579502"/>
                <a:gd name="connsiteX12" fmla="*/ 303493 w 607639"/>
                <a:gd name="connsiteY12" fmla="*/ 384370 h 579502"/>
                <a:gd name="connsiteX13" fmla="*/ 185093 w 607639"/>
                <a:gd name="connsiteY13" fmla="*/ 266058 h 579502"/>
                <a:gd name="connsiteX14" fmla="*/ 197289 w 607639"/>
                <a:gd name="connsiteY14" fmla="*/ 253880 h 579502"/>
                <a:gd name="connsiteX15" fmla="*/ 291297 w 607639"/>
                <a:gd name="connsiteY15" fmla="*/ 253880 h 579502"/>
                <a:gd name="connsiteX16" fmla="*/ 291297 w 607639"/>
                <a:gd name="connsiteY16" fmla="*/ 160013 h 579502"/>
                <a:gd name="connsiteX17" fmla="*/ 303493 w 607639"/>
                <a:gd name="connsiteY17" fmla="*/ 147835 h 579502"/>
                <a:gd name="connsiteX18" fmla="*/ 262095 w 607639"/>
                <a:gd name="connsiteY18" fmla="*/ 135133 h 579502"/>
                <a:gd name="connsiteX19" fmla="*/ 274287 w 607639"/>
                <a:gd name="connsiteY19" fmla="*/ 147397 h 579502"/>
                <a:gd name="connsiteX20" fmla="*/ 274287 w 607639"/>
                <a:gd name="connsiteY20" fmla="*/ 224713 h 579502"/>
                <a:gd name="connsiteX21" fmla="*/ 262095 w 607639"/>
                <a:gd name="connsiteY21" fmla="*/ 236888 h 579502"/>
                <a:gd name="connsiteX22" fmla="*/ 184672 w 607639"/>
                <a:gd name="connsiteY22" fmla="*/ 236888 h 579502"/>
                <a:gd name="connsiteX23" fmla="*/ 172391 w 607639"/>
                <a:gd name="connsiteY23" fmla="*/ 224713 h 579502"/>
                <a:gd name="connsiteX24" fmla="*/ 262095 w 607639"/>
                <a:gd name="connsiteY24" fmla="*/ 135133 h 579502"/>
                <a:gd name="connsiteX25" fmla="*/ 58120 w 607639"/>
                <a:gd name="connsiteY25" fmla="*/ 108514 h 579502"/>
                <a:gd name="connsiteX26" fmla="*/ 58120 w 607639"/>
                <a:gd name="connsiteY26" fmla="*/ 413970 h 579502"/>
                <a:gd name="connsiteX27" fmla="*/ 549430 w 607639"/>
                <a:gd name="connsiteY27" fmla="*/ 413970 h 579502"/>
                <a:gd name="connsiteX28" fmla="*/ 549430 w 607639"/>
                <a:gd name="connsiteY28" fmla="*/ 108514 h 579502"/>
                <a:gd name="connsiteX29" fmla="*/ 27236 w 607639"/>
                <a:gd name="connsiteY29" fmla="*/ 56079 h 579502"/>
                <a:gd name="connsiteX30" fmla="*/ 27236 w 607639"/>
                <a:gd name="connsiteY30" fmla="*/ 81319 h 579502"/>
                <a:gd name="connsiteX31" fmla="*/ 580403 w 607639"/>
                <a:gd name="connsiteY31" fmla="*/ 81319 h 579502"/>
                <a:gd name="connsiteX32" fmla="*/ 580403 w 607639"/>
                <a:gd name="connsiteY32" fmla="*/ 56079 h 579502"/>
                <a:gd name="connsiteX33" fmla="*/ 303775 w 607639"/>
                <a:gd name="connsiteY33" fmla="*/ 0 h 579502"/>
                <a:gd name="connsiteX34" fmla="*/ 317393 w 607639"/>
                <a:gd name="connsiteY34" fmla="*/ 13597 h 579502"/>
                <a:gd name="connsiteX35" fmla="*/ 317393 w 607639"/>
                <a:gd name="connsiteY35" fmla="*/ 28884 h 579502"/>
                <a:gd name="connsiteX36" fmla="*/ 580403 w 607639"/>
                <a:gd name="connsiteY36" fmla="*/ 28884 h 579502"/>
                <a:gd name="connsiteX37" fmla="*/ 607639 w 607639"/>
                <a:gd name="connsiteY37" fmla="*/ 56079 h 579502"/>
                <a:gd name="connsiteX38" fmla="*/ 607639 w 607639"/>
                <a:gd name="connsiteY38" fmla="*/ 81319 h 579502"/>
                <a:gd name="connsiteX39" fmla="*/ 580403 w 607639"/>
                <a:gd name="connsiteY39" fmla="*/ 108514 h 579502"/>
                <a:gd name="connsiteX40" fmla="*/ 576665 w 607639"/>
                <a:gd name="connsiteY40" fmla="*/ 108514 h 579502"/>
                <a:gd name="connsiteX41" fmla="*/ 576665 w 607639"/>
                <a:gd name="connsiteY41" fmla="*/ 413970 h 579502"/>
                <a:gd name="connsiteX42" fmla="*/ 549430 w 607639"/>
                <a:gd name="connsiteY42" fmla="*/ 441165 h 579502"/>
                <a:gd name="connsiteX43" fmla="*/ 317393 w 607639"/>
                <a:gd name="connsiteY43" fmla="*/ 441165 h 579502"/>
                <a:gd name="connsiteX44" fmla="*/ 317393 w 607639"/>
                <a:gd name="connsiteY44" fmla="*/ 481069 h 579502"/>
                <a:gd name="connsiteX45" fmla="*/ 418236 w 607639"/>
                <a:gd name="connsiteY45" fmla="*/ 554923 h 579502"/>
                <a:gd name="connsiteX46" fmla="*/ 421173 w 607639"/>
                <a:gd name="connsiteY46" fmla="*/ 573942 h 579502"/>
                <a:gd name="connsiteX47" fmla="*/ 410225 w 607639"/>
                <a:gd name="connsiteY47" fmla="*/ 579452 h 579502"/>
                <a:gd name="connsiteX48" fmla="*/ 402215 w 607639"/>
                <a:gd name="connsiteY48" fmla="*/ 576874 h 579502"/>
                <a:gd name="connsiteX49" fmla="*/ 317393 w 607639"/>
                <a:gd name="connsiteY49" fmla="*/ 514752 h 579502"/>
                <a:gd name="connsiteX50" fmla="*/ 317393 w 607639"/>
                <a:gd name="connsiteY50" fmla="*/ 565854 h 579502"/>
                <a:gd name="connsiteX51" fmla="*/ 303775 w 607639"/>
                <a:gd name="connsiteY51" fmla="*/ 579452 h 579502"/>
                <a:gd name="connsiteX52" fmla="*/ 290157 w 607639"/>
                <a:gd name="connsiteY52" fmla="*/ 565854 h 579502"/>
                <a:gd name="connsiteX53" fmla="*/ 290157 w 607639"/>
                <a:gd name="connsiteY53" fmla="*/ 514752 h 579502"/>
                <a:gd name="connsiteX54" fmla="*/ 205424 w 607639"/>
                <a:gd name="connsiteY54" fmla="*/ 576874 h 579502"/>
                <a:gd name="connsiteX55" fmla="*/ 186377 w 607639"/>
                <a:gd name="connsiteY55" fmla="*/ 573942 h 579502"/>
                <a:gd name="connsiteX56" fmla="*/ 189314 w 607639"/>
                <a:gd name="connsiteY56" fmla="*/ 554923 h 579502"/>
                <a:gd name="connsiteX57" fmla="*/ 290157 w 607639"/>
                <a:gd name="connsiteY57" fmla="*/ 481069 h 579502"/>
                <a:gd name="connsiteX58" fmla="*/ 290157 w 607639"/>
                <a:gd name="connsiteY58" fmla="*/ 441165 h 579502"/>
                <a:gd name="connsiteX59" fmla="*/ 58120 w 607639"/>
                <a:gd name="connsiteY59" fmla="*/ 441165 h 579502"/>
                <a:gd name="connsiteX60" fmla="*/ 30885 w 607639"/>
                <a:gd name="connsiteY60" fmla="*/ 413970 h 579502"/>
                <a:gd name="connsiteX61" fmla="*/ 30885 w 607639"/>
                <a:gd name="connsiteY61" fmla="*/ 108514 h 579502"/>
                <a:gd name="connsiteX62" fmla="*/ 27236 w 607639"/>
                <a:gd name="connsiteY62" fmla="*/ 108514 h 579502"/>
                <a:gd name="connsiteX63" fmla="*/ 0 w 607639"/>
                <a:gd name="connsiteY63" fmla="*/ 81319 h 579502"/>
                <a:gd name="connsiteX64" fmla="*/ 0 w 607639"/>
                <a:gd name="connsiteY64" fmla="*/ 56079 h 579502"/>
                <a:gd name="connsiteX65" fmla="*/ 27236 w 607639"/>
                <a:gd name="connsiteY65" fmla="*/ 28884 h 579502"/>
                <a:gd name="connsiteX66" fmla="*/ 290157 w 607639"/>
                <a:gd name="connsiteY66" fmla="*/ 28884 h 579502"/>
                <a:gd name="connsiteX67" fmla="*/ 290157 w 607639"/>
                <a:gd name="connsiteY67" fmla="*/ 13597 h 579502"/>
                <a:gd name="connsiteX68" fmla="*/ 303775 w 607639"/>
                <a:gd name="connsiteY68" fmla="*/ 0 h 57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607639" h="579502">
                  <a:moveTo>
                    <a:pt x="315778" y="173080"/>
                  </a:moveTo>
                  <a:lnTo>
                    <a:pt x="315778" y="266058"/>
                  </a:lnTo>
                  <a:cubicBezTo>
                    <a:pt x="315778" y="272814"/>
                    <a:pt x="310258" y="278325"/>
                    <a:pt x="303493" y="278325"/>
                  </a:cubicBezTo>
                  <a:lnTo>
                    <a:pt x="210375" y="278325"/>
                  </a:lnTo>
                  <a:cubicBezTo>
                    <a:pt x="216429" y="324281"/>
                    <a:pt x="255866" y="359925"/>
                    <a:pt x="303493" y="359925"/>
                  </a:cubicBezTo>
                  <a:cubicBezTo>
                    <a:pt x="355303" y="359925"/>
                    <a:pt x="397500" y="317792"/>
                    <a:pt x="397500" y="266058"/>
                  </a:cubicBezTo>
                  <a:cubicBezTo>
                    <a:pt x="397500" y="218502"/>
                    <a:pt x="361802" y="179124"/>
                    <a:pt x="315778" y="173080"/>
                  </a:cubicBezTo>
                  <a:close/>
                  <a:moveTo>
                    <a:pt x="249814" y="160816"/>
                  </a:moveTo>
                  <a:cubicBezTo>
                    <a:pt x="223740" y="165793"/>
                    <a:pt x="203093" y="186410"/>
                    <a:pt x="198110" y="212449"/>
                  </a:cubicBezTo>
                  <a:lnTo>
                    <a:pt x="249814" y="212449"/>
                  </a:lnTo>
                  <a:close/>
                  <a:moveTo>
                    <a:pt x="303493" y="147835"/>
                  </a:moveTo>
                  <a:cubicBezTo>
                    <a:pt x="368835" y="147835"/>
                    <a:pt x="421981" y="200902"/>
                    <a:pt x="421981" y="266058"/>
                  </a:cubicBezTo>
                  <a:cubicBezTo>
                    <a:pt x="421981" y="331303"/>
                    <a:pt x="368835" y="384370"/>
                    <a:pt x="303493" y="384370"/>
                  </a:cubicBezTo>
                  <a:cubicBezTo>
                    <a:pt x="238239" y="384370"/>
                    <a:pt x="185093" y="331303"/>
                    <a:pt x="185093" y="266058"/>
                  </a:cubicBezTo>
                  <a:cubicBezTo>
                    <a:pt x="185093" y="259303"/>
                    <a:pt x="190523" y="253880"/>
                    <a:pt x="197289" y="253880"/>
                  </a:cubicBezTo>
                  <a:lnTo>
                    <a:pt x="291297" y="253880"/>
                  </a:lnTo>
                  <a:lnTo>
                    <a:pt x="291297" y="160013"/>
                  </a:lnTo>
                  <a:cubicBezTo>
                    <a:pt x="291297" y="153257"/>
                    <a:pt x="296727" y="147835"/>
                    <a:pt x="303493" y="147835"/>
                  </a:cubicBezTo>
                  <a:close/>
                  <a:moveTo>
                    <a:pt x="262095" y="135133"/>
                  </a:moveTo>
                  <a:cubicBezTo>
                    <a:pt x="268859" y="135133"/>
                    <a:pt x="274287" y="140643"/>
                    <a:pt x="274287" y="147397"/>
                  </a:cubicBezTo>
                  <a:lnTo>
                    <a:pt x="274287" y="224713"/>
                  </a:lnTo>
                  <a:cubicBezTo>
                    <a:pt x="274287" y="231467"/>
                    <a:pt x="268859" y="236888"/>
                    <a:pt x="262095" y="236888"/>
                  </a:cubicBezTo>
                  <a:lnTo>
                    <a:pt x="184672" y="236888"/>
                  </a:lnTo>
                  <a:cubicBezTo>
                    <a:pt x="177909" y="236888"/>
                    <a:pt x="172391" y="231467"/>
                    <a:pt x="172391" y="224713"/>
                  </a:cubicBezTo>
                  <a:cubicBezTo>
                    <a:pt x="172391" y="175302"/>
                    <a:pt x="212616" y="135133"/>
                    <a:pt x="262095" y="135133"/>
                  </a:cubicBezTo>
                  <a:close/>
                  <a:moveTo>
                    <a:pt x="58120" y="108514"/>
                  </a:moveTo>
                  <a:lnTo>
                    <a:pt x="58120" y="413970"/>
                  </a:lnTo>
                  <a:lnTo>
                    <a:pt x="549430" y="413970"/>
                  </a:lnTo>
                  <a:lnTo>
                    <a:pt x="549430" y="108514"/>
                  </a:lnTo>
                  <a:close/>
                  <a:moveTo>
                    <a:pt x="27236" y="56079"/>
                  </a:moveTo>
                  <a:lnTo>
                    <a:pt x="27236" y="81319"/>
                  </a:lnTo>
                  <a:lnTo>
                    <a:pt x="580403" y="81319"/>
                  </a:lnTo>
                  <a:lnTo>
                    <a:pt x="580403" y="56079"/>
                  </a:lnTo>
                  <a:close/>
                  <a:moveTo>
                    <a:pt x="303775" y="0"/>
                  </a:moveTo>
                  <a:cubicBezTo>
                    <a:pt x="311341" y="0"/>
                    <a:pt x="317393" y="6132"/>
                    <a:pt x="317393" y="13597"/>
                  </a:cubicBezTo>
                  <a:lnTo>
                    <a:pt x="317393" y="28884"/>
                  </a:lnTo>
                  <a:lnTo>
                    <a:pt x="580403" y="28884"/>
                  </a:lnTo>
                  <a:cubicBezTo>
                    <a:pt x="595356" y="28884"/>
                    <a:pt x="607639" y="41148"/>
                    <a:pt x="607639" y="56079"/>
                  </a:cubicBezTo>
                  <a:lnTo>
                    <a:pt x="607639" y="81319"/>
                  </a:lnTo>
                  <a:cubicBezTo>
                    <a:pt x="607639" y="96338"/>
                    <a:pt x="595356" y="108514"/>
                    <a:pt x="580403" y="108514"/>
                  </a:cubicBezTo>
                  <a:lnTo>
                    <a:pt x="576665" y="108514"/>
                  </a:lnTo>
                  <a:lnTo>
                    <a:pt x="576665" y="413970"/>
                  </a:lnTo>
                  <a:cubicBezTo>
                    <a:pt x="576665" y="428990"/>
                    <a:pt x="564472" y="441165"/>
                    <a:pt x="549430" y="441165"/>
                  </a:cubicBezTo>
                  <a:lnTo>
                    <a:pt x="317393" y="441165"/>
                  </a:lnTo>
                  <a:lnTo>
                    <a:pt x="317393" y="481069"/>
                  </a:lnTo>
                  <a:lnTo>
                    <a:pt x="418236" y="554923"/>
                  </a:lnTo>
                  <a:cubicBezTo>
                    <a:pt x="424377" y="559366"/>
                    <a:pt x="425623" y="567898"/>
                    <a:pt x="421173" y="573942"/>
                  </a:cubicBezTo>
                  <a:cubicBezTo>
                    <a:pt x="418503" y="577585"/>
                    <a:pt x="414409" y="579452"/>
                    <a:pt x="410225" y="579452"/>
                  </a:cubicBezTo>
                  <a:cubicBezTo>
                    <a:pt x="407466" y="579452"/>
                    <a:pt x="404618" y="578652"/>
                    <a:pt x="402215" y="576874"/>
                  </a:cubicBezTo>
                  <a:lnTo>
                    <a:pt x="317393" y="514752"/>
                  </a:lnTo>
                  <a:lnTo>
                    <a:pt x="317393" y="565854"/>
                  </a:lnTo>
                  <a:cubicBezTo>
                    <a:pt x="317393" y="573408"/>
                    <a:pt x="311341" y="579452"/>
                    <a:pt x="303775" y="579452"/>
                  </a:cubicBezTo>
                  <a:cubicBezTo>
                    <a:pt x="296299" y="579452"/>
                    <a:pt x="290157" y="573408"/>
                    <a:pt x="290157" y="565854"/>
                  </a:cubicBezTo>
                  <a:lnTo>
                    <a:pt x="290157" y="514752"/>
                  </a:lnTo>
                  <a:lnTo>
                    <a:pt x="205424" y="576874"/>
                  </a:lnTo>
                  <a:cubicBezTo>
                    <a:pt x="199372" y="581318"/>
                    <a:pt x="190827" y="579985"/>
                    <a:pt x="186377" y="573942"/>
                  </a:cubicBezTo>
                  <a:cubicBezTo>
                    <a:pt x="181927" y="567898"/>
                    <a:pt x="183262" y="559366"/>
                    <a:pt x="189314" y="554923"/>
                  </a:cubicBezTo>
                  <a:lnTo>
                    <a:pt x="290157" y="481069"/>
                  </a:lnTo>
                  <a:lnTo>
                    <a:pt x="290157" y="441165"/>
                  </a:lnTo>
                  <a:lnTo>
                    <a:pt x="58120" y="441165"/>
                  </a:lnTo>
                  <a:cubicBezTo>
                    <a:pt x="43167" y="441165"/>
                    <a:pt x="30885" y="428990"/>
                    <a:pt x="30885" y="413970"/>
                  </a:cubicBezTo>
                  <a:lnTo>
                    <a:pt x="30885" y="108514"/>
                  </a:lnTo>
                  <a:lnTo>
                    <a:pt x="27236" y="108514"/>
                  </a:lnTo>
                  <a:cubicBezTo>
                    <a:pt x="12194" y="108514"/>
                    <a:pt x="0" y="96338"/>
                    <a:pt x="0" y="81319"/>
                  </a:cubicBezTo>
                  <a:lnTo>
                    <a:pt x="0" y="56079"/>
                  </a:lnTo>
                  <a:cubicBezTo>
                    <a:pt x="0" y="41148"/>
                    <a:pt x="12194" y="28884"/>
                    <a:pt x="27236" y="28884"/>
                  </a:cubicBezTo>
                  <a:lnTo>
                    <a:pt x="290157" y="28884"/>
                  </a:lnTo>
                  <a:lnTo>
                    <a:pt x="290157" y="13597"/>
                  </a:lnTo>
                  <a:cubicBezTo>
                    <a:pt x="290157" y="6132"/>
                    <a:pt x="296299" y="0"/>
                    <a:pt x="30377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椭圆 14"/>
            <p:cNvSpPr/>
            <p:nvPr/>
          </p:nvSpPr>
          <p:spPr>
            <a:xfrm>
              <a:off x="4764191" y="3987258"/>
              <a:ext cx="442340" cy="442340"/>
            </a:xfrm>
            <a:prstGeom prst="ellipse">
              <a:avLst/>
            </a:prstGeom>
            <a:solidFill>
              <a:schemeClr val="bg1"/>
            </a:solidFill>
            <a:ln w="28575" cap="flat" cmpd="sng" algn="ctr">
              <a:solidFill>
                <a:schemeClr val="accent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任意多边形: 形状 15"/>
            <p:cNvSpPr>
              <a:spLocks noChangeAspect="1"/>
            </p:cNvSpPr>
            <p:nvPr/>
          </p:nvSpPr>
          <p:spPr bwMode="auto">
            <a:xfrm>
              <a:off x="4866108" y="4089355"/>
              <a:ext cx="238506" cy="238146"/>
            </a:xfrm>
            <a:custGeom>
              <a:avLst/>
              <a:gdLst>
                <a:gd name="connsiteX0" fmla="*/ 497095 w 607639"/>
                <a:gd name="connsiteY0" fmla="*/ 261992 h 606722"/>
                <a:gd name="connsiteX1" fmla="*/ 497095 w 607639"/>
                <a:gd name="connsiteY1" fmla="*/ 468794 h 606722"/>
                <a:gd name="connsiteX2" fmla="*/ 524775 w 607639"/>
                <a:gd name="connsiteY2" fmla="*/ 468794 h 606722"/>
                <a:gd name="connsiteX3" fmla="*/ 524775 w 607639"/>
                <a:gd name="connsiteY3" fmla="*/ 261992 h 606722"/>
                <a:gd name="connsiteX4" fmla="*/ 414320 w 607639"/>
                <a:gd name="connsiteY4" fmla="*/ 261992 h 606722"/>
                <a:gd name="connsiteX5" fmla="*/ 414320 w 607639"/>
                <a:gd name="connsiteY5" fmla="*/ 468794 h 606722"/>
                <a:gd name="connsiteX6" fmla="*/ 469503 w 607639"/>
                <a:gd name="connsiteY6" fmla="*/ 468794 h 606722"/>
                <a:gd name="connsiteX7" fmla="*/ 469503 w 607639"/>
                <a:gd name="connsiteY7" fmla="*/ 261992 h 606722"/>
                <a:gd name="connsiteX8" fmla="*/ 359047 w 607639"/>
                <a:gd name="connsiteY8" fmla="*/ 261992 h 606722"/>
                <a:gd name="connsiteX9" fmla="*/ 359047 w 607639"/>
                <a:gd name="connsiteY9" fmla="*/ 468794 h 606722"/>
                <a:gd name="connsiteX10" fmla="*/ 386639 w 607639"/>
                <a:gd name="connsiteY10" fmla="*/ 468794 h 606722"/>
                <a:gd name="connsiteX11" fmla="*/ 386639 w 607639"/>
                <a:gd name="connsiteY11" fmla="*/ 261992 h 606722"/>
                <a:gd name="connsiteX12" fmla="*/ 276183 w 607639"/>
                <a:gd name="connsiteY12" fmla="*/ 261992 h 606722"/>
                <a:gd name="connsiteX13" fmla="*/ 276183 w 607639"/>
                <a:gd name="connsiteY13" fmla="*/ 468794 h 606722"/>
                <a:gd name="connsiteX14" fmla="*/ 331456 w 607639"/>
                <a:gd name="connsiteY14" fmla="*/ 468794 h 606722"/>
                <a:gd name="connsiteX15" fmla="*/ 331456 w 607639"/>
                <a:gd name="connsiteY15" fmla="*/ 261992 h 606722"/>
                <a:gd name="connsiteX16" fmla="*/ 220911 w 607639"/>
                <a:gd name="connsiteY16" fmla="*/ 261992 h 606722"/>
                <a:gd name="connsiteX17" fmla="*/ 220911 w 607639"/>
                <a:gd name="connsiteY17" fmla="*/ 468794 h 606722"/>
                <a:gd name="connsiteX18" fmla="*/ 248592 w 607639"/>
                <a:gd name="connsiteY18" fmla="*/ 468794 h 606722"/>
                <a:gd name="connsiteX19" fmla="*/ 248592 w 607639"/>
                <a:gd name="connsiteY19" fmla="*/ 261992 h 606722"/>
                <a:gd name="connsiteX20" fmla="*/ 138136 w 607639"/>
                <a:gd name="connsiteY20" fmla="*/ 261992 h 606722"/>
                <a:gd name="connsiteX21" fmla="*/ 138136 w 607639"/>
                <a:gd name="connsiteY21" fmla="*/ 468794 h 606722"/>
                <a:gd name="connsiteX22" fmla="*/ 193319 w 607639"/>
                <a:gd name="connsiteY22" fmla="*/ 468794 h 606722"/>
                <a:gd name="connsiteX23" fmla="*/ 193319 w 607639"/>
                <a:gd name="connsiteY23" fmla="*/ 261992 h 606722"/>
                <a:gd name="connsiteX24" fmla="*/ 82864 w 607639"/>
                <a:gd name="connsiteY24" fmla="*/ 261992 h 606722"/>
                <a:gd name="connsiteX25" fmla="*/ 82864 w 607639"/>
                <a:gd name="connsiteY25" fmla="*/ 468794 h 606722"/>
                <a:gd name="connsiteX26" fmla="*/ 110455 w 607639"/>
                <a:gd name="connsiteY26" fmla="*/ 468794 h 606722"/>
                <a:gd name="connsiteX27" fmla="*/ 110455 w 607639"/>
                <a:gd name="connsiteY27" fmla="*/ 261992 h 606722"/>
                <a:gd name="connsiteX28" fmla="*/ 303820 w 607639"/>
                <a:gd name="connsiteY28" fmla="*/ 110294 h 606722"/>
                <a:gd name="connsiteX29" fmla="*/ 331447 w 607639"/>
                <a:gd name="connsiteY29" fmla="*/ 137885 h 606722"/>
                <a:gd name="connsiteX30" fmla="*/ 303820 w 607639"/>
                <a:gd name="connsiteY30" fmla="*/ 165476 h 606722"/>
                <a:gd name="connsiteX31" fmla="*/ 276193 w 607639"/>
                <a:gd name="connsiteY31" fmla="*/ 137885 h 606722"/>
                <a:gd name="connsiteX32" fmla="*/ 303820 w 607639"/>
                <a:gd name="connsiteY32" fmla="*/ 110294 h 606722"/>
                <a:gd name="connsiteX33" fmla="*/ 303775 w 607639"/>
                <a:gd name="connsiteY33" fmla="*/ 27550 h 606722"/>
                <a:gd name="connsiteX34" fmla="*/ 174005 w 607639"/>
                <a:gd name="connsiteY34" fmla="*/ 103446 h 606722"/>
                <a:gd name="connsiteX35" fmla="*/ 299681 w 607639"/>
                <a:gd name="connsiteY35" fmla="*/ 56522 h 606722"/>
                <a:gd name="connsiteX36" fmla="*/ 309293 w 607639"/>
                <a:gd name="connsiteY36" fmla="*/ 55189 h 606722"/>
                <a:gd name="connsiteX37" fmla="*/ 434969 w 607639"/>
                <a:gd name="connsiteY37" fmla="*/ 102024 h 606722"/>
                <a:gd name="connsiteX38" fmla="*/ 303775 w 607639"/>
                <a:gd name="connsiteY38" fmla="*/ 27550 h 606722"/>
                <a:gd name="connsiteX39" fmla="*/ 303775 w 607639"/>
                <a:gd name="connsiteY39" fmla="*/ 0 h 606722"/>
                <a:gd name="connsiteX40" fmla="*/ 470927 w 607639"/>
                <a:gd name="connsiteY40" fmla="*/ 115799 h 606722"/>
                <a:gd name="connsiteX41" fmla="*/ 570346 w 607639"/>
                <a:gd name="connsiteY41" fmla="*/ 153036 h 606722"/>
                <a:gd name="connsiteX42" fmla="*/ 579958 w 607639"/>
                <a:gd name="connsiteY42" fmla="*/ 165478 h 606722"/>
                <a:gd name="connsiteX43" fmla="*/ 579958 w 607639"/>
                <a:gd name="connsiteY43" fmla="*/ 193028 h 606722"/>
                <a:gd name="connsiteX44" fmla="*/ 579958 w 607639"/>
                <a:gd name="connsiteY44" fmla="*/ 248217 h 606722"/>
                <a:gd name="connsiteX45" fmla="*/ 566163 w 607639"/>
                <a:gd name="connsiteY45" fmla="*/ 261992 h 606722"/>
                <a:gd name="connsiteX46" fmla="*/ 552367 w 607639"/>
                <a:gd name="connsiteY46" fmla="*/ 261992 h 606722"/>
                <a:gd name="connsiteX47" fmla="*/ 552367 w 607639"/>
                <a:gd name="connsiteY47" fmla="*/ 468794 h 606722"/>
                <a:gd name="connsiteX48" fmla="*/ 566163 w 607639"/>
                <a:gd name="connsiteY48" fmla="*/ 468794 h 606722"/>
                <a:gd name="connsiteX49" fmla="*/ 579958 w 607639"/>
                <a:gd name="connsiteY49" fmla="*/ 482569 h 606722"/>
                <a:gd name="connsiteX50" fmla="*/ 566163 w 607639"/>
                <a:gd name="connsiteY50" fmla="*/ 496344 h 606722"/>
                <a:gd name="connsiteX51" fmla="*/ 538571 w 607639"/>
                <a:gd name="connsiteY51" fmla="*/ 496344 h 606722"/>
                <a:gd name="connsiteX52" fmla="*/ 483299 w 607639"/>
                <a:gd name="connsiteY52" fmla="*/ 496344 h 606722"/>
                <a:gd name="connsiteX53" fmla="*/ 400435 w 607639"/>
                <a:gd name="connsiteY53" fmla="*/ 496344 h 606722"/>
                <a:gd name="connsiteX54" fmla="*/ 345252 w 607639"/>
                <a:gd name="connsiteY54" fmla="*/ 496344 h 606722"/>
                <a:gd name="connsiteX55" fmla="*/ 262387 w 607639"/>
                <a:gd name="connsiteY55" fmla="*/ 496344 h 606722"/>
                <a:gd name="connsiteX56" fmla="*/ 207115 w 607639"/>
                <a:gd name="connsiteY56" fmla="*/ 496344 h 606722"/>
                <a:gd name="connsiteX57" fmla="*/ 124251 w 607639"/>
                <a:gd name="connsiteY57" fmla="*/ 496344 h 606722"/>
                <a:gd name="connsiteX58" fmla="*/ 69068 w 607639"/>
                <a:gd name="connsiteY58" fmla="*/ 496344 h 606722"/>
                <a:gd name="connsiteX59" fmla="*/ 55272 w 607639"/>
                <a:gd name="connsiteY59" fmla="*/ 496344 h 606722"/>
                <a:gd name="connsiteX60" fmla="*/ 55272 w 607639"/>
                <a:gd name="connsiteY60" fmla="*/ 537758 h 606722"/>
                <a:gd name="connsiteX61" fmla="*/ 41387 w 607639"/>
                <a:gd name="connsiteY61" fmla="*/ 551533 h 606722"/>
                <a:gd name="connsiteX62" fmla="*/ 27592 w 607639"/>
                <a:gd name="connsiteY62" fmla="*/ 551533 h 606722"/>
                <a:gd name="connsiteX63" fmla="*/ 27592 w 607639"/>
                <a:gd name="connsiteY63" fmla="*/ 579083 h 606722"/>
                <a:gd name="connsiteX64" fmla="*/ 579958 w 607639"/>
                <a:gd name="connsiteY64" fmla="*/ 579083 h 606722"/>
                <a:gd name="connsiteX65" fmla="*/ 579958 w 607639"/>
                <a:gd name="connsiteY65" fmla="*/ 551533 h 606722"/>
                <a:gd name="connsiteX66" fmla="*/ 96660 w 607639"/>
                <a:gd name="connsiteY66" fmla="*/ 551533 h 606722"/>
                <a:gd name="connsiteX67" fmla="*/ 82864 w 607639"/>
                <a:gd name="connsiteY67" fmla="*/ 537758 h 606722"/>
                <a:gd name="connsiteX68" fmla="*/ 96660 w 607639"/>
                <a:gd name="connsiteY68" fmla="*/ 523983 h 606722"/>
                <a:gd name="connsiteX69" fmla="*/ 593843 w 607639"/>
                <a:gd name="connsiteY69" fmla="*/ 523983 h 606722"/>
                <a:gd name="connsiteX70" fmla="*/ 607639 w 607639"/>
                <a:gd name="connsiteY70" fmla="*/ 537758 h 606722"/>
                <a:gd name="connsiteX71" fmla="*/ 607639 w 607639"/>
                <a:gd name="connsiteY71" fmla="*/ 592947 h 606722"/>
                <a:gd name="connsiteX72" fmla="*/ 593843 w 607639"/>
                <a:gd name="connsiteY72" fmla="*/ 606722 h 606722"/>
                <a:gd name="connsiteX73" fmla="*/ 13796 w 607639"/>
                <a:gd name="connsiteY73" fmla="*/ 606722 h 606722"/>
                <a:gd name="connsiteX74" fmla="*/ 0 w 607639"/>
                <a:gd name="connsiteY74" fmla="*/ 592947 h 606722"/>
                <a:gd name="connsiteX75" fmla="*/ 0 w 607639"/>
                <a:gd name="connsiteY75" fmla="*/ 537758 h 606722"/>
                <a:gd name="connsiteX76" fmla="*/ 13796 w 607639"/>
                <a:gd name="connsiteY76" fmla="*/ 523983 h 606722"/>
                <a:gd name="connsiteX77" fmla="*/ 27592 w 607639"/>
                <a:gd name="connsiteY77" fmla="*/ 523983 h 606722"/>
                <a:gd name="connsiteX78" fmla="*/ 27592 w 607639"/>
                <a:gd name="connsiteY78" fmla="*/ 482569 h 606722"/>
                <a:gd name="connsiteX79" fmla="*/ 41387 w 607639"/>
                <a:gd name="connsiteY79" fmla="*/ 468794 h 606722"/>
                <a:gd name="connsiteX80" fmla="*/ 55272 w 607639"/>
                <a:gd name="connsiteY80" fmla="*/ 468794 h 606722"/>
                <a:gd name="connsiteX81" fmla="*/ 55272 w 607639"/>
                <a:gd name="connsiteY81" fmla="*/ 261992 h 606722"/>
                <a:gd name="connsiteX82" fmla="*/ 41387 w 607639"/>
                <a:gd name="connsiteY82" fmla="*/ 261992 h 606722"/>
                <a:gd name="connsiteX83" fmla="*/ 27592 w 607639"/>
                <a:gd name="connsiteY83" fmla="*/ 248217 h 606722"/>
                <a:gd name="connsiteX84" fmla="*/ 41387 w 607639"/>
                <a:gd name="connsiteY84" fmla="*/ 234442 h 606722"/>
                <a:gd name="connsiteX85" fmla="*/ 69068 w 607639"/>
                <a:gd name="connsiteY85" fmla="*/ 234442 h 606722"/>
                <a:gd name="connsiteX86" fmla="*/ 124251 w 607639"/>
                <a:gd name="connsiteY86" fmla="*/ 234442 h 606722"/>
                <a:gd name="connsiteX87" fmla="*/ 207115 w 607639"/>
                <a:gd name="connsiteY87" fmla="*/ 234442 h 606722"/>
                <a:gd name="connsiteX88" fmla="*/ 262387 w 607639"/>
                <a:gd name="connsiteY88" fmla="*/ 234442 h 606722"/>
                <a:gd name="connsiteX89" fmla="*/ 345252 w 607639"/>
                <a:gd name="connsiteY89" fmla="*/ 234442 h 606722"/>
                <a:gd name="connsiteX90" fmla="*/ 400435 w 607639"/>
                <a:gd name="connsiteY90" fmla="*/ 234442 h 606722"/>
                <a:gd name="connsiteX91" fmla="*/ 483299 w 607639"/>
                <a:gd name="connsiteY91" fmla="*/ 234442 h 606722"/>
                <a:gd name="connsiteX92" fmla="*/ 538571 w 607639"/>
                <a:gd name="connsiteY92" fmla="*/ 234442 h 606722"/>
                <a:gd name="connsiteX93" fmla="*/ 552367 w 607639"/>
                <a:gd name="connsiteY93" fmla="*/ 234442 h 606722"/>
                <a:gd name="connsiteX94" fmla="*/ 552367 w 607639"/>
                <a:gd name="connsiteY94" fmla="*/ 193028 h 606722"/>
                <a:gd name="connsiteX95" fmla="*/ 552367 w 607639"/>
                <a:gd name="connsiteY95" fmla="*/ 175076 h 606722"/>
                <a:gd name="connsiteX96" fmla="*/ 303775 w 607639"/>
                <a:gd name="connsiteY96" fmla="*/ 84072 h 606722"/>
                <a:gd name="connsiteX97" fmla="*/ 55272 w 607639"/>
                <a:gd name="connsiteY97" fmla="*/ 175076 h 606722"/>
                <a:gd name="connsiteX98" fmla="*/ 55272 w 607639"/>
                <a:gd name="connsiteY98" fmla="*/ 179253 h 606722"/>
                <a:gd name="connsiteX99" fmla="*/ 510979 w 607639"/>
                <a:gd name="connsiteY99" fmla="*/ 179253 h 606722"/>
                <a:gd name="connsiteX100" fmla="*/ 524775 w 607639"/>
                <a:gd name="connsiteY100" fmla="*/ 193028 h 606722"/>
                <a:gd name="connsiteX101" fmla="*/ 510979 w 607639"/>
                <a:gd name="connsiteY101" fmla="*/ 206803 h 606722"/>
                <a:gd name="connsiteX102" fmla="*/ 41387 w 607639"/>
                <a:gd name="connsiteY102" fmla="*/ 206803 h 606722"/>
                <a:gd name="connsiteX103" fmla="*/ 27592 w 607639"/>
                <a:gd name="connsiteY103" fmla="*/ 193028 h 606722"/>
                <a:gd name="connsiteX104" fmla="*/ 27592 w 607639"/>
                <a:gd name="connsiteY104" fmla="*/ 165478 h 606722"/>
                <a:gd name="connsiteX105" fmla="*/ 37293 w 607639"/>
                <a:gd name="connsiteY105" fmla="*/ 153036 h 606722"/>
                <a:gd name="connsiteX106" fmla="*/ 136712 w 607639"/>
                <a:gd name="connsiteY106" fmla="*/ 115799 h 606722"/>
                <a:gd name="connsiteX107" fmla="*/ 303775 w 607639"/>
                <a:gd name="connsiteY107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607639" h="606722">
                  <a:moveTo>
                    <a:pt x="497095" y="261992"/>
                  </a:moveTo>
                  <a:lnTo>
                    <a:pt x="497095" y="468794"/>
                  </a:lnTo>
                  <a:lnTo>
                    <a:pt x="524775" y="468794"/>
                  </a:lnTo>
                  <a:lnTo>
                    <a:pt x="524775" y="261992"/>
                  </a:lnTo>
                  <a:close/>
                  <a:moveTo>
                    <a:pt x="414320" y="261992"/>
                  </a:moveTo>
                  <a:lnTo>
                    <a:pt x="414320" y="468794"/>
                  </a:lnTo>
                  <a:lnTo>
                    <a:pt x="469503" y="468794"/>
                  </a:lnTo>
                  <a:lnTo>
                    <a:pt x="469503" y="261992"/>
                  </a:lnTo>
                  <a:close/>
                  <a:moveTo>
                    <a:pt x="359047" y="261992"/>
                  </a:moveTo>
                  <a:lnTo>
                    <a:pt x="359047" y="468794"/>
                  </a:lnTo>
                  <a:lnTo>
                    <a:pt x="386639" y="468794"/>
                  </a:lnTo>
                  <a:lnTo>
                    <a:pt x="386639" y="261992"/>
                  </a:lnTo>
                  <a:close/>
                  <a:moveTo>
                    <a:pt x="276183" y="261992"/>
                  </a:moveTo>
                  <a:lnTo>
                    <a:pt x="276183" y="468794"/>
                  </a:lnTo>
                  <a:lnTo>
                    <a:pt x="331456" y="468794"/>
                  </a:lnTo>
                  <a:lnTo>
                    <a:pt x="331456" y="261992"/>
                  </a:lnTo>
                  <a:close/>
                  <a:moveTo>
                    <a:pt x="220911" y="261992"/>
                  </a:moveTo>
                  <a:lnTo>
                    <a:pt x="220911" y="468794"/>
                  </a:lnTo>
                  <a:lnTo>
                    <a:pt x="248592" y="468794"/>
                  </a:lnTo>
                  <a:lnTo>
                    <a:pt x="248592" y="261992"/>
                  </a:lnTo>
                  <a:close/>
                  <a:moveTo>
                    <a:pt x="138136" y="261992"/>
                  </a:moveTo>
                  <a:lnTo>
                    <a:pt x="138136" y="468794"/>
                  </a:lnTo>
                  <a:lnTo>
                    <a:pt x="193319" y="468794"/>
                  </a:lnTo>
                  <a:lnTo>
                    <a:pt x="193319" y="261992"/>
                  </a:lnTo>
                  <a:close/>
                  <a:moveTo>
                    <a:pt x="82864" y="261992"/>
                  </a:moveTo>
                  <a:lnTo>
                    <a:pt x="82864" y="468794"/>
                  </a:lnTo>
                  <a:lnTo>
                    <a:pt x="110455" y="468794"/>
                  </a:lnTo>
                  <a:lnTo>
                    <a:pt x="110455" y="261992"/>
                  </a:lnTo>
                  <a:close/>
                  <a:moveTo>
                    <a:pt x="303820" y="110294"/>
                  </a:moveTo>
                  <a:cubicBezTo>
                    <a:pt x="319078" y="110294"/>
                    <a:pt x="331447" y="122647"/>
                    <a:pt x="331447" y="137885"/>
                  </a:cubicBezTo>
                  <a:cubicBezTo>
                    <a:pt x="331447" y="153123"/>
                    <a:pt x="319078" y="165476"/>
                    <a:pt x="303820" y="165476"/>
                  </a:cubicBezTo>
                  <a:cubicBezTo>
                    <a:pt x="288562" y="165476"/>
                    <a:pt x="276193" y="153123"/>
                    <a:pt x="276193" y="137885"/>
                  </a:cubicBezTo>
                  <a:cubicBezTo>
                    <a:pt x="276193" y="122647"/>
                    <a:pt x="288562" y="110294"/>
                    <a:pt x="303820" y="110294"/>
                  </a:cubicBezTo>
                  <a:close/>
                  <a:moveTo>
                    <a:pt x="303775" y="27550"/>
                  </a:moveTo>
                  <a:cubicBezTo>
                    <a:pt x="248592" y="27550"/>
                    <a:pt x="198838" y="57944"/>
                    <a:pt x="174005" y="103446"/>
                  </a:cubicBezTo>
                  <a:lnTo>
                    <a:pt x="299681" y="56522"/>
                  </a:lnTo>
                  <a:cubicBezTo>
                    <a:pt x="302440" y="55189"/>
                    <a:pt x="305199" y="55189"/>
                    <a:pt x="309293" y="55189"/>
                  </a:cubicBezTo>
                  <a:lnTo>
                    <a:pt x="434969" y="102024"/>
                  </a:lnTo>
                  <a:cubicBezTo>
                    <a:pt x="408712" y="57944"/>
                    <a:pt x="359047" y="27550"/>
                    <a:pt x="303775" y="27550"/>
                  </a:cubicBezTo>
                  <a:close/>
                  <a:moveTo>
                    <a:pt x="303775" y="0"/>
                  </a:moveTo>
                  <a:cubicBezTo>
                    <a:pt x="379786" y="0"/>
                    <a:pt x="446006" y="48257"/>
                    <a:pt x="470927" y="115799"/>
                  </a:cubicBezTo>
                  <a:lnTo>
                    <a:pt x="570346" y="153036"/>
                  </a:lnTo>
                  <a:cubicBezTo>
                    <a:pt x="575864" y="154458"/>
                    <a:pt x="579958" y="159968"/>
                    <a:pt x="579958" y="165478"/>
                  </a:cubicBezTo>
                  <a:lnTo>
                    <a:pt x="579958" y="193028"/>
                  </a:lnTo>
                  <a:lnTo>
                    <a:pt x="579958" y="248217"/>
                  </a:lnTo>
                  <a:cubicBezTo>
                    <a:pt x="579958" y="256482"/>
                    <a:pt x="574440" y="261992"/>
                    <a:pt x="566163" y="261992"/>
                  </a:cubicBezTo>
                  <a:lnTo>
                    <a:pt x="552367" y="261992"/>
                  </a:lnTo>
                  <a:lnTo>
                    <a:pt x="552367" y="468794"/>
                  </a:lnTo>
                  <a:lnTo>
                    <a:pt x="566163" y="468794"/>
                  </a:lnTo>
                  <a:cubicBezTo>
                    <a:pt x="574440" y="468794"/>
                    <a:pt x="579958" y="474304"/>
                    <a:pt x="579958" y="482569"/>
                  </a:cubicBezTo>
                  <a:cubicBezTo>
                    <a:pt x="579958" y="490834"/>
                    <a:pt x="574440" y="496344"/>
                    <a:pt x="566163" y="496344"/>
                  </a:cubicBezTo>
                  <a:lnTo>
                    <a:pt x="538571" y="496344"/>
                  </a:lnTo>
                  <a:lnTo>
                    <a:pt x="483299" y="496344"/>
                  </a:lnTo>
                  <a:lnTo>
                    <a:pt x="400435" y="496344"/>
                  </a:lnTo>
                  <a:lnTo>
                    <a:pt x="345252" y="496344"/>
                  </a:lnTo>
                  <a:lnTo>
                    <a:pt x="262387" y="496344"/>
                  </a:lnTo>
                  <a:lnTo>
                    <a:pt x="207115" y="496344"/>
                  </a:lnTo>
                  <a:lnTo>
                    <a:pt x="124251" y="496344"/>
                  </a:lnTo>
                  <a:lnTo>
                    <a:pt x="69068" y="496344"/>
                  </a:lnTo>
                  <a:lnTo>
                    <a:pt x="55272" y="496344"/>
                  </a:lnTo>
                  <a:lnTo>
                    <a:pt x="55272" y="537758"/>
                  </a:lnTo>
                  <a:cubicBezTo>
                    <a:pt x="55272" y="546023"/>
                    <a:pt x="49754" y="551533"/>
                    <a:pt x="41387" y="551533"/>
                  </a:cubicBezTo>
                  <a:lnTo>
                    <a:pt x="27592" y="551533"/>
                  </a:lnTo>
                  <a:lnTo>
                    <a:pt x="27592" y="579083"/>
                  </a:lnTo>
                  <a:lnTo>
                    <a:pt x="579958" y="579083"/>
                  </a:lnTo>
                  <a:lnTo>
                    <a:pt x="579958" y="551533"/>
                  </a:lnTo>
                  <a:lnTo>
                    <a:pt x="96660" y="551533"/>
                  </a:lnTo>
                  <a:cubicBezTo>
                    <a:pt x="88382" y="551533"/>
                    <a:pt x="82864" y="546023"/>
                    <a:pt x="82864" y="537758"/>
                  </a:cubicBezTo>
                  <a:cubicBezTo>
                    <a:pt x="82864" y="529493"/>
                    <a:pt x="88382" y="523983"/>
                    <a:pt x="96660" y="523983"/>
                  </a:cubicBezTo>
                  <a:lnTo>
                    <a:pt x="593843" y="523983"/>
                  </a:lnTo>
                  <a:cubicBezTo>
                    <a:pt x="602121" y="523983"/>
                    <a:pt x="607639" y="529493"/>
                    <a:pt x="607639" y="537758"/>
                  </a:cubicBezTo>
                  <a:lnTo>
                    <a:pt x="607639" y="592947"/>
                  </a:lnTo>
                  <a:cubicBezTo>
                    <a:pt x="607639" y="601212"/>
                    <a:pt x="602121" y="606722"/>
                    <a:pt x="593843" y="606722"/>
                  </a:cubicBezTo>
                  <a:lnTo>
                    <a:pt x="13796" y="606722"/>
                  </a:lnTo>
                  <a:cubicBezTo>
                    <a:pt x="5518" y="606722"/>
                    <a:pt x="0" y="601212"/>
                    <a:pt x="0" y="592947"/>
                  </a:cubicBezTo>
                  <a:lnTo>
                    <a:pt x="0" y="537758"/>
                  </a:lnTo>
                  <a:cubicBezTo>
                    <a:pt x="0" y="529493"/>
                    <a:pt x="5518" y="523983"/>
                    <a:pt x="13796" y="523983"/>
                  </a:cubicBezTo>
                  <a:lnTo>
                    <a:pt x="27592" y="523983"/>
                  </a:lnTo>
                  <a:lnTo>
                    <a:pt x="27592" y="482569"/>
                  </a:lnTo>
                  <a:cubicBezTo>
                    <a:pt x="27592" y="474304"/>
                    <a:pt x="33110" y="468794"/>
                    <a:pt x="41387" y="468794"/>
                  </a:cubicBezTo>
                  <a:lnTo>
                    <a:pt x="55272" y="468794"/>
                  </a:lnTo>
                  <a:lnTo>
                    <a:pt x="55272" y="261992"/>
                  </a:lnTo>
                  <a:lnTo>
                    <a:pt x="41387" y="261992"/>
                  </a:lnTo>
                  <a:cubicBezTo>
                    <a:pt x="33110" y="261992"/>
                    <a:pt x="27592" y="256482"/>
                    <a:pt x="27592" y="248217"/>
                  </a:cubicBezTo>
                  <a:cubicBezTo>
                    <a:pt x="27592" y="239952"/>
                    <a:pt x="33110" y="234442"/>
                    <a:pt x="41387" y="234442"/>
                  </a:cubicBezTo>
                  <a:lnTo>
                    <a:pt x="69068" y="234442"/>
                  </a:lnTo>
                  <a:lnTo>
                    <a:pt x="124251" y="234442"/>
                  </a:lnTo>
                  <a:lnTo>
                    <a:pt x="207115" y="234442"/>
                  </a:lnTo>
                  <a:lnTo>
                    <a:pt x="262387" y="234442"/>
                  </a:lnTo>
                  <a:lnTo>
                    <a:pt x="345252" y="234442"/>
                  </a:lnTo>
                  <a:lnTo>
                    <a:pt x="400435" y="234442"/>
                  </a:lnTo>
                  <a:lnTo>
                    <a:pt x="483299" y="234442"/>
                  </a:lnTo>
                  <a:lnTo>
                    <a:pt x="538571" y="234442"/>
                  </a:lnTo>
                  <a:lnTo>
                    <a:pt x="552367" y="234442"/>
                  </a:lnTo>
                  <a:lnTo>
                    <a:pt x="552367" y="193028"/>
                  </a:lnTo>
                  <a:lnTo>
                    <a:pt x="552367" y="175076"/>
                  </a:lnTo>
                  <a:lnTo>
                    <a:pt x="303775" y="84072"/>
                  </a:lnTo>
                  <a:lnTo>
                    <a:pt x="55272" y="175076"/>
                  </a:lnTo>
                  <a:lnTo>
                    <a:pt x="55272" y="179253"/>
                  </a:lnTo>
                  <a:lnTo>
                    <a:pt x="510979" y="179253"/>
                  </a:lnTo>
                  <a:cubicBezTo>
                    <a:pt x="519257" y="179253"/>
                    <a:pt x="524775" y="184763"/>
                    <a:pt x="524775" y="193028"/>
                  </a:cubicBezTo>
                  <a:cubicBezTo>
                    <a:pt x="524775" y="201293"/>
                    <a:pt x="519257" y="206803"/>
                    <a:pt x="510979" y="206803"/>
                  </a:cubicBezTo>
                  <a:lnTo>
                    <a:pt x="41387" y="206803"/>
                  </a:lnTo>
                  <a:cubicBezTo>
                    <a:pt x="33110" y="206803"/>
                    <a:pt x="27592" y="201293"/>
                    <a:pt x="27592" y="193028"/>
                  </a:cubicBezTo>
                  <a:lnTo>
                    <a:pt x="27592" y="165478"/>
                  </a:lnTo>
                  <a:cubicBezTo>
                    <a:pt x="27592" y="159968"/>
                    <a:pt x="31775" y="154458"/>
                    <a:pt x="37293" y="153036"/>
                  </a:cubicBezTo>
                  <a:lnTo>
                    <a:pt x="136712" y="115799"/>
                  </a:lnTo>
                  <a:cubicBezTo>
                    <a:pt x="161545" y="48257"/>
                    <a:pt x="227853" y="0"/>
                    <a:pt x="30377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椭圆 16"/>
            <p:cNvSpPr/>
            <p:nvPr/>
          </p:nvSpPr>
          <p:spPr>
            <a:xfrm>
              <a:off x="6925265" y="2768247"/>
              <a:ext cx="442340" cy="442340"/>
            </a:xfrm>
            <a:prstGeom prst="ellipse">
              <a:avLst/>
            </a:prstGeom>
            <a:solidFill>
              <a:schemeClr val="bg1"/>
            </a:solidFill>
            <a:ln w="28575" cap="flat" cmpd="sng" algn="ctr">
              <a:solidFill>
                <a:schemeClr val="accent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任意多边形: 形状 17"/>
            <p:cNvSpPr>
              <a:spLocks noChangeAspect="1"/>
            </p:cNvSpPr>
            <p:nvPr/>
          </p:nvSpPr>
          <p:spPr bwMode="auto">
            <a:xfrm>
              <a:off x="7027182" y="2853652"/>
              <a:ext cx="238506" cy="238129"/>
            </a:xfrm>
            <a:custGeom>
              <a:avLst/>
              <a:gdLst>
                <a:gd name="connsiteX0" fmla="*/ 325000 h 606722"/>
                <a:gd name="connsiteY0" fmla="*/ 325000 h 606722"/>
                <a:gd name="connsiteX1" fmla="*/ 325000 h 606722"/>
                <a:gd name="connsiteY1" fmla="*/ 325000 h 606722"/>
                <a:gd name="connsiteX2" fmla="*/ 325000 h 606722"/>
                <a:gd name="connsiteY2" fmla="*/ 325000 h 606722"/>
                <a:gd name="connsiteX3" fmla="*/ 325000 h 606722"/>
                <a:gd name="connsiteY3" fmla="*/ 325000 h 606722"/>
                <a:gd name="connsiteX4" fmla="*/ 325000 h 606722"/>
                <a:gd name="connsiteY4" fmla="*/ 325000 h 606722"/>
                <a:gd name="connsiteX5" fmla="*/ 325000 h 606722"/>
                <a:gd name="connsiteY5" fmla="*/ 325000 h 606722"/>
                <a:gd name="connsiteX6" fmla="*/ 325000 h 606722"/>
                <a:gd name="connsiteY6" fmla="*/ 325000 h 606722"/>
                <a:gd name="connsiteX7" fmla="*/ 325000 h 606722"/>
                <a:gd name="connsiteY7" fmla="*/ 325000 h 606722"/>
                <a:gd name="connsiteX8" fmla="*/ 325000 h 606722"/>
                <a:gd name="connsiteY8" fmla="*/ 325000 h 606722"/>
                <a:gd name="connsiteX9" fmla="*/ 325000 h 606722"/>
                <a:gd name="connsiteY9" fmla="*/ 325000 h 606722"/>
                <a:gd name="connsiteX10" fmla="*/ 325000 h 606722"/>
                <a:gd name="connsiteY10" fmla="*/ 325000 h 606722"/>
                <a:gd name="connsiteX11" fmla="*/ 325000 h 606722"/>
                <a:gd name="connsiteY11" fmla="*/ 325000 h 606722"/>
                <a:gd name="connsiteX12" fmla="*/ 325000 h 606722"/>
                <a:gd name="connsiteY12" fmla="*/ 325000 h 606722"/>
                <a:gd name="connsiteX13" fmla="*/ 325000 h 606722"/>
                <a:gd name="connsiteY13" fmla="*/ 325000 h 606722"/>
                <a:gd name="connsiteX14" fmla="*/ 325000 h 606722"/>
                <a:gd name="connsiteY14" fmla="*/ 325000 h 606722"/>
                <a:gd name="connsiteX15" fmla="*/ 325000 h 606722"/>
                <a:gd name="connsiteY15" fmla="*/ 325000 h 606722"/>
                <a:gd name="connsiteX16" fmla="*/ 325000 h 606722"/>
                <a:gd name="connsiteY16" fmla="*/ 325000 h 606722"/>
                <a:gd name="connsiteX17" fmla="*/ 325000 h 606722"/>
                <a:gd name="connsiteY17" fmla="*/ 325000 h 606722"/>
                <a:gd name="connsiteX18" fmla="*/ 325000 h 606722"/>
                <a:gd name="connsiteY18" fmla="*/ 325000 h 606722"/>
                <a:gd name="connsiteX19" fmla="*/ 325000 h 606722"/>
                <a:gd name="connsiteY19" fmla="*/ 325000 h 606722"/>
                <a:gd name="connsiteX20" fmla="*/ 325000 h 606722"/>
                <a:gd name="connsiteY20" fmla="*/ 325000 h 606722"/>
                <a:gd name="connsiteX21" fmla="*/ 325000 h 606722"/>
                <a:gd name="connsiteY21" fmla="*/ 325000 h 606722"/>
                <a:gd name="connsiteX22" fmla="*/ 325000 h 606722"/>
                <a:gd name="connsiteY22" fmla="*/ 325000 h 606722"/>
                <a:gd name="connsiteX23" fmla="*/ 325000 h 606722"/>
                <a:gd name="connsiteY23" fmla="*/ 325000 h 606722"/>
                <a:gd name="connsiteX24" fmla="*/ 325000 h 606722"/>
                <a:gd name="connsiteY24" fmla="*/ 325000 h 606722"/>
                <a:gd name="connsiteX25" fmla="*/ 325000 h 606722"/>
                <a:gd name="connsiteY25" fmla="*/ 325000 h 606722"/>
                <a:gd name="connsiteX26" fmla="*/ 325000 h 606722"/>
                <a:gd name="connsiteY26" fmla="*/ 325000 h 606722"/>
                <a:gd name="connsiteX27" fmla="*/ 325000 h 606722"/>
                <a:gd name="connsiteY27" fmla="*/ 325000 h 606722"/>
                <a:gd name="connsiteX28" fmla="*/ 325000 h 606722"/>
                <a:gd name="connsiteY28" fmla="*/ 325000 h 606722"/>
                <a:gd name="connsiteX29" fmla="*/ 325000 h 606722"/>
                <a:gd name="connsiteY29" fmla="*/ 325000 h 606722"/>
                <a:gd name="connsiteX30" fmla="*/ 325000 h 606722"/>
                <a:gd name="connsiteY30" fmla="*/ 325000 h 606722"/>
                <a:gd name="connsiteX31" fmla="*/ 325000 h 606722"/>
                <a:gd name="connsiteY31" fmla="*/ 325000 h 606722"/>
                <a:gd name="connsiteX32" fmla="*/ 325000 h 606722"/>
                <a:gd name="connsiteY32" fmla="*/ 325000 h 606722"/>
                <a:gd name="connsiteX33" fmla="*/ 325000 h 606722"/>
                <a:gd name="connsiteY33" fmla="*/ 325000 h 606722"/>
                <a:gd name="connsiteX34" fmla="*/ 325000 h 606722"/>
                <a:gd name="connsiteY34" fmla="*/ 325000 h 606722"/>
                <a:gd name="connsiteX35" fmla="*/ 325000 h 606722"/>
                <a:gd name="connsiteY35" fmla="*/ 325000 h 606722"/>
                <a:gd name="connsiteX36" fmla="*/ 325000 h 606722"/>
                <a:gd name="connsiteY36" fmla="*/ 325000 h 606722"/>
                <a:gd name="connsiteX37" fmla="*/ 325000 h 606722"/>
                <a:gd name="connsiteY37" fmla="*/ 325000 h 606722"/>
                <a:gd name="connsiteX38" fmla="*/ 325000 h 606722"/>
                <a:gd name="connsiteY38" fmla="*/ 325000 h 606722"/>
                <a:gd name="connsiteX39" fmla="*/ 325000 h 606722"/>
                <a:gd name="connsiteY39" fmla="*/ 32500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81459" h="580542">
                  <a:moveTo>
                    <a:pt x="213875" y="146706"/>
                  </a:moveTo>
                  <a:cubicBezTo>
                    <a:pt x="227226" y="146706"/>
                    <a:pt x="238084" y="157547"/>
                    <a:pt x="238084" y="171055"/>
                  </a:cubicBezTo>
                  <a:cubicBezTo>
                    <a:pt x="238084" y="184562"/>
                    <a:pt x="227226" y="195493"/>
                    <a:pt x="213875" y="195493"/>
                  </a:cubicBezTo>
                  <a:cubicBezTo>
                    <a:pt x="161630" y="195493"/>
                    <a:pt x="118998" y="238236"/>
                    <a:pt x="118998" y="290755"/>
                  </a:cubicBezTo>
                  <a:cubicBezTo>
                    <a:pt x="118998" y="300086"/>
                    <a:pt x="120422" y="309328"/>
                    <a:pt x="123092" y="318214"/>
                  </a:cubicBezTo>
                  <a:cubicBezTo>
                    <a:pt x="126741" y="330300"/>
                    <a:pt x="120422" y="343274"/>
                    <a:pt x="108673" y="347895"/>
                  </a:cubicBezTo>
                  <a:cubicBezTo>
                    <a:pt x="72182" y="362291"/>
                    <a:pt x="48507" y="397126"/>
                    <a:pt x="48507" y="436582"/>
                  </a:cubicBezTo>
                  <a:cubicBezTo>
                    <a:pt x="48507" y="489101"/>
                    <a:pt x="91050" y="531844"/>
                    <a:pt x="143384" y="531844"/>
                  </a:cubicBezTo>
                  <a:lnTo>
                    <a:pt x="438164" y="531844"/>
                  </a:lnTo>
                  <a:cubicBezTo>
                    <a:pt x="490320" y="531844"/>
                    <a:pt x="532952" y="489101"/>
                    <a:pt x="532952" y="436582"/>
                  </a:cubicBezTo>
                  <a:cubicBezTo>
                    <a:pt x="532952" y="408678"/>
                    <a:pt x="520759" y="382108"/>
                    <a:pt x="499398" y="363979"/>
                  </a:cubicBezTo>
                  <a:cubicBezTo>
                    <a:pt x="494147" y="359625"/>
                    <a:pt x="491032" y="353049"/>
                    <a:pt x="490854" y="346207"/>
                  </a:cubicBezTo>
                  <a:cubicBezTo>
                    <a:pt x="489252" y="294399"/>
                    <a:pt x="447598" y="253876"/>
                    <a:pt x="395976" y="253876"/>
                  </a:cubicBezTo>
                  <a:cubicBezTo>
                    <a:pt x="382625" y="253876"/>
                    <a:pt x="371767" y="243035"/>
                    <a:pt x="371767" y="229528"/>
                  </a:cubicBezTo>
                  <a:cubicBezTo>
                    <a:pt x="371767" y="216020"/>
                    <a:pt x="382625" y="205090"/>
                    <a:pt x="395976" y="205090"/>
                  </a:cubicBezTo>
                  <a:cubicBezTo>
                    <a:pt x="433535" y="205090"/>
                    <a:pt x="468959" y="219575"/>
                    <a:pt x="495927" y="245879"/>
                  </a:cubicBezTo>
                  <a:cubicBezTo>
                    <a:pt x="520225" y="269517"/>
                    <a:pt x="535177" y="300441"/>
                    <a:pt x="538648" y="334032"/>
                  </a:cubicBezTo>
                  <a:cubicBezTo>
                    <a:pt x="565972" y="361047"/>
                    <a:pt x="581459" y="397748"/>
                    <a:pt x="581459" y="436582"/>
                  </a:cubicBezTo>
                  <a:cubicBezTo>
                    <a:pt x="581459" y="516026"/>
                    <a:pt x="517199" y="580542"/>
                    <a:pt x="438164" y="580542"/>
                  </a:cubicBezTo>
                  <a:lnTo>
                    <a:pt x="143384" y="580542"/>
                  </a:lnTo>
                  <a:cubicBezTo>
                    <a:pt x="64349" y="580542"/>
                    <a:pt x="0" y="516026"/>
                    <a:pt x="0" y="436582"/>
                  </a:cubicBezTo>
                  <a:cubicBezTo>
                    <a:pt x="0" y="407079"/>
                    <a:pt x="8811" y="378820"/>
                    <a:pt x="25544" y="354471"/>
                  </a:cubicBezTo>
                  <a:cubicBezTo>
                    <a:pt x="37737" y="336698"/>
                    <a:pt x="53669" y="322124"/>
                    <a:pt x="72004" y="311638"/>
                  </a:cubicBezTo>
                  <a:cubicBezTo>
                    <a:pt x="70936" y="304618"/>
                    <a:pt x="70491" y="297598"/>
                    <a:pt x="70491" y="290666"/>
                  </a:cubicBezTo>
                  <a:cubicBezTo>
                    <a:pt x="70491" y="211222"/>
                    <a:pt x="134840" y="146706"/>
                    <a:pt x="213875" y="146706"/>
                  </a:cubicBezTo>
                  <a:close/>
                  <a:moveTo>
                    <a:pt x="301555" y="0"/>
                  </a:moveTo>
                  <a:cubicBezTo>
                    <a:pt x="314815" y="0"/>
                    <a:pt x="325673" y="10930"/>
                    <a:pt x="325673" y="24259"/>
                  </a:cubicBezTo>
                  <a:lnTo>
                    <a:pt x="325673" y="369392"/>
                  </a:lnTo>
                  <a:lnTo>
                    <a:pt x="379960" y="313055"/>
                  </a:lnTo>
                  <a:cubicBezTo>
                    <a:pt x="389215" y="303458"/>
                    <a:pt x="404433" y="303191"/>
                    <a:pt x="414045" y="312522"/>
                  </a:cubicBezTo>
                  <a:cubicBezTo>
                    <a:pt x="423567" y="321763"/>
                    <a:pt x="423745" y="337225"/>
                    <a:pt x="414490" y="346822"/>
                  </a:cubicBezTo>
                  <a:lnTo>
                    <a:pt x="318642" y="446079"/>
                  </a:lnTo>
                  <a:cubicBezTo>
                    <a:pt x="314103" y="450788"/>
                    <a:pt x="307874" y="453454"/>
                    <a:pt x="301288" y="453454"/>
                  </a:cubicBezTo>
                  <a:cubicBezTo>
                    <a:pt x="294791" y="453454"/>
                    <a:pt x="288473" y="450788"/>
                    <a:pt x="284023" y="446079"/>
                  </a:cubicBezTo>
                  <a:lnTo>
                    <a:pt x="188086" y="346822"/>
                  </a:lnTo>
                  <a:cubicBezTo>
                    <a:pt x="178742" y="337225"/>
                    <a:pt x="179009" y="321941"/>
                    <a:pt x="188620" y="312522"/>
                  </a:cubicBezTo>
                  <a:cubicBezTo>
                    <a:pt x="198054" y="303191"/>
                    <a:pt x="213361" y="303458"/>
                    <a:pt x="222617" y="313055"/>
                  </a:cubicBezTo>
                  <a:lnTo>
                    <a:pt x="277437" y="369392"/>
                  </a:lnTo>
                  <a:lnTo>
                    <a:pt x="277437" y="24259"/>
                  </a:lnTo>
                  <a:cubicBezTo>
                    <a:pt x="277437" y="10930"/>
                    <a:pt x="288295" y="0"/>
                    <a:pt x="30155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椭圆 18"/>
            <p:cNvSpPr/>
            <p:nvPr/>
          </p:nvSpPr>
          <p:spPr>
            <a:xfrm>
              <a:off x="7027182" y="3987258"/>
              <a:ext cx="442340" cy="442340"/>
            </a:xfrm>
            <a:prstGeom prst="ellipse">
              <a:avLst/>
            </a:prstGeom>
            <a:solidFill>
              <a:schemeClr val="bg1"/>
            </a:solidFill>
            <a:ln w="28575" cap="flat" cmpd="sng" algn="ctr">
              <a:solidFill>
                <a:schemeClr val="accent5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任意多边形: 形状 19"/>
            <p:cNvSpPr>
              <a:spLocks noChangeAspect="1"/>
            </p:cNvSpPr>
            <p:nvPr/>
          </p:nvSpPr>
          <p:spPr bwMode="auto">
            <a:xfrm>
              <a:off x="7129099" y="4089342"/>
              <a:ext cx="238506" cy="238173"/>
            </a:xfrm>
            <a:custGeom>
              <a:avLst/>
              <a:gdLst>
                <a:gd name="connsiteX0" fmla="*/ 126452 w 606933"/>
                <a:gd name="connsiteY0" fmla="*/ 239923 h 606087"/>
                <a:gd name="connsiteX1" fmla="*/ 191364 w 606933"/>
                <a:gd name="connsiteY1" fmla="*/ 239923 h 606087"/>
                <a:gd name="connsiteX2" fmla="*/ 289791 w 606933"/>
                <a:gd name="connsiteY2" fmla="*/ 336874 h 606087"/>
                <a:gd name="connsiteX3" fmla="*/ 303467 w 606933"/>
                <a:gd name="connsiteY3" fmla="*/ 345627 h 606087"/>
                <a:gd name="connsiteX4" fmla="*/ 317142 w 606933"/>
                <a:gd name="connsiteY4" fmla="*/ 336874 h 606087"/>
                <a:gd name="connsiteX5" fmla="*/ 415569 w 606933"/>
                <a:gd name="connsiteY5" fmla="*/ 239923 h 606087"/>
                <a:gd name="connsiteX6" fmla="*/ 480481 w 606933"/>
                <a:gd name="connsiteY6" fmla="*/ 239923 h 606087"/>
                <a:gd name="connsiteX7" fmla="*/ 480481 w 606933"/>
                <a:gd name="connsiteY7" fmla="*/ 404009 h 606087"/>
                <a:gd name="connsiteX8" fmla="*/ 316083 w 606933"/>
                <a:gd name="connsiteY8" fmla="*/ 404009 h 606087"/>
                <a:gd name="connsiteX9" fmla="*/ 316083 w 606933"/>
                <a:gd name="connsiteY9" fmla="*/ 441905 h 606087"/>
                <a:gd name="connsiteX10" fmla="*/ 568988 w 606933"/>
                <a:gd name="connsiteY10" fmla="*/ 441905 h 606087"/>
                <a:gd name="connsiteX11" fmla="*/ 568988 w 606933"/>
                <a:gd name="connsiteY11" fmla="*/ 505096 h 606087"/>
                <a:gd name="connsiteX12" fmla="*/ 606933 w 606933"/>
                <a:gd name="connsiteY12" fmla="*/ 505096 h 606087"/>
                <a:gd name="connsiteX13" fmla="*/ 606933 w 606933"/>
                <a:gd name="connsiteY13" fmla="*/ 606087 h 606087"/>
                <a:gd name="connsiteX14" fmla="*/ 505714 w 606933"/>
                <a:gd name="connsiteY14" fmla="*/ 606087 h 606087"/>
                <a:gd name="connsiteX15" fmla="*/ 505714 w 606933"/>
                <a:gd name="connsiteY15" fmla="*/ 505096 h 606087"/>
                <a:gd name="connsiteX16" fmla="*/ 543659 w 606933"/>
                <a:gd name="connsiteY16" fmla="*/ 505096 h 606087"/>
                <a:gd name="connsiteX17" fmla="*/ 543659 w 606933"/>
                <a:gd name="connsiteY17" fmla="*/ 467105 h 606087"/>
                <a:gd name="connsiteX18" fmla="*/ 316083 w 606933"/>
                <a:gd name="connsiteY18" fmla="*/ 467105 h 606087"/>
                <a:gd name="connsiteX19" fmla="*/ 316083 w 606933"/>
                <a:gd name="connsiteY19" fmla="*/ 505096 h 606087"/>
                <a:gd name="connsiteX20" fmla="*/ 354028 w 606933"/>
                <a:gd name="connsiteY20" fmla="*/ 505096 h 606087"/>
                <a:gd name="connsiteX21" fmla="*/ 354028 w 606933"/>
                <a:gd name="connsiteY21" fmla="*/ 606087 h 606087"/>
                <a:gd name="connsiteX22" fmla="*/ 252905 w 606933"/>
                <a:gd name="connsiteY22" fmla="*/ 606087 h 606087"/>
                <a:gd name="connsiteX23" fmla="*/ 252905 w 606933"/>
                <a:gd name="connsiteY23" fmla="*/ 505096 h 606087"/>
                <a:gd name="connsiteX24" fmla="*/ 290850 w 606933"/>
                <a:gd name="connsiteY24" fmla="*/ 505096 h 606087"/>
                <a:gd name="connsiteX25" fmla="*/ 290850 w 606933"/>
                <a:gd name="connsiteY25" fmla="*/ 467105 h 606087"/>
                <a:gd name="connsiteX26" fmla="*/ 63274 w 606933"/>
                <a:gd name="connsiteY26" fmla="*/ 467105 h 606087"/>
                <a:gd name="connsiteX27" fmla="*/ 63274 w 606933"/>
                <a:gd name="connsiteY27" fmla="*/ 505096 h 606087"/>
                <a:gd name="connsiteX28" fmla="*/ 101123 w 606933"/>
                <a:gd name="connsiteY28" fmla="*/ 505096 h 606087"/>
                <a:gd name="connsiteX29" fmla="*/ 101123 w 606933"/>
                <a:gd name="connsiteY29" fmla="*/ 606087 h 606087"/>
                <a:gd name="connsiteX30" fmla="*/ 0 w 606933"/>
                <a:gd name="connsiteY30" fmla="*/ 606087 h 606087"/>
                <a:gd name="connsiteX31" fmla="*/ 0 w 606933"/>
                <a:gd name="connsiteY31" fmla="*/ 505096 h 606087"/>
                <a:gd name="connsiteX32" fmla="*/ 37945 w 606933"/>
                <a:gd name="connsiteY32" fmla="*/ 505096 h 606087"/>
                <a:gd name="connsiteX33" fmla="*/ 37945 w 606933"/>
                <a:gd name="connsiteY33" fmla="*/ 441905 h 606087"/>
                <a:gd name="connsiteX34" fmla="*/ 290850 w 606933"/>
                <a:gd name="connsiteY34" fmla="*/ 441905 h 606087"/>
                <a:gd name="connsiteX35" fmla="*/ 290850 w 606933"/>
                <a:gd name="connsiteY35" fmla="*/ 404009 h 606087"/>
                <a:gd name="connsiteX36" fmla="*/ 126452 w 606933"/>
                <a:gd name="connsiteY36" fmla="*/ 404009 h 606087"/>
                <a:gd name="connsiteX37" fmla="*/ 303502 w 606933"/>
                <a:gd name="connsiteY37" fmla="*/ 71264 h 606087"/>
                <a:gd name="connsiteX38" fmla="*/ 250822 w 606933"/>
                <a:gd name="connsiteY38" fmla="*/ 122140 h 606087"/>
                <a:gd name="connsiteX39" fmla="*/ 303502 w 606933"/>
                <a:gd name="connsiteY39" fmla="*/ 173111 h 606087"/>
                <a:gd name="connsiteX40" fmla="*/ 356183 w 606933"/>
                <a:gd name="connsiteY40" fmla="*/ 122140 h 606087"/>
                <a:gd name="connsiteX41" fmla="*/ 303502 w 606933"/>
                <a:gd name="connsiteY41" fmla="*/ 71264 h 606087"/>
                <a:gd name="connsiteX42" fmla="*/ 303502 w 606933"/>
                <a:gd name="connsiteY42" fmla="*/ 0 h 606087"/>
                <a:gd name="connsiteX43" fmla="*/ 429955 w 606933"/>
                <a:gd name="connsiteY43" fmla="*/ 122140 h 606087"/>
                <a:gd name="connsiteX44" fmla="*/ 303502 w 606933"/>
                <a:gd name="connsiteY44" fmla="*/ 315639 h 606087"/>
                <a:gd name="connsiteX45" fmla="*/ 177049 w 606933"/>
                <a:gd name="connsiteY45" fmla="*/ 122140 h 606087"/>
                <a:gd name="connsiteX46" fmla="*/ 303502 w 606933"/>
                <a:gd name="connsiteY46" fmla="*/ 0 h 606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06933" h="606087">
                  <a:moveTo>
                    <a:pt x="126452" y="239923"/>
                  </a:moveTo>
                  <a:lnTo>
                    <a:pt x="191364" y="239923"/>
                  </a:lnTo>
                  <a:cubicBezTo>
                    <a:pt x="230851" y="298209"/>
                    <a:pt x="286131" y="334566"/>
                    <a:pt x="289791" y="336874"/>
                  </a:cubicBezTo>
                  <a:lnTo>
                    <a:pt x="303467" y="345627"/>
                  </a:lnTo>
                  <a:lnTo>
                    <a:pt x="317142" y="336874"/>
                  </a:lnTo>
                  <a:cubicBezTo>
                    <a:pt x="320802" y="334566"/>
                    <a:pt x="376083" y="298209"/>
                    <a:pt x="415569" y="239923"/>
                  </a:cubicBezTo>
                  <a:lnTo>
                    <a:pt x="480481" y="239923"/>
                  </a:lnTo>
                  <a:lnTo>
                    <a:pt x="480481" y="404009"/>
                  </a:lnTo>
                  <a:lnTo>
                    <a:pt x="316083" y="404009"/>
                  </a:lnTo>
                  <a:lnTo>
                    <a:pt x="316083" y="441905"/>
                  </a:lnTo>
                  <a:lnTo>
                    <a:pt x="568988" y="441905"/>
                  </a:lnTo>
                  <a:lnTo>
                    <a:pt x="568988" y="505096"/>
                  </a:lnTo>
                  <a:lnTo>
                    <a:pt x="606933" y="505096"/>
                  </a:lnTo>
                  <a:lnTo>
                    <a:pt x="606933" y="606087"/>
                  </a:lnTo>
                  <a:lnTo>
                    <a:pt x="505714" y="606087"/>
                  </a:lnTo>
                  <a:lnTo>
                    <a:pt x="505714" y="505096"/>
                  </a:lnTo>
                  <a:lnTo>
                    <a:pt x="543659" y="505096"/>
                  </a:lnTo>
                  <a:lnTo>
                    <a:pt x="543659" y="467105"/>
                  </a:lnTo>
                  <a:lnTo>
                    <a:pt x="316083" y="467105"/>
                  </a:lnTo>
                  <a:lnTo>
                    <a:pt x="316083" y="505096"/>
                  </a:lnTo>
                  <a:lnTo>
                    <a:pt x="354028" y="505096"/>
                  </a:lnTo>
                  <a:lnTo>
                    <a:pt x="354028" y="606087"/>
                  </a:lnTo>
                  <a:lnTo>
                    <a:pt x="252905" y="606087"/>
                  </a:lnTo>
                  <a:lnTo>
                    <a:pt x="252905" y="505096"/>
                  </a:lnTo>
                  <a:lnTo>
                    <a:pt x="290850" y="505096"/>
                  </a:lnTo>
                  <a:lnTo>
                    <a:pt x="290850" y="467105"/>
                  </a:lnTo>
                  <a:lnTo>
                    <a:pt x="63274" y="467105"/>
                  </a:lnTo>
                  <a:lnTo>
                    <a:pt x="63274" y="505096"/>
                  </a:lnTo>
                  <a:lnTo>
                    <a:pt x="101123" y="505096"/>
                  </a:lnTo>
                  <a:lnTo>
                    <a:pt x="101123" y="606087"/>
                  </a:lnTo>
                  <a:lnTo>
                    <a:pt x="0" y="606087"/>
                  </a:lnTo>
                  <a:lnTo>
                    <a:pt x="0" y="505096"/>
                  </a:lnTo>
                  <a:lnTo>
                    <a:pt x="37945" y="505096"/>
                  </a:lnTo>
                  <a:lnTo>
                    <a:pt x="37945" y="441905"/>
                  </a:lnTo>
                  <a:lnTo>
                    <a:pt x="290850" y="441905"/>
                  </a:lnTo>
                  <a:lnTo>
                    <a:pt x="290850" y="404009"/>
                  </a:lnTo>
                  <a:lnTo>
                    <a:pt x="126452" y="404009"/>
                  </a:lnTo>
                  <a:close/>
                  <a:moveTo>
                    <a:pt x="303502" y="71264"/>
                  </a:moveTo>
                  <a:cubicBezTo>
                    <a:pt x="274417" y="71264"/>
                    <a:pt x="250822" y="94057"/>
                    <a:pt x="250822" y="122140"/>
                  </a:cubicBezTo>
                  <a:cubicBezTo>
                    <a:pt x="250822" y="150318"/>
                    <a:pt x="274417" y="173111"/>
                    <a:pt x="303502" y="173111"/>
                  </a:cubicBezTo>
                  <a:cubicBezTo>
                    <a:pt x="332587" y="173111"/>
                    <a:pt x="356183" y="150318"/>
                    <a:pt x="356183" y="122140"/>
                  </a:cubicBezTo>
                  <a:cubicBezTo>
                    <a:pt x="356183" y="94057"/>
                    <a:pt x="332587" y="71264"/>
                    <a:pt x="303502" y="71264"/>
                  </a:cubicBezTo>
                  <a:close/>
                  <a:moveTo>
                    <a:pt x="303502" y="0"/>
                  </a:moveTo>
                  <a:cubicBezTo>
                    <a:pt x="373326" y="0"/>
                    <a:pt x="429955" y="54723"/>
                    <a:pt x="429955" y="122140"/>
                  </a:cubicBezTo>
                  <a:cubicBezTo>
                    <a:pt x="429955" y="234181"/>
                    <a:pt x="303502" y="315639"/>
                    <a:pt x="303502" y="315639"/>
                  </a:cubicBezTo>
                  <a:cubicBezTo>
                    <a:pt x="303502" y="315639"/>
                    <a:pt x="177049" y="234181"/>
                    <a:pt x="177049" y="122140"/>
                  </a:cubicBezTo>
                  <a:cubicBezTo>
                    <a:pt x="177049" y="54723"/>
                    <a:pt x="233679" y="0"/>
                    <a:pt x="3035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椭圆 20"/>
            <p:cNvSpPr/>
            <p:nvPr/>
          </p:nvSpPr>
          <p:spPr>
            <a:xfrm>
              <a:off x="5865702" y="4608376"/>
              <a:ext cx="442340" cy="442340"/>
            </a:xfrm>
            <a:prstGeom prst="ellipse">
              <a:avLst/>
            </a:prstGeom>
            <a:solidFill>
              <a:schemeClr val="bg1"/>
            </a:solidFill>
            <a:ln w="28575" cap="flat" cmpd="sng" algn="ctr">
              <a:solidFill>
                <a:schemeClr val="accent6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任意多边形: 形状 21"/>
            <p:cNvSpPr>
              <a:spLocks noChangeAspect="1"/>
            </p:cNvSpPr>
            <p:nvPr/>
          </p:nvSpPr>
          <p:spPr bwMode="auto">
            <a:xfrm>
              <a:off x="5981693" y="4710293"/>
              <a:ext cx="210358" cy="238506"/>
            </a:xfrm>
            <a:custGeom>
              <a:avLst/>
              <a:gdLst>
                <a:gd name="T0" fmla="*/ 2125 w 2288"/>
                <a:gd name="T1" fmla="*/ 924 h 2598"/>
                <a:gd name="T2" fmla="*/ 1863 w 2288"/>
                <a:gd name="T3" fmla="*/ 1258 h 2598"/>
                <a:gd name="T4" fmla="*/ 1848 w 2288"/>
                <a:gd name="T5" fmla="*/ 1586 h 2598"/>
                <a:gd name="T6" fmla="*/ 1899 w 2288"/>
                <a:gd name="T7" fmla="*/ 1716 h 2598"/>
                <a:gd name="T8" fmla="*/ 1211 w 2288"/>
                <a:gd name="T9" fmla="*/ 2079 h 2598"/>
                <a:gd name="T10" fmla="*/ 1176 w 2288"/>
                <a:gd name="T11" fmla="*/ 2038 h 2598"/>
                <a:gd name="T12" fmla="*/ 1200 w 2288"/>
                <a:gd name="T13" fmla="*/ 965 h 2598"/>
                <a:gd name="T14" fmla="*/ 1409 w 2288"/>
                <a:gd name="T15" fmla="*/ 1012 h 2598"/>
                <a:gd name="T16" fmla="*/ 1522 w 2288"/>
                <a:gd name="T17" fmla="*/ 978 h 2598"/>
                <a:gd name="T18" fmla="*/ 1526 w 2288"/>
                <a:gd name="T19" fmla="*/ 847 h 2598"/>
                <a:gd name="T20" fmla="*/ 1387 w 2288"/>
                <a:gd name="T21" fmla="*/ 828 h 2598"/>
                <a:gd name="T22" fmla="*/ 1193 w 2288"/>
                <a:gd name="T23" fmla="*/ 584 h 2598"/>
                <a:gd name="T24" fmla="*/ 1375 w 2288"/>
                <a:gd name="T25" fmla="*/ 124 h 2598"/>
                <a:gd name="T26" fmla="*/ 1109 w 2288"/>
                <a:gd name="T27" fmla="*/ 37 h 2598"/>
                <a:gd name="T28" fmla="*/ 1013 w 2288"/>
                <a:gd name="T29" fmla="*/ 570 h 2598"/>
                <a:gd name="T30" fmla="*/ 1056 w 2288"/>
                <a:gd name="T31" fmla="*/ 808 h 2598"/>
                <a:gd name="T32" fmla="*/ 891 w 2288"/>
                <a:gd name="T33" fmla="*/ 784 h 2598"/>
                <a:gd name="T34" fmla="*/ 748 w 2288"/>
                <a:gd name="T35" fmla="*/ 921 h 2598"/>
                <a:gd name="T36" fmla="*/ 899 w 2288"/>
                <a:gd name="T37" fmla="*/ 946 h 2598"/>
                <a:gd name="T38" fmla="*/ 1024 w 2288"/>
                <a:gd name="T39" fmla="*/ 1479 h 2598"/>
                <a:gd name="T40" fmla="*/ 1022 w 2288"/>
                <a:gd name="T41" fmla="*/ 2081 h 2598"/>
                <a:gd name="T42" fmla="*/ 434 w 2288"/>
                <a:gd name="T43" fmla="*/ 1569 h 2598"/>
                <a:gd name="T44" fmla="*/ 395 w 2288"/>
                <a:gd name="T45" fmla="*/ 1470 h 2598"/>
                <a:gd name="T46" fmla="*/ 88 w 2288"/>
                <a:gd name="T47" fmla="*/ 1148 h 2598"/>
                <a:gd name="T48" fmla="*/ 101 w 2288"/>
                <a:gd name="T49" fmla="*/ 1658 h 2598"/>
                <a:gd name="T50" fmla="*/ 906 w 2288"/>
                <a:gd name="T51" fmla="*/ 2228 h 2598"/>
                <a:gd name="T52" fmla="*/ 1177 w 2288"/>
                <a:gd name="T53" fmla="*/ 2500 h 2598"/>
                <a:gd name="T54" fmla="*/ 1223 w 2288"/>
                <a:gd name="T55" fmla="*/ 2405 h 2598"/>
                <a:gd name="T56" fmla="*/ 1273 w 2288"/>
                <a:gd name="T57" fmla="*/ 2328 h 2598"/>
                <a:gd name="T58" fmla="*/ 1280 w 2288"/>
                <a:gd name="T59" fmla="*/ 2234 h 2598"/>
                <a:gd name="T60" fmla="*/ 2094 w 2288"/>
                <a:gd name="T61" fmla="*/ 1624 h 2598"/>
                <a:gd name="T62" fmla="*/ 2274 w 2288"/>
                <a:gd name="T63" fmla="*/ 1517 h 2598"/>
                <a:gd name="T64" fmla="*/ 1065 w 2288"/>
                <a:gd name="T65" fmla="*/ 420 h 2598"/>
                <a:gd name="T66" fmla="*/ 1131 w 2288"/>
                <a:gd name="T67" fmla="*/ 148 h 2598"/>
                <a:gd name="T68" fmla="*/ 1165 w 2288"/>
                <a:gd name="T69" fmla="*/ 430 h 2598"/>
                <a:gd name="T70" fmla="*/ 1065 w 2288"/>
                <a:gd name="T71" fmla="*/ 420 h 2598"/>
                <a:gd name="T72" fmla="*/ 1040 w 2288"/>
                <a:gd name="T73" fmla="*/ 2287 h 2598"/>
                <a:gd name="T74" fmla="*/ 1032 w 2288"/>
                <a:gd name="T75" fmla="*/ 2241 h 2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88" h="2598">
                  <a:moveTo>
                    <a:pt x="2281" y="1465"/>
                  </a:moveTo>
                  <a:cubicBezTo>
                    <a:pt x="2220" y="1286"/>
                    <a:pt x="2159" y="1111"/>
                    <a:pt x="2125" y="924"/>
                  </a:cubicBezTo>
                  <a:cubicBezTo>
                    <a:pt x="2112" y="850"/>
                    <a:pt x="2015" y="868"/>
                    <a:pt x="1992" y="924"/>
                  </a:cubicBezTo>
                  <a:cubicBezTo>
                    <a:pt x="1948" y="1035"/>
                    <a:pt x="1904" y="1146"/>
                    <a:pt x="1863" y="1258"/>
                  </a:cubicBezTo>
                  <a:cubicBezTo>
                    <a:pt x="1840" y="1319"/>
                    <a:pt x="1790" y="1411"/>
                    <a:pt x="1809" y="1480"/>
                  </a:cubicBezTo>
                  <a:cubicBezTo>
                    <a:pt x="1783" y="1516"/>
                    <a:pt x="1783" y="1565"/>
                    <a:pt x="1848" y="1586"/>
                  </a:cubicBezTo>
                  <a:cubicBezTo>
                    <a:pt x="1878" y="1596"/>
                    <a:pt x="1908" y="1602"/>
                    <a:pt x="1938" y="1607"/>
                  </a:cubicBezTo>
                  <a:cubicBezTo>
                    <a:pt x="1927" y="1644"/>
                    <a:pt x="1916" y="1681"/>
                    <a:pt x="1899" y="1716"/>
                  </a:cubicBezTo>
                  <a:cubicBezTo>
                    <a:pt x="1861" y="1789"/>
                    <a:pt x="1799" y="1850"/>
                    <a:pt x="1734" y="1899"/>
                  </a:cubicBezTo>
                  <a:cubicBezTo>
                    <a:pt x="1586" y="2012"/>
                    <a:pt x="1393" y="2062"/>
                    <a:pt x="1211" y="2079"/>
                  </a:cubicBezTo>
                  <a:cubicBezTo>
                    <a:pt x="1201" y="2080"/>
                    <a:pt x="1190" y="2080"/>
                    <a:pt x="1180" y="2081"/>
                  </a:cubicBezTo>
                  <a:cubicBezTo>
                    <a:pt x="1178" y="2066"/>
                    <a:pt x="1177" y="2052"/>
                    <a:pt x="1176" y="2038"/>
                  </a:cubicBezTo>
                  <a:cubicBezTo>
                    <a:pt x="1167" y="1852"/>
                    <a:pt x="1173" y="1665"/>
                    <a:pt x="1178" y="1479"/>
                  </a:cubicBezTo>
                  <a:cubicBezTo>
                    <a:pt x="1183" y="1309"/>
                    <a:pt x="1195" y="1137"/>
                    <a:pt x="1200" y="965"/>
                  </a:cubicBezTo>
                  <a:cubicBezTo>
                    <a:pt x="1262" y="972"/>
                    <a:pt x="1326" y="981"/>
                    <a:pt x="1388" y="979"/>
                  </a:cubicBezTo>
                  <a:cubicBezTo>
                    <a:pt x="1391" y="992"/>
                    <a:pt x="1399" y="1003"/>
                    <a:pt x="1409" y="1012"/>
                  </a:cubicBezTo>
                  <a:cubicBezTo>
                    <a:pt x="1434" y="1041"/>
                    <a:pt x="1476" y="1041"/>
                    <a:pt x="1501" y="1012"/>
                  </a:cubicBezTo>
                  <a:cubicBezTo>
                    <a:pt x="1511" y="1003"/>
                    <a:pt x="1519" y="991"/>
                    <a:pt x="1522" y="978"/>
                  </a:cubicBezTo>
                  <a:cubicBezTo>
                    <a:pt x="1528" y="956"/>
                    <a:pt x="1526" y="931"/>
                    <a:pt x="1526" y="908"/>
                  </a:cubicBezTo>
                  <a:lnTo>
                    <a:pt x="1526" y="847"/>
                  </a:lnTo>
                  <a:cubicBezTo>
                    <a:pt x="1526" y="809"/>
                    <a:pt x="1493" y="776"/>
                    <a:pt x="1455" y="776"/>
                  </a:cubicBezTo>
                  <a:cubicBezTo>
                    <a:pt x="1423" y="776"/>
                    <a:pt x="1395" y="799"/>
                    <a:pt x="1387" y="828"/>
                  </a:cubicBezTo>
                  <a:cubicBezTo>
                    <a:pt x="1327" y="813"/>
                    <a:pt x="1264" y="812"/>
                    <a:pt x="1202" y="810"/>
                  </a:cubicBezTo>
                  <a:cubicBezTo>
                    <a:pt x="1202" y="735"/>
                    <a:pt x="1199" y="659"/>
                    <a:pt x="1193" y="584"/>
                  </a:cubicBezTo>
                  <a:cubicBezTo>
                    <a:pt x="1297" y="558"/>
                    <a:pt x="1391" y="480"/>
                    <a:pt x="1431" y="385"/>
                  </a:cubicBezTo>
                  <a:cubicBezTo>
                    <a:pt x="1470" y="292"/>
                    <a:pt x="1441" y="197"/>
                    <a:pt x="1375" y="124"/>
                  </a:cubicBezTo>
                  <a:cubicBezTo>
                    <a:pt x="1315" y="57"/>
                    <a:pt x="1196" y="0"/>
                    <a:pt x="1109" y="37"/>
                  </a:cubicBezTo>
                  <a:cubicBezTo>
                    <a:pt x="1109" y="37"/>
                    <a:pt x="1109" y="37"/>
                    <a:pt x="1109" y="37"/>
                  </a:cubicBezTo>
                  <a:cubicBezTo>
                    <a:pt x="988" y="48"/>
                    <a:pt x="885" y="127"/>
                    <a:pt x="860" y="255"/>
                  </a:cubicBezTo>
                  <a:cubicBezTo>
                    <a:pt x="837" y="376"/>
                    <a:pt x="900" y="516"/>
                    <a:pt x="1013" y="570"/>
                  </a:cubicBezTo>
                  <a:cubicBezTo>
                    <a:pt x="1033" y="580"/>
                    <a:pt x="1055" y="586"/>
                    <a:pt x="1077" y="590"/>
                  </a:cubicBezTo>
                  <a:cubicBezTo>
                    <a:pt x="1068" y="662"/>
                    <a:pt x="1062" y="735"/>
                    <a:pt x="1056" y="808"/>
                  </a:cubicBezTo>
                  <a:cubicBezTo>
                    <a:pt x="1001" y="808"/>
                    <a:pt x="947" y="810"/>
                    <a:pt x="892" y="813"/>
                  </a:cubicBezTo>
                  <a:cubicBezTo>
                    <a:pt x="892" y="803"/>
                    <a:pt x="891" y="793"/>
                    <a:pt x="891" y="784"/>
                  </a:cubicBezTo>
                  <a:cubicBezTo>
                    <a:pt x="896" y="691"/>
                    <a:pt x="748" y="690"/>
                    <a:pt x="747" y="784"/>
                  </a:cubicBezTo>
                  <a:cubicBezTo>
                    <a:pt x="747" y="829"/>
                    <a:pt x="742" y="876"/>
                    <a:pt x="748" y="921"/>
                  </a:cubicBezTo>
                  <a:cubicBezTo>
                    <a:pt x="756" y="983"/>
                    <a:pt x="811" y="1002"/>
                    <a:pt x="851" y="981"/>
                  </a:cubicBezTo>
                  <a:cubicBezTo>
                    <a:pt x="872" y="980"/>
                    <a:pt x="891" y="967"/>
                    <a:pt x="899" y="946"/>
                  </a:cubicBezTo>
                  <a:cubicBezTo>
                    <a:pt x="948" y="949"/>
                    <a:pt x="998" y="951"/>
                    <a:pt x="1047" y="954"/>
                  </a:cubicBezTo>
                  <a:cubicBezTo>
                    <a:pt x="1037" y="1129"/>
                    <a:pt x="1031" y="1305"/>
                    <a:pt x="1024" y="1479"/>
                  </a:cubicBezTo>
                  <a:cubicBezTo>
                    <a:pt x="1017" y="1665"/>
                    <a:pt x="1014" y="1851"/>
                    <a:pt x="1021" y="2038"/>
                  </a:cubicBezTo>
                  <a:cubicBezTo>
                    <a:pt x="1022" y="2051"/>
                    <a:pt x="1022" y="2066"/>
                    <a:pt x="1022" y="2081"/>
                  </a:cubicBezTo>
                  <a:cubicBezTo>
                    <a:pt x="722" y="2061"/>
                    <a:pt x="421" y="1927"/>
                    <a:pt x="289" y="1649"/>
                  </a:cubicBezTo>
                  <a:cubicBezTo>
                    <a:pt x="342" y="1639"/>
                    <a:pt x="422" y="1633"/>
                    <a:pt x="434" y="1569"/>
                  </a:cubicBezTo>
                  <a:cubicBezTo>
                    <a:pt x="439" y="1539"/>
                    <a:pt x="429" y="1506"/>
                    <a:pt x="402" y="1492"/>
                  </a:cubicBezTo>
                  <a:cubicBezTo>
                    <a:pt x="401" y="1485"/>
                    <a:pt x="399" y="1478"/>
                    <a:pt x="395" y="1470"/>
                  </a:cubicBezTo>
                  <a:cubicBezTo>
                    <a:pt x="338" y="1362"/>
                    <a:pt x="258" y="1263"/>
                    <a:pt x="215" y="1148"/>
                  </a:cubicBezTo>
                  <a:cubicBezTo>
                    <a:pt x="192" y="1085"/>
                    <a:pt x="111" y="1085"/>
                    <a:pt x="88" y="1148"/>
                  </a:cubicBezTo>
                  <a:cubicBezTo>
                    <a:pt x="29" y="1306"/>
                    <a:pt x="0" y="1457"/>
                    <a:pt x="39" y="1624"/>
                  </a:cubicBezTo>
                  <a:cubicBezTo>
                    <a:pt x="45" y="1653"/>
                    <a:pt x="75" y="1663"/>
                    <a:pt x="101" y="1658"/>
                  </a:cubicBezTo>
                  <a:cubicBezTo>
                    <a:pt x="125" y="1661"/>
                    <a:pt x="149" y="1661"/>
                    <a:pt x="172" y="1661"/>
                  </a:cubicBezTo>
                  <a:cubicBezTo>
                    <a:pt x="253" y="2008"/>
                    <a:pt x="572" y="2179"/>
                    <a:pt x="906" y="2228"/>
                  </a:cubicBezTo>
                  <a:cubicBezTo>
                    <a:pt x="931" y="2337"/>
                    <a:pt x="982" y="2443"/>
                    <a:pt x="1043" y="2536"/>
                  </a:cubicBezTo>
                  <a:cubicBezTo>
                    <a:pt x="1083" y="2598"/>
                    <a:pt x="1172" y="2572"/>
                    <a:pt x="1177" y="2500"/>
                  </a:cubicBezTo>
                  <a:cubicBezTo>
                    <a:pt x="1177" y="2509"/>
                    <a:pt x="1185" y="2477"/>
                    <a:pt x="1189" y="2468"/>
                  </a:cubicBezTo>
                  <a:cubicBezTo>
                    <a:pt x="1199" y="2446"/>
                    <a:pt x="1211" y="2426"/>
                    <a:pt x="1223" y="2405"/>
                  </a:cubicBezTo>
                  <a:cubicBezTo>
                    <a:pt x="1234" y="2386"/>
                    <a:pt x="1247" y="2368"/>
                    <a:pt x="1259" y="2349"/>
                  </a:cubicBezTo>
                  <a:cubicBezTo>
                    <a:pt x="1264" y="2342"/>
                    <a:pt x="1268" y="2335"/>
                    <a:pt x="1273" y="2328"/>
                  </a:cubicBezTo>
                  <a:cubicBezTo>
                    <a:pt x="1277" y="2322"/>
                    <a:pt x="1293" y="2305"/>
                    <a:pt x="1277" y="2322"/>
                  </a:cubicBezTo>
                  <a:cubicBezTo>
                    <a:pt x="1304" y="2294"/>
                    <a:pt x="1300" y="2258"/>
                    <a:pt x="1280" y="2234"/>
                  </a:cubicBezTo>
                  <a:cubicBezTo>
                    <a:pt x="1483" y="2210"/>
                    <a:pt x="1683" y="2139"/>
                    <a:pt x="1845" y="2015"/>
                  </a:cubicBezTo>
                  <a:cubicBezTo>
                    <a:pt x="1948" y="1936"/>
                    <a:pt x="2086" y="1773"/>
                    <a:pt x="2094" y="1624"/>
                  </a:cubicBezTo>
                  <a:cubicBezTo>
                    <a:pt x="2146" y="1628"/>
                    <a:pt x="2201" y="1630"/>
                    <a:pt x="2245" y="1609"/>
                  </a:cubicBezTo>
                  <a:cubicBezTo>
                    <a:pt x="2278" y="1594"/>
                    <a:pt x="2287" y="1550"/>
                    <a:pt x="2274" y="1517"/>
                  </a:cubicBezTo>
                  <a:cubicBezTo>
                    <a:pt x="2284" y="1503"/>
                    <a:pt x="2288" y="1485"/>
                    <a:pt x="2281" y="1465"/>
                  </a:cubicBezTo>
                  <a:close/>
                  <a:moveTo>
                    <a:pt x="1065" y="420"/>
                  </a:moveTo>
                  <a:cubicBezTo>
                    <a:pt x="1019" y="392"/>
                    <a:pt x="1002" y="323"/>
                    <a:pt x="1010" y="274"/>
                  </a:cubicBezTo>
                  <a:cubicBezTo>
                    <a:pt x="1021" y="207"/>
                    <a:pt x="1073" y="171"/>
                    <a:pt x="1131" y="148"/>
                  </a:cubicBezTo>
                  <a:cubicBezTo>
                    <a:pt x="1208" y="195"/>
                    <a:pt x="1340" y="234"/>
                    <a:pt x="1280" y="343"/>
                  </a:cubicBezTo>
                  <a:cubicBezTo>
                    <a:pt x="1258" y="383"/>
                    <a:pt x="1213" y="417"/>
                    <a:pt x="1165" y="430"/>
                  </a:cubicBezTo>
                  <a:cubicBezTo>
                    <a:pt x="1148" y="418"/>
                    <a:pt x="1121" y="420"/>
                    <a:pt x="1105" y="434"/>
                  </a:cubicBezTo>
                  <a:cubicBezTo>
                    <a:pt x="1091" y="432"/>
                    <a:pt x="1077" y="428"/>
                    <a:pt x="1065" y="420"/>
                  </a:cubicBezTo>
                  <a:close/>
                  <a:moveTo>
                    <a:pt x="1032" y="2241"/>
                  </a:moveTo>
                  <a:cubicBezTo>
                    <a:pt x="1034" y="2257"/>
                    <a:pt x="1037" y="2272"/>
                    <a:pt x="1040" y="2287"/>
                  </a:cubicBezTo>
                  <a:cubicBezTo>
                    <a:pt x="1029" y="2271"/>
                    <a:pt x="1019" y="2255"/>
                    <a:pt x="1010" y="2239"/>
                  </a:cubicBezTo>
                  <a:cubicBezTo>
                    <a:pt x="1017" y="2240"/>
                    <a:pt x="1025" y="2241"/>
                    <a:pt x="1032" y="224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椭圆 22"/>
            <p:cNvSpPr/>
            <p:nvPr/>
          </p:nvSpPr>
          <p:spPr>
            <a:xfrm>
              <a:off x="5592492" y="3113886"/>
              <a:ext cx="981444" cy="981444"/>
            </a:xfrm>
            <a:prstGeom prst="ellipse">
              <a:avLst/>
            </a:prstGeom>
            <a:solidFill>
              <a:schemeClr val="bg1"/>
            </a:solidFill>
            <a:ln w="63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91440" tIns="45720" rIns="91440" bIns="45720" anchor="ctr" anchorCtr="0" forceAA="0" compatLnSpc="1">
              <a:normAutofit/>
            </a:bodyPr>
            <a:lstStyle/>
            <a:p>
              <a:pPr algn="ctr" defTabSz="914400"/>
              <a:r>
                <a:rPr lang="zh-CN" altLang="en-US" b="1">
                  <a:solidFill>
                    <a:schemeClr val="tx1"/>
                  </a:solidFill>
                </a:rPr>
                <a:t>关键词</a:t>
              </a:r>
              <a:endParaRPr lang="zh-CN" altLang="en-US" b="1" dirty="0">
                <a:solidFill>
                  <a:schemeClr val="tx1"/>
                </a:solidFill>
              </a:endParaRPr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983432" y="2876722"/>
              <a:ext cx="3312368" cy="0"/>
            </a:xfrm>
            <a:prstGeom prst="line">
              <a:avLst/>
            </a:prstGeom>
            <a:ln w="6350" cap="rnd">
              <a:solidFill>
                <a:schemeClr val="bg1">
                  <a:lumMod val="75000"/>
                </a:schemeClr>
              </a:solidFill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983432" y="4327501"/>
              <a:ext cx="3312368" cy="0"/>
            </a:xfrm>
            <a:prstGeom prst="line">
              <a:avLst/>
            </a:prstGeom>
            <a:ln w="6350" cap="rnd">
              <a:solidFill>
                <a:schemeClr val="bg1">
                  <a:lumMod val="75000"/>
                </a:schemeClr>
              </a:solidFill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7896200" y="2876722"/>
              <a:ext cx="3312368" cy="0"/>
            </a:xfrm>
            <a:prstGeom prst="line">
              <a:avLst/>
            </a:prstGeom>
            <a:ln w="6350" cap="rnd">
              <a:solidFill>
                <a:schemeClr val="bg1">
                  <a:lumMod val="75000"/>
                </a:schemeClr>
              </a:solidFill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7896200" y="4327501"/>
              <a:ext cx="3312368" cy="0"/>
            </a:xfrm>
            <a:prstGeom prst="line">
              <a:avLst/>
            </a:prstGeom>
            <a:ln w="6350" cap="rnd">
              <a:solidFill>
                <a:schemeClr val="bg1">
                  <a:lumMod val="75000"/>
                </a:schemeClr>
              </a:solidFill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3" name="Title 1"/>
          <p:cNvSpPr txBox="1"/>
          <p:nvPr/>
        </p:nvSpPr>
        <p:spPr>
          <a:xfrm>
            <a:off x="475338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265" y="228600"/>
            <a:ext cx="8024400" cy="4988570"/>
          </a:xfrm>
          <a:prstGeom prst="rect">
            <a:avLst/>
          </a:prstGeom>
        </p:spPr>
      </p:pic>
      <p:sp>
        <p:nvSpPr>
          <p:cNvPr id="10" name="TextBox 7"/>
          <p:cNvSpPr>
            <a:spLocks noChangeArrowheads="1"/>
          </p:cNvSpPr>
          <p:nvPr/>
        </p:nvSpPr>
        <p:spPr bwMode="auto">
          <a:xfrm>
            <a:off x="1971708" y="3087419"/>
            <a:ext cx="4912552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明年工作计划</a:t>
            </a:r>
          </a:p>
        </p:txBody>
      </p:sp>
      <p:sp>
        <p:nvSpPr>
          <p:cNvPr id="11" name="矩形 10"/>
          <p:cNvSpPr/>
          <p:nvPr/>
        </p:nvSpPr>
        <p:spPr>
          <a:xfrm>
            <a:off x="4003675" y="1981835"/>
            <a:ext cx="1423670" cy="1322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000" spc="300" dirty="0">
                <a:latin typeface="Agency FB" panose="020B0503020202020204" pitchFamily="34" charset="0"/>
                <a:cs typeface="+mn-ea"/>
                <a:sym typeface="+mn-lt"/>
              </a:rPr>
              <a:t>04</a:t>
            </a:r>
            <a:endParaRPr lang="zh-CN" altLang="en-US" sz="8000" spc="300" dirty="0">
              <a:latin typeface="Agency FB" panose="020B0503020202020204" pitchFamily="34" charset="0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peech Bubble: Rectangle with Corners Rounded 1"/>
          <p:cNvSpPr/>
          <p:nvPr/>
        </p:nvSpPr>
        <p:spPr>
          <a:xfrm>
            <a:off x="611560" y="1656186"/>
            <a:ext cx="2304256" cy="1563636"/>
          </a:xfrm>
          <a:prstGeom prst="wedgeRoundRectCallou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bg1"/>
                </a:solidFill>
              </a:rPr>
              <a:t>点击输入替换内容</a:t>
            </a:r>
            <a:endParaRPr lang="en-US" altLang="zh-CN" sz="1200" dirty="0">
              <a:solidFill>
                <a:schemeClr val="bg1"/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bg1"/>
                </a:solidFill>
              </a:rPr>
              <a:t>点击输入替换内容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5" name="Speech Bubble: Rectangle with Corners Rounded 2"/>
          <p:cNvSpPr/>
          <p:nvPr/>
        </p:nvSpPr>
        <p:spPr>
          <a:xfrm>
            <a:off x="3419872" y="1635646"/>
            <a:ext cx="2304256" cy="1563636"/>
          </a:xfrm>
          <a:prstGeom prst="wedgeRoundRectCallou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bg1"/>
                </a:solidFill>
              </a:rPr>
              <a:t>点击输入替换内容</a:t>
            </a:r>
            <a:endParaRPr lang="en-US" altLang="zh-CN" sz="1200" dirty="0">
              <a:solidFill>
                <a:schemeClr val="bg1"/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bg1"/>
                </a:solidFill>
              </a:rPr>
              <a:t>点击输入替换内容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6" name="Speech Bubble: Rectangle with Corners Rounded 3"/>
          <p:cNvSpPr/>
          <p:nvPr/>
        </p:nvSpPr>
        <p:spPr>
          <a:xfrm>
            <a:off x="6228184" y="1635650"/>
            <a:ext cx="2304256" cy="1584007"/>
          </a:xfrm>
          <a:prstGeom prst="wedgeRoundRectCallou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bg1"/>
                </a:solidFill>
              </a:rPr>
              <a:t>点击输入替换内容</a:t>
            </a:r>
            <a:endParaRPr lang="en-US" altLang="zh-CN" sz="1200" dirty="0">
              <a:solidFill>
                <a:schemeClr val="bg1"/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bg1"/>
                </a:solidFill>
              </a:rPr>
              <a:t>点击输入替换内容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2" name="Title 1"/>
          <p:cNvSpPr txBox="1"/>
          <p:nvPr/>
        </p:nvSpPr>
        <p:spPr>
          <a:xfrm>
            <a:off x="475338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5"/>
          <p:cNvGrpSpPr/>
          <p:nvPr/>
        </p:nvGrpSpPr>
        <p:grpSpPr>
          <a:xfrm>
            <a:off x="3090229" y="897564"/>
            <a:ext cx="2936541" cy="3812974"/>
            <a:chOff x="7420876" y="1004048"/>
            <a:chExt cx="3915389" cy="5083966"/>
          </a:xfrm>
        </p:grpSpPr>
        <p:sp>
          <p:nvSpPr>
            <p:cNvPr id="32" name="Freeform: Shape 1"/>
            <p:cNvSpPr/>
            <p:nvPr/>
          </p:nvSpPr>
          <p:spPr bwMode="auto">
            <a:xfrm>
              <a:off x="7589411" y="1004048"/>
              <a:ext cx="3746854" cy="5083966"/>
            </a:xfrm>
            <a:custGeom>
              <a:avLst/>
              <a:gdLst>
                <a:gd name="T0" fmla="*/ 1832 w 1832"/>
                <a:gd name="T1" fmla="*/ 257 h 2595"/>
                <a:gd name="T2" fmla="*/ 1780 w 1832"/>
                <a:gd name="T3" fmla="*/ 201 h 2595"/>
                <a:gd name="T4" fmla="*/ 1699 w 1832"/>
                <a:gd name="T5" fmla="*/ 244 h 2595"/>
                <a:gd name="T6" fmla="*/ 1626 w 1832"/>
                <a:gd name="T7" fmla="*/ 161 h 2595"/>
                <a:gd name="T8" fmla="*/ 1687 w 1832"/>
                <a:gd name="T9" fmla="*/ 74 h 2595"/>
                <a:gd name="T10" fmla="*/ 1745 w 1832"/>
                <a:gd name="T11" fmla="*/ 130 h 2595"/>
                <a:gd name="T12" fmla="*/ 1824 w 1832"/>
                <a:gd name="T13" fmla="*/ 130 h 2595"/>
                <a:gd name="T14" fmla="*/ 1824 w 1832"/>
                <a:gd name="T15" fmla="*/ 5 h 2595"/>
                <a:gd name="T16" fmla="*/ 1755 w 1832"/>
                <a:gd name="T17" fmla="*/ 5 h 2595"/>
                <a:gd name="T18" fmla="*/ 1745 w 1832"/>
                <a:gd name="T19" fmla="*/ 29 h 2595"/>
                <a:gd name="T20" fmla="*/ 1677 w 1832"/>
                <a:gd name="T21" fmla="*/ 0 h 2595"/>
                <a:gd name="T22" fmla="*/ 1523 w 1832"/>
                <a:gd name="T23" fmla="*/ 161 h 2595"/>
                <a:gd name="T24" fmla="*/ 1550 w 1832"/>
                <a:gd name="T25" fmla="*/ 258 h 2595"/>
                <a:gd name="T26" fmla="*/ 1520 w 1832"/>
                <a:gd name="T27" fmla="*/ 258 h 2595"/>
                <a:gd name="T28" fmla="*/ 1517 w 1832"/>
                <a:gd name="T29" fmla="*/ 1611 h 2595"/>
                <a:gd name="T30" fmla="*/ 1075 w 1832"/>
                <a:gd name="T31" fmla="*/ 2038 h 2595"/>
                <a:gd name="T32" fmla="*/ 520 w 1832"/>
                <a:gd name="T33" fmla="*/ 2214 h 2595"/>
                <a:gd name="T34" fmla="*/ 82 w 1832"/>
                <a:gd name="T35" fmla="*/ 1646 h 2595"/>
                <a:gd name="T36" fmla="*/ 242 w 1832"/>
                <a:gd name="T37" fmla="*/ 2250 h 2595"/>
                <a:gd name="T38" fmla="*/ 1293 w 1832"/>
                <a:gd name="T39" fmla="*/ 2392 h 2595"/>
                <a:gd name="T40" fmla="*/ 1832 w 1832"/>
                <a:gd name="T41" fmla="*/ 1505 h 2595"/>
                <a:gd name="T42" fmla="*/ 1832 w 1832"/>
                <a:gd name="T43" fmla="*/ 258 h 2595"/>
                <a:gd name="T44" fmla="*/ 1831 w 1832"/>
                <a:gd name="T45" fmla="*/ 258 h 2595"/>
                <a:gd name="T46" fmla="*/ 1832 w 1832"/>
                <a:gd name="T47" fmla="*/ 257 h 2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32" h="2595">
                  <a:moveTo>
                    <a:pt x="1832" y="257"/>
                  </a:moveTo>
                  <a:cubicBezTo>
                    <a:pt x="1780" y="201"/>
                    <a:pt x="1780" y="201"/>
                    <a:pt x="1780" y="201"/>
                  </a:cubicBezTo>
                  <a:cubicBezTo>
                    <a:pt x="1776" y="205"/>
                    <a:pt x="1735" y="244"/>
                    <a:pt x="1699" y="244"/>
                  </a:cubicBezTo>
                  <a:cubicBezTo>
                    <a:pt x="1657" y="244"/>
                    <a:pt x="1626" y="205"/>
                    <a:pt x="1626" y="161"/>
                  </a:cubicBezTo>
                  <a:cubicBezTo>
                    <a:pt x="1626" y="113"/>
                    <a:pt x="1655" y="74"/>
                    <a:pt x="1687" y="74"/>
                  </a:cubicBezTo>
                  <a:cubicBezTo>
                    <a:pt x="1718" y="74"/>
                    <a:pt x="1744" y="101"/>
                    <a:pt x="1745" y="130"/>
                  </a:cubicBezTo>
                  <a:cubicBezTo>
                    <a:pt x="1824" y="130"/>
                    <a:pt x="1824" y="130"/>
                    <a:pt x="1824" y="130"/>
                  </a:cubicBezTo>
                  <a:cubicBezTo>
                    <a:pt x="1824" y="5"/>
                    <a:pt x="1824" y="5"/>
                    <a:pt x="1824" y="5"/>
                  </a:cubicBezTo>
                  <a:cubicBezTo>
                    <a:pt x="1755" y="5"/>
                    <a:pt x="1755" y="5"/>
                    <a:pt x="1755" y="5"/>
                  </a:cubicBezTo>
                  <a:cubicBezTo>
                    <a:pt x="1745" y="29"/>
                    <a:pt x="1745" y="29"/>
                    <a:pt x="1745" y="29"/>
                  </a:cubicBezTo>
                  <a:cubicBezTo>
                    <a:pt x="1741" y="24"/>
                    <a:pt x="1721" y="0"/>
                    <a:pt x="1677" y="0"/>
                  </a:cubicBezTo>
                  <a:cubicBezTo>
                    <a:pt x="1620" y="0"/>
                    <a:pt x="1523" y="60"/>
                    <a:pt x="1523" y="161"/>
                  </a:cubicBezTo>
                  <a:cubicBezTo>
                    <a:pt x="1523" y="200"/>
                    <a:pt x="1533" y="233"/>
                    <a:pt x="1550" y="258"/>
                  </a:cubicBezTo>
                  <a:cubicBezTo>
                    <a:pt x="1520" y="258"/>
                    <a:pt x="1520" y="258"/>
                    <a:pt x="1520" y="258"/>
                  </a:cubicBezTo>
                  <a:cubicBezTo>
                    <a:pt x="1517" y="1611"/>
                    <a:pt x="1517" y="1611"/>
                    <a:pt x="1517" y="1611"/>
                  </a:cubicBezTo>
                  <a:cubicBezTo>
                    <a:pt x="1075" y="2038"/>
                    <a:pt x="1075" y="2038"/>
                    <a:pt x="1075" y="2038"/>
                  </a:cubicBezTo>
                  <a:cubicBezTo>
                    <a:pt x="520" y="2214"/>
                    <a:pt x="520" y="2214"/>
                    <a:pt x="520" y="2214"/>
                  </a:cubicBezTo>
                  <a:cubicBezTo>
                    <a:pt x="82" y="1646"/>
                    <a:pt x="82" y="1646"/>
                    <a:pt x="82" y="1646"/>
                  </a:cubicBezTo>
                  <a:cubicBezTo>
                    <a:pt x="82" y="1646"/>
                    <a:pt x="0" y="1999"/>
                    <a:pt x="242" y="2250"/>
                  </a:cubicBezTo>
                  <a:cubicBezTo>
                    <a:pt x="484" y="2501"/>
                    <a:pt x="914" y="2595"/>
                    <a:pt x="1293" y="2392"/>
                  </a:cubicBezTo>
                  <a:cubicBezTo>
                    <a:pt x="1671" y="2189"/>
                    <a:pt x="1832" y="1823"/>
                    <a:pt x="1832" y="1505"/>
                  </a:cubicBezTo>
                  <a:cubicBezTo>
                    <a:pt x="1832" y="1187"/>
                    <a:pt x="1832" y="258"/>
                    <a:pt x="1832" y="258"/>
                  </a:cubicBezTo>
                  <a:cubicBezTo>
                    <a:pt x="1831" y="258"/>
                    <a:pt x="1831" y="258"/>
                    <a:pt x="1831" y="258"/>
                  </a:cubicBezTo>
                  <a:cubicBezTo>
                    <a:pt x="1832" y="257"/>
                    <a:pt x="1832" y="257"/>
                    <a:pt x="1832" y="257"/>
                  </a:cubicBezTo>
                </a:path>
              </a:pathLst>
            </a:custGeom>
            <a:solidFill>
              <a:schemeClr val="accent6"/>
            </a:solidFill>
            <a:ln w="38100">
              <a:solidFill>
                <a:schemeClr val="bg1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Freeform: Shape 2"/>
            <p:cNvSpPr/>
            <p:nvPr/>
          </p:nvSpPr>
          <p:spPr bwMode="auto">
            <a:xfrm>
              <a:off x="7420876" y="1871072"/>
              <a:ext cx="3330401" cy="4022710"/>
            </a:xfrm>
            <a:custGeom>
              <a:avLst/>
              <a:gdLst>
                <a:gd name="T0" fmla="*/ 1604 w 1628"/>
                <a:gd name="T1" fmla="*/ 1060 h 2053"/>
                <a:gd name="T2" fmla="*/ 1604 w 1628"/>
                <a:gd name="T3" fmla="*/ 269 h 2053"/>
                <a:gd name="T4" fmla="*/ 1584 w 1628"/>
                <a:gd name="T5" fmla="*/ 261 h 2053"/>
                <a:gd name="T6" fmla="*/ 1596 w 1628"/>
                <a:gd name="T7" fmla="*/ 212 h 2053"/>
                <a:gd name="T8" fmla="*/ 1539 w 1628"/>
                <a:gd name="T9" fmla="*/ 139 h 2053"/>
                <a:gd name="T10" fmla="*/ 1582 w 1628"/>
                <a:gd name="T11" fmla="*/ 73 h 2053"/>
                <a:gd name="T12" fmla="*/ 1475 w 1628"/>
                <a:gd name="T13" fmla="*/ 0 h 2053"/>
                <a:gd name="T14" fmla="*/ 1294 w 1628"/>
                <a:gd name="T15" fmla="*/ 0 h 2053"/>
                <a:gd name="T16" fmla="*/ 1294 w 1628"/>
                <a:gd name="T17" fmla="*/ 55 h 2053"/>
                <a:gd name="T18" fmla="*/ 1319 w 1628"/>
                <a:gd name="T19" fmla="*/ 55 h 2053"/>
                <a:gd name="T20" fmla="*/ 1319 w 1628"/>
                <a:gd name="T21" fmla="*/ 243 h 2053"/>
                <a:gd name="T22" fmla="*/ 1294 w 1628"/>
                <a:gd name="T23" fmla="*/ 243 h 2053"/>
                <a:gd name="T24" fmla="*/ 1294 w 1628"/>
                <a:gd name="T25" fmla="*/ 298 h 2053"/>
                <a:gd name="T26" fmla="*/ 1294 w 1628"/>
                <a:gd name="T27" fmla="*/ 298 h 2053"/>
                <a:gd name="T28" fmla="*/ 1292 w 1628"/>
                <a:gd name="T29" fmla="*/ 753 h 2053"/>
                <a:gd name="T30" fmla="*/ 958 w 1628"/>
                <a:gd name="T31" fmla="*/ 1538 h 2053"/>
                <a:gd name="T32" fmla="*/ 129 w 1628"/>
                <a:gd name="T33" fmla="*/ 1153 h 2053"/>
                <a:gd name="T34" fmla="*/ 509 w 1628"/>
                <a:gd name="T35" fmla="*/ 1888 h 2053"/>
                <a:gd name="T36" fmla="*/ 1604 w 1628"/>
                <a:gd name="T37" fmla="*/ 1060 h 2053"/>
                <a:gd name="T38" fmla="*/ 1406 w 1628"/>
                <a:gd name="T39" fmla="*/ 56 h 2053"/>
                <a:gd name="T40" fmla="*/ 1456 w 1628"/>
                <a:gd name="T41" fmla="*/ 56 h 2053"/>
                <a:gd name="T42" fmla="*/ 1485 w 1628"/>
                <a:gd name="T43" fmla="*/ 88 h 2053"/>
                <a:gd name="T44" fmla="*/ 1455 w 1628"/>
                <a:gd name="T45" fmla="*/ 120 h 2053"/>
                <a:gd name="T46" fmla="*/ 1406 w 1628"/>
                <a:gd name="T47" fmla="*/ 120 h 2053"/>
                <a:gd name="T48" fmla="*/ 1406 w 1628"/>
                <a:gd name="T49" fmla="*/ 56 h 2053"/>
                <a:gd name="T50" fmla="*/ 1406 w 1628"/>
                <a:gd name="T51" fmla="*/ 169 h 2053"/>
                <a:gd name="T52" fmla="*/ 1462 w 1628"/>
                <a:gd name="T53" fmla="*/ 169 h 2053"/>
                <a:gd name="T54" fmla="*/ 1498 w 1628"/>
                <a:gd name="T55" fmla="*/ 206 h 2053"/>
                <a:gd name="T56" fmla="*/ 1463 w 1628"/>
                <a:gd name="T57" fmla="*/ 243 h 2053"/>
                <a:gd name="T58" fmla="*/ 1406 w 1628"/>
                <a:gd name="T59" fmla="*/ 243 h 2053"/>
                <a:gd name="T60" fmla="*/ 1406 w 1628"/>
                <a:gd name="T61" fmla="*/ 169 h 20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628" h="2053">
                  <a:moveTo>
                    <a:pt x="1604" y="1060"/>
                  </a:moveTo>
                  <a:cubicBezTo>
                    <a:pt x="1604" y="269"/>
                    <a:pt x="1604" y="269"/>
                    <a:pt x="1604" y="269"/>
                  </a:cubicBezTo>
                  <a:cubicBezTo>
                    <a:pt x="1584" y="261"/>
                    <a:pt x="1584" y="261"/>
                    <a:pt x="1584" y="261"/>
                  </a:cubicBezTo>
                  <a:cubicBezTo>
                    <a:pt x="1592" y="248"/>
                    <a:pt x="1596" y="232"/>
                    <a:pt x="1596" y="212"/>
                  </a:cubicBezTo>
                  <a:cubicBezTo>
                    <a:pt x="1596" y="170"/>
                    <a:pt x="1570" y="148"/>
                    <a:pt x="1539" y="139"/>
                  </a:cubicBezTo>
                  <a:cubicBezTo>
                    <a:pt x="1572" y="126"/>
                    <a:pt x="1582" y="109"/>
                    <a:pt x="1582" y="73"/>
                  </a:cubicBezTo>
                  <a:cubicBezTo>
                    <a:pt x="1582" y="27"/>
                    <a:pt x="1547" y="0"/>
                    <a:pt x="1475" y="0"/>
                  </a:cubicBezTo>
                  <a:cubicBezTo>
                    <a:pt x="1294" y="0"/>
                    <a:pt x="1294" y="0"/>
                    <a:pt x="1294" y="0"/>
                  </a:cubicBezTo>
                  <a:cubicBezTo>
                    <a:pt x="1294" y="55"/>
                    <a:pt x="1294" y="55"/>
                    <a:pt x="1294" y="55"/>
                  </a:cubicBezTo>
                  <a:cubicBezTo>
                    <a:pt x="1319" y="55"/>
                    <a:pt x="1319" y="55"/>
                    <a:pt x="1319" y="55"/>
                  </a:cubicBezTo>
                  <a:cubicBezTo>
                    <a:pt x="1319" y="243"/>
                    <a:pt x="1319" y="243"/>
                    <a:pt x="1319" y="243"/>
                  </a:cubicBezTo>
                  <a:cubicBezTo>
                    <a:pt x="1294" y="243"/>
                    <a:pt x="1294" y="243"/>
                    <a:pt x="1294" y="243"/>
                  </a:cubicBezTo>
                  <a:cubicBezTo>
                    <a:pt x="1294" y="298"/>
                    <a:pt x="1294" y="298"/>
                    <a:pt x="1294" y="298"/>
                  </a:cubicBezTo>
                  <a:cubicBezTo>
                    <a:pt x="1294" y="298"/>
                    <a:pt x="1294" y="298"/>
                    <a:pt x="1294" y="298"/>
                  </a:cubicBezTo>
                  <a:cubicBezTo>
                    <a:pt x="1292" y="753"/>
                    <a:pt x="1292" y="753"/>
                    <a:pt x="1292" y="753"/>
                  </a:cubicBezTo>
                  <a:cubicBezTo>
                    <a:pt x="958" y="1538"/>
                    <a:pt x="958" y="1538"/>
                    <a:pt x="958" y="1538"/>
                  </a:cubicBezTo>
                  <a:cubicBezTo>
                    <a:pt x="129" y="1153"/>
                    <a:pt x="129" y="1153"/>
                    <a:pt x="129" y="1153"/>
                  </a:cubicBezTo>
                  <a:cubicBezTo>
                    <a:pt x="129" y="1153"/>
                    <a:pt x="0" y="1706"/>
                    <a:pt x="509" y="1888"/>
                  </a:cubicBezTo>
                  <a:cubicBezTo>
                    <a:pt x="1143" y="2053"/>
                    <a:pt x="1628" y="1615"/>
                    <a:pt x="1604" y="1060"/>
                  </a:cubicBezTo>
                  <a:moveTo>
                    <a:pt x="1406" y="56"/>
                  </a:moveTo>
                  <a:cubicBezTo>
                    <a:pt x="1456" y="56"/>
                    <a:pt x="1456" y="56"/>
                    <a:pt x="1456" y="56"/>
                  </a:cubicBezTo>
                  <a:cubicBezTo>
                    <a:pt x="1472" y="56"/>
                    <a:pt x="1485" y="68"/>
                    <a:pt x="1485" y="88"/>
                  </a:cubicBezTo>
                  <a:cubicBezTo>
                    <a:pt x="1485" y="108"/>
                    <a:pt x="1478" y="120"/>
                    <a:pt x="1455" y="120"/>
                  </a:cubicBezTo>
                  <a:cubicBezTo>
                    <a:pt x="1406" y="120"/>
                    <a:pt x="1406" y="120"/>
                    <a:pt x="1406" y="120"/>
                  </a:cubicBezTo>
                  <a:cubicBezTo>
                    <a:pt x="1406" y="56"/>
                    <a:pt x="1406" y="56"/>
                    <a:pt x="1406" y="56"/>
                  </a:cubicBezTo>
                  <a:moveTo>
                    <a:pt x="1406" y="169"/>
                  </a:moveTo>
                  <a:cubicBezTo>
                    <a:pt x="1462" y="169"/>
                    <a:pt x="1462" y="169"/>
                    <a:pt x="1462" y="169"/>
                  </a:cubicBezTo>
                  <a:cubicBezTo>
                    <a:pt x="1486" y="169"/>
                    <a:pt x="1498" y="184"/>
                    <a:pt x="1498" y="206"/>
                  </a:cubicBezTo>
                  <a:cubicBezTo>
                    <a:pt x="1498" y="229"/>
                    <a:pt x="1482" y="243"/>
                    <a:pt x="1463" y="243"/>
                  </a:cubicBezTo>
                  <a:cubicBezTo>
                    <a:pt x="1406" y="243"/>
                    <a:pt x="1406" y="243"/>
                    <a:pt x="1406" y="243"/>
                  </a:cubicBezTo>
                  <a:cubicBezTo>
                    <a:pt x="1406" y="169"/>
                    <a:pt x="1406" y="169"/>
                    <a:pt x="1406" y="169"/>
                  </a:cubicBezTo>
                </a:path>
              </a:pathLst>
            </a:custGeom>
            <a:solidFill>
              <a:schemeClr val="accent4"/>
            </a:solidFill>
            <a:ln w="38100">
              <a:solidFill>
                <a:schemeClr val="bg1"/>
              </a:solidFill>
              <a:rou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Freeform: Shape 3"/>
            <p:cNvSpPr/>
            <p:nvPr/>
          </p:nvSpPr>
          <p:spPr bwMode="auto">
            <a:xfrm>
              <a:off x="7420876" y="2822341"/>
              <a:ext cx="2692899" cy="2885399"/>
            </a:xfrm>
            <a:custGeom>
              <a:avLst/>
              <a:gdLst>
                <a:gd name="T0" fmla="*/ 1293 w 1316"/>
                <a:gd name="T1" fmla="*/ 260 h 1473"/>
                <a:gd name="T2" fmla="*/ 1293 w 1316"/>
                <a:gd name="T3" fmla="*/ 260 h 1473"/>
                <a:gd name="T4" fmla="*/ 1293 w 1316"/>
                <a:gd name="T5" fmla="*/ 222 h 1473"/>
                <a:gd name="T6" fmla="*/ 1265 w 1316"/>
                <a:gd name="T7" fmla="*/ 222 h 1473"/>
                <a:gd name="T8" fmla="*/ 1196 w 1316"/>
                <a:gd name="T9" fmla="*/ 0 h 1473"/>
                <a:gd name="T10" fmla="*/ 1046 w 1316"/>
                <a:gd name="T11" fmla="*/ 0 h 1473"/>
                <a:gd name="T12" fmla="*/ 1046 w 1316"/>
                <a:gd name="T13" fmla="*/ 50 h 1473"/>
                <a:gd name="T14" fmla="*/ 1062 w 1316"/>
                <a:gd name="T15" fmla="*/ 50 h 1473"/>
                <a:gd name="T16" fmla="*/ 1009 w 1316"/>
                <a:gd name="T17" fmla="*/ 222 h 1473"/>
                <a:gd name="T18" fmla="*/ 983 w 1316"/>
                <a:gd name="T19" fmla="*/ 222 h 1473"/>
                <a:gd name="T20" fmla="*/ 983 w 1316"/>
                <a:gd name="T21" fmla="*/ 260 h 1473"/>
                <a:gd name="T22" fmla="*/ 982 w 1316"/>
                <a:gd name="T23" fmla="*/ 260 h 1473"/>
                <a:gd name="T24" fmla="*/ 982 w 1316"/>
                <a:gd name="T25" fmla="*/ 690 h 1473"/>
                <a:gd name="T26" fmla="*/ 832 w 1316"/>
                <a:gd name="T27" fmla="*/ 1041 h 1473"/>
                <a:gd name="T28" fmla="*/ 128 w 1316"/>
                <a:gd name="T29" fmla="*/ 668 h 1473"/>
                <a:gd name="T30" fmla="*/ 240 w 1316"/>
                <a:gd name="T31" fmla="*/ 1191 h 1473"/>
                <a:gd name="T32" fmla="*/ 1171 w 1316"/>
                <a:gd name="T33" fmla="*/ 1051 h 1473"/>
                <a:gd name="T34" fmla="*/ 1293 w 1316"/>
                <a:gd name="T35" fmla="*/ 260 h 1473"/>
                <a:gd name="T36" fmla="*/ 1125 w 1316"/>
                <a:gd name="T37" fmla="*/ 64 h 1473"/>
                <a:gd name="T38" fmla="*/ 1150 w 1316"/>
                <a:gd name="T39" fmla="*/ 148 h 1473"/>
                <a:gd name="T40" fmla="*/ 1099 w 1316"/>
                <a:gd name="T41" fmla="*/ 148 h 1473"/>
                <a:gd name="T42" fmla="*/ 1125 w 1316"/>
                <a:gd name="T43" fmla="*/ 64 h 1473"/>
                <a:gd name="T44" fmla="*/ 1077 w 1316"/>
                <a:gd name="T45" fmla="*/ 222 h 1473"/>
                <a:gd name="T46" fmla="*/ 1085 w 1316"/>
                <a:gd name="T47" fmla="*/ 195 h 1473"/>
                <a:gd name="T48" fmla="*/ 1165 w 1316"/>
                <a:gd name="T49" fmla="*/ 195 h 1473"/>
                <a:gd name="T50" fmla="*/ 1173 w 1316"/>
                <a:gd name="T51" fmla="*/ 222 h 1473"/>
                <a:gd name="T52" fmla="*/ 1136 w 1316"/>
                <a:gd name="T53" fmla="*/ 222 h 1473"/>
                <a:gd name="T54" fmla="*/ 1136 w 1316"/>
                <a:gd name="T55" fmla="*/ 260 h 1473"/>
                <a:gd name="T56" fmla="*/ 1107 w 1316"/>
                <a:gd name="T57" fmla="*/ 260 h 1473"/>
                <a:gd name="T58" fmla="*/ 1107 w 1316"/>
                <a:gd name="T59" fmla="*/ 222 h 1473"/>
                <a:gd name="T60" fmla="*/ 1077 w 1316"/>
                <a:gd name="T61" fmla="*/ 222 h 1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16" h="1473">
                  <a:moveTo>
                    <a:pt x="1293" y="260"/>
                  </a:moveTo>
                  <a:cubicBezTo>
                    <a:pt x="1293" y="260"/>
                    <a:pt x="1293" y="260"/>
                    <a:pt x="1293" y="260"/>
                  </a:cubicBezTo>
                  <a:cubicBezTo>
                    <a:pt x="1293" y="222"/>
                    <a:pt x="1293" y="222"/>
                    <a:pt x="1293" y="222"/>
                  </a:cubicBezTo>
                  <a:cubicBezTo>
                    <a:pt x="1265" y="222"/>
                    <a:pt x="1265" y="222"/>
                    <a:pt x="1265" y="222"/>
                  </a:cubicBezTo>
                  <a:cubicBezTo>
                    <a:pt x="1196" y="0"/>
                    <a:pt x="1196" y="0"/>
                    <a:pt x="1196" y="0"/>
                  </a:cubicBezTo>
                  <a:cubicBezTo>
                    <a:pt x="1046" y="0"/>
                    <a:pt x="1046" y="0"/>
                    <a:pt x="1046" y="0"/>
                  </a:cubicBezTo>
                  <a:cubicBezTo>
                    <a:pt x="1046" y="50"/>
                    <a:pt x="1046" y="50"/>
                    <a:pt x="1046" y="50"/>
                  </a:cubicBezTo>
                  <a:cubicBezTo>
                    <a:pt x="1062" y="50"/>
                    <a:pt x="1062" y="50"/>
                    <a:pt x="1062" y="50"/>
                  </a:cubicBezTo>
                  <a:cubicBezTo>
                    <a:pt x="1009" y="222"/>
                    <a:pt x="1009" y="222"/>
                    <a:pt x="1009" y="222"/>
                  </a:cubicBezTo>
                  <a:cubicBezTo>
                    <a:pt x="983" y="222"/>
                    <a:pt x="983" y="222"/>
                    <a:pt x="983" y="222"/>
                  </a:cubicBezTo>
                  <a:cubicBezTo>
                    <a:pt x="983" y="260"/>
                    <a:pt x="983" y="260"/>
                    <a:pt x="983" y="260"/>
                  </a:cubicBezTo>
                  <a:cubicBezTo>
                    <a:pt x="982" y="260"/>
                    <a:pt x="982" y="260"/>
                    <a:pt x="982" y="260"/>
                  </a:cubicBezTo>
                  <a:cubicBezTo>
                    <a:pt x="982" y="690"/>
                    <a:pt x="982" y="690"/>
                    <a:pt x="982" y="690"/>
                  </a:cubicBezTo>
                  <a:cubicBezTo>
                    <a:pt x="982" y="690"/>
                    <a:pt x="1009" y="909"/>
                    <a:pt x="832" y="1041"/>
                  </a:cubicBezTo>
                  <a:cubicBezTo>
                    <a:pt x="636" y="1191"/>
                    <a:pt x="128" y="668"/>
                    <a:pt x="128" y="668"/>
                  </a:cubicBezTo>
                  <a:cubicBezTo>
                    <a:pt x="128" y="668"/>
                    <a:pt x="0" y="957"/>
                    <a:pt x="240" y="1191"/>
                  </a:cubicBezTo>
                  <a:cubicBezTo>
                    <a:pt x="532" y="1473"/>
                    <a:pt x="983" y="1337"/>
                    <a:pt x="1171" y="1051"/>
                  </a:cubicBezTo>
                  <a:cubicBezTo>
                    <a:pt x="1316" y="850"/>
                    <a:pt x="1294" y="585"/>
                    <a:pt x="1293" y="260"/>
                  </a:cubicBezTo>
                  <a:close/>
                  <a:moveTo>
                    <a:pt x="1125" y="64"/>
                  </a:moveTo>
                  <a:cubicBezTo>
                    <a:pt x="1150" y="148"/>
                    <a:pt x="1150" y="148"/>
                    <a:pt x="1150" y="148"/>
                  </a:cubicBezTo>
                  <a:cubicBezTo>
                    <a:pt x="1099" y="148"/>
                    <a:pt x="1099" y="148"/>
                    <a:pt x="1099" y="148"/>
                  </a:cubicBezTo>
                  <a:lnTo>
                    <a:pt x="1125" y="64"/>
                  </a:lnTo>
                  <a:close/>
                  <a:moveTo>
                    <a:pt x="1077" y="222"/>
                  </a:moveTo>
                  <a:cubicBezTo>
                    <a:pt x="1085" y="195"/>
                    <a:pt x="1085" y="195"/>
                    <a:pt x="1085" y="195"/>
                  </a:cubicBezTo>
                  <a:cubicBezTo>
                    <a:pt x="1165" y="195"/>
                    <a:pt x="1165" y="195"/>
                    <a:pt x="1165" y="195"/>
                  </a:cubicBezTo>
                  <a:cubicBezTo>
                    <a:pt x="1173" y="222"/>
                    <a:pt x="1173" y="222"/>
                    <a:pt x="1173" y="222"/>
                  </a:cubicBezTo>
                  <a:cubicBezTo>
                    <a:pt x="1136" y="222"/>
                    <a:pt x="1136" y="222"/>
                    <a:pt x="1136" y="222"/>
                  </a:cubicBezTo>
                  <a:cubicBezTo>
                    <a:pt x="1136" y="260"/>
                    <a:pt x="1136" y="260"/>
                    <a:pt x="1136" y="260"/>
                  </a:cubicBezTo>
                  <a:cubicBezTo>
                    <a:pt x="1107" y="260"/>
                    <a:pt x="1107" y="260"/>
                    <a:pt x="1107" y="260"/>
                  </a:cubicBezTo>
                  <a:cubicBezTo>
                    <a:pt x="1107" y="222"/>
                    <a:pt x="1107" y="222"/>
                    <a:pt x="1107" y="222"/>
                  </a:cubicBezTo>
                  <a:lnTo>
                    <a:pt x="1077" y="222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bg1"/>
              </a:solidFill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Oval 4"/>
            <p:cNvSpPr/>
            <p:nvPr/>
          </p:nvSpPr>
          <p:spPr bwMode="auto">
            <a:xfrm>
              <a:off x="7668793" y="3436629"/>
              <a:ext cx="1763513" cy="168958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round/>
            </a:ln>
            <a:effectLst/>
          </p:spPr>
          <p:txBody>
            <a:bodyPr vert="horz" wrap="square" lIns="0" tIns="0" rIns="0" bIns="0" anchor="ctr" anchorCtr="1" compatLnSpc="1">
              <a:normAutofit fontScale="92500" lnSpcReduction="10000"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100" b="1">
                  <a:solidFill>
                    <a:prstClr val="white"/>
                  </a:solidFill>
                </a:rPr>
                <a:t>此部分内容作为文字排版占位显示</a:t>
              </a:r>
              <a:br>
                <a:rPr lang="zh-CN" altLang="en-US" sz="1100" b="1">
                  <a:solidFill>
                    <a:prstClr val="white"/>
                  </a:solidFill>
                </a:rPr>
              </a:br>
              <a:r>
                <a:rPr lang="zh-CN" altLang="en-US" sz="1100" b="1">
                  <a:solidFill>
                    <a:prstClr val="white"/>
                  </a:solidFill>
                </a:rPr>
                <a:t>（建议使用主题字体）</a:t>
              </a:r>
            </a:p>
          </p:txBody>
        </p:sp>
        <p:sp>
          <p:nvSpPr>
            <p:cNvPr id="36" name="Rectangle 5"/>
            <p:cNvSpPr/>
            <p:nvPr/>
          </p:nvSpPr>
          <p:spPr>
            <a:xfrm>
              <a:off x="7762333" y="3879298"/>
              <a:ext cx="1607343" cy="261610"/>
            </a:xfrm>
            <a:prstGeom prst="rect">
              <a:avLst/>
            </a:prstGeom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29144" y="1389116"/>
            <a:ext cx="7485714" cy="2597568"/>
            <a:chOff x="829144" y="1389116"/>
            <a:chExt cx="7485714" cy="2597568"/>
          </a:xfrm>
        </p:grpSpPr>
        <p:grpSp>
          <p:nvGrpSpPr>
            <p:cNvPr id="5" name="Group 27"/>
            <p:cNvGrpSpPr/>
            <p:nvPr/>
          </p:nvGrpSpPr>
          <p:grpSpPr>
            <a:xfrm>
              <a:off x="829144" y="1389116"/>
              <a:ext cx="2035289" cy="2597568"/>
              <a:chOff x="1307468" y="1697288"/>
              <a:chExt cx="2713719" cy="3463424"/>
            </a:xfrm>
          </p:grpSpPr>
          <p:grpSp>
            <p:nvGrpSpPr>
              <p:cNvPr id="19" name="Group 28"/>
              <p:cNvGrpSpPr/>
              <p:nvPr/>
            </p:nvGrpSpPr>
            <p:grpSpPr>
              <a:xfrm>
                <a:off x="1410010" y="1697288"/>
                <a:ext cx="2611177" cy="3463424"/>
                <a:chOff x="1193500" y="1491637"/>
                <a:chExt cx="3761195" cy="3463424"/>
              </a:xfrm>
            </p:grpSpPr>
            <p:grpSp>
              <p:nvGrpSpPr>
                <p:cNvPr id="23" name="Group 32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30" name="TextBox 39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lvl="0">
                      <a:lnSpc>
                        <a:spcPct val="120000"/>
                      </a:lnSpc>
                    </a:pPr>
                    <a:r>
                      <a:rPr lang="zh-CN" altLang="en-US" sz="1000" dirty="0" smtClean="0">
                        <a:solidFill>
                          <a:schemeClr val="dk1">
                            <a:lumMod val="100000"/>
                          </a:schemeClr>
                        </a:solidFill>
                      </a:rPr>
                      <a:t>点击输入替换内容</a:t>
                    </a:r>
                    <a:endParaRPr lang="en-US" altLang="zh-CN" sz="1000" dirty="0">
                      <a:solidFill>
                        <a:schemeClr val="dk1">
                          <a:lumMod val="100000"/>
                        </a:schemeClr>
                      </a:solidFill>
                    </a:endParaRPr>
                  </a:p>
                  <a:p>
                    <a:pPr lvl="0">
                      <a:lnSpc>
                        <a:spcPct val="120000"/>
                      </a:lnSpc>
                    </a:pPr>
                    <a:r>
                      <a:rPr lang="zh-CN" altLang="en-US" sz="1000" dirty="0" smtClean="0">
                        <a:solidFill>
                          <a:schemeClr val="dk1">
                            <a:lumMod val="100000"/>
                          </a:schemeClr>
                        </a:solidFill>
                      </a:rPr>
                      <a:t>点击输入替换内容</a:t>
                    </a:r>
                    <a:endParaRPr lang="zh-CN" altLang="en-US" sz="1000" dirty="0">
                      <a:solidFill>
                        <a:schemeClr val="dk1">
                          <a:lumMod val="100000"/>
                        </a:schemeClr>
                      </a:solidFill>
                    </a:endParaRPr>
                  </a:p>
                </p:txBody>
              </p:sp>
              <p:sp>
                <p:nvSpPr>
                  <p:cNvPr id="31" name="Rectangle 40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r>
                      <a:rPr lang="zh-CN" altLang="en-US" sz="1600" b="1">
                        <a:solidFill>
                          <a:schemeClr val="accent1"/>
                        </a:solidFill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24" name="Group 33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8" name="TextBox 37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lvl="0">
                      <a:lnSpc>
                        <a:spcPct val="120000"/>
                      </a:lnSpc>
                    </a:pPr>
                    <a:r>
                      <a:rPr lang="zh-CN" altLang="en-US" sz="1000" dirty="0" smtClean="0">
                        <a:solidFill>
                          <a:schemeClr val="dk1">
                            <a:lumMod val="100000"/>
                          </a:schemeClr>
                        </a:solidFill>
                      </a:rPr>
                      <a:t>点击输入替换内容</a:t>
                    </a:r>
                    <a:endParaRPr lang="en-US" altLang="zh-CN" sz="1000" dirty="0">
                      <a:solidFill>
                        <a:schemeClr val="dk1">
                          <a:lumMod val="100000"/>
                        </a:schemeClr>
                      </a:solidFill>
                    </a:endParaRPr>
                  </a:p>
                  <a:p>
                    <a:pPr lvl="0">
                      <a:lnSpc>
                        <a:spcPct val="120000"/>
                      </a:lnSpc>
                    </a:pPr>
                    <a:r>
                      <a:rPr lang="zh-CN" altLang="en-US" sz="1000" dirty="0" smtClean="0">
                        <a:solidFill>
                          <a:schemeClr val="dk1">
                            <a:lumMod val="100000"/>
                          </a:schemeClr>
                        </a:solidFill>
                      </a:rPr>
                      <a:t>点击输入替换内容</a:t>
                    </a:r>
                    <a:endParaRPr lang="zh-CN" altLang="en-US" sz="1000" dirty="0">
                      <a:solidFill>
                        <a:schemeClr val="dk1">
                          <a:lumMod val="100000"/>
                        </a:schemeClr>
                      </a:solidFill>
                    </a:endParaRPr>
                  </a:p>
                </p:txBody>
              </p:sp>
              <p:sp>
                <p:nvSpPr>
                  <p:cNvPr id="29" name="Rectangle 38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r>
                      <a:rPr lang="zh-CN" altLang="en-US" sz="1600" b="1">
                        <a:solidFill>
                          <a:schemeClr val="accent2"/>
                        </a:solidFill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25" name="Group 34"/>
                <p:cNvGrpSpPr/>
                <p:nvPr/>
              </p:nvGrpSpPr>
              <p:grpSpPr>
                <a:xfrm>
                  <a:off x="1193500" y="4139453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6" name="TextBox 35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lvl="0">
                      <a:lnSpc>
                        <a:spcPct val="120000"/>
                      </a:lnSpc>
                    </a:pPr>
                    <a:r>
                      <a:rPr lang="zh-CN" altLang="en-US" sz="1000" dirty="0" smtClean="0">
                        <a:solidFill>
                          <a:schemeClr val="dk1">
                            <a:lumMod val="100000"/>
                          </a:schemeClr>
                        </a:solidFill>
                      </a:rPr>
                      <a:t>点击输入替换内容</a:t>
                    </a:r>
                    <a:endParaRPr lang="en-US" altLang="zh-CN" sz="1000" dirty="0">
                      <a:solidFill>
                        <a:schemeClr val="dk1">
                          <a:lumMod val="100000"/>
                        </a:schemeClr>
                      </a:solidFill>
                    </a:endParaRPr>
                  </a:p>
                  <a:p>
                    <a:pPr lvl="0">
                      <a:lnSpc>
                        <a:spcPct val="120000"/>
                      </a:lnSpc>
                    </a:pPr>
                    <a:r>
                      <a:rPr lang="zh-CN" altLang="en-US" sz="1000" dirty="0" smtClean="0">
                        <a:solidFill>
                          <a:schemeClr val="dk1">
                            <a:lumMod val="100000"/>
                          </a:schemeClr>
                        </a:solidFill>
                      </a:rPr>
                      <a:t>点击输入替换内容</a:t>
                    </a:r>
                    <a:endParaRPr lang="zh-CN" altLang="en-US" sz="1000" dirty="0">
                      <a:solidFill>
                        <a:schemeClr val="dk1">
                          <a:lumMod val="100000"/>
                        </a:schemeClr>
                      </a:solidFill>
                    </a:endParaRPr>
                  </a:p>
                </p:txBody>
              </p:sp>
              <p:sp>
                <p:nvSpPr>
                  <p:cNvPr id="27" name="Rectangle 36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r>
                      <a:rPr lang="zh-CN" altLang="en-US" sz="1600" b="1">
                        <a:solidFill>
                          <a:schemeClr val="accent5"/>
                        </a:solidFill>
                      </a:rPr>
                      <a:t>标题文本预设</a:t>
                    </a:r>
                  </a:p>
                </p:txBody>
              </p:sp>
            </p:grpSp>
          </p:grpSp>
          <p:grpSp>
            <p:nvGrpSpPr>
              <p:cNvPr id="20" name="Group 29"/>
              <p:cNvGrpSpPr/>
              <p:nvPr/>
            </p:nvGrpSpPr>
            <p:grpSpPr>
              <a:xfrm>
                <a:off x="1307468" y="2710116"/>
                <a:ext cx="2448272" cy="1338747"/>
                <a:chOff x="1307468" y="2924944"/>
                <a:chExt cx="2448272" cy="1338747"/>
              </a:xfrm>
            </p:grpSpPr>
            <p:cxnSp>
              <p:nvCxnSpPr>
                <p:cNvPr id="21" name="Straight Connector 30"/>
                <p:cNvCxnSpPr/>
                <p:nvPr/>
              </p:nvCxnSpPr>
              <p:spPr>
                <a:xfrm>
                  <a:off x="1307468" y="2924944"/>
                  <a:ext cx="2448272" cy="0"/>
                </a:xfrm>
                <a:prstGeom prst="line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31"/>
                <p:cNvCxnSpPr/>
                <p:nvPr/>
              </p:nvCxnSpPr>
              <p:spPr>
                <a:xfrm>
                  <a:off x="1307468" y="4263691"/>
                  <a:ext cx="2448272" cy="0"/>
                </a:xfrm>
                <a:prstGeom prst="line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" name="Group 41"/>
            <p:cNvGrpSpPr/>
            <p:nvPr/>
          </p:nvGrpSpPr>
          <p:grpSpPr>
            <a:xfrm>
              <a:off x="6252567" y="1389116"/>
              <a:ext cx="2062291" cy="2597568"/>
              <a:chOff x="8170814" y="1912116"/>
              <a:chExt cx="2749722" cy="3463424"/>
            </a:xfrm>
          </p:grpSpPr>
          <p:grpSp>
            <p:nvGrpSpPr>
              <p:cNvPr id="7" name="Group 42"/>
              <p:cNvGrpSpPr/>
              <p:nvPr/>
            </p:nvGrpSpPr>
            <p:grpSpPr>
              <a:xfrm>
                <a:off x="8170814" y="1912116"/>
                <a:ext cx="2611177" cy="3463424"/>
                <a:chOff x="1193500" y="1491637"/>
                <a:chExt cx="3761195" cy="3463424"/>
              </a:xfrm>
            </p:grpSpPr>
            <p:grpSp>
              <p:nvGrpSpPr>
                <p:cNvPr id="10" name="Group 45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7" name="TextBox 52"/>
                  <p:cNvSpPr txBox="1"/>
                  <p:nvPr/>
                </p:nvSpPr>
                <p:spPr>
                  <a:xfrm>
                    <a:off x="1961905" y="2132652"/>
                    <a:ext cx="311654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lvl="0">
                      <a:lnSpc>
                        <a:spcPct val="120000"/>
                      </a:lnSpc>
                    </a:pPr>
                    <a:r>
                      <a:rPr lang="zh-CN" altLang="en-US" sz="1000" dirty="0" smtClean="0">
                        <a:solidFill>
                          <a:schemeClr val="dk1">
                            <a:lumMod val="100000"/>
                          </a:schemeClr>
                        </a:solidFill>
                      </a:rPr>
                      <a:t>点击输入替换内容</a:t>
                    </a:r>
                    <a:endParaRPr lang="en-US" altLang="zh-CN" sz="1000" dirty="0">
                      <a:solidFill>
                        <a:schemeClr val="dk1">
                          <a:lumMod val="100000"/>
                        </a:schemeClr>
                      </a:solidFill>
                    </a:endParaRPr>
                  </a:p>
                  <a:p>
                    <a:pPr lvl="0">
                      <a:lnSpc>
                        <a:spcPct val="120000"/>
                      </a:lnSpc>
                    </a:pPr>
                    <a:r>
                      <a:rPr lang="zh-CN" altLang="en-US" sz="1000" dirty="0" smtClean="0">
                        <a:solidFill>
                          <a:schemeClr val="dk1">
                            <a:lumMod val="100000"/>
                          </a:schemeClr>
                        </a:solidFill>
                      </a:rPr>
                      <a:t>点击输入替换内容</a:t>
                    </a:r>
                    <a:endParaRPr lang="zh-CN" altLang="en-US" sz="1000" dirty="0">
                      <a:solidFill>
                        <a:schemeClr val="dk1">
                          <a:lumMod val="100000"/>
                        </a:schemeClr>
                      </a:solidFill>
                    </a:endParaRPr>
                  </a:p>
                </p:txBody>
              </p:sp>
              <p:sp>
                <p:nvSpPr>
                  <p:cNvPr id="18" name="Rectangle 53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accent1"/>
                        </a:solidFill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11" name="Group 46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5" name="TextBox 50"/>
                  <p:cNvSpPr txBox="1"/>
                  <p:nvPr/>
                </p:nvSpPr>
                <p:spPr>
                  <a:xfrm>
                    <a:off x="1961905" y="2132652"/>
                    <a:ext cx="3116547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lvl="0">
                      <a:lnSpc>
                        <a:spcPct val="120000"/>
                      </a:lnSpc>
                    </a:pPr>
                    <a:r>
                      <a:rPr lang="zh-CN" altLang="en-US" sz="1000" dirty="0" smtClean="0">
                        <a:solidFill>
                          <a:schemeClr val="dk1">
                            <a:lumMod val="100000"/>
                          </a:schemeClr>
                        </a:solidFill>
                      </a:rPr>
                      <a:t>点击输入替换内容</a:t>
                    </a:r>
                    <a:endParaRPr lang="en-US" altLang="zh-CN" sz="1000" dirty="0">
                      <a:solidFill>
                        <a:schemeClr val="dk1">
                          <a:lumMod val="100000"/>
                        </a:schemeClr>
                      </a:solidFill>
                    </a:endParaRPr>
                  </a:p>
                  <a:p>
                    <a:pPr lvl="0">
                      <a:lnSpc>
                        <a:spcPct val="120000"/>
                      </a:lnSpc>
                    </a:pPr>
                    <a:r>
                      <a:rPr lang="zh-CN" altLang="en-US" sz="1000" dirty="0" smtClean="0">
                        <a:solidFill>
                          <a:schemeClr val="dk1">
                            <a:lumMod val="100000"/>
                          </a:schemeClr>
                        </a:solidFill>
                      </a:rPr>
                      <a:t>点击输入替换内容</a:t>
                    </a:r>
                    <a:endParaRPr lang="zh-CN" altLang="en-US" sz="1000" dirty="0">
                      <a:solidFill>
                        <a:schemeClr val="dk1">
                          <a:lumMod val="100000"/>
                        </a:schemeClr>
                      </a:solidFill>
                    </a:endParaRPr>
                  </a:p>
                </p:txBody>
              </p:sp>
              <p:sp>
                <p:nvSpPr>
                  <p:cNvPr id="16" name="Rectangle 51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accent2"/>
                        </a:solidFill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12" name="Group 47"/>
                <p:cNvGrpSpPr/>
                <p:nvPr/>
              </p:nvGrpSpPr>
              <p:grpSpPr>
                <a:xfrm>
                  <a:off x="1193500" y="4139453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3" name="TextBox 48"/>
                  <p:cNvSpPr txBox="1"/>
                  <p:nvPr/>
                </p:nvSpPr>
                <p:spPr>
                  <a:xfrm>
                    <a:off x="1961905" y="2132652"/>
                    <a:ext cx="3116547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lvl="0">
                      <a:lnSpc>
                        <a:spcPct val="120000"/>
                      </a:lnSpc>
                    </a:pPr>
                    <a:r>
                      <a:rPr lang="zh-CN" altLang="en-US" sz="1000" dirty="0" smtClean="0">
                        <a:solidFill>
                          <a:schemeClr val="dk1">
                            <a:lumMod val="100000"/>
                          </a:schemeClr>
                        </a:solidFill>
                      </a:rPr>
                      <a:t>点击输入替换内容</a:t>
                    </a:r>
                    <a:endParaRPr lang="en-US" altLang="zh-CN" sz="1000" dirty="0">
                      <a:solidFill>
                        <a:schemeClr val="dk1">
                          <a:lumMod val="100000"/>
                        </a:schemeClr>
                      </a:solidFill>
                    </a:endParaRPr>
                  </a:p>
                  <a:p>
                    <a:pPr lvl="0">
                      <a:lnSpc>
                        <a:spcPct val="120000"/>
                      </a:lnSpc>
                    </a:pPr>
                    <a:r>
                      <a:rPr lang="zh-CN" altLang="en-US" sz="1000" dirty="0" smtClean="0">
                        <a:solidFill>
                          <a:schemeClr val="dk1">
                            <a:lumMod val="100000"/>
                          </a:schemeClr>
                        </a:solidFill>
                      </a:rPr>
                      <a:t>点击输入替换内容</a:t>
                    </a:r>
                    <a:endParaRPr lang="zh-CN" altLang="en-US" sz="1000" dirty="0">
                      <a:solidFill>
                        <a:schemeClr val="dk1">
                          <a:lumMod val="100000"/>
                        </a:schemeClr>
                      </a:solidFill>
                    </a:endParaRPr>
                  </a:p>
                </p:txBody>
              </p:sp>
              <p:sp>
                <p:nvSpPr>
                  <p:cNvPr id="14" name="Rectangle 49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pPr algn="r"/>
                    <a:r>
                      <a:rPr lang="zh-CN" altLang="en-US" sz="1600" b="1" dirty="0">
                        <a:solidFill>
                          <a:schemeClr val="accent5"/>
                        </a:solidFill>
                      </a:rPr>
                      <a:t>标题文本预设</a:t>
                    </a:r>
                  </a:p>
                </p:txBody>
              </p:sp>
            </p:grpSp>
          </p:grpSp>
          <p:cxnSp>
            <p:nvCxnSpPr>
              <p:cNvPr id="8" name="Straight Connector 43"/>
              <p:cNvCxnSpPr/>
              <p:nvPr/>
            </p:nvCxnSpPr>
            <p:spPr>
              <a:xfrm>
                <a:off x="8472264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44"/>
              <p:cNvCxnSpPr/>
              <p:nvPr/>
            </p:nvCxnSpPr>
            <p:spPr>
              <a:xfrm>
                <a:off x="8472264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7" name="Title 1"/>
          <p:cNvSpPr txBox="1"/>
          <p:nvPr/>
        </p:nvSpPr>
        <p:spPr>
          <a:xfrm>
            <a:off x="475338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122535" y="1224331"/>
            <a:ext cx="3449465" cy="1301806"/>
            <a:chOff x="1122535" y="1224331"/>
            <a:chExt cx="3449465" cy="1301806"/>
          </a:xfrm>
        </p:grpSpPr>
        <p:grpSp>
          <p:nvGrpSpPr>
            <p:cNvPr id="4" name="Group 8"/>
            <p:cNvGrpSpPr/>
            <p:nvPr/>
          </p:nvGrpSpPr>
          <p:grpSpPr>
            <a:xfrm rot="20576993">
              <a:off x="1122535" y="1224331"/>
              <a:ext cx="587441" cy="1301806"/>
              <a:chOff x="6877050" y="1352550"/>
              <a:chExt cx="1162050" cy="2575177"/>
            </a:xfrm>
          </p:grpSpPr>
          <p:sp>
            <p:nvSpPr>
              <p:cNvPr id="34" name="Oval 5"/>
              <p:cNvSpPr/>
              <p:nvPr/>
            </p:nvSpPr>
            <p:spPr>
              <a:xfrm>
                <a:off x="6877050" y="1352550"/>
                <a:ext cx="1162050" cy="1162050"/>
              </a:xfrm>
              <a:prstGeom prst="ellipse">
                <a:avLst/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Isosceles Triangle 6"/>
              <p:cNvSpPr/>
              <p:nvPr/>
            </p:nvSpPr>
            <p:spPr>
              <a:xfrm flipV="1">
                <a:off x="6877050" y="1984375"/>
                <a:ext cx="1162050" cy="1943352"/>
              </a:xfrm>
              <a:prstGeom prst="triangle">
                <a:avLst/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5" name="Arrow: Pentagon 9"/>
            <p:cNvSpPr/>
            <p:nvPr/>
          </p:nvSpPr>
          <p:spPr>
            <a:xfrm>
              <a:off x="1657350" y="1878807"/>
              <a:ext cx="2914650" cy="625079"/>
            </a:xfrm>
            <a:prstGeom prst="homePlate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Right Triangle 10"/>
            <p:cNvSpPr/>
            <p:nvPr/>
          </p:nvSpPr>
          <p:spPr>
            <a:xfrm>
              <a:off x="1657350" y="1875234"/>
              <a:ext cx="628652" cy="628652"/>
            </a:xfrm>
            <a:prstGeom prst="rtTriangle">
              <a:avLst/>
            </a:prstGeom>
            <a:solidFill>
              <a:schemeClr val="accent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TextBox 31"/>
            <p:cNvSpPr txBox="1"/>
            <p:nvPr/>
          </p:nvSpPr>
          <p:spPr>
            <a:xfrm>
              <a:off x="2203024" y="1968477"/>
              <a:ext cx="1842997" cy="442167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chemeClr val="bg1"/>
                  </a:solidFill>
                </a:rPr>
                <a:t>点击输入替换内容</a:t>
              </a:r>
              <a:endParaRPr lang="en-US" altLang="zh-CN" sz="1000" dirty="0">
                <a:solidFill>
                  <a:schemeClr val="bg1"/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chemeClr val="bg1"/>
                  </a:solidFill>
                </a:rPr>
                <a:t>点击输入替换内容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19" name="Rectangle 32"/>
            <p:cNvSpPr/>
            <p:nvPr/>
          </p:nvSpPr>
          <p:spPr>
            <a:xfrm>
              <a:off x="2203024" y="1651421"/>
              <a:ext cx="1842997" cy="207749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defTabSz="913765">
                <a:defRPr/>
              </a:pPr>
              <a:r>
                <a:rPr lang="zh-CN" altLang="en-US" b="1">
                  <a:solidFill>
                    <a:schemeClr val="accent1"/>
                  </a:solidFill>
                </a:rPr>
                <a:t>标题文本预设</a:t>
              </a:r>
            </a:p>
          </p:txBody>
        </p:sp>
        <p:sp>
          <p:nvSpPr>
            <p:cNvPr id="21" name="Freeform: Shape 39"/>
            <p:cNvSpPr/>
            <p:nvPr/>
          </p:nvSpPr>
          <p:spPr bwMode="auto">
            <a:xfrm>
              <a:off x="1154760" y="1405335"/>
              <a:ext cx="318050" cy="256829"/>
            </a:xfrm>
            <a:custGeom>
              <a:avLst/>
              <a:gdLst>
                <a:gd name="connsiteX0" fmla="*/ 17107 w 338138"/>
                <a:gd name="connsiteY0" fmla="*/ 212725 h 273051"/>
                <a:gd name="connsiteX1" fmla="*/ 200025 w 338138"/>
                <a:gd name="connsiteY1" fmla="*/ 212725 h 273051"/>
                <a:gd name="connsiteX2" fmla="*/ 200025 w 338138"/>
                <a:gd name="connsiteY2" fmla="*/ 247650 h 273051"/>
                <a:gd name="connsiteX3" fmla="*/ 17107 w 338138"/>
                <a:gd name="connsiteY3" fmla="*/ 247650 h 273051"/>
                <a:gd name="connsiteX4" fmla="*/ 0 w 338138"/>
                <a:gd name="connsiteY4" fmla="*/ 230188 h 273051"/>
                <a:gd name="connsiteX5" fmla="*/ 17107 w 338138"/>
                <a:gd name="connsiteY5" fmla="*/ 212725 h 273051"/>
                <a:gd name="connsiteX6" fmla="*/ 248124 w 338138"/>
                <a:gd name="connsiteY6" fmla="*/ 127000 h 273051"/>
                <a:gd name="connsiteX7" fmla="*/ 242888 w 338138"/>
                <a:gd name="connsiteY7" fmla="*/ 132292 h 273051"/>
                <a:gd name="connsiteX8" fmla="*/ 242888 w 338138"/>
                <a:gd name="connsiteY8" fmla="*/ 232833 h 273051"/>
                <a:gd name="connsiteX9" fmla="*/ 248124 w 338138"/>
                <a:gd name="connsiteY9" fmla="*/ 238125 h 273051"/>
                <a:gd name="connsiteX10" fmla="*/ 312265 w 338138"/>
                <a:gd name="connsiteY10" fmla="*/ 238125 h 273051"/>
                <a:gd name="connsiteX11" fmla="*/ 317501 w 338138"/>
                <a:gd name="connsiteY11" fmla="*/ 232833 h 273051"/>
                <a:gd name="connsiteX12" fmla="*/ 317501 w 338138"/>
                <a:gd name="connsiteY12" fmla="*/ 132292 h 273051"/>
                <a:gd name="connsiteX13" fmla="*/ 312265 w 338138"/>
                <a:gd name="connsiteY13" fmla="*/ 127000 h 273051"/>
                <a:gd name="connsiteX14" fmla="*/ 248124 w 338138"/>
                <a:gd name="connsiteY14" fmla="*/ 127000 h 273051"/>
                <a:gd name="connsiteX15" fmla="*/ 63687 w 338138"/>
                <a:gd name="connsiteY15" fmla="*/ 111125 h 273051"/>
                <a:gd name="connsiteX16" fmla="*/ 95063 w 338138"/>
                <a:gd name="connsiteY16" fmla="*/ 111125 h 273051"/>
                <a:gd name="connsiteX17" fmla="*/ 101600 w 338138"/>
                <a:gd name="connsiteY17" fmla="*/ 116205 h 273051"/>
                <a:gd name="connsiteX18" fmla="*/ 101600 w 338138"/>
                <a:gd name="connsiteY18" fmla="*/ 142875 h 273051"/>
                <a:gd name="connsiteX19" fmla="*/ 95063 w 338138"/>
                <a:gd name="connsiteY19" fmla="*/ 149225 h 273051"/>
                <a:gd name="connsiteX20" fmla="*/ 63687 w 338138"/>
                <a:gd name="connsiteY20" fmla="*/ 149225 h 273051"/>
                <a:gd name="connsiteX21" fmla="*/ 57150 w 338138"/>
                <a:gd name="connsiteY21" fmla="*/ 142875 h 273051"/>
                <a:gd name="connsiteX22" fmla="*/ 57150 w 338138"/>
                <a:gd name="connsiteY22" fmla="*/ 116205 h 273051"/>
                <a:gd name="connsiteX23" fmla="*/ 63687 w 338138"/>
                <a:gd name="connsiteY23" fmla="*/ 111125 h 273051"/>
                <a:gd name="connsiteX24" fmla="*/ 240687 w 338138"/>
                <a:gd name="connsiteY24" fmla="*/ 103188 h 273051"/>
                <a:gd name="connsiteX25" fmla="*/ 319701 w 338138"/>
                <a:gd name="connsiteY25" fmla="*/ 103188 h 273051"/>
                <a:gd name="connsiteX26" fmla="*/ 338138 w 338138"/>
                <a:gd name="connsiteY26" fmla="*/ 120306 h 273051"/>
                <a:gd name="connsiteX27" fmla="*/ 338138 w 338138"/>
                <a:gd name="connsiteY27" fmla="*/ 254616 h 273051"/>
                <a:gd name="connsiteX28" fmla="*/ 319701 w 338138"/>
                <a:gd name="connsiteY28" fmla="*/ 273051 h 273051"/>
                <a:gd name="connsiteX29" fmla="*/ 240687 w 338138"/>
                <a:gd name="connsiteY29" fmla="*/ 273051 h 273051"/>
                <a:gd name="connsiteX30" fmla="*/ 222250 w 338138"/>
                <a:gd name="connsiteY30" fmla="*/ 254616 h 273051"/>
                <a:gd name="connsiteX31" fmla="*/ 222250 w 338138"/>
                <a:gd name="connsiteY31" fmla="*/ 120306 h 273051"/>
                <a:gd name="connsiteX32" fmla="*/ 240687 w 338138"/>
                <a:gd name="connsiteY32" fmla="*/ 103188 h 273051"/>
                <a:gd name="connsiteX33" fmla="*/ 130595 w 338138"/>
                <a:gd name="connsiteY33" fmla="*/ 76200 h 273051"/>
                <a:gd name="connsiteX34" fmla="*/ 163093 w 338138"/>
                <a:gd name="connsiteY34" fmla="*/ 76200 h 273051"/>
                <a:gd name="connsiteX35" fmla="*/ 169863 w 338138"/>
                <a:gd name="connsiteY35" fmla="*/ 82720 h 273051"/>
                <a:gd name="connsiteX36" fmla="*/ 169863 w 338138"/>
                <a:gd name="connsiteY36" fmla="*/ 142705 h 273051"/>
                <a:gd name="connsiteX37" fmla="*/ 163093 w 338138"/>
                <a:gd name="connsiteY37" fmla="*/ 149225 h 273051"/>
                <a:gd name="connsiteX38" fmla="*/ 130595 w 338138"/>
                <a:gd name="connsiteY38" fmla="*/ 149225 h 273051"/>
                <a:gd name="connsiteX39" fmla="*/ 123825 w 338138"/>
                <a:gd name="connsiteY39" fmla="*/ 142705 h 273051"/>
                <a:gd name="connsiteX40" fmla="*/ 123825 w 338138"/>
                <a:gd name="connsiteY40" fmla="*/ 82720 h 273051"/>
                <a:gd name="connsiteX41" fmla="*/ 130595 w 338138"/>
                <a:gd name="connsiteY41" fmla="*/ 76200 h 273051"/>
                <a:gd name="connsiteX42" fmla="*/ 198625 w 338138"/>
                <a:gd name="connsiteY42" fmla="*/ 42863 h 273051"/>
                <a:gd name="connsiteX43" fmla="*/ 230001 w 338138"/>
                <a:gd name="connsiteY43" fmla="*/ 42863 h 273051"/>
                <a:gd name="connsiteX44" fmla="*/ 236538 w 338138"/>
                <a:gd name="connsiteY44" fmla="*/ 49429 h 273051"/>
                <a:gd name="connsiteX45" fmla="*/ 236538 w 338138"/>
                <a:gd name="connsiteY45" fmla="*/ 80944 h 273051"/>
                <a:gd name="connsiteX46" fmla="*/ 201239 w 338138"/>
                <a:gd name="connsiteY46" fmla="*/ 120337 h 273051"/>
                <a:gd name="connsiteX47" fmla="*/ 201239 w 338138"/>
                <a:gd name="connsiteY47" fmla="*/ 149226 h 273051"/>
                <a:gd name="connsiteX48" fmla="*/ 198625 w 338138"/>
                <a:gd name="connsiteY48" fmla="*/ 149226 h 273051"/>
                <a:gd name="connsiteX49" fmla="*/ 192088 w 338138"/>
                <a:gd name="connsiteY49" fmla="*/ 142660 h 273051"/>
                <a:gd name="connsiteX50" fmla="*/ 192088 w 338138"/>
                <a:gd name="connsiteY50" fmla="*/ 49429 h 273051"/>
                <a:gd name="connsiteX51" fmla="*/ 198625 w 338138"/>
                <a:gd name="connsiteY51" fmla="*/ 42863 h 273051"/>
                <a:gd name="connsiteX52" fmla="*/ 25357 w 338138"/>
                <a:gd name="connsiteY52" fmla="*/ 0 h 273051"/>
                <a:gd name="connsiteX53" fmla="*/ 268332 w 338138"/>
                <a:gd name="connsiteY53" fmla="*/ 0 h 273051"/>
                <a:gd name="connsiteX54" fmla="*/ 292101 w 338138"/>
                <a:gd name="connsiteY54" fmla="*/ 23655 h 273051"/>
                <a:gd name="connsiteX55" fmla="*/ 292101 w 338138"/>
                <a:gd name="connsiteY55" fmla="*/ 81478 h 273051"/>
                <a:gd name="connsiteX56" fmla="*/ 269652 w 338138"/>
                <a:gd name="connsiteY56" fmla="*/ 81478 h 273051"/>
                <a:gd name="connsiteX57" fmla="*/ 269652 w 338138"/>
                <a:gd name="connsiteY57" fmla="*/ 23655 h 273051"/>
                <a:gd name="connsiteX58" fmla="*/ 268332 w 338138"/>
                <a:gd name="connsiteY58" fmla="*/ 22341 h 273051"/>
                <a:gd name="connsiteX59" fmla="*/ 25357 w 338138"/>
                <a:gd name="connsiteY59" fmla="*/ 22341 h 273051"/>
                <a:gd name="connsiteX60" fmla="*/ 24037 w 338138"/>
                <a:gd name="connsiteY60" fmla="*/ 23655 h 273051"/>
                <a:gd name="connsiteX61" fmla="*/ 24037 w 338138"/>
                <a:gd name="connsiteY61" fmla="*/ 176097 h 273051"/>
                <a:gd name="connsiteX62" fmla="*/ 25357 w 338138"/>
                <a:gd name="connsiteY62" fmla="*/ 176097 h 273051"/>
                <a:gd name="connsiteX63" fmla="*/ 200985 w 338138"/>
                <a:gd name="connsiteY63" fmla="*/ 176097 h 273051"/>
                <a:gd name="connsiteX64" fmla="*/ 200985 w 338138"/>
                <a:gd name="connsiteY64" fmla="*/ 198438 h 273051"/>
                <a:gd name="connsiteX65" fmla="*/ 25357 w 338138"/>
                <a:gd name="connsiteY65" fmla="*/ 198438 h 273051"/>
                <a:gd name="connsiteX66" fmla="*/ 1588 w 338138"/>
                <a:gd name="connsiteY66" fmla="*/ 176097 h 273051"/>
                <a:gd name="connsiteX67" fmla="*/ 1588 w 338138"/>
                <a:gd name="connsiteY67" fmla="*/ 23655 h 273051"/>
                <a:gd name="connsiteX68" fmla="*/ 25357 w 338138"/>
                <a:gd name="connsiteY68" fmla="*/ 0 h 273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338138" h="273051">
                  <a:moveTo>
                    <a:pt x="17107" y="212725"/>
                  </a:moveTo>
                  <a:cubicBezTo>
                    <a:pt x="17107" y="212725"/>
                    <a:pt x="17107" y="212725"/>
                    <a:pt x="200025" y="212725"/>
                  </a:cubicBezTo>
                  <a:cubicBezTo>
                    <a:pt x="200025" y="212725"/>
                    <a:pt x="200025" y="212725"/>
                    <a:pt x="200025" y="247650"/>
                  </a:cubicBezTo>
                  <a:cubicBezTo>
                    <a:pt x="200025" y="247650"/>
                    <a:pt x="200025" y="247650"/>
                    <a:pt x="17107" y="247650"/>
                  </a:cubicBezTo>
                  <a:cubicBezTo>
                    <a:pt x="7896" y="247650"/>
                    <a:pt x="0" y="239590"/>
                    <a:pt x="0" y="230188"/>
                  </a:cubicBezTo>
                  <a:cubicBezTo>
                    <a:pt x="0" y="220785"/>
                    <a:pt x="7896" y="212725"/>
                    <a:pt x="17107" y="212725"/>
                  </a:cubicBezTo>
                  <a:close/>
                  <a:moveTo>
                    <a:pt x="248124" y="127000"/>
                  </a:moveTo>
                  <a:cubicBezTo>
                    <a:pt x="245506" y="127000"/>
                    <a:pt x="242888" y="129646"/>
                    <a:pt x="242888" y="132292"/>
                  </a:cubicBezTo>
                  <a:cubicBezTo>
                    <a:pt x="242888" y="132292"/>
                    <a:pt x="242888" y="132292"/>
                    <a:pt x="242888" y="232833"/>
                  </a:cubicBezTo>
                  <a:cubicBezTo>
                    <a:pt x="242888" y="235479"/>
                    <a:pt x="245506" y="238125"/>
                    <a:pt x="248124" y="238125"/>
                  </a:cubicBezTo>
                  <a:cubicBezTo>
                    <a:pt x="248124" y="238125"/>
                    <a:pt x="248124" y="238125"/>
                    <a:pt x="312265" y="238125"/>
                  </a:cubicBezTo>
                  <a:cubicBezTo>
                    <a:pt x="314883" y="238125"/>
                    <a:pt x="317501" y="235479"/>
                    <a:pt x="317501" y="232833"/>
                  </a:cubicBezTo>
                  <a:lnTo>
                    <a:pt x="317501" y="132292"/>
                  </a:lnTo>
                  <a:cubicBezTo>
                    <a:pt x="317501" y="129646"/>
                    <a:pt x="314883" y="127000"/>
                    <a:pt x="312265" y="127000"/>
                  </a:cubicBezTo>
                  <a:cubicBezTo>
                    <a:pt x="312265" y="127000"/>
                    <a:pt x="312265" y="127000"/>
                    <a:pt x="248124" y="127000"/>
                  </a:cubicBezTo>
                  <a:close/>
                  <a:moveTo>
                    <a:pt x="63687" y="111125"/>
                  </a:moveTo>
                  <a:lnTo>
                    <a:pt x="95063" y="111125"/>
                  </a:lnTo>
                  <a:cubicBezTo>
                    <a:pt x="98985" y="111125"/>
                    <a:pt x="101600" y="113665"/>
                    <a:pt x="101600" y="116205"/>
                  </a:cubicBezTo>
                  <a:cubicBezTo>
                    <a:pt x="101600" y="116205"/>
                    <a:pt x="101600" y="116205"/>
                    <a:pt x="101600" y="142875"/>
                  </a:cubicBezTo>
                  <a:cubicBezTo>
                    <a:pt x="101600" y="146685"/>
                    <a:pt x="98985" y="149225"/>
                    <a:pt x="95063" y="149225"/>
                  </a:cubicBezTo>
                  <a:cubicBezTo>
                    <a:pt x="95063" y="149225"/>
                    <a:pt x="95063" y="149225"/>
                    <a:pt x="63687" y="149225"/>
                  </a:cubicBezTo>
                  <a:cubicBezTo>
                    <a:pt x="59765" y="149225"/>
                    <a:pt x="57150" y="146685"/>
                    <a:pt x="57150" y="142875"/>
                  </a:cubicBezTo>
                  <a:cubicBezTo>
                    <a:pt x="57150" y="142875"/>
                    <a:pt x="57150" y="142875"/>
                    <a:pt x="57150" y="116205"/>
                  </a:cubicBezTo>
                  <a:cubicBezTo>
                    <a:pt x="57150" y="113665"/>
                    <a:pt x="59765" y="111125"/>
                    <a:pt x="63687" y="111125"/>
                  </a:cubicBezTo>
                  <a:close/>
                  <a:moveTo>
                    <a:pt x="240687" y="103188"/>
                  </a:moveTo>
                  <a:cubicBezTo>
                    <a:pt x="240687" y="103188"/>
                    <a:pt x="240687" y="103188"/>
                    <a:pt x="319701" y="103188"/>
                  </a:cubicBezTo>
                  <a:cubicBezTo>
                    <a:pt x="330237" y="103188"/>
                    <a:pt x="338138" y="111089"/>
                    <a:pt x="338138" y="120306"/>
                  </a:cubicBezTo>
                  <a:cubicBezTo>
                    <a:pt x="338138" y="120306"/>
                    <a:pt x="338138" y="120306"/>
                    <a:pt x="338138" y="254616"/>
                  </a:cubicBezTo>
                  <a:cubicBezTo>
                    <a:pt x="338138" y="265150"/>
                    <a:pt x="330237" y="273051"/>
                    <a:pt x="319701" y="273051"/>
                  </a:cubicBezTo>
                  <a:cubicBezTo>
                    <a:pt x="319701" y="273051"/>
                    <a:pt x="319701" y="273051"/>
                    <a:pt x="240687" y="273051"/>
                  </a:cubicBezTo>
                  <a:cubicBezTo>
                    <a:pt x="231468" y="273051"/>
                    <a:pt x="222250" y="265150"/>
                    <a:pt x="222250" y="254616"/>
                  </a:cubicBezTo>
                  <a:cubicBezTo>
                    <a:pt x="222250" y="254616"/>
                    <a:pt x="222250" y="254616"/>
                    <a:pt x="222250" y="120306"/>
                  </a:cubicBezTo>
                  <a:cubicBezTo>
                    <a:pt x="222250" y="111089"/>
                    <a:pt x="231468" y="103188"/>
                    <a:pt x="240687" y="103188"/>
                  </a:cubicBezTo>
                  <a:close/>
                  <a:moveTo>
                    <a:pt x="130595" y="76200"/>
                  </a:moveTo>
                  <a:lnTo>
                    <a:pt x="163093" y="76200"/>
                  </a:lnTo>
                  <a:cubicBezTo>
                    <a:pt x="167155" y="76200"/>
                    <a:pt x="169863" y="78808"/>
                    <a:pt x="169863" y="82720"/>
                  </a:cubicBezTo>
                  <a:cubicBezTo>
                    <a:pt x="169863" y="82720"/>
                    <a:pt x="169863" y="82720"/>
                    <a:pt x="169863" y="142705"/>
                  </a:cubicBezTo>
                  <a:cubicBezTo>
                    <a:pt x="169863" y="146617"/>
                    <a:pt x="167155" y="149225"/>
                    <a:pt x="163093" y="149225"/>
                  </a:cubicBezTo>
                  <a:cubicBezTo>
                    <a:pt x="163093" y="149225"/>
                    <a:pt x="163093" y="149225"/>
                    <a:pt x="130595" y="149225"/>
                  </a:cubicBezTo>
                  <a:cubicBezTo>
                    <a:pt x="126533" y="149225"/>
                    <a:pt x="123825" y="146617"/>
                    <a:pt x="123825" y="142705"/>
                  </a:cubicBezTo>
                  <a:cubicBezTo>
                    <a:pt x="123825" y="142705"/>
                    <a:pt x="123825" y="142705"/>
                    <a:pt x="123825" y="82720"/>
                  </a:cubicBezTo>
                  <a:cubicBezTo>
                    <a:pt x="123825" y="78808"/>
                    <a:pt x="126533" y="76200"/>
                    <a:pt x="130595" y="76200"/>
                  </a:cubicBezTo>
                  <a:close/>
                  <a:moveTo>
                    <a:pt x="198625" y="42863"/>
                  </a:moveTo>
                  <a:cubicBezTo>
                    <a:pt x="198625" y="42863"/>
                    <a:pt x="198625" y="42863"/>
                    <a:pt x="230001" y="42863"/>
                  </a:cubicBezTo>
                  <a:cubicBezTo>
                    <a:pt x="233923" y="42863"/>
                    <a:pt x="236538" y="45489"/>
                    <a:pt x="236538" y="49429"/>
                  </a:cubicBezTo>
                  <a:lnTo>
                    <a:pt x="236538" y="80944"/>
                  </a:lnTo>
                  <a:cubicBezTo>
                    <a:pt x="216928" y="83570"/>
                    <a:pt x="201239" y="100640"/>
                    <a:pt x="201239" y="120337"/>
                  </a:cubicBezTo>
                  <a:cubicBezTo>
                    <a:pt x="201239" y="120337"/>
                    <a:pt x="201239" y="120337"/>
                    <a:pt x="201239" y="149226"/>
                  </a:cubicBezTo>
                  <a:cubicBezTo>
                    <a:pt x="201239" y="149226"/>
                    <a:pt x="201239" y="149226"/>
                    <a:pt x="198625" y="149226"/>
                  </a:cubicBezTo>
                  <a:cubicBezTo>
                    <a:pt x="194703" y="149226"/>
                    <a:pt x="192088" y="146600"/>
                    <a:pt x="192088" y="142660"/>
                  </a:cubicBezTo>
                  <a:cubicBezTo>
                    <a:pt x="192088" y="142660"/>
                    <a:pt x="192088" y="142660"/>
                    <a:pt x="192088" y="49429"/>
                  </a:cubicBezTo>
                  <a:cubicBezTo>
                    <a:pt x="192088" y="45489"/>
                    <a:pt x="194703" y="42863"/>
                    <a:pt x="198625" y="42863"/>
                  </a:cubicBezTo>
                  <a:close/>
                  <a:moveTo>
                    <a:pt x="25357" y="0"/>
                  </a:moveTo>
                  <a:cubicBezTo>
                    <a:pt x="25357" y="0"/>
                    <a:pt x="25357" y="0"/>
                    <a:pt x="268332" y="0"/>
                  </a:cubicBezTo>
                  <a:cubicBezTo>
                    <a:pt x="281537" y="0"/>
                    <a:pt x="292101" y="10513"/>
                    <a:pt x="292101" y="23655"/>
                  </a:cubicBezTo>
                  <a:cubicBezTo>
                    <a:pt x="292101" y="23655"/>
                    <a:pt x="292101" y="23655"/>
                    <a:pt x="292101" y="81478"/>
                  </a:cubicBezTo>
                  <a:cubicBezTo>
                    <a:pt x="292101" y="81478"/>
                    <a:pt x="292101" y="81478"/>
                    <a:pt x="269652" y="81478"/>
                  </a:cubicBezTo>
                  <a:cubicBezTo>
                    <a:pt x="269652" y="81478"/>
                    <a:pt x="269652" y="81478"/>
                    <a:pt x="269652" y="23655"/>
                  </a:cubicBezTo>
                  <a:cubicBezTo>
                    <a:pt x="269652" y="23655"/>
                    <a:pt x="268332" y="22341"/>
                    <a:pt x="268332" y="22341"/>
                  </a:cubicBezTo>
                  <a:cubicBezTo>
                    <a:pt x="268332" y="22341"/>
                    <a:pt x="268332" y="22341"/>
                    <a:pt x="25357" y="22341"/>
                  </a:cubicBezTo>
                  <a:cubicBezTo>
                    <a:pt x="24037" y="22341"/>
                    <a:pt x="24037" y="23655"/>
                    <a:pt x="24037" y="23655"/>
                  </a:cubicBezTo>
                  <a:cubicBezTo>
                    <a:pt x="24037" y="23655"/>
                    <a:pt x="24037" y="23655"/>
                    <a:pt x="24037" y="176097"/>
                  </a:cubicBezTo>
                  <a:cubicBezTo>
                    <a:pt x="24037" y="176097"/>
                    <a:pt x="24037" y="176097"/>
                    <a:pt x="25357" y="176097"/>
                  </a:cubicBezTo>
                  <a:cubicBezTo>
                    <a:pt x="25357" y="176097"/>
                    <a:pt x="25357" y="176097"/>
                    <a:pt x="200985" y="176097"/>
                  </a:cubicBezTo>
                  <a:cubicBezTo>
                    <a:pt x="200985" y="176097"/>
                    <a:pt x="200985" y="176097"/>
                    <a:pt x="200985" y="198438"/>
                  </a:cubicBezTo>
                  <a:cubicBezTo>
                    <a:pt x="200985" y="198438"/>
                    <a:pt x="200985" y="198438"/>
                    <a:pt x="25357" y="198438"/>
                  </a:cubicBezTo>
                  <a:cubicBezTo>
                    <a:pt x="12152" y="198438"/>
                    <a:pt x="1588" y="187925"/>
                    <a:pt x="1588" y="176097"/>
                  </a:cubicBezTo>
                  <a:cubicBezTo>
                    <a:pt x="1588" y="176097"/>
                    <a:pt x="1588" y="176097"/>
                    <a:pt x="1588" y="23655"/>
                  </a:cubicBezTo>
                  <a:cubicBezTo>
                    <a:pt x="1588" y="10513"/>
                    <a:pt x="12152" y="0"/>
                    <a:pt x="253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122535" y="2767381"/>
            <a:ext cx="3449465" cy="1301806"/>
            <a:chOff x="1122535" y="2767381"/>
            <a:chExt cx="3449465" cy="1301806"/>
          </a:xfrm>
        </p:grpSpPr>
        <p:grpSp>
          <p:nvGrpSpPr>
            <p:cNvPr id="7" name="Group 11"/>
            <p:cNvGrpSpPr/>
            <p:nvPr/>
          </p:nvGrpSpPr>
          <p:grpSpPr>
            <a:xfrm rot="20576993">
              <a:off x="1122535" y="2767381"/>
              <a:ext cx="587441" cy="1301806"/>
              <a:chOff x="6877050" y="1352550"/>
              <a:chExt cx="1162050" cy="2575177"/>
            </a:xfrm>
            <a:solidFill>
              <a:schemeClr val="accent4"/>
            </a:solidFill>
          </p:grpSpPr>
          <p:sp>
            <p:nvSpPr>
              <p:cNvPr id="32" name="Oval 12"/>
              <p:cNvSpPr/>
              <p:nvPr/>
            </p:nvSpPr>
            <p:spPr>
              <a:xfrm>
                <a:off x="6877050" y="1352550"/>
                <a:ext cx="1162050" cy="1162050"/>
              </a:xfrm>
              <a:prstGeom prst="ellipse">
                <a:avLst/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Isosceles Triangle 13"/>
              <p:cNvSpPr/>
              <p:nvPr/>
            </p:nvSpPr>
            <p:spPr>
              <a:xfrm flipV="1">
                <a:off x="6877050" y="1984375"/>
                <a:ext cx="1162050" cy="1943352"/>
              </a:xfrm>
              <a:prstGeom prst="triangle">
                <a:avLst/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8" name="Arrow: Pentagon 14"/>
            <p:cNvSpPr/>
            <p:nvPr/>
          </p:nvSpPr>
          <p:spPr>
            <a:xfrm>
              <a:off x="1657350" y="3421857"/>
              <a:ext cx="2914650" cy="625079"/>
            </a:xfrm>
            <a:prstGeom prst="homePlate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Right Triangle 15"/>
            <p:cNvSpPr/>
            <p:nvPr/>
          </p:nvSpPr>
          <p:spPr>
            <a:xfrm>
              <a:off x="1657350" y="3418284"/>
              <a:ext cx="628652" cy="628652"/>
            </a:xfrm>
            <a:prstGeom prst="rtTriangle">
              <a:avLst/>
            </a:prstGeom>
            <a:solidFill>
              <a:schemeClr val="accent4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Freeform: Shape 42"/>
            <p:cNvSpPr/>
            <p:nvPr/>
          </p:nvSpPr>
          <p:spPr bwMode="auto">
            <a:xfrm>
              <a:off x="1144147" y="2944792"/>
              <a:ext cx="342326" cy="276432"/>
            </a:xfrm>
            <a:custGeom>
              <a:avLst/>
              <a:gdLst>
                <a:gd name="connsiteX0" fmla="*/ 17107 w 338138"/>
                <a:gd name="connsiteY0" fmla="*/ 212725 h 273051"/>
                <a:gd name="connsiteX1" fmla="*/ 200025 w 338138"/>
                <a:gd name="connsiteY1" fmla="*/ 212725 h 273051"/>
                <a:gd name="connsiteX2" fmla="*/ 200025 w 338138"/>
                <a:gd name="connsiteY2" fmla="*/ 247650 h 273051"/>
                <a:gd name="connsiteX3" fmla="*/ 17107 w 338138"/>
                <a:gd name="connsiteY3" fmla="*/ 247650 h 273051"/>
                <a:gd name="connsiteX4" fmla="*/ 0 w 338138"/>
                <a:gd name="connsiteY4" fmla="*/ 230188 h 273051"/>
                <a:gd name="connsiteX5" fmla="*/ 17107 w 338138"/>
                <a:gd name="connsiteY5" fmla="*/ 212725 h 273051"/>
                <a:gd name="connsiteX6" fmla="*/ 248124 w 338138"/>
                <a:gd name="connsiteY6" fmla="*/ 127000 h 273051"/>
                <a:gd name="connsiteX7" fmla="*/ 242888 w 338138"/>
                <a:gd name="connsiteY7" fmla="*/ 132292 h 273051"/>
                <a:gd name="connsiteX8" fmla="*/ 242888 w 338138"/>
                <a:gd name="connsiteY8" fmla="*/ 232833 h 273051"/>
                <a:gd name="connsiteX9" fmla="*/ 248124 w 338138"/>
                <a:gd name="connsiteY9" fmla="*/ 238125 h 273051"/>
                <a:gd name="connsiteX10" fmla="*/ 312265 w 338138"/>
                <a:gd name="connsiteY10" fmla="*/ 238125 h 273051"/>
                <a:gd name="connsiteX11" fmla="*/ 317501 w 338138"/>
                <a:gd name="connsiteY11" fmla="*/ 232833 h 273051"/>
                <a:gd name="connsiteX12" fmla="*/ 317501 w 338138"/>
                <a:gd name="connsiteY12" fmla="*/ 132292 h 273051"/>
                <a:gd name="connsiteX13" fmla="*/ 312265 w 338138"/>
                <a:gd name="connsiteY13" fmla="*/ 127000 h 273051"/>
                <a:gd name="connsiteX14" fmla="*/ 248124 w 338138"/>
                <a:gd name="connsiteY14" fmla="*/ 127000 h 273051"/>
                <a:gd name="connsiteX15" fmla="*/ 63687 w 338138"/>
                <a:gd name="connsiteY15" fmla="*/ 111125 h 273051"/>
                <a:gd name="connsiteX16" fmla="*/ 95063 w 338138"/>
                <a:gd name="connsiteY16" fmla="*/ 111125 h 273051"/>
                <a:gd name="connsiteX17" fmla="*/ 101600 w 338138"/>
                <a:gd name="connsiteY17" fmla="*/ 116205 h 273051"/>
                <a:gd name="connsiteX18" fmla="*/ 101600 w 338138"/>
                <a:gd name="connsiteY18" fmla="*/ 142875 h 273051"/>
                <a:gd name="connsiteX19" fmla="*/ 95063 w 338138"/>
                <a:gd name="connsiteY19" fmla="*/ 149225 h 273051"/>
                <a:gd name="connsiteX20" fmla="*/ 63687 w 338138"/>
                <a:gd name="connsiteY20" fmla="*/ 149225 h 273051"/>
                <a:gd name="connsiteX21" fmla="*/ 57150 w 338138"/>
                <a:gd name="connsiteY21" fmla="*/ 142875 h 273051"/>
                <a:gd name="connsiteX22" fmla="*/ 57150 w 338138"/>
                <a:gd name="connsiteY22" fmla="*/ 116205 h 273051"/>
                <a:gd name="connsiteX23" fmla="*/ 63687 w 338138"/>
                <a:gd name="connsiteY23" fmla="*/ 111125 h 273051"/>
                <a:gd name="connsiteX24" fmla="*/ 240687 w 338138"/>
                <a:gd name="connsiteY24" fmla="*/ 103188 h 273051"/>
                <a:gd name="connsiteX25" fmla="*/ 319701 w 338138"/>
                <a:gd name="connsiteY25" fmla="*/ 103188 h 273051"/>
                <a:gd name="connsiteX26" fmla="*/ 338138 w 338138"/>
                <a:gd name="connsiteY26" fmla="*/ 120306 h 273051"/>
                <a:gd name="connsiteX27" fmla="*/ 338138 w 338138"/>
                <a:gd name="connsiteY27" fmla="*/ 254616 h 273051"/>
                <a:gd name="connsiteX28" fmla="*/ 319701 w 338138"/>
                <a:gd name="connsiteY28" fmla="*/ 273051 h 273051"/>
                <a:gd name="connsiteX29" fmla="*/ 240687 w 338138"/>
                <a:gd name="connsiteY29" fmla="*/ 273051 h 273051"/>
                <a:gd name="connsiteX30" fmla="*/ 222250 w 338138"/>
                <a:gd name="connsiteY30" fmla="*/ 254616 h 273051"/>
                <a:gd name="connsiteX31" fmla="*/ 222250 w 338138"/>
                <a:gd name="connsiteY31" fmla="*/ 120306 h 273051"/>
                <a:gd name="connsiteX32" fmla="*/ 240687 w 338138"/>
                <a:gd name="connsiteY32" fmla="*/ 103188 h 273051"/>
                <a:gd name="connsiteX33" fmla="*/ 130595 w 338138"/>
                <a:gd name="connsiteY33" fmla="*/ 76200 h 273051"/>
                <a:gd name="connsiteX34" fmla="*/ 163093 w 338138"/>
                <a:gd name="connsiteY34" fmla="*/ 76200 h 273051"/>
                <a:gd name="connsiteX35" fmla="*/ 169863 w 338138"/>
                <a:gd name="connsiteY35" fmla="*/ 82720 h 273051"/>
                <a:gd name="connsiteX36" fmla="*/ 169863 w 338138"/>
                <a:gd name="connsiteY36" fmla="*/ 142705 h 273051"/>
                <a:gd name="connsiteX37" fmla="*/ 163093 w 338138"/>
                <a:gd name="connsiteY37" fmla="*/ 149225 h 273051"/>
                <a:gd name="connsiteX38" fmla="*/ 130595 w 338138"/>
                <a:gd name="connsiteY38" fmla="*/ 149225 h 273051"/>
                <a:gd name="connsiteX39" fmla="*/ 123825 w 338138"/>
                <a:gd name="connsiteY39" fmla="*/ 142705 h 273051"/>
                <a:gd name="connsiteX40" fmla="*/ 123825 w 338138"/>
                <a:gd name="connsiteY40" fmla="*/ 82720 h 273051"/>
                <a:gd name="connsiteX41" fmla="*/ 130595 w 338138"/>
                <a:gd name="connsiteY41" fmla="*/ 76200 h 273051"/>
                <a:gd name="connsiteX42" fmla="*/ 198625 w 338138"/>
                <a:gd name="connsiteY42" fmla="*/ 42863 h 273051"/>
                <a:gd name="connsiteX43" fmla="*/ 230001 w 338138"/>
                <a:gd name="connsiteY43" fmla="*/ 42863 h 273051"/>
                <a:gd name="connsiteX44" fmla="*/ 236538 w 338138"/>
                <a:gd name="connsiteY44" fmla="*/ 49429 h 273051"/>
                <a:gd name="connsiteX45" fmla="*/ 236538 w 338138"/>
                <a:gd name="connsiteY45" fmla="*/ 80944 h 273051"/>
                <a:gd name="connsiteX46" fmla="*/ 201239 w 338138"/>
                <a:gd name="connsiteY46" fmla="*/ 120337 h 273051"/>
                <a:gd name="connsiteX47" fmla="*/ 201239 w 338138"/>
                <a:gd name="connsiteY47" fmla="*/ 149226 h 273051"/>
                <a:gd name="connsiteX48" fmla="*/ 198625 w 338138"/>
                <a:gd name="connsiteY48" fmla="*/ 149226 h 273051"/>
                <a:gd name="connsiteX49" fmla="*/ 192088 w 338138"/>
                <a:gd name="connsiteY49" fmla="*/ 142660 h 273051"/>
                <a:gd name="connsiteX50" fmla="*/ 192088 w 338138"/>
                <a:gd name="connsiteY50" fmla="*/ 49429 h 273051"/>
                <a:gd name="connsiteX51" fmla="*/ 198625 w 338138"/>
                <a:gd name="connsiteY51" fmla="*/ 42863 h 273051"/>
                <a:gd name="connsiteX52" fmla="*/ 25357 w 338138"/>
                <a:gd name="connsiteY52" fmla="*/ 0 h 273051"/>
                <a:gd name="connsiteX53" fmla="*/ 268332 w 338138"/>
                <a:gd name="connsiteY53" fmla="*/ 0 h 273051"/>
                <a:gd name="connsiteX54" fmla="*/ 292101 w 338138"/>
                <a:gd name="connsiteY54" fmla="*/ 23655 h 273051"/>
                <a:gd name="connsiteX55" fmla="*/ 292101 w 338138"/>
                <a:gd name="connsiteY55" fmla="*/ 81478 h 273051"/>
                <a:gd name="connsiteX56" fmla="*/ 269652 w 338138"/>
                <a:gd name="connsiteY56" fmla="*/ 81478 h 273051"/>
                <a:gd name="connsiteX57" fmla="*/ 269652 w 338138"/>
                <a:gd name="connsiteY57" fmla="*/ 23655 h 273051"/>
                <a:gd name="connsiteX58" fmla="*/ 268332 w 338138"/>
                <a:gd name="connsiteY58" fmla="*/ 22341 h 273051"/>
                <a:gd name="connsiteX59" fmla="*/ 25357 w 338138"/>
                <a:gd name="connsiteY59" fmla="*/ 22341 h 273051"/>
                <a:gd name="connsiteX60" fmla="*/ 24037 w 338138"/>
                <a:gd name="connsiteY60" fmla="*/ 23655 h 273051"/>
                <a:gd name="connsiteX61" fmla="*/ 24037 w 338138"/>
                <a:gd name="connsiteY61" fmla="*/ 176097 h 273051"/>
                <a:gd name="connsiteX62" fmla="*/ 25357 w 338138"/>
                <a:gd name="connsiteY62" fmla="*/ 176097 h 273051"/>
                <a:gd name="connsiteX63" fmla="*/ 200985 w 338138"/>
                <a:gd name="connsiteY63" fmla="*/ 176097 h 273051"/>
                <a:gd name="connsiteX64" fmla="*/ 200985 w 338138"/>
                <a:gd name="connsiteY64" fmla="*/ 198438 h 273051"/>
                <a:gd name="connsiteX65" fmla="*/ 25357 w 338138"/>
                <a:gd name="connsiteY65" fmla="*/ 198438 h 273051"/>
                <a:gd name="connsiteX66" fmla="*/ 1588 w 338138"/>
                <a:gd name="connsiteY66" fmla="*/ 176097 h 273051"/>
                <a:gd name="connsiteX67" fmla="*/ 1588 w 338138"/>
                <a:gd name="connsiteY67" fmla="*/ 23655 h 273051"/>
                <a:gd name="connsiteX68" fmla="*/ 25357 w 338138"/>
                <a:gd name="connsiteY68" fmla="*/ 0 h 273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338138" h="273051">
                  <a:moveTo>
                    <a:pt x="17107" y="212725"/>
                  </a:moveTo>
                  <a:cubicBezTo>
                    <a:pt x="17107" y="212725"/>
                    <a:pt x="17107" y="212725"/>
                    <a:pt x="200025" y="212725"/>
                  </a:cubicBezTo>
                  <a:cubicBezTo>
                    <a:pt x="200025" y="212725"/>
                    <a:pt x="200025" y="212725"/>
                    <a:pt x="200025" y="247650"/>
                  </a:cubicBezTo>
                  <a:cubicBezTo>
                    <a:pt x="200025" y="247650"/>
                    <a:pt x="200025" y="247650"/>
                    <a:pt x="17107" y="247650"/>
                  </a:cubicBezTo>
                  <a:cubicBezTo>
                    <a:pt x="7896" y="247650"/>
                    <a:pt x="0" y="239590"/>
                    <a:pt x="0" y="230188"/>
                  </a:cubicBezTo>
                  <a:cubicBezTo>
                    <a:pt x="0" y="220785"/>
                    <a:pt x="7896" y="212725"/>
                    <a:pt x="17107" y="212725"/>
                  </a:cubicBezTo>
                  <a:close/>
                  <a:moveTo>
                    <a:pt x="248124" y="127000"/>
                  </a:moveTo>
                  <a:cubicBezTo>
                    <a:pt x="245506" y="127000"/>
                    <a:pt x="242888" y="129646"/>
                    <a:pt x="242888" y="132292"/>
                  </a:cubicBezTo>
                  <a:cubicBezTo>
                    <a:pt x="242888" y="132292"/>
                    <a:pt x="242888" y="132292"/>
                    <a:pt x="242888" y="232833"/>
                  </a:cubicBezTo>
                  <a:cubicBezTo>
                    <a:pt x="242888" y="235479"/>
                    <a:pt x="245506" y="238125"/>
                    <a:pt x="248124" y="238125"/>
                  </a:cubicBezTo>
                  <a:cubicBezTo>
                    <a:pt x="248124" y="238125"/>
                    <a:pt x="248124" y="238125"/>
                    <a:pt x="312265" y="238125"/>
                  </a:cubicBezTo>
                  <a:cubicBezTo>
                    <a:pt x="314883" y="238125"/>
                    <a:pt x="317501" y="235479"/>
                    <a:pt x="317501" y="232833"/>
                  </a:cubicBezTo>
                  <a:lnTo>
                    <a:pt x="317501" y="132292"/>
                  </a:lnTo>
                  <a:cubicBezTo>
                    <a:pt x="317501" y="129646"/>
                    <a:pt x="314883" y="127000"/>
                    <a:pt x="312265" y="127000"/>
                  </a:cubicBezTo>
                  <a:cubicBezTo>
                    <a:pt x="312265" y="127000"/>
                    <a:pt x="312265" y="127000"/>
                    <a:pt x="248124" y="127000"/>
                  </a:cubicBezTo>
                  <a:close/>
                  <a:moveTo>
                    <a:pt x="63687" y="111125"/>
                  </a:moveTo>
                  <a:lnTo>
                    <a:pt x="95063" y="111125"/>
                  </a:lnTo>
                  <a:cubicBezTo>
                    <a:pt x="98985" y="111125"/>
                    <a:pt x="101600" y="113665"/>
                    <a:pt x="101600" y="116205"/>
                  </a:cubicBezTo>
                  <a:cubicBezTo>
                    <a:pt x="101600" y="116205"/>
                    <a:pt x="101600" y="116205"/>
                    <a:pt x="101600" y="142875"/>
                  </a:cubicBezTo>
                  <a:cubicBezTo>
                    <a:pt x="101600" y="146685"/>
                    <a:pt x="98985" y="149225"/>
                    <a:pt x="95063" y="149225"/>
                  </a:cubicBezTo>
                  <a:cubicBezTo>
                    <a:pt x="95063" y="149225"/>
                    <a:pt x="95063" y="149225"/>
                    <a:pt x="63687" y="149225"/>
                  </a:cubicBezTo>
                  <a:cubicBezTo>
                    <a:pt x="59765" y="149225"/>
                    <a:pt x="57150" y="146685"/>
                    <a:pt x="57150" y="142875"/>
                  </a:cubicBezTo>
                  <a:cubicBezTo>
                    <a:pt x="57150" y="142875"/>
                    <a:pt x="57150" y="142875"/>
                    <a:pt x="57150" y="116205"/>
                  </a:cubicBezTo>
                  <a:cubicBezTo>
                    <a:pt x="57150" y="113665"/>
                    <a:pt x="59765" y="111125"/>
                    <a:pt x="63687" y="111125"/>
                  </a:cubicBezTo>
                  <a:close/>
                  <a:moveTo>
                    <a:pt x="240687" y="103188"/>
                  </a:moveTo>
                  <a:cubicBezTo>
                    <a:pt x="240687" y="103188"/>
                    <a:pt x="240687" y="103188"/>
                    <a:pt x="319701" y="103188"/>
                  </a:cubicBezTo>
                  <a:cubicBezTo>
                    <a:pt x="330237" y="103188"/>
                    <a:pt x="338138" y="111089"/>
                    <a:pt x="338138" y="120306"/>
                  </a:cubicBezTo>
                  <a:cubicBezTo>
                    <a:pt x="338138" y="120306"/>
                    <a:pt x="338138" y="120306"/>
                    <a:pt x="338138" y="254616"/>
                  </a:cubicBezTo>
                  <a:cubicBezTo>
                    <a:pt x="338138" y="265150"/>
                    <a:pt x="330237" y="273051"/>
                    <a:pt x="319701" y="273051"/>
                  </a:cubicBezTo>
                  <a:cubicBezTo>
                    <a:pt x="319701" y="273051"/>
                    <a:pt x="319701" y="273051"/>
                    <a:pt x="240687" y="273051"/>
                  </a:cubicBezTo>
                  <a:cubicBezTo>
                    <a:pt x="231468" y="273051"/>
                    <a:pt x="222250" y="265150"/>
                    <a:pt x="222250" y="254616"/>
                  </a:cubicBezTo>
                  <a:cubicBezTo>
                    <a:pt x="222250" y="254616"/>
                    <a:pt x="222250" y="254616"/>
                    <a:pt x="222250" y="120306"/>
                  </a:cubicBezTo>
                  <a:cubicBezTo>
                    <a:pt x="222250" y="111089"/>
                    <a:pt x="231468" y="103188"/>
                    <a:pt x="240687" y="103188"/>
                  </a:cubicBezTo>
                  <a:close/>
                  <a:moveTo>
                    <a:pt x="130595" y="76200"/>
                  </a:moveTo>
                  <a:lnTo>
                    <a:pt x="163093" y="76200"/>
                  </a:lnTo>
                  <a:cubicBezTo>
                    <a:pt x="167155" y="76200"/>
                    <a:pt x="169863" y="78808"/>
                    <a:pt x="169863" y="82720"/>
                  </a:cubicBezTo>
                  <a:cubicBezTo>
                    <a:pt x="169863" y="82720"/>
                    <a:pt x="169863" y="82720"/>
                    <a:pt x="169863" y="142705"/>
                  </a:cubicBezTo>
                  <a:cubicBezTo>
                    <a:pt x="169863" y="146617"/>
                    <a:pt x="167155" y="149225"/>
                    <a:pt x="163093" y="149225"/>
                  </a:cubicBezTo>
                  <a:cubicBezTo>
                    <a:pt x="163093" y="149225"/>
                    <a:pt x="163093" y="149225"/>
                    <a:pt x="130595" y="149225"/>
                  </a:cubicBezTo>
                  <a:cubicBezTo>
                    <a:pt x="126533" y="149225"/>
                    <a:pt x="123825" y="146617"/>
                    <a:pt x="123825" y="142705"/>
                  </a:cubicBezTo>
                  <a:cubicBezTo>
                    <a:pt x="123825" y="142705"/>
                    <a:pt x="123825" y="142705"/>
                    <a:pt x="123825" y="82720"/>
                  </a:cubicBezTo>
                  <a:cubicBezTo>
                    <a:pt x="123825" y="78808"/>
                    <a:pt x="126533" y="76200"/>
                    <a:pt x="130595" y="76200"/>
                  </a:cubicBezTo>
                  <a:close/>
                  <a:moveTo>
                    <a:pt x="198625" y="42863"/>
                  </a:moveTo>
                  <a:cubicBezTo>
                    <a:pt x="198625" y="42863"/>
                    <a:pt x="198625" y="42863"/>
                    <a:pt x="230001" y="42863"/>
                  </a:cubicBezTo>
                  <a:cubicBezTo>
                    <a:pt x="233923" y="42863"/>
                    <a:pt x="236538" y="45489"/>
                    <a:pt x="236538" y="49429"/>
                  </a:cubicBezTo>
                  <a:lnTo>
                    <a:pt x="236538" y="80944"/>
                  </a:lnTo>
                  <a:cubicBezTo>
                    <a:pt x="216928" y="83570"/>
                    <a:pt x="201239" y="100640"/>
                    <a:pt x="201239" y="120337"/>
                  </a:cubicBezTo>
                  <a:cubicBezTo>
                    <a:pt x="201239" y="120337"/>
                    <a:pt x="201239" y="120337"/>
                    <a:pt x="201239" y="149226"/>
                  </a:cubicBezTo>
                  <a:cubicBezTo>
                    <a:pt x="201239" y="149226"/>
                    <a:pt x="201239" y="149226"/>
                    <a:pt x="198625" y="149226"/>
                  </a:cubicBezTo>
                  <a:cubicBezTo>
                    <a:pt x="194703" y="149226"/>
                    <a:pt x="192088" y="146600"/>
                    <a:pt x="192088" y="142660"/>
                  </a:cubicBezTo>
                  <a:cubicBezTo>
                    <a:pt x="192088" y="142660"/>
                    <a:pt x="192088" y="142660"/>
                    <a:pt x="192088" y="49429"/>
                  </a:cubicBezTo>
                  <a:cubicBezTo>
                    <a:pt x="192088" y="45489"/>
                    <a:pt x="194703" y="42863"/>
                    <a:pt x="198625" y="42863"/>
                  </a:cubicBezTo>
                  <a:close/>
                  <a:moveTo>
                    <a:pt x="25357" y="0"/>
                  </a:moveTo>
                  <a:cubicBezTo>
                    <a:pt x="25357" y="0"/>
                    <a:pt x="25357" y="0"/>
                    <a:pt x="268332" y="0"/>
                  </a:cubicBezTo>
                  <a:cubicBezTo>
                    <a:pt x="281537" y="0"/>
                    <a:pt x="292101" y="10513"/>
                    <a:pt x="292101" y="23655"/>
                  </a:cubicBezTo>
                  <a:cubicBezTo>
                    <a:pt x="292101" y="23655"/>
                    <a:pt x="292101" y="23655"/>
                    <a:pt x="292101" y="81478"/>
                  </a:cubicBezTo>
                  <a:cubicBezTo>
                    <a:pt x="292101" y="81478"/>
                    <a:pt x="292101" y="81478"/>
                    <a:pt x="269652" y="81478"/>
                  </a:cubicBezTo>
                  <a:cubicBezTo>
                    <a:pt x="269652" y="81478"/>
                    <a:pt x="269652" y="81478"/>
                    <a:pt x="269652" y="23655"/>
                  </a:cubicBezTo>
                  <a:cubicBezTo>
                    <a:pt x="269652" y="23655"/>
                    <a:pt x="268332" y="22341"/>
                    <a:pt x="268332" y="22341"/>
                  </a:cubicBezTo>
                  <a:cubicBezTo>
                    <a:pt x="268332" y="22341"/>
                    <a:pt x="268332" y="22341"/>
                    <a:pt x="25357" y="22341"/>
                  </a:cubicBezTo>
                  <a:cubicBezTo>
                    <a:pt x="24037" y="22341"/>
                    <a:pt x="24037" y="23655"/>
                    <a:pt x="24037" y="23655"/>
                  </a:cubicBezTo>
                  <a:cubicBezTo>
                    <a:pt x="24037" y="23655"/>
                    <a:pt x="24037" y="23655"/>
                    <a:pt x="24037" y="176097"/>
                  </a:cubicBezTo>
                  <a:cubicBezTo>
                    <a:pt x="24037" y="176097"/>
                    <a:pt x="24037" y="176097"/>
                    <a:pt x="25357" y="176097"/>
                  </a:cubicBezTo>
                  <a:cubicBezTo>
                    <a:pt x="25357" y="176097"/>
                    <a:pt x="25357" y="176097"/>
                    <a:pt x="200985" y="176097"/>
                  </a:cubicBezTo>
                  <a:cubicBezTo>
                    <a:pt x="200985" y="176097"/>
                    <a:pt x="200985" y="176097"/>
                    <a:pt x="200985" y="198438"/>
                  </a:cubicBezTo>
                  <a:cubicBezTo>
                    <a:pt x="200985" y="198438"/>
                    <a:pt x="200985" y="198438"/>
                    <a:pt x="25357" y="198438"/>
                  </a:cubicBezTo>
                  <a:cubicBezTo>
                    <a:pt x="12152" y="198438"/>
                    <a:pt x="1588" y="187925"/>
                    <a:pt x="1588" y="176097"/>
                  </a:cubicBezTo>
                  <a:cubicBezTo>
                    <a:pt x="1588" y="176097"/>
                    <a:pt x="1588" y="176097"/>
                    <a:pt x="1588" y="23655"/>
                  </a:cubicBezTo>
                  <a:cubicBezTo>
                    <a:pt x="1588" y="10513"/>
                    <a:pt x="12152" y="0"/>
                    <a:pt x="253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TextBox 33"/>
            <p:cNvSpPr txBox="1"/>
            <p:nvPr/>
          </p:nvSpPr>
          <p:spPr>
            <a:xfrm>
              <a:off x="2203024" y="3513303"/>
              <a:ext cx="1842997" cy="442167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chemeClr val="bg1"/>
                  </a:solidFill>
                </a:rPr>
                <a:t>点击输入替换内容</a:t>
              </a:r>
              <a:endParaRPr lang="en-US" altLang="zh-CN" sz="1000" dirty="0">
                <a:solidFill>
                  <a:schemeClr val="bg1"/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chemeClr val="bg1"/>
                  </a:solidFill>
                </a:rPr>
                <a:t>点击输入替换内容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23" name="Rectangle 34"/>
            <p:cNvSpPr/>
            <p:nvPr/>
          </p:nvSpPr>
          <p:spPr>
            <a:xfrm>
              <a:off x="2203024" y="3196248"/>
              <a:ext cx="1842997" cy="207749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defTabSz="913765">
                <a:defRPr/>
              </a:pPr>
              <a:r>
                <a:rPr lang="zh-CN" altLang="en-US" b="1">
                  <a:solidFill>
                    <a:schemeClr val="accent4"/>
                  </a:solidFill>
                </a:rPr>
                <a:t>标题文本预设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971397" y="1224331"/>
            <a:ext cx="3449465" cy="1301806"/>
            <a:chOff x="4971397" y="1224331"/>
            <a:chExt cx="3449465" cy="1301806"/>
          </a:xfrm>
        </p:grpSpPr>
        <p:grpSp>
          <p:nvGrpSpPr>
            <p:cNvPr id="10" name="Group 16"/>
            <p:cNvGrpSpPr/>
            <p:nvPr/>
          </p:nvGrpSpPr>
          <p:grpSpPr>
            <a:xfrm rot="20576993">
              <a:off x="4971397" y="1224331"/>
              <a:ext cx="587441" cy="1301806"/>
              <a:chOff x="6877050" y="1352550"/>
              <a:chExt cx="1162050" cy="2575177"/>
            </a:xfrm>
            <a:solidFill>
              <a:schemeClr val="accent2"/>
            </a:solidFill>
          </p:grpSpPr>
          <p:sp>
            <p:nvSpPr>
              <p:cNvPr id="30" name="Oval 17"/>
              <p:cNvSpPr/>
              <p:nvPr/>
            </p:nvSpPr>
            <p:spPr>
              <a:xfrm>
                <a:off x="6877050" y="1352550"/>
                <a:ext cx="1162050" cy="1162050"/>
              </a:xfrm>
              <a:prstGeom prst="ellipse">
                <a:avLst/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Isosceles Triangle 18"/>
              <p:cNvSpPr/>
              <p:nvPr/>
            </p:nvSpPr>
            <p:spPr>
              <a:xfrm flipV="1">
                <a:off x="6877050" y="1984375"/>
                <a:ext cx="1162050" cy="1943352"/>
              </a:xfrm>
              <a:prstGeom prst="triangle">
                <a:avLst/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1" name="Arrow: Pentagon 19"/>
            <p:cNvSpPr/>
            <p:nvPr/>
          </p:nvSpPr>
          <p:spPr>
            <a:xfrm>
              <a:off x="5506212" y="1878807"/>
              <a:ext cx="2914650" cy="625079"/>
            </a:xfrm>
            <a:prstGeom prst="homePlate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Right Triangle 20"/>
            <p:cNvSpPr/>
            <p:nvPr/>
          </p:nvSpPr>
          <p:spPr>
            <a:xfrm>
              <a:off x="5506212" y="1875234"/>
              <a:ext cx="628652" cy="628652"/>
            </a:xfrm>
            <a:prstGeom prst="rtTriangle">
              <a:avLst/>
            </a:prstGeom>
            <a:solidFill>
              <a:schemeClr val="accent2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Freeform: Shape 40"/>
            <p:cNvSpPr>
              <a:spLocks noChangeAspect="1"/>
            </p:cNvSpPr>
            <p:nvPr/>
          </p:nvSpPr>
          <p:spPr bwMode="auto">
            <a:xfrm>
              <a:off x="4982571" y="1381371"/>
              <a:ext cx="369924" cy="298718"/>
            </a:xfrm>
            <a:custGeom>
              <a:avLst/>
              <a:gdLst>
                <a:gd name="connsiteX0" fmla="*/ 17107 w 338138"/>
                <a:gd name="connsiteY0" fmla="*/ 212725 h 273051"/>
                <a:gd name="connsiteX1" fmla="*/ 200025 w 338138"/>
                <a:gd name="connsiteY1" fmla="*/ 212725 h 273051"/>
                <a:gd name="connsiteX2" fmla="*/ 200025 w 338138"/>
                <a:gd name="connsiteY2" fmla="*/ 247650 h 273051"/>
                <a:gd name="connsiteX3" fmla="*/ 17107 w 338138"/>
                <a:gd name="connsiteY3" fmla="*/ 247650 h 273051"/>
                <a:gd name="connsiteX4" fmla="*/ 0 w 338138"/>
                <a:gd name="connsiteY4" fmla="*/ 230188 h 273051"/>
                <a:gd name="connsiteX5" fmla="*/ 17107 w 338138"/>
                <a:gd name="connsiteY5" fmla="*/ 212725 h 273051"/>
                <a:gd name="connsiteX6" fmla="*/ 248124 w 338138"/>
                <a:gd name="connsiteY6" fmla="*/ 127000 h 273051"/>
                <a:gd name="connsiteX7" fmla="*/ 242888 w 338138"/>
                <a:gd name="connsiteY7" fmla="*/ 132292 h 273051"/>
                <a:gd name="connsiteX8" fmla="*/ 242888 w 338138"/>
                <a:gd name="connsiteY8" fmla="*/ 232833 h 273051"/>
                <a:gd name="connsiteX9" fmla="*/ 248124 w 338138"/>
                <a:gd name="connsiteY9" fmla="*/ 238125 h 273051"/>
                <a:gd name="connsiteX10" fmla="*/ 312265 w 338138"/>
                <a:gd name="connsiteY10" fmla="*/ 238125 h 273051"/>
                <a:gd name="connsiteX11" fmla="*/ 317501 w 338138"/>
                <a:gd name="connsiteY11" fmla="*/ 232833 h 273051"/>
                <a:gd name="connsiteX12" fmla="*/ 317501 w 338138"/>
                <a:gd name="connsiteY12" fmla="*/ 132292 h 273051"/>
                <a:gd name="connsiteX13" fmla="*/ 312265 w 338138"/>
                <a:gd name="connsiteY13" fmla="*/ 127000 h 273051"/>
                <a:gd name="connsiteX14" fmla="*/ 248124 w 338138"/>
                <a:gd name="connsiteY14" fmla="*/ 127000 h 273051"/>
                <a:gd name="connsiteX15" fmla="*/ 63687 w 338138"/>
                <a:gd name="connsiteY15" fmla="*/ 111125 h 273051"/>
                <a:gd name="connsiteX16" fmla="*/ 95063 w 338138"/>
                <a:gd name="connsiteY16" fmla="*/ 111125 h 273051"/>
                <a:gd name="connsiteX17" fmla="*/ 101600 w 338138"/>
                <a:gd name="connsiteY17" fmla="*/ 116205 h 273051"/>
                <a:gd name="connsiteX18" fmla="*/ 101600 w 338138"/>
                <a:gd name="connsiteY18" fmla="*/ 142875 h 273051"/>
                <a:gd name="connsiteX19" fmla="*/ 95063 w 338138"/>
                <a:gd name="connsiteY19" fmla="*/ 149225 h 273051"/>
                <a:gd name="connsiteX20" fmla="*/ 63687 w 338138"/>
                <a:gd name="connsiteY20" fmla="*/ 149225 h 273051"/>
                <a:gd name="connsiteX21" fmla="*/ 57150 w 338138"/>
                <a:gd name="connsiteY21" fmla="*/ 142875 h 273051"/>
                <a:gd name="connsiteX22" fmla="*/ 57150 w 338138"/>
                <a:gd name="connsiteY22" fmla="*/ 116205 h 273051"/>
                <a:gd name="connsiteX23" fmla="*/ 63687 w 338138"/>
                <a:gd name="connsiteY23" fmla="*/ 111125 h 273051"/>
                <a:gd name="connsiteX24" fmla="*/ 240687 w 338138"/>
                <a:gd name="connsiteY24" fmla="*/ 103188 h 273051"/>
                <a:gd name="connsiteX25" fmla="*/ 319701 w 338138"/>
                <a:gd name="connsiteY25" fmla="*/ 103188 h 273051"/>
                <a:gd name="connsiteX26" fmla="*/ 338138 w 338138"/>
                <a:gd name="connsiteY26" fmla="*/ 120306 h 273051"/>
                <a:gd name="connsiteX27" fmla="*/ 338138 w 338138"/>
                <a:gd name="connsiteY27" fmla="*/ 254616 h 273051"/>
                <a:gd name="connsiteX28" fmla="*/ 319701 w 338138"/>
                <a:gd name="connsiteY28" fmla="*/ 273051 h 273051"/>
                <a:gd name="connsiteX29" fmla="*/ 240687 w 338138"/>
                <a:gd name="connsiteY29" fmla="*/ 273051 h 273051"/>
                <a:gd name="connsiteX30" fmla="*/ 222250 w 338138"/>
                <a:gd name="connsiteY30" fmla="*/ 254616 h 273051"/>
                <a:gd name="connsiteX31" fmla="*/ 222250 w 338138"/>
                <a:gd name="connsiteY31" fmla="*/ 120306 h 273051"/>
                <a:gd name="connsiteX32" fmla="*/ 240687 w 338138"/>
                <a:gd name="connsiteY32" fmla="*/ 103188 h 273051"/>
                <a:gd name="connsiteX33" fmla="*/ 130595 w 338138"/>
                <a:gd name="connsiteY33" fmla="*/ 76200 h 273051"/>
                <a:gd name="connsiteX34" fmla="*/ 163093 w 338138"/>
                <a:gd name="connsiteY34" fmla="*/ 76200 h 273051"/>
                <a:gd name="connsiteX35" fmla="*/ 169863 w 338138"/>
                <a:gd name="connsiteY35" fmla="*/ 82720 h 273051"/>
                <a:gd name="connsiteX36" fmla="*/ 169863 w 338138"/>
                <a:gd name="connsiteY36" fmla="*/ 142705 h 273051"/>
                <a:gd name="connsiteX37" fmla="*/ 163093 w 338138"/>
                <a:gd name="connsiteY37" fmla="*/ 149225 h 273051"/>
                <a:gd name="connsiteX38" fmla="*/ 130595 w 338138"/>
                <a:gd name="connsiteY38" fmla="*/ 149225 h 273051"/>
                <a:gd name="connsiteX39" fmla="*/ 123825 w 338138"/>
                <a:gd name="connsiteY39" fmla="*/ 142705 h 273051"/>
                <a:gd name="connsiteX40" fmla="*/ 123825 w 338138"/>
                <a:gd name="connsiteY40" fmla="*/ 82720 h 273051"/>
                <a:gd name="connsiteX41" fmla="*/ 130595 w 338138"/>
                <a:gd name="connsiteY41" fmla="*/ 76200 h 273051"/>
                <a:gd name="connsiteX42" fmla="*/ 198625 w 338138"/>
                <a:gd name="connsiteY42" fmla="*/ 42863 h 273051"/>
                <a:gd name="connsiteX43" fmla="*/ 230001 w 338138"/>
                <a:gd name="connsiteY43" fmla="*/ 42863 h 273051"/>
                <a:gd name="connsiteX44" fmla="*/ 236538 w 338138"/>
                <a:gd name="connsiteY44" fmla="*/ 49429 h 273051"/>
                <a:gd name="connsiteX45" fmla="*/ 236538 w 338138"/>
                <a:gd name="connsiteY45" fmla="*/ 80944 h 273051"/>
                <a:gd name="connsiteX46" fmla="*/ 201239 w 338138"/>
                <a:gd name="connsiteY46" fmla="*/ 120337 h 273051"/>
                <a:gd name="connsiteX47" fmla="*/ 201239 w 338138"/>
                <a:gd name="connsiteY47" fmla="*/ 149226 h 273051"/>
                <a:gd name="connsiteX48" fmla="*/ 198625 w 338138"/>
                <a:gd name="connsiteY48" fmla="*/ 149226 h 273051"/>
                <a:gd name="connsiteX49" fmla="*/ 192088 w 338138"/>
                <a:gd name="connsiteY49" fmla="*/ 142660 h 273051"/>
                <a:gd name="connsiteX50" fmla="*/ 192088 w 338138"/>
                <a:gd name="connsiteY50" fmla="*/ 49429 h 273051"/>
                <a:gd name="connsiteX51" fmla="*/ 198625 w 338138"/>
                <a:gd name="connsiteY51" fmla="*/ 42863 h 273051"/>
                <a:gd name="connsiteX52" fmla="*/ 25357 w 338138"/>
                <a:gd name="connsiteY52" fmla="*/ 0 h 273051"/>
                <a:gd name="connsiteX53" fmla="*/ 268332 w 338138"/>
                <a:gd name="connsiteY53" fmla="*/ 0 h 273051"/>
                <a:gd name="connsiteX54" fmla="*/ 292101 w 338138"/>
                <a:gd name="connsiteY54" fmla="*/ 23655 h 273051"/>
                <a:gd name="connsiteX55" fmla="*/ 292101 w 338138"/>
                <a:gd name="connsiteY55" fmla="*/ 81478 h 273051"/>
                <a:gd name="connsiteX56" fmla="*/ 269652 w 338138"/>
                <a:gd name="connsiteY56" fmla="*/ 81478 h 273051"/>
                <a:gd name="connsiteX57" fmla="*/ 269652 w 338138"/>
                <a:gd name="connsiteY57" fmla="*/ 23655 h 273051"/>
                <a:gd name="connsiteX58" fmla="*/ 268332 w 338138"/>
                <a:gd name="connsiteY58" fmla="*/ 22341 h 273051"/>
                <a:gd name="connsiteX59" fmla="*/ 25357 w 338138"/>
                <a:gd name="connsiteY59" fmla="*/ 22341 h 273051"/>
                <a:gd name="connsiteX60" fmla="*/ 24037 w 338138"/>
                <a:gd name="connsiteY60" fmla="*/ 23655 h 273051"/>
                <a:gd name="connsiteX61" fmla="*/ 24037 w 338138"/>
                <a:gd name="connsiteY61" fmla="*/ 176097 h 273051"/>
                <a:gd name="connsiteX62" fmla="*/ 25357 w 338138"/>
                <a:gd name="connsiteY62" fmla="*/ 176097 h 273051"/>
                <a:gd name="connsiteX63" fmla="*/ 200985 w 338138"/>
                <a:gd name="connsiteY63" fmla="*/ 176097 h 273051"/>
                <a:gd name="connsiteX64" fmla="*/ 200985 w 338138"/>
                <a:gd name="connsiteY64" fmla="*/ 198438 h 273051"/>
                <a:gd name="connsiteX65" fmla="*/ 25357 w 338138"/>
                <a:gd name="connsiteY65" fmla="*/ 198438 h 273051"/>
                <a:gd name="connsiteX66" fmla="*/ 1588 w 338138"/>
                <a:gd name="connsiteY66" fmla="*/ 176097 h 273051"/>
                <a:gd name="connsiteX67" fmla="*/ 1588 w 338138"/>
                <a:gd name="connsiteY67" fmla="*/ 23655 h 273051"/>
                <a:gd name="connsiteX68" fmla="*/ 25357 w 338138"/>
                <a:gd name="connsiteY68" fmla="*/ 0 h 273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338138" h="273051">
                  <a:moveTo>
                    <a:pt x="17107" y="212725"/>
                  </a:moveTo>
                  <a:cubicBezTo>
                    <a:pt x="17107" y="212725"/>
                    <a:pt x="17107" y="212725"/>
                    <a:pt x="200025" y="212725"/>
                  </a:cubicBezTo>
                  <a:cubicBezTo>
                    <a:pt x="200025" y="212725"/>
                    <a:pt x="200025" y="212725"/>
                    <a:pt x="200025" y="247650"/>
                  </a:cubicBezTo>
                  <a:cubicBezTo>
                    <a:pt x="200025" y="247650"/>
                    <a:pt x="200025" y="247650"/>
                    <a:pt x="17107" y="247650"/>
                  </a:cubicBezTo>
                  <a:cubicBezTo>
                    <a:pt x="7896" y="247650"/>
                    <a:pt x="0" y="239590"/>
                    <a:pt x="0" y="230188"/>
                  </a:cubicBezTo>
                  <a:cubicBezTo>
                    <a:pt x="0" y="220785"/>
                    <a:pt x="7896" y="212725"/>
                    <a:pt x="17107" y="212725"/>
                  </a:cubicBezTo>
                  <a:close/>
                  <a:moveTo>
                    <a:pt x="248124" y="127000"/>
                  </a:moveTo>
                  <a:cubicBezTo>
                    <a:pt x="245506" y="127000"/>
                    <a:pt x="242888" y="129646"/>
                    <a:pt x="242888" y="132292"/>
                  </a:cubicBezTo>
                  <a:cubicBezTo>
                    <a:pt x="242888" y="132292"/>
                    <a:pt x="242888" y="132292"/>
                    <a:pt x="242888" y="232833"/>
                  </a:cubicBezTo>
                  <a:cubicBezTo>
                    <a:pt x="242888" y="235479"/>
                    <a:pt x="245506" y="238125"/>
                    <a:pt x="248124" y="238125"/>
                  </a:cubicBezTo>
                  <a:cubicBezTo>
                    <a:pt x="248124" y="238125"/>
                    <a:pt x="248124" y="238125"/>
                    <a:pt x="312265" y="238125"/>
                  </a:cubicBezTo>
                  <a:cubicBezTo>
                    <a:pt x="314883" y="238125"/>
                    <a:pt x="317501" y="235479"/>
                    <a:pt x="317501" y="232833"/>
                  </a:cubicBezTo>
                  <a:lnTo>
                    <a:pt x="317501" y="132292"/>
                  </a:lnTo>
                  <a:cubicBezTo>
                    <a:pt x="317501" y="129646"/>
                    <a:pt x="314883" y="127000"/>
                    <a:pt x="312265" y="127000"/>
                  </a:cubicBezTo>
                  <a:cubicBezTo>
                    <a:pt x="312265" y="127000"/>
                    <a:pt x="312265" y="127000"/>
                    <a:pt x="248124" y="127000"/>
                  </a:cubicBezTo>
                  <a:close/>
                  <a:moveTo>
                    <a:pt x="63687" y="111125"/>
                  </a:moveTo>
                  <a:lnTo>
                    <a:pt x="95063" y="111125"/>
                  </a:lnTo>
                  <a:cubicBezTo>
                    <a:pt x="98985" y="111125"/>
                    <a:pt x="101600" y="113665"/>
                    <a:pt x="101600" y="116205"/>
                  </a:cubicBezTo>
                  <a:cubicBezTo>
                    <a:pt x="101600" y="116205"/>
                    <a:pt x="101600" y="116205"/>
                    <a:pt x="101600" y="142875"/>
                  </a:cubicBezTo>
                  <a:cubicBezTo>
                    <a:pt x="101600" y="146685"/>
                    <a:pt x="98985" y="149225"/>
                    <a:pt x="95063" y="149225"/>
                  </a:cubicBezTo>
                  <a:cubicBezTo>
                    <a:pt x="95063" y="149225"/>
                    <a:pt x="95063" y="149225"/>
                    <a:pt x="63687" y="149225"/>
                  </a:cubicBezTo>
                  <a:cubicBezTo>
                    <a:pt x="59765" y="149225"/>
                    <a:pt x="57150" y="146685"/>
                    <a:pt x="57150" y="142875"/>
                  </a:cubicBezTo>
                  <a:cubicBezTo>
                    <a:pt x="57150" y="142875"/>
                    <a:pt x="57150" y="142875"/>
                    <a:pt x="57150" y="116205"/>
                  </a:cubicBezTo>
                  <a:cubicBezTo>
                    <a:pt x="57150" y="113665"/>
                    <a:pt x="59765" y="111125"/>
                    <a:pt x="63687" y="111125"/>
                  </a:cubicBezTo>
                  <a:close/>
                  <a:moveTo>
                    <a:pt x="240687" y="103188"/>
                  </a:moveTo>
                  <a:cubicBezTo>
                    <a:pt x="240687" y="103188"/>
                    <a:pt x="240687" y="103188"/>
                    <a:pt x="319701" y="103188"/>
                  </a:cubicBezTo>
                  <a:cubicBezTo>
                    <a:pt x="330237" y="103188"/>
                    <a:pt x="338138" y="111089"/>
                    <a:pt x="338138" y="120306"/>
                  </a:cubicBezTo>
                  <a:cubicBezTo>
                    <a:pt x="338138" y="120306"/>
                    <a:pt x="338138" y="120306"/>
                    <a:pt x="338138" y="254616"/>
                  </a:cubicBezTo>
                  <a:cubicBezTo>
                    <a:pt x="338138" y="265150"/>
                    <a:pt x="330237" y="273051"/>
                    <a:pt x="319701" y="273051"/>
                  </a:cubicBezTo>
                  <a:cubicBezTo>
                    <a:pt x="319701" y="273051"/>
                    <a:pt x="319701" y="273051"/>
                    <a:pt x="240687" y="273051"/>
                  </a:cubicBezTo>
                  <a:cubicBezTo>
                    <a:pt x="231468" y="273051"/>
                    <a:pt x="222250" y="265150"/>
                    <a:pt x="222250" y="254616"/>
                  </a:cubicBezTo>
                  <a:cubicBezTo>
                    <a:pt x="222250" y="254616"/>
                    <a:pt x="222250" y="254616"/>
                    <a:pt x="222250" y="120306"/>
                  </a:cubicBezTo>
                  <a:cubicBezTo>
                    <a:pt x="222250" y="111089"/>
                    <a:pt x="231468" y="103188"/>
                    <a:pt x="240687" y="103188"/>
                  </a:cubicBezTo>
                  <a:close/>
                  <a:moveTo>
                    <a:pt x="130595" y="76200"/>
                  </a:moveTo>
                  <a:lnTo>
                    <a:pt x="163093" y="76200"/>
                  </a:lnTo>
                  <a:cubicBezTo>
                    <a:pt x="167155" y="76200"/>
                    <a:pt x="169863" y="78808"/>
                    <a:pt x="169863" y="82720"/>
                  </a:cubicBezTo>
                  <a:cubicBezTo>
                    <a:pt x="169863" y="82720"/>
                    <a:pt x="169863" y="82720"/>
                    <a:pt x="169863" y="142705"/>
                  </a:cubicBezTo>
                  <a:cubicBezTo>
                    <a:pt x="169863" y="146617"/>
                    <a:pt x="167155" y="149225"/>
                    <a:pt x="163093" y="149225"/>
                  </a:cubicBezTo>
                  <a:cubicBezTo>
                    <a:pt x="163093" y="149225"/>
                    <a:pt x="163093" y="149225"/>
                    <a:pt x="130595" y="149225"/>
                  </a:cubicBezTo>
                  <a:cubicBezTo>
                    <a:pt x="126533" y="149225"/>
                    <a:pt x="123825" y="146617"/>
                    <a:pt x="123825" y="142705"/>
                  </a:cubicBezTo>
                  <a:cubicBezTo>
                    <a:pt x="123825" y="142705"/>
                    <a:pt x="123825" y="142705"/>
                    <a:pt x="123825" y="82720"/>
                  </a:cubicBezTo>
                  <a:cubicBezTo>
                    <a:pt x="123825" y="78808"/>
                    <a:pt x="126533" y="76200"/>
                    <a:pt x="130595" y="76200"/>
                  </a:cubicBezTo>
                  <a:close/>
                  <a:moveTo>
                    <a:pt x="198625" y="42863"/>
                  </a:moveTo>
                  <a:cubicBezTo>
                    <a:pt x="198625" y="42863"/>
                    <a:pt x="198625" y="42863"/>
                    <a:pt x="230001" y="42863"/>
                  </a:cubicBezTo>
                  <a:cubicBezTo>
                    <a:pt x="233923" y="42863"/>
                    <a:pt x="236538" y="45489"/>
                    <a:pt x="236538" y="49429"/>
                  </a:cubicBezTo>
                  <a:lnTo>
                    <a:pt x="236538" y="80944"/>
                  </a:lnTo>
                  <a:cubicBezTo>
                    <a:pt x="216928" y="83570"/>
                    <a:pt x="201239" y="100640"/>
                    <a:pt x="201239" y="120337"/>
                  </a:cubicBezTo>
                  <a:cubicBezTo>
                    <a:pt x="201239" y="120337"/>
                    <a:pt x="201239" y="120337"/>
                    <a:pt x="201239" y="149226"/>
                  </a:cubicBezTo>
                  <a:cubicBezTo>
                    <a:pt x="201239" y="149226"/>
                    <a:pt x="201239" y="149226"/>
                    <a:pt x="198625" y="149226"/>
                  </a:cubicBezTo>
                  <a:cubicBezTo>
                    <a:pt x="194703" y="149226"/>
                    <a:pt x="192088" y="146600"/>
                    <a:pt x="192088" y="142660"/>
                  </a:cubicBezTo>
                  <a:cubicBezTo>
                    <a:pt x="192088" y="142660"/>
                    <a:pt x="192088" y="142660"/>
                    <a:pt x="192088" y="49429"/>
                  </a:cubicBezTo>
                  <a:cubicBezTo>
                    <a:pt x="192088" y="45489"/>
                    <a:pt x="194703" y="42863"/>
                    <a:pt x="198625" y="42863"/>
                  </a:cubicBezTo>
                  <a:close/>
                  <a:moveTo>
                    <a:pt x="25357" y="0"/>
                  </a:moveTo>
                  <a:cubicBezTo>
                    <a:pt x="25357" y="0"/>
                    <a:pt x="25357" y="0"/>
                    <a:pt x="268332" y="0"/>
                  </a:cubicBezTo>
                  <a:cubicBezTo>
                    <a:pt x="281537" y="0"/>
                    <a:pt x="292101" y="10513"/>
                    <a:pt x="292101" y="23655"/>
                  </a:cubicBezTo>
                  <a:cubicBezTo>
                    <a:pt x="292101" y="23655"/>
                    <a:pt x="292101" y="23655"/>
                    <a:pt x="292101" y="81478"/>
                  </a:cubicBezTo>
                  <a:cubicBezTo>
                    <a:pt x="292101" y="81478"/>
                    <a:pt x="292101" y="81478"/>
                    <a:pt x="269652" y="81478"/>
                  </a:cubicBezTo>
                  <a:cubicBezTo>
                    <a:pt x="269652" y="81478"/>
                    <a:pt x="269652" y="81478"/>
                    <a:pt x="269652" y="23655"/>
                  </a:cubicBezTo>
                  <a:cubicBezTo>
                    <a:pt x="269652" y="23655"/>
                    <a:pt x="268332" y="22341"/>
                    <a:pt x="268332" y="22341"/>
                  </a:cubicBezTo>
                  <a:cubicBezTo>
                    <a:pt x="268332" y="22341"/>
                    <a:pt x="268332" y="22341"/>
                    <a:pt x="25357" y="22341"/>
                  </a:cubicBezTo>
                  <a:cubicBezTo>
                    <a:pt x="24037" y="22341"/>
                    <a:pt x="24037" y="23655"/>
                    <a:pt x="24037" y="23655"/>
                  </a:cubicBezTo>
                  <a:cubicBezTo>
                    <a:pt x="24037" y="23655"/>
                    <a:pt x="24037" y="23655"/>
                    <a:pt x="24037" y="176097"/>
                  </a:cubicBezTo>
                  <a:cubicBezTo>
                    <a:pt x="24037" y="176097"/>
                    <a:pt x="24037" y="176097"/>
                    <a:pt x="25357" y="176097"/>
                  </a:cubicBezTo>
                  <a:cubicBezTo>
                    <a:pt x="25357" y="176097"/>
                    <a:pt x="25357" y="176097"/>
                    <a:pt x="200985" y="176097"/>
                  </a:cubicBezTo>
                  <a:cubicBezTo>
                    <a:pt x="200985" y="176097"/>
                    <a:pt x="200985" y="176097"/>
                    <a:pt x="200985" y="198438"/>
                  </a:cubicBezTo>
                  <a:cubicBezTo>
                    <a:pt x="200985" y="198438"/>
                    <a:pt x="200985" y="198438"/>
                    <a:pt x="25357" y="198438"/>
                  </a:cubicBezTo>
                  <a:cubicBezTo>
                    <a:pt x="12152" y="198438"/>
                    <a:pt x="1588" y="187925"/>
                    <a:pt x="1588" y="176097"/>
                  </a:cubicBezTo>
                  <a:cubicBezTo>
                    <a:pt x="1588" y="176097"/>
                    <a:pt x="1588" y="176097"/>
                    <a:pt x="1588" y="23655"/>
                  </a:cubicBezTo>
                  <a:cubicBezTo>
                    <a:pt x="1588" y="10513"/>
                    <a:pt x="12152" y="0"/>
                    <a:pt x="253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TextBox 35"/>
            <p:cNvSpPr txBox="1"/>
            <p:nvPr/>
          </p:nvSpPr>
          <p:spPr>
            <a:xfrm>
              <a:off x="6132463" y="1968477"/>
              <a:ext cx="1842997" cy="442167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chemeClr val="bg1"/>
                  </a:solidFill>
                </a:rPr>
                <a:t>点击输入替换内容</a:t>
              </a:r>
              <a:endParaRPr lang="en-US" altLang="zh-CN" sz="1000" dirty="0">
                <a:solidFill>
                  <a:schemeClr val="bg1"/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chemeClr val="bg1"/>
                  </a:solidFill>
                </a:rPr>
                <a:t>点击输入替换内容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25" name="Rectangle 36"/>
            <p:cNvSpPr/>
            <p:nvPr/>
          </p:nvSpPr>
          <p:spPr>
            <a:xfrm>
              <a:off x="6132463" y="1651421"/>
              <a:ext cx="1842997" cy="207749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defTabSz="913765">
                <a:defRPr/>
              </a:pPr>
              <a:r>
                <a:rPr lang="zh-CN" altLang="en-US" b="1">
                  <a:solidFill>
                    <a:schemeClr val="accent2"/>
                  </a:solidFill>
                </a:rPr>
                <a:t>标题文本预设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971397" y="2767381"/>
            <a:ext cx="3449465" cy="1301806"/>
            <a:chOff x="4971397" y="2767381"/>
            <a:chExt cx="3449465" cy="1301806"/>
          </a:xfrm>
        </p:grpSpPr>
        <p:grpSp>
          <p:nvGrpSpPr>
            <p:cNvPr id="13" name="Group 21"/>
            <p:cNvGrpSpPr/>
            <p:nvPr/>
          </p:nvGrpSpPr>
          <p:grpSpPr>
            <a:xfrm rot="20576993">
              <a:off x="4971397" y="2767381"/>
              <a:ext cx="587441" cy="1301806"/>
              <a:chOff x="6877050" y="1352550"/>
              <a:chExt cx="1162050" cy="2575177"/>
            </a:xfrm>
            <a:solidFill>
              <a:schemeClr val="accent6"/>
            </a:solidFill>
          </p:grpSpPr>
          <p:sp>
            <p:nvSpPr>
              <p:cNvPr id="28" name="Oval 22"/>
              <p:cNvSpPr/>
              <p:nvPr/>
            </p:nvSpPr>
            <p:spPr>
              <a:xfrm>
                <a:off x="6877050" y="1352550"/>
                <a:ext cx="1162050" cy="1162050"/>
              </a:xfrm>
              <a:prstGeom prst="ellipse">
                <a:avLst/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Isosceles Triangle 23"/>
              <p:cNvSpPr/>
              <p:nvPr/>
            </p:nvSpPr>
            <p:spPr>
              <a:xfrm flipV="1">
                <a:off x="6877050" y="1984375"/>
                <a:ext cx="1162050" cy="1943352"/>
              </a:xfrm>
              <a:prstGeom prst="triangle">
                <a:avLst/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4" name="Arrow: Pentagon 24"/>
            <p:cNvSpPr/>
            <p:nvPr/>
          </p:nvSpPr>
          <p:spPr>
            <a:xfrm>
              <a:off x="5506212" y="3421857"/>
              <a:ext cx="2914650" cy="625079"/>
            </a:xfrm>
            <a:prstGeom prst="homePlate">
              <a:avLst/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Right Triangle 25"/>
            <p:cNvSpPr/>
            <p:nvPr/>
          </p:nvSpPr>
          <p:spPr>
            <a:xfrm>
              <a:off x="5506212" y="3418284"/>
              <a:ext cx="628652" cy="628652"/>
            </a:xfrm>
            <a:prstGeom prst="rtTriangle">
              <a:avLst/>
            </a:prstGeom>
            <a:solidFill>
              <a:schemeClr val="accent6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Freeform: Shape 41"/>
            <p:cNvSpPr/>
            <p:nvPr/>
          </p:nvSpPr>
          <p:spPr bwMode="auto">
            <a:xfrm>
              <a:off x="5013528" y="2947155"/>
              <a:ext cx="321099" cy="259292"/>
            </a:xfrm>
            <a:custGeom>
              <a:avLst/>
              <a:gdLst>
                <a:gd name="connsiteX0" fmla="*/ 17107 w 338138"/>
                <a:gd name="connsiteY0" fmla="*/ 212725 h 273051"/>
                <a:gd name="connsiteX1" fmla="*/ 200025 w 338138"/>
                <a:gd name="connsiteY1" fmla="*/ 212725 h 273051"/>
                <a:gd name="connsiteX2" fmla="*/ 200025 w 338138"/>
                <a:gd name="connsiteY2" fmla="*/ 247650 h 273051"/>
                <a:gd name="connsiteX3" fmla="*/ 17107 w 338138"/>
                <a:gd name="connsiteY3" fmla="*/ 247650 h 273051"/>
                <a:gd name="connsiteX4" fmla="*/ 0 w 338138"/>
                <a:gd name="connsiteY4" fmla="*/ 230188 h 273051"/>
                <a:gd name="connsiteX5" fmla="*/ 17107 w 338138"/>
                <a:gd name="connsiteY5" fmla="*/ 212725 h 273051"/>
                <a:gd name="connsiteX6" fmla="*/ 248124 w 338138"/>
                <a:gd name="connsiteY6" fmla="*/ 127000 h 273051"/>
                <a:gd name="connsiteX7" fmla="*/ 242888 w 338138"/>
                <a:gd name="connsiteY7" fmla="*/ 132292 h 273051"/>
                <a:gd name="connsiteX8" fmla="*/ 242888 w 338138"/>
                <a:gd name="connsiteY8" fmla="*/ 232833 h 273051"/>
                <a:gd name="connsiteX9" fmla="*/ 248124 w 338138"/>
                <a:gd name="connsiteY9" fmla="*/ 238125 h 273051"/>
                <a:gd name="connsiteX10" fmla="*/ 312265 w 338138"/>
                <a:gd name="connsiteY10" fmla="*/ 238125 h 273051"/>
                <a:gd name="connsiteX11" fmla="*/ 317501 w 338138"/>
                <a:gd name="connsiteY11" fmla="*/ 232833 h 273051"/>
                <a:gd name="connsiteX12" fmla="*/ 317501 w 338138"/>
                <a:gd name="connsiteY12" fmla="*/ 132292 h 273051"/>
                <a:gd name="connsiteX13" fmla="*/ 312265 w 338138"/>
                <a:gd name="connsiteY13" fmla="*/ 127000 h 273051"/>
                <a:gd name="connsiteX14" fmla="*/ 248124 w 338138"/>
                <a:gd name="connsiteY14" fmla="*/ 127000 h 273051"/>
                <a:gd name="connsiteX15" fmla="*/ 63687 w 338138"/>
                <a:gd name="connsiteY15" fmla="*/ 111125 h 273051"/>
                <a:gd name="connsiteX16" fmla="*/ 95063 w 338138"/>
                <a:gd name="connsiteY16" fmla="*/ 111125 h 273051"/>
                <a:gd name="connsiteX17" fmla="*/ 101600 w 338138"/>
                <a:gd name="connsiteY17" fmla="*/ 116205 h 273051"/>
                <a:gd name="connsiteX18" fmla="*/ 101600 w 338138"/>
                <a:gd name="connsiteY18" fmla="*/ 142875 h 273051"/>
                <a:gd name="connsiteX19" fmla="*/ 95063 w 338138"/>
                <a:gd name="connsiteY19" fmla="*/ 149225 h 273051"/>
                <a:gd name="connsiteX20" fmla="*/ 63687 w 338138"/>
                <a:gd name="connsiteY20" fmla="*/ 149225 h 273051"/>
                <a:gd name="connsiteX21" fmla="*/ 57150 w 338138"/>
                <a:gd name="connsiteY21" fmla="*/ 142875 h 273051"/>
                <a:gd name="connsiteX22" fmla="*/ 57150 w 338138"/>
                <a:gd name="connsiteY22" fmla="*/ 116205 h 273051"/>
                <a:gd name="connsiteX23" fmla="*/ 63687 w 338138"/>
                <a:gd name="connsiteY23" fmla="*/ 111125 h 273051"/>
                <a:gd name="connsiteX24" fmla="*/ 240687 w 338138"/>
                <a:gd name="connsiteY24" fmla="*/ 103188 h 273051"/>
                <a:gd name="connsiteX25" fmla="*/ 319701 w 338138"/>
                <a:gd name="connsiteY25" fmla="*/ 103188 h 273051"/>
                <a:gd name="connsiteX26" fmla="*/ 338138 w 338138"/>
                <a:gd name="connsiteY26" fmla="*/ 120306 h 273051"/>
                <a:gd name="connsiteX27" fmla="*/ 338138 w 338138"/>
                <a:gd name="connsiteY27" fmla="*/ 254616 h 273051"/>
                <a:gd name="connsiteX28" fmla="*/ 319701 w 338138"/>
                <a:gd name="connsiteY28" fmla="*/ 273051 h 273051"/>
                <a:gd name="connsiteX29" fmla="*/ 240687 w 338138"/>
                <a:gd name="connsiteY29" fmla="*/ 273051 h 273051"/>
                <a:gd name="connsiteX30" fmla="*/ 222250 w 338138"/>
                <a:gd name="connsiteY30" fmla="*/ 254616 h 273051"/>
                <a:gd name="connsiteX31" fmla="*/ 222250 w 338138"/>
                <a:gd name="connsiteY31" fmla="*/ 120306 h 273051"/>
                <a:gd name="connsiteX32" fmla="*/ 240687 w 338138"/>
                <a:gd name="connsiteY32" fmla="*/ 103188 h 273051"/>
                <a:gd name="connsiteX33" fmla="*/ 130595 w 338138"/>
                <a:gd name="connsiteY33" fmla="*/ 76200 h 273051"/>
                <a:gd name="connsiteX34" fmla="*/ 163093 w 338138"/>
                <a:gd name="connsiteY34" fmla="*/ 76200 h 273051"/>
                <a:gd name="connsiteX35" fmla="*/ 169863 w 338138"/>
                <a:gd name="connsiteY35" fmla="*/ 82720 h 273051"/>
                <a:gd name="connsiteX36" fmla="*/ 169863 w 338138"/>
                <a:gd name="connsiteY36" fmla="*/ 142705 h 273051"/>
                <a:gd name="connsiteX37" fmla="*/ 163093 w 338138"/>
                <a:gd name="connsiteY37" fmla="*/ 149225 h 273051"/>
                <a:gd name="connsiteX38" fmla="*/ 130595 w 338138"/>
                <a:gd name="connsiteY38" fmla="*/ 149225 h 273051"/>
                <a:gd name="connsiteX39" fmla="*/ 123825 w 338138"/>
                <a:gd name="connsiteY39" fmla="*/ 142705 h 273051"/>
                <a:gd name="connsiteX40" fmla="*/ 123825 w 338138"/>
                <a:gd name="connsiteY40" fmla="*/ 82720 h 273051"/>
                <a:gd name="connsiteX41" fmla="*/ 130595 w 338138"/>
                <a:gd name="connsiteY41" fmla="*/ 76200 h 273051"/>
                <a:gd name="connsiteX42" fmla="*/ 198625 w 338138"/>
                <a:gd name="connsiteY42" fmla="*/ 42863 h 273051"/>
                <a:gd name="connsiteX43" fmla="*/ 230001 w 338138"/>
                <a:gd name="connsiteY43" fmla="*/ 42863 h 273051"/>
                <a:gd name="connsiteX44" fmla="*/ 236538 w 338138"/>
                <a:gd name="connsiteY44" fmla="*/ 49429 h 273051"/>
                <a:gd name="connsiteX45" fmla="*/ 236538 w 338138"/>
                <a:gd name="connsiteY45" fmla="*/ 80944 h 273051"/>
                <a:gd name="connsiteX46" fmla="*/ 201239 w 338138"/>
                <a:gd name="connsiteY46" fmla="*/ 120337 h 273051"/>
                <a:gd name="connsiteX47" fmla="*/ 201239 w 338138"/>
                <a:gd name="connsiteY47" fmla="*/ 149226 h 273051"/>
                <a:gd name="connsiteX48" fmla="*/ 198625 w 338138"/>
                <a:gd name="connsiteY48" fmla="*/ 149226 h 273051"/>
                <a:gd name="connsiteX49" fmla="*/ 192088 w 338138"/>
                <a:gd name="connsiteY49" fmla="*/ 142660 h 273051"/>
                <a:gd name="connsiteX50" fmla="*/ 192088 w 338138"/>
                <a:gd name="connsiteY50" fmla="*/ 49429 h 273051"/>
                <a:gd name="connsiteX51" fmla="*/ 198625 w 338138"/>
                <a:gd name="connsiteY51" fmla="*/ 42863 h 273051"/>
                <a:gd name="connsiteX52" fmla="*/ 25357 w 338138"/>
                <a:gd name="connsiteY52" fmla="*/ 0 h 273051"/>
                <a:gd name="connsiteX53" fmla="*/ 268332 w 338138"/>
                <a:gd name="connsiteY53" fmla="*/ 0 h 273051"/>
                <a:gd name="connsiteX54" fmla="*/ 292101 w 338138"/>
                <a:gd name="connsiteY54" fmla="*/ 23655 h 273051"/>
                <a:gd name="connsiteX55" fmla="*/ 292101 w 338138"/>
                <a:gd name="connsiteY55" fmla="*/ 81478 h 273051"/>
                <a:gd name="connsiteX56" fmla="*/ 269652 w 338138"/>
                <a:gd name="connsiteY56" fmla="*/ 81478 h 273051"/>
                <a:gd name="connsiteX57" fmla="*/ 269652 w 338138"/>
                <a:gd name="connsiteY57" fmla="*/ 23655 h 273051"/>
                <a:gd name="connsiteX58" fmla="*/ 268332 w 338138"/>
                <a:gd name="connsiteY58" fmla="*/ 22341 h 273051"/>
                <a:gd name="connsiteX59" fmla="*/ 25357 w 338138"/>
                <a:gd name="connsiteY59" fmla="*/ 22341 h 273051"/>
                <a:gd name="connsiteX60" fmla="*/ 24037 w 338138"/>
                <a:gd name="connsiteY60" fmla="*/ 23655 h 273051"/>
                <a:gd name="connsiteX61" fmla="*/ 24037 w 338138"/>
                <a:gd name="connsiteY61" fmla="*/ 176097 h 273051"/>
                <a:gd name="connsiteX62" fmla="*/ 25357 w 338138"/>
                <a:gd name="connsiteY62" fmla="*/ 176097 h 273051"/>
                <a:gd name="connsiteX63" fmla="*/ 200985 w 338138"/>
                <a:gd name="connsiteY63" fmla="*/ 176097 h 273051"/>
                <a:gd name="connsiteX64" fmla="*/ 200985 w 338138"/>
                <a:gd name="connsiteY64" fmla="*/ 198438 h 273051"/>
                <a:gd name="connsiteX65" fmla="*/ 25357 w 338138"/>
                <a:gd name="connsiteY65" fmla="*/ 198438 h 273051"/>
                <a:gd name="connsiteX66" fmla="*/ 1588 w 338138"/>
                <a:gd name="connsiteY66" fmla="*/ 176097 h 273051"/>
                <a:gd name="connsiteX67" fmla="*/ 1588 w 338138"/>
                <a:gd name="connsiteY67" fmla="*/ 23655 h 273051"/>
                <a:gd name="connsiteX68" fmla="*/ 25357 w 338138"/>
                <a:gd name="connsiteY68" fmla="*/ 0 h 273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338138" h="273051">
                  <a:moveTo>
                    <a:pt x="17107" y="212725"/>
                  </a:moveTo>
                  <a:cubicBezTo>
                    <a:pt x="17107" y="212725"/>
                    <a:pt x="17107" y="212725"/>
                    <a:pt x="200025" y="212725"/>
                  </a:cubicBezTo>
                  <a:cubicBezTo>
                    <a:pt x="200025" y="212725"/>
                    <a:pt x="200025" y="212725"/>
                    <a:pt x="200025" y="247650"/>
                  </a:cubicBezTo>
                  <a:cubicBezTo>
                    <a:pt x="200025" y="247650"/>
                    <a:pt x="200025" y="247650"/>
                    <a:pt x="17107" y="247650"/>
                  </a:cubicBezTo>
                  <a:cubicBezTo>
                    <a:pt x="7896" y="247650"/>
                    <a:pt x="0" y="239590"/>
                    <a:pt x="0" y="230188"/>
                  </a:cubicBezTo>
                  <a:cubicBezTo>
                    <a:pt x="0" y="220785"/>
                    <a:pt x="7896" y="212725"/>
                    <a:pt x="17107" y="212725"/>
                  </a:cubicBezTo>
                  <a:close/>
                  <a:moveTo>
                    <a:pt x="248124" y="127000"/>
                  </a:moveTo>
                  <a:cubicBezTo>
                    <a:pt x="245506" y="127000"/>
                    <a:pt x="242888" y="129646"/>
                    <a:pt x="242888" y="132292"/>
                  </a:cubicBezTo>
                  <a:cubicBezTo>
                    <a:pt x="242888" y="132292"/>
                    <a:pt x="242888" y="132292"/>
                    <a:pt x="242888" y="232833"/>
                  </a:cubicBezTo>
                  <a:cubicBezTo>
                    <a:pt x="242888" y="235479"/>
                    <a:pt x="245506" y="238125"/>
                    <a:pt x="248124" y="238125"/>
                  </a:cubicBezTo>
                  <a:cubicBezTo>
                    <a:pt x="248124" y="238125"/>
                    <a:pt x="248124" y="238125"/>
                    <a:pt x="312265" y="238125"/>
                  </a:cubicBezTo>
                  <a:cubicBezTo>
                    <a:pt x="314883" y="238125"/>
                    <a:pt x="317501" y="235479"/>
                    <a:pt x="317501" y="232833"/>
                  </a:cubicBezTo>
                  <a:lnTo>
                    <a:pt x="317501" y="132292"/>
                  </a:lnTo>
                  <a:cubicBezTo>
                    <a:pt x="317501" y="129646"/>
                    <a:pt x="314883" y="127000"/>
                    <a:pt x="312265" y="127000"/>
                  </a:cubicBezTo>
                  <a:cubicBezTo>
                    <a:pt x="312265" y="127000"/>
                    <a:pt x="312265" y="127000"/>
                    <a:pt x="248124" y="127000"/>
                  </a:cubicBezTo>
                  <a:close/>
                  <a:moveTo>
                    <a:pt x="63687" y="111125"/>
                  </a:moveTo>
                  <a:lnTo>
                    <a:pt x="95063" y="111125"/>
                  </a:lnTo>
                  <a:cubicBezTo>
                    <a:pt x="98985" y="111125"/>
                    <a:pt x="101600" y="113665"/>
                    <a:pt x="101600" y="116205"/>
                  </a:cubicBezTo>
                  <a:cubicBezTo>
                    <a:pt x="101600" y="116205"/>
                    <a:pt x="101600" y="116205"/>
                    <a:pt x="101600" y="142875"/>
                  </a:cubicBezTo>
                  <a:cubicBezTo>
                    <a:pt x="101600" y="146685"/>
                    <a:pt x="98985" y="149225"/>
                    <a:pt x="95063" y="149225"/>
                  </a:cubicBezTo>
                  <a:cubicBezTo>
                    <a:pt x="95063" y="149225"/>
                    <a:pt x="95063" y="149225"/>
                    <a:pt x="63687" y="149225"/>
                  </a:cubicBezTo>
                  <a:cubicBezTo>
                    <a:pt x="59765" y="149225"/>
                    <a:pt x="57150" y="146685"/>
                    <a:pt x="57150" y="142875"/>
                  </a:cubicBezTo>
                  <a:cubicBezTo>
                    <a:pt x="57150" y="142875"/>
                    <a:pt x="57150" y="142875"/>
                    <a:pt x="57150" y="116205"/>
                  </a:cubicBezTo>
                  <a:cubicBezTo>
                    <a:pt x="57150" y="113665"/>
                    <a:pt x="59765" y="111125"/>
                    <a:pt x="63687" y="111125"/>
                  </a:cubicBezTo>
                  <a:close/>
                  <a:moveTo>
                    <a:pt x="240687" y="103188"/>
                  </a:moveTo>
                  <a:cubicBezTo>
                    <a:pt x="240687" y="103188"/>
                    <a:pt x="240687" y="103188"/>
                    <a:pt x="319701" y="103188"/>
                  </a:cubicBezTo>
                  <a:cubicBezTo>
                    <a:pt x="330237" y="103188"/>
                    <a:pt x="338138" y="111089"/>
                    <a:pt x="338138" y="120306"/>
                  </a:cubicBezTo>
                  <a:cubicBezTo>
                    <a:pt x="338138" y="120306"/>
                    <a:pt x="338138" y="120306"/>
                    <a:pt x="338138" y="254616"/>
                  </a:cubicBezTo>
                  <a:cubicBezTo>
                    <a:pt x="338138" y="265150"/>
                    <a:pt x="330237" y="273051"/>
                    <a:pt x="319701" y="273051"/>
                  </a:cubicBezTo>
                  <a:cubicBezTo>
                    <a:pt x="319701" y="273051"/>
                    <a:pt x="319701" y="273051"/>
                    <a:pt x="240687" y="273051"/>
                  </a:cubicBezTo>
                  <a:cubicBezTo>
                    <a:pt x="231468" y="273051"/>
                    <a:pt x="222250" y="265150"/>
                    <a:pt x="222250" y="254616"/>
                  </a:cubicBezTo>
                  <a:cubicBezTo>
                    <a:pt x="222250" y="254616"/>
                    <a:pt x="222250" y="254616"/>
                    <a:pt x="222250" y="120306"/>
                  </a:cubicBezTo>
                  <a:cubicBezTo>
                    <a:pt x="222250" y="111089"/>
                    <a:pt x="231468" y="103188"/>
                    <a:pt x="240687" y="103188"/>
                  </a:cubicBezTo>
                  <a:close/>
                  <a:moveTo>
                    <a:pt x="130595" y="76200"/>
                  </a:moveTo>
                  <a:lnTo>
                    <a:pt x="163093" y="76200"/>
                  </a:lnTo>
                  <a:cubicBezTo>
                    <a:pt x="167155" y="76200"/>
                    <a:pt x="169863" y="78808"/>
                    <a:pt x="169863" y="82720"/>
                  </a:cubicBezTo>
                  <a:cubicBezTo>
                    <a:pt x="169863" y="82720"/>
                    <a:pt x="169863" y="82720"/>
                    <a:pt x="169863" y="142705"/>
                  </a:cubicBezTo>
                  <a:cubicBezTo>
                    <a:pt x="169863" y="146617"/>
                    <a:pt x="167155" y="149225"/>
                    <a:pt x="163093" y="149225"/>
                  </a:cubicBezTo>
                  <a:cubicBezTo>
                    <a:pt x="163093" y="149225"/>
                    <a:pt x="163093" y="149225"/>
                    <a:pt x="130595" y="149225"/>
                  </a:cubicBezTo>
                  <a:cubicBezTo>
                    <a:pt x="126533" y="149225"/>
                    <a:pt x="123825" y="146617"/>
                    <a:pt x="123825" y="142705"/>
                  </a:cubicBezTo>
                  <a:cubicBezTo>
                    <a:pt x="123825" y="142705"/>
                    <a:pt x="123825" y="142705"/>
                    <a:pt x="123825" y="82720"/>
                  </a:cubicBezTo>
                  <a:cubicBezTo>
                    <a:pt x="123825" y="78808"/>
                    <a:pt x="126533" y="76200"/>
                    <a:pt x="130595" y="76200"/>
                  </a:cubicBezTo>
                  <a:close/>
                  <a:moveTo>
                    <a:pt x="198625" y="42863"/>
                  </a:moveTo>
                  <a:cubicBezTo>
                    <a:pt x="198625" y="42863"/>
                    <a:pt x="198625" y="42863"/>
                    <a:pt x="230001" y="42863"/>
                  </a:cubicBezTo>
                  <a:cubicBezTo>
                    <a:pt x="233923" y="42863"/>
                    <a:pt x="236538" y="45489"/>
                    <a:pt x="236538" y="49429"/>
                  </a:cubicBezTo>
                  <a:lnTo>
                    <a:pt x="236538" y="80944"/>
                  </a:lnTo>
                  <a:cubicBezTo>
                    <a:pt x="216928" y="83570"/>
                    <a:pt x="201239" y="100640"/>
                    <a:pt x="201239" y="120337"/>
                  </a:cubicBezTo>
                  <a:cubicBezTo>
                    <a:pt x="201239" y="120337"/>
                    <a:pt x="201239" y="120337"/>
                    <a:pt x="201239" y="149226"/>
                  </a:cubicBezTo>
                  <a:cubicBezTo>
                    <a:pt x="201239" y="149226"/>
                    <a:pt x="201239" y="149226"/>
                    <a:pt x="198625" y="149226"/>
                  </a:cubicBezTo>
                  <a:cubicBezTo>
                    <a:pt x="194703" y="149226"/>
                    <a:pt x="192088" y="146600"/>
                    <a:pt x="192088" y="142660"/>
                  </a:cubicBezTo>
                  <a:cubicBezTo>
                    <a:pt x="192088" y="142660"/>
                    <a:pt x="192088" y="142660"/>
                    <a:pt x="192088" y="49429"/>
                  </a:cubicBezTo>
                  <a:cubicBezTo>
                    <a:pt x="192088" y="45489"/>
                    <a:pt x="194703" y="42863"/>
                    <a:pt x="198625" y="42863"/>
                  </a:cubicBezTo>
                  <a:close/>
                  <a:moveTo>
                    <a:pt x="25357" y="0"/>
                  </a:moveTo>
                  <a:cubicBezTo>
                    <a:pt x="25357" y="0"/>
                    <a:pt x="25357" y="0"/>
                    <a:pt x="268332" y="0"/>
                  </a:cubicBezTo>
                  <a:cubicBezTo>
                    <a:pt x="281537" y="0"/>
                    <a:pt x="292101" y="10513"/>
                    <a:pt x="292101" y="23655"/>
                  </a:cubicBezTo>
                  <a:cubicBezTo>
                    <a:pt x="292101" y="23655"/>
                    <a:pt x="292101" y="23655"/>
                    <a:pt x="292101" y="81478"/>
                  </a:cubicBezTo>
                  <a:cubicBezTo>
                    <a:pt x="292101" y="81478"/>
                    <a:pt x="292101" y="81478"/>
                    <a:pt x="269652" y="81478"/>
                  </a:cubicBezTo>
                  <a:cubicBezTo>
                    <a:pt x="269652" y="81478"/>
                    <a:pt x="269652" y="81478"/>
                    <a:pt x="269652" y="23655"/>
                  </a:cubicBezTo>
                  <a:cubicBezTo>
                    <a:pt x="269652" y="23655"/>
                    <a:pt x="268332" y="22341"/>
                    <a:pt x="268332" y="22341"/>
                  </a:cubicBezTo>
                  <a:cubicBezTo>
                    <a:pt x="268332" y="22341"/>
                    <a:pt x="268332" y="22341"/>
                    <a:pt x="25357" y="22341"/>
                  </a:cubicBezTo>
                  <a:cubicBezTo>
                    <a:pt x="24037" y="22341"/>
                    <a:pt x="24037" y="23655"/>
                    <a:pt x="24037" y="23655"/>
                  </a:cubicBezTo>
                  <a:cubicBezTo>
                    <a:pt x="24037" y="23655"/>
                    <a:pt x="24037" y="23655"/>
                    <a:pt x="24037" y="176097"/>
                  </a:cubicBezTo>
                  <a:cubicBezTo>
                    <a:pt x="24037" y="176097"/>
                    <a:pt x="24037" y="176097"/>
                    <a:pt x="25357" y="176097"/>
                  </a:cubicBezTo>
                  <a:cubicBezTo>
                    <a:pt x="25357" y="176097"/>
                    <a:pt x="25357" y="176097"/>
                    <a:pt x="200985" y="176097"/>
                  </a:cubicBezTo>
                  <a:cubicBezTo>
                    <a:pt x="200985" y="176097"/>
                    <a:pt x="200985" y="176097"/>
                    <a:pt x="200985" y="198438"/>
                  </a:cubicBezTo>
                  <a:cubicBezTo>
                    <a:pt x="200985" y="198438"/>
                    <a:pt x="200985" y="198438"/>
                    <a:pt x="25357" y="198438"/>
                  </a:cubicBezTo>
                  <a:cubicBezTo>
                    <a:pt x="12152" y="198438"/>
                    <a:pt x="1588" y="187925"/>
                    <a:pt x="1588" y="176097"/>
                  </a:cubicBezTo>
                  <a:cubicBezTo>
                    <a:pt x="1588" y="176097"/>
                    <a:pt x="1588" y="176097"/>
                    <a:pt x="1588" y="23655"/>
                  </a:cubicBezTo>
                  <a:cubicBezTo>
                    <a:pt x="1588" y="10513"/>
                    <a:pt x="12152" y="0"/>
                    <a:pt x="253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TextBox 37"/>
            <p:cNvSpPr txBox="1"/>
            <p:nvPr/>
          </p:nvSpPr>
          <p:spPr>
            <a:xfrm>
              <a:off x="6132463" y="3513303"/>
              <a:ext cx="1842997" cy="442167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chemeClr val="bg1"/>
                  </a:solidFill>
                </a:rPr>
                <a:t>点击输入替换内容</a:t>
              </a:r>
              <a:endParaRPr lang="en-US" altLang="zh-CN" sz="1000" dirty="0">
                <a:solidFill>
                  <a:schemeClr val="bg1"/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chemeClr val="bg1"/>
                  </a:solidFill>
                </a:rPr>
                <a:t>点击输入替换内容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  <p:sp>
          <p:nvSpPr>
            <p:cNvPr id="27" name="Rectangle 38"/>
            <p:cNvSpPr/>
            <p:nvPr/>
          </p:nvSpPr>
          <p:spPr>
            <a:xfrm>
              <a:off x="6132463" y="3196248"/>
              <a:ext cx="1842997" cy="207749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defTabSz="913765">
                <a:defRPr/>
              </a:pPr>
              <a:r>
                <a:rPr lang="zh-CN" altLang="en-US" b="1">
                  <a:solidFill>
                    <a:schemeClr val="accent6"/>
                  </a:solidFill>
                </a:rPr>
                <a:t>标题文本预设</a:t>
              </a:r>
            </a:p>
          </p:txBody>
        </p:sp>
      </p:grpSp>
      <p:sp>
        <p:nvSpPr>
          <p:cNvPr id="39" name="Title 1"/>
          <p:cNvSpPr txBox="1"/>
          <p:nvPr/>
        </p:nvSpPr>
        <p:spPr>
          <a:xfrm>
            <a:off x="475338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024507" y="1188065"/>
            <a:ext cx="3094725" cy="3058003"/>
            <a:chOff x="3024507" y="1188065"/>
            <a:chExt cx="3094725" cy="3058003"/>
          </a:xfrm>
        </p:grpSpPr>
        <p:sp>
          <p:nvSpPr>
            <p:cNvPr id="4" name="Freeform: Shape 104"/>
            <p:cNvSpPr/>
            <p:nvPr/>
          </p:nvSpPr>
          <p:spPr bwMode="auto">
            <a:xfrm>
              <a:off x="4398271" y="1880790"/>
              <a:ext cx="1720961" cy="774516"/>
            </a:xfrm>
            <a:custGeom>
              <a:avLst/>
              <a:gdLst/>
              <a:ahLst/>
              <a:cxnLst>
                <a:cxn ang="0">
                  <a:pos x="621" y="54"/>
                </a:cxn>
                <a:cxn ang="0">
                  <a:pos x="346" y="54"/>
                </a:cxn>
                <a:cxn ang="0">
                  <a:pos x="255" y="91"/>
                </a:cxn>
                <a:cxn ang="0">
                  <a:pos x="0" y="346"/>
                </a:cxn>
                <a:cxn ang="0">
                  <a:pos x="91" y="309"/>
                </a:cxn>
                <a:cxn ang="0">
                  <a:pos x="621" y="309"/>
                </a:cxn>
                <a:cxn ang="0">
                  <a:pos x="621" y="351"/>
                </a:cxn>
                <a:cxn ang="0">
                  <a:pos x="636" y="358"/>
                </a:cxn>
                <a:cxn ang="0">
                  <a:pos x="797" y="196"/>
                </a:cxn>
                <a:cxn ang="0">
                  <a:pos x="797" y="166"/>
                </a:cxn>
                <a:cxn ang="0">
                  <a:pos x="636" y="5"/>
                </a:cxn>
                <a:cxn ang="0">
                  <a:pos x="621" y="11"/>
                </a:cxn>
                <a:cxn ang="0">
                  <a:pos x="621" y="54"/>
                </a:cxn>
              </a:cxnLst>
              <a:rect l="0" t="0" r="r" b="b"/>
              <a:pathLst>
                <a:path w="805" h="363">
                  <a:moveTo>
                    <a:pt x="621" y="54"/>
                  </a:moveTo>
                  <a:cubicBezTo>
                    <a:pt x="346" y="54"/>
                    <a:pt x="346" y="54"/>
                    <a:pt x="346" y="54"/>
                  </a:cubicBezTo>
                  <a:cubicBezTo>
                    <a:pt x="310" y="54"/>
                    <a:pt x="279" y="68"/>
                    <a:pt x="255" y="91"/>
                  </a:cubicBezTo>
                  <a:cubicBezTo>
                    <a:pt x="0" y="346"/>
                    <a:pt x="0" y="346"/>
                    <a:pt x="0" y="346"/>
                  </a:cubicBezTo>
                  <a:cubicBezTo>
                    <a:pt x="23" y="323"/>
                    <a:pt x="55" y="309"/>
                    <a:pt x="91" y="309"/>
                  </a:cubicBezTo>
                  <a:cubicBezTo>
                    <a:pt x="621" y="309"/>
                    <a:pt x="621" y="309"/>
                    <a:pt x="621" y="309"/>
                  </a:cubicBezTo>
                  <a:cubicBezTo>
                    <a:pt x="621" y="351"/>
                    <a:pt x="621" y="351"/>
                    <a:pt x="621" y="351"/>
                  </a:cubicBezTo>
                  <a:cubicBezTo>
                    <a:pt x="621" y="359"/>
                    <a:pt x="630" y="363"/>
                    <a:pt x="636" y="358"/>
                  </a:cubicBezTo>
                  <a:cubicBezTo>
                    <a:pt x="797" y="196"/>
                    <a:pt x="797" y="196"/>
                    <a:pt x="797" y="196"/>
                  </a:cubicBezTo>
                  <a:cubicBezTo>
                    <a:pt x="805" y="188"/>
                    <a:pt x="805" y="175"/>
                    <a:pt x="797" y="166"/>
                  </a:cubicBezTo>
                  <a:cubicBezTo>
                    <a:pt x="636" y="5"/>
                    <a:pt x="636" y="5"/>
                    <a:pt x="636" y="5"/>
                  </a:cubicBezTo>
                  <a:cubicBezTo>
                    <a:pt x="630" y="0"/>
                    <a:pt x="621" y="3"/>
                    <a:pt x="621" y="11"/>
                  </a:cubicBezTo>
                  <a:lnTo>
                    <a:pt x="621" y="54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Freeform: Shape 107"/>
            <p:cNvSpPr/>
            <p:nvPr/>
          </p:nvSpPr>
          <p:spPr bwMode="auto">
            <a:xfrm>
              <a:off x="3959268" y="1188065"/>
              <a:ext cx="839616" cy="1747669"/>
            </a:xfrm>
            <a:custGeom>
              <a:avLst/>
              <a:gdLst/>
              <a:ahLst/>
              <a:cxnLst>
                <a:cxn ang="0">
                  <a:pos x="95" y="138"/>
                </a:cxn>
                <a:cxn ang="0">
                  <a:pos x="10" y="400"/>
                </a:cxn>
                <a:cxn ang="0">
                  <a:pos x="18" y="497"/>
                </a:cxn>
                <a:cxn ang="0">
                  <a:pos x="182" y="818"/>
                </a:cxn>
                <a:cxn ang="0">
                  <a:pos x="174" y="721"/>
                </a:cxn>
                <a:cxn ang="0">
                  <a:pos x="338" y="217"/>
                </a:cxn>
                <a:cxn ang="0">
                  <a:pos x="379" y="230"/>
                </a:cxn>
                <a:cxn ang="0">
                  <a:pos x="389" y="218"/>
                </a:cxn>
                <a:cxn ang="0">
                  <a:pos x="286" y="14"/>
                </a:cxn>
                <a:cxn ang="0">
                  <a:pos x="257" y="5"/>
                </a:cxn>
                <a:cxn ang="0">
                  <a:pos x="54" y="109"/>
                </a:cxn>
                <a:cxn ang="0">
                  <a:pos x="55" y="125"/>
                </a:cxn>
                <a:cxn ang="0">
                  <a:pos x="95" y="138"/>
                </a:cxn>
              </a:cxnLst>
              <a:rect l="0" t="0" r="r" b="b"/>
              <a:pathLst>
                <a:path w="393" h="818">
                  <a:moveTo>
                    <a:pt x="95" y="138"/>
                  </a:moveTo>
                  <a:cubicBezTo>
                    <a:pt x="10" y="400"/>
                    <a:pt x="10" y="400"/>
                    <a:pt x="10" y="400"/>
                  </a:cubicBezTo>
                  <a:cubicBezTo>
                    <a:pt x="0" y="433"/>
                    <a:pt x="3" y="468"/>
                    <a:pt x="18" y="497"/>
                  </a:cubicBezTo>
                  <a:cubicBezTo>
                    <a:pt x="182" y="818"/>
                    <a:pt x="182" y="818"/>
                    <a:pt x="182" y="818"/>
                  </a:cubicBezTo>
                  <a:cubicBezTo>
                    <a:pt x="167" y="789"/>
                    <a:pt x="163" y="755"/>
                    <a:pt x="174" y="721"/>
                  </a:cubicBezTo>
                  <a:cubicBezTo>
                    <a:pt x="338" y="217"/>
                    <a:pt x="338" y="217"/>
                    <a:pt x="338" y="217"/>
                  </a:cubicBezTo>
                  <a:cubicBezTo>
                    <a:pt x="379" y="230"/>
                    <a:pt x="379" y="230"/>
                    <a:pt x="379" y="230"/>
                  </a:cubicBezTo>
                  <a:cubicBezTo>
                    <a:pt x="386" y="232"/>
                    <a:pt x="393" y="225"/>
                    <a:pt x="389" y="218"/>
                  </a:cubicBezTo>
                  <a:cubicBezTo>
                    <a:pt x="286" y="14"/>
                    <a:pt x="286" y="14"/>
                    <a:pt x="286" y="14"/>
                  </a:cubicBezTo>
                  <a:cubicBezTo>
                    <a:pt x="280" y="4"/>
                    <a:pt x="267" y="0"/>
                    <a:pt x="257" y="5"/>
                  </a:cubicBezTo>
                  <a:cubicBezTo>
                    <a:pt x="54" y="109"/>
                    <a:pt x="54" y="109"/>
                    <a:pt x="54" y="109"/>
                  </a:cubicBezTo>
                  <a:cubicBezTo>
                    <a:pt x="47" y="112"/>
                    <a:pt x="48" y="122"/>
                    <a:pt x="55" y="125"/>
                  </a:cubicBezTo>
                  <a:lnTo>
                    <a:pt x="95" y="138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Freeform: Shape 110"/>
            <p:cNvSpPr/>
            <p:nvPr/>
          </p:nvSpPr>
          <p:spPr bwMode="auto">
            <a:xfrm>
              <a:off x="3024507" y="2263040"/>
              <a:ext cx="1607455" cy="951452"/>
            </a:xfrm>
            <a:custGeom>
              <a:avLst/>
              <a:gdLst/>
              <a:ahLst/>
              <a:cxnLst>
                <a:cxn ang="0">
                  <a:pos x="79" y="255"/>
                </a:cxn>
                <a:cxn ang="0">
                  <a:pos x="301" y="417"/>
                </a:cxn>
                <a:cxn ang="0">
                  <a:pos x="396" y="440"/>
                </a:cxn>
                <a:cxn ang="0">
                  <a:pos x="752" y="383"/>
                </a:cxn>
                <a:cxn ang="0">
                  <a:pos x="658" y="361"/>
                </a:cxn>
                <a:cxn ang="0">
                  <a:pos x="229" y="49"/>
                </a:cxn>
                <a:cxn ang="0">
                  <a:pos x="254" y="15"/>
                </a:cxn>
                <a:cxn ang="0">
                  <a:pos x="245" y="1"/>
                </a:cxn>
                <a:cxn ang="0">
                  <a:pos x="20" y="36"/>
                </a:cxn>
                <a:cxn ang="0">
                  <a:pos x="2" y="61"/>
                </a:cxn>
                <a:cxn ang="0">
                  <a:pos x="38" y="286"/>
                </a:cxn>
                <a:cxn ang="0">
                  <a:pos x="54" y="290"/>
                </a:cxn>
                <a:cxn ang="0">
                  <a:pos x="79" y="255"/>
                </a:cxn>
              </a:cxnLst>
              <a:rect l="0" t="0" r="r" b="b"/>
              <a:pathLst>
                <a:path w="752" h="445">
                  <a:moveTo>
                    <a:pt x="79" y="255"/>
                  </a:moveTo>
                  <a:cubicBezTo>
                    <a:pt x="301" y="417"/>
                    <a:pt x="301" y="417"/>
                    <a:pt x="301" y="417"/>
                  </a:cubicBezTo>
                  <a:cubicBezTo>
                    <a:pt x="330" y="438"/>
                    <a:pt x="364" y="445"/>
                    <a:pt x="396" y="440"/>
                  </a:cubicBezTo>
                  <a:cubicBezTo>
                    <a:pt x="752" y="383"/>
                    <a:pt x="752" y="383"/>
                    <a:pt x="752" y="383"/>
                  </a:cubicBezTo>
                  <a:cubicBezTo>
                    <a:pt x="720" y="389"/>
                    <a:pt x="686" y="381"/>
                    <a:pt x="658" y="361"/>
                  </a:cubicBezTo>
                  <a:cubicBezTo>
                    <a:pt x="229" y="49"/>
                    <a:pt x="229" y="49"/>
                    <a:pt x="229" y="49"/>
                  </a:cubicBezTo>
                  <a:cubicBezTo>
                    <a:pt x="254" y="15"/>
                    <a:pt x="254" y="15"/>
                    <a:pt x="254" y="15"/>
                  </a:cubicBezTo>
                  <a:cubicBezTo>
                    <a:pt x="258" y="8"/>
                    <a:pt x="253" y="0"/>
                    <a:pt x="245" y="1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8" y="38"/>
                    <a:pt x="0" y="49"/>
                    <a:pt x="2" y="61"/>
                  </a:cubicBezTo>
                  <a:cubicBezTo>
                    <a:pt x="38" y="286"/>
                    <a:pt x="38" y="286"/>
                    <a:pt x="38" y="286"/>
                  </a:cubicBezTo>
                  <a:cubicBezTo>
                    <a:pt x="39" y="294"/>
                    <a:pt x="49" y="296"/>
                    <a:pt x="54" y="290"/>
                  </a:cubicBezTo>
                  <a:lnTo>
                    <a:pt x="79" y="25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113"/>
            <p:cNvSpPr/>
            <p:nvPr/>
          </p:nvSpPr>
          <p:spPr bwMode="auto">
            <a:xfrm>
              <a:off x="3667155" y="2855612"/>
              <a:ext cx="1195158" cy="1390456"/>
            </a:xfrm>
            <a:custGeom>
              <a:avLst/>
              <a:gdLst/>
              <a:ahLst/>
              <a:cxnLst>
                <a:cxn ang="0">
                  <a:pos x="228" y="602"/>
                </a:cxn>
                <a:cxn ang="0">
                  <a:pos x="451" y="440"/>
                </a:cxn>
                <a:cxn ang="0">
                  <a:pos x="502" y="357"/>
                </a:cxn>
                <a:cxn ang="0">
                  <a:pos x="559" y="0"/>
                </a:cxn>
                <a:cxn ang="0">
                  <a:pos x="507" y="84"/>
                </a:cxn>
                <a:cxn ang="0">
                  <a:pos x="79" y="395"/>
                </a:cxn>
                <a:cxn ang="0">
                  <a:pos x="54" y="361"/>
                </a:cxn>
                <a:cxn ang="0">
                  <a:pos x="38" y="365"/>
                </a:cxn>
                <a:cxn ang="0">
                  <a:pos x="2" y="590"/>
                </a:cxn>
                <a:cxn ang="0">
                  <a:pos x="20" y="614"/>
                </a:cxn>
                <a:cxn ang="0">
                  <a:pos x="245" y="650"/>
                </a:cxn>
                <a:cxn ang="0">
                  <a:pos x="253" y="636"/>
                </a:cxn>
                <a:cxn ang="0">
                  <a:pos x="228" y="602"/>
                </a:cxn>
              </a:cxnLst>
              <a:rect l="0" t="0" r="r" b="b"/>
              <a:pathLst>
                <a:path w="559" h="651">
                  <a:moveTo>
                    <a:pt x="228" y="602"/>
                  </a:moveTo>
                  <a:cubicBezTo>
                    <a:pt x="451" y="440"/>
                    <a:pt x="451" y="440"/>
                    <a:pt x="451" y="440"/>
                  </a:cubicBezTo>
                  <a:cubicBezTo>
                    <a:pt x="480" y="419"/>
                    <a:pt x="497" y="389"/>
                    <a:pt x="502" y="357"/>
                  </a:cubicBezTo>
                  <a:cubicBezTo>
                    <a:pt x="559" y="0"/>
                    <a:pt x="559" y="0"/>
                    <a:pt x="559" y="0"/>
                  </a:cubicBezTo>
                  <a:cubicBezTo>
                    <a:pt x="553" y="33"/>
                    <a:pt x="536" y="63"/>
                    <a:pt x="507" y="84"/>
                  </a:cubicBezTo>
                  <a:cubicBezTo>
                    <a:pt x="79" y="395"/>
                    <a:pt x="79" y="395"/>
                    <a:pt x="79" y="395"/>
                  </a:cubicBezTo>
                  <a:cubicBezTo>
                    <a:pt x="54" y="361"/>
                    <a:pt x="54" y="361"/>
                    <a:pt x="54" y="361"/>
                  </a:cubicBezTo>
                  <a:cubicBezTo>
                    <a:pt x="49" y="355"/>
                    <a:pt x="39" y="357"/>
                    <a:pt x="38" y="365"/>
                  </a:cubicBezTo>
                  <a:cubicBezTo>
                    <a:pt x="2" y="590"/>
                    <a:pt x="2" y="590"/>
                    <a:pt x="2" y="590"/>
                  </a:cubicBezTo>
                  <a:cubicBezTo>
                    <a:pt x="0" y="602"/>
                    <a:pt x="8" y="613"/>
                    <a:pt x="20" y="614"/>
                  </a:cubicBezTo>
                  <a:cubicBezTo>
                    <a:pt x="245" y="650"/>
                    <a:pt x="245" y="650"/>
                    <a:pt x="245" y="650"/>
                  </a:cubicBezTo>
                  <a:cubicBezTo>
                    <a:pt x="253" y="651"/>
                    <a:pt x="258" y="642"/>
                    <a:pt x="253" y="636"/>
                  </a:cubicBezTo>
                  <a:lnTo>
                    <a:pt x="228" y="602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Freeform: Shape 116"/>
            <p:cNvSpPr/>
            <p:nvPr/>
          </p:nvSpPr>
          <p:spPr bwMode="auto">
            <a:xfrm>
              <a:off x="4713753" y="2570175"/>
              <a:ext cx="1123382" cy="1532340"/>
            </a:xfrm>
            <a:custGeom>
              <a:avLst/>
              <a:gdLst/>
              <a:ahLst/>
              <a:cxnLst>
                <a:cxn ang="0">
                  <a:pos x="470" y="500"/>
                </a:cxn>
                <a:cxn ang="0">
                  <a:pos x="385" y="238"/>
                </a:cxn>
                <a:cxn ang="0">
                  <a:pos x="322" y="164"/>
                </a:cxn>
                <a:cxn ang="0">
                  <a:pos x="0" y="0"/>
                </a:cxn>
                <a:cxn ang="0">
                  <a:pos x="64" y="74"/>
                </a:cxn>
                <a:cxn ang="0">
                  <a:pos x="228" y="578"/>
                </a:cxn>
                <a:cxn ang="0">
                  <a:pos x="187" y="592"/>
                </a:cxn>
                <a:cxn ang="0">
                  <a:pos x="186" y="608"/>
                </a:cxn>
                <a:cxn ang="0">
                  <a:pos x="389" y="711"/>
                </a:cxn>
                <a:cxn ang="0">
                  <a:pos x="418" y="702"/>
                </a:cxn>
                <a:cxn ang="0">
                  <a:pos x="521" y="499"/>
                </a:cxn>
                <a:cxn ang="0">
                  <a:pos x="511" y="486"/>
                </a:cxn>
                <a:cxn ang="0">
                  <a:pos x="470" y="500"/>
                </a:cxn>
              </a:cxnLst>
              <a:rect l="0" t="0" r="r" b="b"/>
              <a:pathLst>
                <a:path w="525" h="717">
                  <a:moveTo>
                    <a:pt x="470" y="500"/>
                  </a:moveTo>
                  <a:cubicBezTo>
                    <a:pt x="385" y="238"/>
                    <a:pt x="385" y="238"/>
                    <a:pt x="385" y="238"/>
                  </a:cubicBezTo>
                  <a:cubicBezTo>
                    <a:pt x="374" y="204"/>
                    <a:pt x="351" y="178"/>
                    <a:pt x="322" y="16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0" y="15"/>
                    <a:pt x="53" y="41"/>
                    <a:pt x="64" y="74"/>
                  </a:cubicBezTo>
                  <a:cubicBezTo>
                    <a:pt x="228" y="578"/>
                    <a:pt x="228" y="578"/>
                    <a:pt x="228" y="578"/>
                  </a:cubicBezTo>
                  <a:cubicBezTo>
                    <a:pt x="187" y="592"/>
                    <a:pt x="187" y="592"/>
                    <a:pt x="187" y="592"/>
                  </a:cubicBezTo>
                  <a:cubicBezTo>
                    <a:pt x="180" y="594"/>
                    <a:pt x="179" y="604"/>
                    <a:pt x="186" y="608"/>
                  </a:cubicBezTo>
                  <a:cubicBezTo>
                    <a:pt x="389" y="711"/>
                    <a:pt x="389" y="711"/>
                    <a:pt x="389" y="711"/>
                  </a:cubicBezTo>
                  <a:cubicBezTo>
                    <a:pt x="400" y="717"/>
                    <a:pt x="412" y="712"/>
                    <a:pt x="418" y="702"/>
                  </a:cubicBezTo>
                  <a:cubicBezTo>
                    <a:pt x="521" y="499"/>
                    <a:pt x="521" y="499"/>
                    <a:pt x="521" y="499"/>
                  </a:cubicBezTo>
                  <a:cubicBezTo>
                    <a:pt x="525" y="492"/>
                    <a:pt x="518" y="484"/>
                    <a:pt x="511" y="486"/>
                  </a:cubicBezTo>
                  <a:lnTo>
                    <a:pt x="470" y="50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9" name="Group 118"/>
            <p:cNvGrpSpPr/>
            <p:nvPr/>
          </p:nvGrpSpPr>
          <p:grpSpPr>
            <a:xfrm>
              <a:off x="4318149" y="2540129"/>
              <a:ext cx="545834" cy="545833"/>
              <a:chOff x="4330700" y="2847975"/>
              <a:chExt cx="519113" cy="519113"/>
            </a:xfrm>
          </p:grpSpPr>
          <p:sp>
            <p:nvSpPr>
              <p:cNvPr id="30" name="Oval 119"/>
              <p:cNvSpPr/>
              <p:nvPr/>
            </p:nvSpPr>
            <p:spPr bwMode="auto">
              <a:xfrm>
                <a:off x="4330700" y="2847975"/>
                <a:ext cx="519113" cy="5191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Freeform: Shape 120"/>
              <p:cNvSpPr/>
              <p:nvPr/>
            </p:nvSpPr>
            <p:spPr bwMode="auto">
              <a:xfrm>
                <a:off x="4378325" y="2894013"/>
                <a:ext cx="427038" cy="428625"/>
              </a:xfrm>
              <a:custGeom>
                <a:avLst/>
                <a:gdLst/>
                <a:ahLst/>
                <a:cxnLst>
                  <a:cxn ang="0">
                    <a:pos x="37" y="173"/>
                  </a:cxn>
                  <a:cxn ang="0">
                    <a:pos x="37" y="38"/>
                  </a:cxn>
                  <a:cxn ang="0">
                    <a:pos x="172" y="38"/>
                  </a:cxn>
                  <a:cxn ang="0">
                    <a:pos x="172" y="173"/>
                  </a:cxn>
                  <a:cxn ang="0">
                    <a:pos x="37" y="173"/>
                  </a:cxn>
                </a:cxnLst>
                <a:rect l="0" t="0" r="r" b="b"/>
                <a:pathLst>
                  <a:path w="210" h="211">
                    <a:moveTo>
                      <a:pt x="37" y="173"/>
                    </a:moveTo>
                    <a:cubicBezTo>
                      <a:pt x="0" y="136"/>
                      <a:pt x="0" y="75"/>
                      <a:pt x="37" y="38"/>
                    </a:cubicBezTo>
                    <a:cubicBezTo>
                      <a:pt x="74" y="0"/>
                      <a:pt x="135" y="0"/>
                      <a:pt x="172" y="38"/>
                    </a:cubicBezTo>
                    <a:cubicBezTo>
                      <a:pt x="210" y="75"/>
                      <a:pt x="210" y="136"/>
                      <a:pt x="172" y="173"/>
                    </a:cubicBezTo>
                    <a:cubicBezTo>
                      <a:pt x="135" y="211"/>
                      <a:pt x="74" y="211"/>
                      <a:pt x="37" y="173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0" name="TextBox 121"/>
            <p:cNvSpPr txBox="1"/>
            <p:nvPr/>
          </p:nvSpPr>
          <p:spPr>
            <a:xfrm rot="17227015">
              <a:off x="3857432" y="1746110"/>
              <a:ext cx="965649" cy="20774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200" b="1">
                  <a:solidFill>
                    <a:schemeClr val="bg1"/>
                  </a:solidFill>
                </a:rPr>
                <a:t>标题文本预设</a:t>
              </a:r>
              <a:r>
                <a:rPr lang="en-US" altLang="zh-CN" sz="1200" b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11" name="TextBox 122"/>
            <p:cNvSpPr txBox="1"/>
            <p:nvPr/>
          </p:nvSpPr>
          <p:spPr>
            <a:xfrm rot="2114016">
              <a:off x="3142625" y="2654476"/>
              <a:ext cx="965649" cy="20774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200" b="1">
                  <a:solidFill>
                    <a:schemeClr val="bg1"/>
                  </a:solidFill>
                </a:rPr>
                <a:t>标题文本预设</a:t>
              </a:r>
              <a:r>
                <a:rPr lang="en-US" altLang="zh-CN" sz="1200" b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12" name="TextBox 123"/>
            <p:cNvSpPr txBox="1"/>
            <p:nvPr/>
          </p:nvSpPr>
          <p:spPr>
            <a:xfrm>
              <a:off x="4909955" y="2115670"/>
              <a:ext cx="965649" cy="20774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200" b="1">
                  <a:solidFill>
                    <a:schemeClr val="bg1"/>
                  </a:solidFill>
                </a:rPr>
                <a:t>标题文本预设</a:t>
              </a:r>
              <a:r>
                <a:rPr lang="en-US" altLang="zh-CN" sz="1200" b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13" name="TextBox 124"/>
            <p:cNvSpPr txBox="1"/>
            <p:nvPr/>
          </p:nvSpPr>
          <p:spPr>
            <a:xfrm rot="4345292">
              <a:off x="4889412" y="3344242"/>
              <a:ext cx="965649" cy="20774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200" b="1">
                  <a:solidFill>
                    <a:schemeClr val="bg1"/>
                  </a:solidFill>
                </a:rPr>
                <a:t>标题文本预设</a:t>
              </a:r>
              <a:r>
                <a:rPr lang="en-US" altLang="zh-CN" sz="1200" b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14" name="TextBox 125"/>
            <p:cNvSpPr txBox="1"/>
            <p:nvPr/>
          </p:nvSpPr>
          <p:spPr>
            <a:xfrm rot="19422571">
              <a:off x="3741991" y="3644696"/>
              <a:ext cx="965649" cy="207749"/>
            </a:xfrm>
            <a:prstGeom prst="rect">
              <a:avLst/>
            </a:prstGeom>
            <a:noFill/>
            <a:effectLst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200" b="1">
                  <a:solidFill>
                    <a:schemeClr val="bg1"/>
                  </a:solidFill>
                </a:rPr>
                <a:t>标题文本预设</a:t>
              </a:r>
              <a:r>
                <a:rPr lang="en-US" altLang="zh-CN" sz="1200" b="1">
                  <a:solidFill>
                    <a:schemeClr val="bg1"/>
                  </a:solidFill>
                </a:rPr>
                <a:t>01</a:t>
              </a:r>
            </a:p>
          </p:txBody>
        </p:sp>
      </p:grpSp>
      <p:grpSp>
        <p:nvGrpSpPr>
          <p:cNvPr id="15" name="Group 26"/>
          <p:cNvGrpSpPr/>
          <p:nvPr/>
        </p:nvGrpSpPr>
        <p:grpSpPr>
          <a:xfrm>
            <a:off x="4798884" y="1030882"/>
            <a:ext cx="2159677" cy="649603"/>
            <a:chOff x="8601584" y="1451933"/>
            <a:chExt cx="2196245" cy="866137"/>
          </a:xfrm>
        </p:grpSpPr>
        <p:sp>
          <p:nvSpPr>
            <p:cNvPr id="28" name="TextBox 27"/>
            <p:cNvSpPr txBox="1"/>
            <p:nvPr/>
          </p:nvSpPr>
          <p:spPr bwMode="auto">
            <a:xfrm>
              <a:off x="8601584" y="1451933"/>
              <a:ext cx="2196244" cy="309958"/>
            </a:xfrm>
            <a:prstGeom prst="rect">
              <a:avLst/>
            </a:prstGeom>
            <a:noFill/>
          </p:spPr>
          <p:txBody>
            <a:bodyPr wrap="none" lIns="360000" tIns="0" rIns="360000" bIns="0" anchor="ctr" anchorCtr="0">
              <a:normAutofit/>
            </a:bodyPr>
            <a:lstStyle/>
            <a:p>
              <a:pPr algn="l" latinLnBrk="0"/>
              <a:r>
                <a:rPr lang="zh-CN" altLang="en-US" sz="1400">
                  <a:solidFill>
                    <a:schemeClr val="accent2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29" name="TextBox 28"/>
            <p:cNvSpPr txBox="1"/>
            <p:nvPr/>
          </p:nvSpPr>
          <p:spPr bwMode="auto">
            <a:xfrm>
              <a:off x="8601585" y="1761891"/>
              <a:ext cx="2196244" cy="556179"/>
            </a:xfrm>
            <a:prstGeom prst="rect">
              <a:avLst/>
            </a:prstGeom>
            <a:noFill/>
          </p:spPr>
          <p:txBody>
            <a:bodyPr wrap="square" lIns="360000" tIns="0" rIns="360000" bIns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点击输入替换内容</a:t>
              </a:r>
              <a:endParaRPr lang="en-US" altLang="zh-CN" sz="10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点击输入替换内容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6" name="Group 29"/>
          <p:cNvGrpSpPr/>
          <p:nvPr/>
        </p:nvGrpSpPr>
        <p:grpSpPr>
          <a:xfrm>
            <a:off x="839614" y="2263736"/>
            <a:ext cx="2184893" cy="649603"/>
            <a:chOff x="1415480" y="1669738"/>
            <a:chExt cx="2913191" cy="866137"/>
          </a:xfrm>
        </p:grpSpPr>
        <p:sp>
          <p:nvSpPr>
            <p:cNvPr id="26" name="TextBox 30"/>
            <p:cNvSpPr txBox="1"/>
            <p:nvPr/>
          </p:nvSpPr>
          <p:spPr bwMode="auto">
            <a:xfrm>
              <a:off x="1415480" y="1669738"/>
              <a:ext cx="2913191" cy="309958"/>
            </a:xfrm>
            <a:prstGeom prst="rect">
              <a:avLst/>
            </a:prstGeom>
            <a:noFill/>
          </p:spPr>
          <p:txBody>
            <a:bodyPr wrap="none" lIns="360000" tIns="0" rIns="360000" bIns="0" anchor="ctr" anchorCtr="0">
              <a:normAutofit/>
            </a:bodyPr>
            <a:lstStyle/>
            <a:p>
              <a:pPr algn="r" latinLnBrk="0"/>
              <a:r>
                <a:rPr lang="zh-CN" altLang="en-US" sz="1400">
                  <a:solidFill>
                    <a:schemeClr val="accent1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27" name="TextBox 31"/>
            <p:cNvSpPr txBox="1"/>
            <p:nvPr/>
          </p:nvSpPr>
          <p:spPr bwMode="auto">
            <a:xfrm>
              <a:off x="1415480" y="1979696"/>
              <a:ext cx="2913191" cy="556179"/>
            </a:xfrm>
            <a:prstGeom prst="rect">
              <a:avLst/>
            </a:prstGeom>
            <a:noFill/>
          </p:spPr>
          <p:txBody>
            <a:bodyPr wrap="square" lIns="360000" tIns="0" rIns="360000" bIns="0" anchor="t" anchorCtr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点击输入替换内容</a:t>
              </a:r>
              <a:endParaRPr lang="en-US" altLang="zh-CN" sz="10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点击输入替换内容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7" name="Group 32"/>
          <p:cNvGrpSpPr/>
          <p:nvPr/>
        </p:nvGrpSpPr>
        <p:grpSpPr>
          <a:xfrm>
            <a:off x="6119232" y="1896972"/>
            <a:ext cx="2159677" cy="649603"/>
            <a:chOff x="8601584" y="1451933"/>
            <a:chExt cx="2196245" cy="866137"/>
          </a:xfrm>
        </p:grpSpPr>
        <p:sp>
          <p:nvSpPr>
            <p:cNvPr id="24" name="TextBox 33"/>
            <p:cNvSpPr txBox="1"/>
            <p:nvPr/>
          </p:nvSpPr>
          <p:spPr bwMode="auto">
            <a:xfrm>
              <a:off x="8601584" y="1451933"/>
              <a:ext cx="2196244" cy="309958"/>
            </a:xfrm>
            <a:prstGeom prst="rect">
              <a:avLst/>
            </a:prstGeom>
            <a:noFill/>
          </p:spPr>
          <p:txBody>
            <a:bodyPr wrap="none" lIns="360000" tIns="0" rIns="360000" bIns="0" anchor="ctr" anchorCtr="0">
              <a:normAutofit/>
            </a:bodyPr>
            <a:lstStyle/>
            <a:p>
              <a:pPr algn="l" latinLnBrk="0"/>
              <a:r>
                <a:rPr lang="zh-CN" altLang="en-US" sz="1400">
                  <a:solidFill>
                    <a:schemeClr val="accent3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25" name="TextBox 34"/>
            <p:cNvSpPr txBox="1"/>
            <p:nvPr/>
          </p:nvSpPr>
          <p:spPr bwMode="auto">
            <a:xfrm>
              <a:off x="8601585" y="1761891"/>
              <a:ext cx="2196244" cy="556179"/>
            </a:xfrm>
            <a:prstGeom prst="rect">
              <a:avLst/>
            </a:prstGeom>
            <a:noFill/>
          </p:spPr>
          <p:txBody>
            <a:bodyPr wrap="square" lIns="360000" tIns="0" rIns="360000" bIns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点击输入替换内容</a:t>
              </a:r>
              <a:endParaRPr lang="en-US" altLang="zh-CN" sz="10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点击输入替换内容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8" name="Group 35"/>
          <p:cNvGrpSpPr/>
          <p:nvPr/>
        </p:nvGrpSpPr>
        <p:grpSpPr>
          <a:xfrm>
            <a:off x="1482262" y="3596465"/>
            <a:ext cx="2184893" cy="649603"/>
            <a:chOff x="1415480" y="1669738"/>
            <a:chExt cx="2913191" cy="866137"/>
          </a:xfrm>
        </p:grpSpPr>
        <p:sp>
          <p:nvSpPr>
            <p:cNvPr id="22" name="TextBox 36"/>
            <p:cNvSpPr txBox="1"/>
            <p:nvPr/>
          </p:nvSpPr>
          <p:spPr bwMode="auto">
            <a:xfrm>
              <a:off x="1415480" y="1669738"/>
              <a:ext cx="2913191" cy="309958"/>
            </a:xfrm>
            <a:prstGeom prst="rect">
              <a:avLst/>
            </a:prstGeom>
            <a:noFill/>
          </p:spPr>
          <p:txBody>
            <a:bodyPr wrap="none" lIns="72000" tIns="0" rIns="360000" bIns="0" anchor="ctr" anchorCtr="0">
              <a:normAutofit/>
            </a:bodyPr>
            <a:lstStyle/>
            <a:p>
              <a:pPr algn="r" latinLnBrk="0"/>
              <a:r>
                <a:rPr lang="zh-CN" altLang="en-US" sz="1400">
                  <a:solidFill>
                    <a:schemeClr val="accent5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23" name="TextBox 37"/>
            <p:cNvSpPr txBox="1"/>
            <p:nvPr/>
          </p:nvSpPr>
          <p:spPr bwMode="auto">
            <a:xfrm>
              <a:off x="1415480" y="1979696"/>
              <a:ext cx="2913191" cy="556179"/>
            </a:xfrm>
            <a:prstGeom prst="rect">
              <a:avLst/>
            </a:prstGeom>
            <a:noFill/>
          </p:spPr>
          <p:txBody>
            <a:bodyPr wrap="square" lIns="72000" tIns="0" rIns="360000" bIns="0" anchor="t" anchorCtr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点击输入替换内容</a:t>
              </a:r>
              <a:endParaRPr lang="en-US" altLang="zh-CN" sz="10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点击输入替换内容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9" name="Group 38"/>
          <p:cNvGrpSpPr/>
          <p:nvPr/>
        </p:nvGrpSpPr>
        <p:grpSpPr>
          <a:xfrm>
            <a:off x="5837136" y="3596333"/>
            <a:ext cx="2184893" cy="649603"/>
            <a:chOff x="1415480" y="1669738"/>
            <a:chExt cx="2913191" cy="866137"/>
          </a:xfrm>
        </p:grpSpPr>
        <p:sp>
          <p:nvSpPr>
            <p:cNvPr id="20" name="TextBox 39"/>
            <p:cNvSpPr txBox="1"/>
            <p:nvPr/>
          </p:nvSpPr>
          <p:spPr bwMode="auto">
            <a:xfrm>
              <a:off x="1415480" y="1669738"/>
              <a:ext cx="2913191" cy="309958"/>
            </a:xfrm>
            <a:prstGeom prst="rect">
              <a:avLst/>
            </a:prstGeom>
            <a:noFill/>
          </p:spPr>
          <p:txBody>
            <a:bodyPr wrap="none" lIns="360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00">
                  <a:solidFill>
                    <a:schemeClr val="accent4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21" name="TextBox 40"/>
            <p:cNvSpPr txBox="1"/>
            <p:nvPr/>
          </p:nvSpPr>
          <p:spPr bwMode="auto">
            <a:xfrm>
              <a:off x="1415480" y="1979696"/>
              <a:ext cx="2913191" cy="556179"/>
            </a:xfrm>
            <a:prstGeom prst="rect">
              <a:avLst/>
            </a:prstGeom>
            <a:noFill/>
          </p:spPr>
          <p:txBody>
            <a:bodyPr wrap="square" lIns="360000" tIns="0" rIns="0" bIns="0" anchor="ctr" anchorCtr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点击输入替换内容</a:t>
              </a:r>
              <a:endParaRPr lang="en-US" altLang="zh-CN" sz="10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点击输入替换内容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sp>
        <p:nvSpPr>
          <p:cNvPr id="32" name="Title 1"/>
          <p:cNvSpPr txBox="1"/>
          <p:nvPr/>
        </p:nvSpPr>
        <p:spPr>
          <a:xfrm>
            <a:off x="475338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265" y="228600"/>
            <a:ext cx="8024400" cy="498857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延时符</a:t>
            </a:r>
          </a:p>
        </p:txBody>
      </p:sp>
      <p:sp>
        <p:nvSpPr>
          <p:cNvPr id="9" name="TextBox 84"/>
          <p:cNvSpPr txBox="1"/>
          <p:nvPr/>
        </p:nvSpPr>
        <p:spPr>
          <a:xfrm>
            <a:off x="3934306" y="3667839"/>
            <a:ext cx="1543050" cy="198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部门：</a:t>
            </a:r>
            <a:r>
              <a:rPr lang="en-US" altLang="zh-CN" sz="7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XXX    </a:t>
            </a:r>
            <a:r>
              <a:rPr lang="zh-CN" altLang="en-US" sz="7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汇报人：这里有素材</a:t>
            </a:r>
          </a:p>
        </p:txBody>
      </p:sp>
      <p:sp>
        <p:nvSpPr>
          <p:cNvPr id="10" name="TextBox 7"/>
          <p:cNvSpPr>
            <a:spLocks noChangeArrowheads="1"/>
          </p:cNvSpPr>
          <p:nvPr/>
        </p:nvSpPr>
        <p:spPr bwMode="auto">
          <a:xfrm>
            <a:off x="1835696" y="3166752"/>
            <a:ext cx="562271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演示完毕 谢谢欣赏</a:t>
            </a:r>
          </a:p>
        </p:txBody>
      </p:sp>
      <p:sp>
        <p:nvSpPr>
          <p:cNvPr id="11" name="TextBox 7"/>
          <p:cNvSpPr>
            <a:spLocks noChangeArrowheads="1"/>
          </p:cNvSpPr>
          <p:nvPr/>
        </p:nvSpPr>
        <p:spPr bwMode="auto">
          <a:xfrm>
            <a:off x="3286234" y="3529032"/>
            <a:ext cx="2952328" cy="138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9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年终总结</a:t>
            </a:r>
            <a:r>
              <a:rPr lang="en-US" altLang="zh-CN" sz="9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  </a:t>
            </a:r>
            <a:r>
              <a:rPr lang="zh-CN" altLang="en-US" sz="9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新年计划</a:t>
            </a:r>
            <a:r>
              <a:rPr lang="en-US" altLang="zh-CN" sz="9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  </a:t>
            </a:r>
            <a:r>
              <a:rPr lang="zh-CN" altLang="en-US" sz="9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述职报告    工作汇报</a:t>
            </a:r>
          </a:p>
        </p:txBody>
      </p:sp>
      <p:sp>
        <p:nvSpPr>
          <p:cNvPr id="12" name="矩形 11"/>
          <p:cNvSpPr/>
          <p:nvPr/>
        </p:nvSpPr>
        <p:spPr>
          <a:xfrm>
            <a:off x="3911981" y="2299687"/>
            <a:ext cx="231620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5400" spc="300" dirty="0">
                <a:latin typeface="Agency FB" panose="020B0503020202020204" pitchFamily="34" charset="0"/>
                <a:cs typeface="+mn-ea"/>
                <a:sym typeface="+mn-lt"/>
              </a:rPr>
              <a:t>2019</a:t>
            </a:r>
            <a:endParaRPr lang="zh-CN" altLang="en-US" sz="5400" spc="300" dirty="0">
              <a:latin typeface="Agency FB" panose="020B0503020202020204" pitchFamily="34" charset="0"/>
              <a:cs typeface="+mn-ea"/>
              <a:sym typeface="+mn-lt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99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299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991c95d0-09bb-4267-81c3-5579343047b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55bb2b25-36e4-4396-b496-4ba81153ad2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10d00fb-0806-4638-a0e3-aa09f50427dc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cdafb89b-e372-4822-a13d-f21ad854b74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主题​​">
  <a:themeElements>
    <a:clrScheme name="自定义 2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79ACB5"/>
      </a:accent1>
      <a:accent2>
        <a:srgbClr val="E8B5B2"/>
      </a:accent2>
      <a:accent3>
        <a:srgbClr val="79ACB5"/>
      </a:accent3>
      <a:accent4>
        <a:srgbClr val="E8B5B2"/>
      </a:accent4>
      <a:accent5>
        <a:srgbClr val="79ACB5"/>
      </a:accent5>
      <a:accent6>
        <a:srgbClr val="E8B5B2"/>
      </a:accent6>
      <a:hlink>
        <a:srgbClr val="404354"/>
      </a:hlink>
      <a:folHlink>
        <a:srgbClr val="A1917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>
          <a:blip xmlns:r="http://schemas.openxmlformats.org/officeDocument/2006/relationships" r:embed="rId1"/>
          <a:stretch>
            <a:fillRect/>
          </a:stretch>
        </a:blipFill>
        <a:ln>
          <a:noFill/>
        </a:ln>
      </a:spPr>
      <a:bodyPr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>
        <a:spAutoFit/>
      </a:bodyPr>
      <a:lstStyle>
        <a:defPPr>
          <a:defRPr sz="1600" b="1" dirty="0" smtClean="0">
            <a:solidFill>
              <a:schemeClr val="accent6"/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79ACB5"/>
    </a:accent1>
    <a:accent2>
      <a:srgbClr val="E8B5B2"/>
    </a:accent2>
    <a:accent3>
      <a:srgbClr val="79ACB5"/>
    </a:accent3>
    <a:accent4>
      <a:srgbClr val="E8B5B2"/>
    </a:accent4>
    <a:accent5>
      <a:srgbClr val="79ACB5"/>
    </a:accent5>
    <a:accent6>
      <a:srgbClr val="E8B5B2"/>
    </a:accent6>
    <a:hlink>
      <a:srgbClr val="404354"/>
    </a:hlink>
    <a:folHlink>
      <a:srgbClr val="A19178"/>
    </a:folHlink>
  </a:clrScheme>
</a:themeOverride>
</file>

<file path=ppt/theme/themeOverride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79ACB5"/>
    </a:accent1>
    <a:accent2>
      <a:srgbClr val="E8B5B2"/>
    </a:accent2>
    <a:accent3>
      <a:srgbClr val="79ACB5"/>
    </a:accent3>
    <a:accent4>
      <a:srgbClr val="E8B5B2"/>
    </a:accent4>
    <a:accent5>
      <a:srgbClr val="79ACB5"/>
    </a:accent5>
    <a:accent6>
      <a:srgbClr val="E8B5B2"/>
    </a:accent6>
    <a:hlink>
      <a:srgbClr val="404354"/>
    </a:hlink>
    <a:folHlink>
      <a:srgbClr val="A19178"/>
    </a:folHlink>
  </a:clrScheme>
</a:themeOverride>
</file>

<file path=ppt/theme/themeOverride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79ACB5"/>
    </a:accent1>
    <a:accent2>
      <a:srgbClr val="E8B5B2"/>
    </a:accent2>
    <a:accent3>
      <a:srgbClr val="79ACB5"/>
    </a:accent3>
    <a:accent4>
      <a:srgbClr val="E8B5B2"/>
    </a:accent4>
    <a:accent5>
      <a:srgbClr val="79ACB5"/>
    </a:accent5>
    <a:accent6>
      <a:srgbClr val="E8B5B2"/>
    </a:accent6>
    <a:hlink>
      <a:srgbClr val="404354"/>
    </a:hlink>
    <a:folHlink>
      <a:srgbClr val="A19178"/>
    </a:folHlink>
  </a:clrScheme>
</a:themeOverride>
</file>

<file path=ppt/theme/themeOverride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79ACB5"/>
    </a:accent1>
    <a:accent2>
      <a:srgbClr val="E8B5B2"/>
    </a:accent2>
    <a:accent3>
      <a:srgbClr val="79ACB5"/>
    </a:accent3>
    <a:accent4>
      <a:srgbClr val="E8B5B2"/>
    </a:accent4>
    <a:accent5>
      <a:srgbClr val="79ACB5"/>
    </a:accent5>
    <a:accent6>
      <a:srgbClr val="E8B5B2"/>
    </a:accent6>
    <a:hlink>
      <a:srgbClr val="404354"/>
    </a:hlink>
    <a:folHlink>
      <a:srgbClr val="A19178"/>
    </a:folHlink>
  </a:clrScheme>
</a:themeOverride>
</file>

<file path=ppt/theme/themeOverride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79ACB5"/>
    </a:accent1>
    <a:accent2>
      <a:srgbClr val="E8B5B2"/>
    </a:accent2>
    <a:accent3>
      <a:srgbClr val="79ACB5"/>
    </a:accent3>
    <a:accent4>
      <a:srgbClr val="E8B5B2"/>
    </a:accent4>
    <a:accent5>
      <a:srgbClr val="79ACB5"/>
    </a:accent5>
    <a:accent6>
      <a:srgbClr val="E8B5B2"/>
    </a:accent6>
    <a:hlink>
      <a:srgbClr val="404354"/>
    </a:hlink>
    <a:folHlink>
      <a:srgbClr val="A19178"/>
    </a:folHlink>
  </a:clrScheme>
</a:themeOverride>
</file>

<file path=ppt/theme/themeOverride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79ACB5"/>
    </a:accent1>
    <a:accent2>
      <a:srgbClr val="E8B5B2"/>
    </a:accent2>
    <a:accent3>
      <a:srgbClr val="79ACB5"/>
    </a:accent3>
    <a:accent4>
      <a:srgbClr val="E8B5B2"/>
    </a:accent4>
    <a:accent5>
      <a:srgbClr val="79ACB5"/>
    </a:accent5>
    <a:accent6>
      <a:srgbClr val="E8B5B2"/>
    </a:accent6>
    <a:hlink>
      <a:srgbClr val="404354"/>
    </a:hlink>
    <a:folHlink>
      <a:srgbClr val="A19178"/>
    </a:folHlink>
  </a:clrScheme>
</a:themeOverride>
</file>

<file path=ppt/theme/themeOverride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79ACB5"/>
    </a:accent1>
    <a:accent2>
      <a:srgbClr val="E8B5B2"/>
    </a:accent2>
    <a:accent3>
      <a:srgbClr val="79ACB5"/>
    </a:accent3>
    <a:accent4>
      <a:srgbClr val="E8B5B2"/>
    </a:accent4>
    <a:accent5>
      <a:srgbClr val="79ACB5"/>
    </a:accent5>
    <a:accent6>
      <a:srgbClr val="E8B5B2"/>
    </a:accent6>
    <a:hlink>
      <a:srgbClr val="404354"/>
    </a:hlink>
    <a:folHlink>
      <a:srgbClr val="A19178"/>
    </a:folHlink>
  </a:clrScheme>
</a:themeOverride>
</file>

<file path=ppt/theme/themeOverride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79ACB5"/>
    </a:accent1>
    <a:accent2>
      <a:srgbClr val="E8B5B2"/>
    </a:accent2>
    <a:accent3>
      <a:srgbClr val="79ACB5"/>
    </a:accent3>
    <a:accent4>
      <a:srgbClr val="E8B5B2"/>
    </a:accent4>
    <a:accent5>
      <a:srgbClr val="79ACB5"/>
    </a:accent5>
    <a:accent6>
      <a:srgbClr val="E8B5B2"/>
    </a:accent6>
    <a:hlink>
      <a:srgbClr val="404354"/>
    </a:hlink>
    <a:folHlink>
      <a:srgbClr val="A19178"/>
    </a:folHlink>
  </a:clrScheme>
</a:themeOverride>
</file>

<file path=ppt/theme/themeOverride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79ACB5"/>
    </a:accent1>
    <a:accent2>
      <a:srgbClr val="E8B5B2"/>
    </a:accent2>
    <a:accent3>
      <a:srgbClr val="79ACB5"/>
    </a:accent3>
    <a:accent4>
      <a:srgbClr val="E8B5B2"/>
    </a:accent4>
    <a:accent5>
      <a:srgbClr val="79ACB5"/>
    </a:accent5>
    <a:accent6>
      <a:srgbClr val="E8B5B2"/>
    </a:accent6>
    <a:hlink>
      <a:srgbClr val="404354"/>
    </a:hlink>
    <a:folHlink>
      <a:srgbClr val="A19178"/>
    </a:folHlink>
  </a:clrScheme>
</a:themeOverride>
</file>

<file path=ppt/theme/themeOverride10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79ACB5"/>
    </a:accent1>
    <a:accent2>
      <a:srgbClr val="E8B5B2"/>
    </a:accent2>
    <a:accent3>
      <a:srgbClr val="79ACB5"/>
    </a:accent3>
    <a:accent4>
      <a:srgbClr val="E8B5B2"/>
    </a:accent4>
    <a:accent5>
      <a:srgbClr val="79ACB5"/>
    </a:accent5>
    <a:accent6>
      <a:srgbClr val="E8B5B2"/>
    </a:accent6>
    <a:hlink>
      <a:srgbClr val="404354"/>
    </a:hlink>
    <a:folHlink>
      <a:srgbClr val="A19178"/>
    </a:folHlink>
  </a:clrScheme>
</a:themeOverride>
</file>

<file path=ppt/theme/themeOverride1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79ACB5"/>
    </a:accent1>
    <a:accent2>
      <a:srgbClr val="E8B5B2"/>
    </a:accent2>
    <a:accent3>
      <a:srgbClr val="79ACB5"/>
    </a:accent3>
    <a:accent4>
      <a:srgbClr val="E8B5B2"/>
    </a:accent4>
    <a:accent5>
      <a:srgbClr val="79ACB5"/>
    </a:accent5>
    <a:accent6>
      <a:srgbClr val="E8B5B2"/>
    </a:accent6>
    <a:hlink>
      <a:srgbClr val="404354"/>
    </a:hlink>
    <a:folHlink>
      <a:srgbClr val="A19178"/>
    </a:folHlink>
  </a:clrScheme>
</a:themeOverride>
</file>

<file path=ppt/theme/themeOverride1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79ACB5"/>
    </a:accent1>
    <a:accent2>
      <a:srgbClr val="E8B5B2"/>
    </a:accent2>
    <a:accent3>
      <a:srgbClr val="79ACB5"/>
    </a:accent3>
    <a:accent4>
      <a:srgbClr val="E8B5B2"/>
    </a:accent4>
    <a:accent5>
      <a:srgbClr val="79ACB5"/>
    </a:accent5>
    <a:accent6>
      <a:srgbClr val="E8B5B2"/>
    </a:accent6>
    <a:hlink>
      <a:srgbClr val="404354"/>
    </a:hlink>
    <a:folHlink>
      <a:srgbClr val="A19178"/>
    </a:folHlink>
  </a:clrScheme>
</a:themeOverride>
</file>

<file path=ppt/theme/themeOverride1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79ACB5"/>
    </a:accent1>
    <a:accent2>
      <a:srgbClr val="E8B5B2"/>
    </a:accent2>
    <a:accent3>
      <a:srgbClr val="79ACB5"/>
    </a:accent3>
    <a:accent4>
      <a:srgbClr val="E8B5B2"/>
    </a:accent4>
    <a:accent5>
      <a:srgbClr val="79ACB5"/>
    </a:accent5>
    <a:accent6>
      <a:srgbClr val="E8B5B2"/>
    </a:accent6>
    <a:hlink>
      <a:srgbClr val="404354"/>
    </a:hlink>
    <a:folHlink>
      <a:srgbClr val="A19178"/>
    </a:folHlink>
  </a:clrScheme>
</a:themeOverride>
</file>

<file path=ppt/theme/themeOverride1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79ACB5"/>
    </a:accent1>
    <a:accent2>
      <a:srgbClr val="E8B5B2"/>
    </a:accent2>
    <a:accent3>
      <a:srgbClr val="79ACB5"/>
    </a:accent3>
    <a:accent4>
      <a:srgbClr val="E8B5B2"/>
    </a:accent4>
    <a:accent5>
      <a:srgbClr val="79ACB5"/>
    </a:accent5>
    <a:accent6>
      <a:srgbClr val="E8B5B2"/>
    </a:accent6>
    <a:hlink>
      <a:srgbClr val="404354"/>
    </a:hlink>
    <a:folHlink>
      <a:srgbClr val="A19178"/>
    </a:folHlink>
  </a:clrScheme>
</a:themeOverride>
</file>

<file path=ppt/theme/themeOverride1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79ACB5"/>
    </a:accent1>
    <a:accent2>
      <a:srgbClr val="E8B5B2"/>
    </a:accent2>
    <a:accent3>
      <a:srgbClr val="79ACB5"/>
    </a:accent3>
    <a:accent4>
      <a:srgbClr val="E8B5B2"/>
    </a:accent4>
    <a:accent5>
      <a:srgbClr val="79ACB5"/>
    </a:accent5>
    <a:accent6>
      <a:srgbClr val="E8B5B2"/>
    </a:accent6>
    <a:hlink>
      <a:srgbClr val="404354"/>
    </a:hlink>
    <a:folHlink>
      <a:srgbClr val="A19178"/>
    </a:folHlink>
  </a:clrScheme>
</a:themeOverride>
</file>

<file path=ppt/theme/themeOverride1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79ACB5"/>
    </a:accent1>
    <a:accent2>
      <a:srgbClr val="E8B5B2"/>
    </a:accent2>
    <a:accent3>
      <a:srgbClr val="79ACB5"/>
    </a:accent3>
    <a:accent4>
      <a:srgbClr val="E8B5B2"/>
    </a:accent4>
    <a:accent5>
      <a:srgbClr val="79ACB5"/>
    </a:accent5>
    <a:accent6>
      <a:srgbClr val="E8B5B2"/>
    </a:accent6>
    <a:hlink>
      <a:srgbClr val="404354"/>
    </a:hlink>
    <a:folHlink>
      <a:srgbClr val="A19178"/>
    </a:folHlink>
  </a:clrScheme>
</a:themeOverride>
</file>

<file path=ppt/theme/themeOverride1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79ACB5"/>
    </a:accent1>
    <a:accent2>
      <a:srgbClr val="E8B5B2"/>
    </a:accent2>
    <a:accent3>
      <a:srgbClr val="79ACB5"/>
    </a:accent3>
    <a:accent4>
      <a:srgbClr val="E8B5B2"/>
    </a:accent4>
    <a:accent5>
      <a:srgbClr val="79ACB5"/>
    </a:accent5>
    <a:accent6>
      <a:srgbClr val="E8B5B2"/>
    </a:accent6>
    <a:hlink>
      <a:srgbClr val="404354"/>
    </a:hlink>
    <a:folHlink>
      <a:srgbClr val="A19178"/>
    </a:folHlink>
  </a:clrScheme>
</a:themeOverride>
</file>

<file path=ppt/theme/themeOverride1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79ACB5"/>
    </a:accent1>
    <a:accent2>
      <a:srgbClr val="E8B5B2"/>
    </a:accent2>
    <a:accent3>
      <a:srgbClr val="79ACB5"/>
    </a:accent3>
    <a:accent4>
      <a:srgbClr val="E8B5B2"/>
    </a:accent4>
    <a:accent5>
      <a:srgbClr val="79ACB5"/>
    </a:accent5>
    <a:accent6>
      <a:srgbClr val="E8B5B2"/>
    </a:accent6>
    <a:hlink>
      <a:srgbClr val="404354"/>
    </a:hlink>
    <a:folHlink>
      <a:srgbClr val="A19178"/>
    </a:folHlink>
  </a:clrScheme>
</a:themeOverride>
</file>

<file path=ppt/theme/themeOverride1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79ACB5"/>
    </a:accent1>
    <a:accent2>
      <a:srgbClr val="E8B5B2"/>
    </a:accent2>
    <a:accent3>
      <a:srgbClr val="79ACB5"/>
    </a:accent3>
    <a:accent4>
      <a:srgbClr val="E8B5B2"/>
    </a:accent4>
    <a:accent5>
      <a:srgbClr val="79ACB5"/>
    </a:accent5>
    <a:accent6>
      <a:srgbClr val="E8B5B2"/>
    </a:accent6>
    <a:hlink>
      <a:srgbClr val="404354"/>
    </a:hlink>
    <a:folHlink>
      <a:srgbClr val="A19178"/>
    </a:folHlink>
  </a:clrScheme>
</a:themeOverride>
</file>

<file path=ppt/theme/themeOverride20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79ACB5"/>
    </a:accent1>
    <a:accent2>
      <a:srgbClr val="E8B5B2"/>
    </a:accent2>
    <a:accent3>
      <a:srgbClr val="79ACB5"/>
    </a:accent3>
    <a:accent4>
      <a:srgbClr val="E8B5B2"/>
    </a:accent4>
    <a:accent5>
      <a:srgbClr val="79ACB5"/>
    </a:accent5>
    <a:accent6>
      <a:srgbClr val="E8B5B2"/>
    </a:accent6>
    <a:hlink>
      <a:srgbClr val="404354"/>
    </a:hlink>
    <a:folHlink>
      <a:srgbClr val="A19178"/>
    </a:folHlink>
  </a:clrScheme>
</a:themeOverride>
</file>

<file path=ppt/theme/themeOverride2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79ACB5"/>
    </a:accent1>
    <a:accent2>
      <a:srgbClr val="E8B5B2"/>
    </a:accent2>
    <a:accent3>
      <a:srgbClr val="79ACB5"/>
    </a:accent3>
    <a:accent4>
      <a:srgbClr val="E8B5B2"/>
    </a:accent4>
    <a:accent5>
      <a:srgbClr val="79ACB5"/>
    </a:accent5>
    <a:accent6>
      <a:srgbClr val="E8B5B2"/>
    </a:accent6>
    <a:hlink>
      <a:srgbClr val="404354"/>
    </a:hlink>
    <a:folHlink>
      <a:srgbClr val="A19178"/>
    </a:folHlink>
  </a:clrScheme>
</a:themeOverride>
</file>

<file path=ppt/theme/themeOverride2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79ACB5"/>
    </a:accent1>
    <a:accent2>
      <a:srgbClr val="E8B5B2"/>
    </a:accent2>
    <a:accent3>
      <a:srgbClr val="79ACB5"/>
    </a:accent3>
    <a:accent4>
      <a:srgbClr val="E8B5B2"/>
    </a:accent4>
    <a:accent5>
      <a:srgbClr val="79ACB5"/>
    </a:accent5>
    <a:accent6>
      <a:srgbClr val="E8B5B2"/>
    </a:accent6>
    <a:hlink>
      <a:srgbClr val="404354"/>
    </a:hlink>
    <a:folHlink>
      <a:srgbClr val="A19178"/>
    </a:folHlink>
  </a:clrScheme>
</a:themeOverride>
</file>

<file path=ppt/theme/themeOverride2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79ACB5"/>
    </a:accent1>
    <a:accent2>
      <a:srgbClr val="E8B5B2"/>
    </a:accent2>
    <a:accent3>
      <a:srgbClr val="79ACB5"/>
    </a:accent3>
    <a:accent4>
      <a:srgbClr val="E8B5B2"/>
    </a:accent4>
    <a:accent5>
      <a:srgbClr val="79ACB5"/>
    </a:accent5>
    <a:accent6>
      <a:srgbClr val="E8B5B2"/>
    </a:accent6>
    <a:hlink>
      <a:srgbClr val="404354"/>
    </a:hlink>
    <a:folHlink>
      <a:srgbClr val="A19178"/>
    </a:folHlink>
  </a:clrScheme>
</a:themeOverride>
</file>

<file path=ppt/theme/themeOverride2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79ACB5"/>
    </a:accent1>
    <a:accent2>
      <a:srgbClr val="E8B5B2"/>
    </a:accent2>
    <a:accent3>
      <a:srgbClr val="79ACB5"/>
    </a:accent3>
    <a:accent4>
      <a:srgbClr val="E8B5B2"/>
    </a:accent4>
    <a:accent5>
      <a:srgbClr val="79ACB5"/>
    </a:accent5>
    <a:accent6>
      <a:srgbClr val="E8B5B2"/>
    </a:accent6>
    <a:hlink>
      <a:srgbClr val="404354"/>
    </a:hlink>
    <a:folHlink>
      <a:srgbClr val="A1917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1014</Words>
  <Application>Microsoft Office PowerPoint</Application>
  <PresentationFormat>全屏显示(16:9)</PresentationFormat>
  <Paragraphs>261</Paragraphs>
  <Slides>24</Slides>
  <Notes>6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3" baseType="lpstr">
      <vt:lpstr>Open Sans Light</vt:lpstr>
      <vt:lpstr>黑体</vt:lpstr>
      <vt:lpstr>宋体</vt:lpstr>
      <vt:lpstr>微软雅黑</vt:lpstr>
      <vt:lpstr>Agency FB</vt:lpstr>
      <vt:lpstr>Arial</vt:lpstr>
      <vt:lpstr>Bernard MT Condensed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kingpub</dc:creator>
  <cp:lastModifiedBy>LSJ-TM</cp:lastModifiedBy>
  <cp:revision>995</cp:revision>
  <dcterms:created xsi:type="dcterms:W3CDTF">2015-04-24T01:01:00Z</dcterms:created>
  <dcterms:modified xsi:type="dcterms:W3CDTF">2017-11-06T07:02:54Z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2052-10.1.0.6690</vt:lpwstr>
  </property>
</Properties>
</file>