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4.xml" ContentType="application/vnd.openxmlformats-officedocument.presentationml.notesSlide+xml"/>
  <Override PartName="/ppt/tags/tag54.xml" ContentType="application/vnd.openxmlformats-officedocument.presentationml.tags+xml"/>
  <Override PartName="/ppt/notesSlides/notesSlide15.xml" ContentType="application/vnd.openxmlformats-officedocument.presentationml.notesSlide+xml"/>
  <Override PartName="/ppt/tags/tag5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21.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notesSlides/notesSlide28.xml" ContentType="application/vnd.openxmlformats-officedocument.presentationml.notesSlid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8" r:id="rId1"/>
  </p:sldMasterIdLst>
  <p:notesMasterIdLst>
    <p:notesMasterId r:id="rId37"/>
  </p:notesMasterIdLst>
  <p:sldIdLst>
    <p:sldId id="321" r:id="rId2"/>
    <p:sldId id="316" r:id="rId3"/>
    <p:sldId id="325" r:id="rId4"/>
    <p:sldId id="331" r:id="rId5"/>
    <p:sldId id="333" r:id="rId6"/>
    <p:sldId id="334" r:id="rId7"/>
    <p:sldId id="335" r:id="rId8"/>
    <p:sldId id="336" r:id="rId9"/>
    <p:sldId id="337" r:id="rId10"/>
    <p:sldId id="338" r:id="rId11"/>
    <p:sldId id="327" r:id="rId12"/>
    <p:sldId id="340" r:id="rId13"/>
    <p:sldId id="341" r:id="rId14"/>
    <p:sldId id="342" r:id="rId15"/>
    <p:sldId id="343" r:id="rId16"/>
    <p:sldId id="345" r:id="rId17"/>
    <p:sldId id="346" r:id="rId18"/>
    <p:sldId id="328" r:id="rId19"/>
    <p:sldId id="347" r:id="rId20"/>
    <p:sldId id="348" r:id="rId21"/>
    <p:sldId id="349" r:id="rId22"/>
    <p:sldId id="352" r:id="rId23"/>
    <p:sldId id="351" r:id="rId24"/>
    <p:sldId id="350" r:id="rId25"/>
    <p:sldId id="329" r:id="rId26"/>
    <p:sldId id="353" r:id="rId27"/>
    <p:sldId id="355" r:id="rId28"/>
    <p:sldId id="354" r:id="rId29"/>
    <p:sldId id="356" r:id="rId30"/>
    <p:sldId id="330" r:id="rId31"/>
    <p:sldId id="359" r:id="rId32"/>
    <p:sldId id="358" r:id="rId33"/>
    <p:sldId id="360" r:id="rId34"/>
    <p:sldId id="357" r:id="rId35"/>
    <p:sldId id="363"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8A8A"/>
    <a:srgbClr val="3C89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56" autoAdjust="0"/>
    <p:restoredTop sz="87109" autoAdjust="0"/>
  </p:normalViewPr>
  <p:slideViewPr>
    <p:cSldViewPr>
      <p:cViewPr varScale="1">
        <p:scale>
          <a:sx n="121" d="100"/>
          <a:sy n="121" d="100"/>
        </p:scale>
        <p:origin x="630" y="102"/>
      </p:cViewPr>
      <p:guideLst>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3A4F09-C816-46EA-8643-332589F14E06}" type="datetimeFigureOut">
              <a:rPr lang="zh-CN" altLang="en-US" smtClean="0"/>
              <a:t>2019/12/3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76CE9B-81DC-4E2A-9C67-CE0D35C83AA2}" type="slidenum">
              <a:rPr lang="zh-CN" altLang="en-US" smtClean="0"/>
              <a:t>‹#›</a:t>
            </a:fld>
            <a:endParaRPr lang="zh-CN" altLang="en-US"/>
          </a:p>
        </p:txBody>
      </p:sp>
    </p:spTree>
    <p:extLst>
      <p:ext uri="{BB962C8B-B14F-4D97-AF65-F5344CB8AC3E}">
        <p14:creationId xmlns:p14="http://schemas.microsoft.com/office/powerpoint/2010/main" val="424110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a:t>
            </a:fld>
            <a:endParaRPr lang="zh-CN" altLang="en-US"/>
          </a:p>
        </p:txBody>
      </p:sp>
    </p:spTree>
    <p:extLst>
      <p:ext uri="{BB962C8B-B14F-4D97-AF65-F5344CB8AC3E}">
        <p14:creationId xmlns:p14="http://schemas.microsoft.com/office/powerpoint/2010/main" val="2234572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a:t>
            </a:fld>
            <a:endParaRPr lang="zh-CN" altLang="en-US"/>
          </a:p>
        </p:txBody>
      </p:sp>
    </p:spTree>
    <p:extLst>
      <p:ext uri="{BB962C8B-B14F-4D97-AF65-F5344CB8AC3E}">
        <p14:creationId xmlns:p14="http://schemas.microsoft.com/office/powerpoint/2010/main" val="18059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a:t>
            </a:fld>
            <a:endParaRPr lang="zh-CN" altLang="en-US"/>
          </a:p>
        </p:txBody>
      </p:sp>
    </p:spTree>
    <p:extLst>
      <p:ext uri="{BB962C8B-B14F-4D97-AF65-F5344CB8AC3E}">
        <p14:creationId xmlns:p14="http://schemas.microsoft.com/office/powerpoint/2010/main" val="2311315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4</a:t>
            </a:fld>
            <a:endParaRPr lang="zh-CN" altLang="en-US"/>
          </a:p>
        </p:txBody>
      </p:sp>
    </p:spTree>
    <p:extLst>
      <p:ext uri="{BB962C8B-B14F-4D97-AF65-F5344CB8AC3E}">
        <p14:creationId xmlns:p14="http://schemas.microsoft.com/office/powerpoint/2010/main" val="1112558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44668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1520341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t>7</a:t>
            </a:fld>
            <a:endParaRPr lang="zh-CN" altLang="en-US"/>
          </a:p>
        </p:txBody>
      </p:sp>
    </p:spTree>
    <p:extLst>
      <p:ext uri="{BB962C8B-B14F-4D97-AF65-F5344CB8AC3E}">
        <p14:creationId xmlns:p14="http://schemas.microsoft.com/office/powerpoint/2010/main" val="1079860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fld id="{6B91CB06-238C-46E9-A29C-281D466DDFC4}" type="slidenum">
              <a:rPr lang="zh-CN" altLang="en-US">
                <a:latin typeface="Calibri" pitchFamily="34" charset="0"/>
                <a:ea typeface="宋体" charset="-122"/>
              </a:rPr>
              <a:pPr/>
              <a:t>8</a:t>
            </a:fld>
            <a:endParaRPr lang="zh-CN" altLang="en-US">
              <a:latin typeface="Calibri" pitchFamily="34" charset="0"/>
              <a:ea typeface="宋体" charset="-122"/>
            </a:endParaRPr>
          </a:p>
        </p:txBody>
      </p:sp>
    </p:spTree>
    <p:extLst>
      <p:ext uri="{BB962C8B-B14F-4D97-AF65-F5344CB8AC3E}">
        <p14:creationId xmlns:p14="http://schemas.microsoft.com/office/powerpoint/2010/main" val="175100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020613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10</a:t>
            </a:fld>
            <a:endParaRPr lang="zh-CN" altLang="en-US"/>
          </a:p>
        </p:txBody>
      </p:sp>
    </p:spTree>
    <p:extLst>
      <p:ext uri="{BB962C8B-B14F-4D97-AF65-F5344CB8AC3E}">
        <p14:creationId xmlns:p14="http://schemas.microsoft.com/office/powerpoint/2010/main" val="349109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11</a:t>
            </a:fld>
            <a:endParaRPr lang="zh-CN" altLang="en-US"/>
          </a:p>
        </p:txBody>
      </p:sp>
    </p:spTree>
    <p:extLst>
      <p:ext uri="{BB962C8B-B14F-4D97-AF65-F5344CB8AC3E}">
        <p14:creationId xmlns:p14="http://schemas.microsoft.com/office/powerpoint/2010/main" val="2564250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t>12</a:t>
            </a:fld>
            <a:endParaRPr lang="zh-CN" altLang="en-US"/>
          </a:p>
        </p:txBody>
      </p:sp>
    </p:spTree>
    <p:extLst>
      <p:ext uri="{BB962C8B-B14F-4D97-AF65-F5344CB8AC3E}">
        <p14:creationId xmlns:p14="http://schemas.microsoft.com/office/powerpoint/2010/main" val="3143688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13</a:t>
            </a:fld>
            <a:endParaRPr lang="zh-CN" altLang="en-US"/>
          </a:p>
        </p:txBody>
      </p:sp>
    </p:spTree>
    <p:extLst>
      <p:ext uri="{BB962C8B-B14F-4D97-AF65-F5344CB8AC3E}">
        <p14:creationId xmlns:p14="http://schemas.microsoft.com/office/powerpoint/2010/main" val="4186787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t>14</a:t>
            </a:fld>
            <a:endParaRPr lang="zh-CN" altLang="en-US"/>
          </a:p>
        </p:txBody>
      </p:sp>
    </p:spTree>
    <p:extLst>
      <p:ext uri="{BB962C8B-B14F-4D97-AF65-F5344CB8AC3E}">
        <p14:creationId xmlns:p14="http://schemas.microsoft.com/office/powerpoint/2010/main" val="3143688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15</a:t>
            </a:fld>
            <a:endParaRPr lang="zh-CN" altLang="en-US"/>
          </a:p>
        </p:txBody>
      </p:sp>
    </p:spTree>
    <p:extLst>
      <p:ext uri="{BB962C8B-B14F-4D97-AF65-F5344CB8AC3E}">
        <p14:creationId xmlns:p14="http://schemas.microsoft.com/office/powerpoint/2010/main" val="1062806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16</a:t>
            </a:fld>
            <a:endParaRPr lang="zh-CN" altLang="en-US"/>
          </a:p>
        </p:txBody>
      </p:sp>
    </p:spTree>
    <p:extLst>
      <p:ext uri="{BB962C8B-B14F-4D97-AF65-F5344CB8AC3E}">
        <p14:creationId xmlns:p14="http://schemas.microsoft.com/office/powerpoint/2010/main" val="3264708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17</a:t>
            </a:fld>
            <a:endParaRPr lang="zh-CN" altLang="en-US"/>
          </a:p>
        </p:txBody>
      </p:sp>
    </p:spTree>
    <p:extLst>
      <p:ext uri="{BB962C8B-B14F-4D97-AF65-F5344CB8AC3E}">
        <p14:creationId xmlns:p14="http://schemas.microsoft.com/office/powerpoint/2010/main" val="3260165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18</a:t>
            </a:fld>
            <a:endParaRPr lang="zh-CN" altLang="en-US"/>
          </a:p>
        </p:txBody>
      </p:sp>
    </p:spTree>
    <p:extLst>
      <p:ext uri="{BB962C8B-B14F-4D97-AF65-F5344CB8AC3E}">
        <p14:creationId xmlns:p14="http://schemas.microsoft.com/office/powerpoint/2010/main" val="2373638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964412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0D759F-F867-4A76-B8B8-450D9F7E6B6D}" type="slidenum">
              <a:rPr lang="zh-CN" altLang="en-US" smtClean="0"/>
              <a:t>20</a:t>
            </a:fld>
            <a:endParaRPr lang="zh-CN" altLang="en-US"/>
          </a:p>
        </p:txBody>
      </p:sp>
    </p:spTree>
    <p:extLst>
      <p:ext uri="{BB962C8B-B14F-4D97-AF65-F5344CB8AC3E}">
        <p14:creationId xmlns:p14="http://schemas.microsoft.com/office/powerpoint/2010/main" val="1860557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fld id="{62EC01E2-5178-4248-9BB6-E2028495009A}" type="slidenum">
              <a:rPr lang="zh-CN" altLang="en-US">
                <a:latin typeface="Calibri" pitchFamily="34" charset="0"/>
              </a:rPr>
              <a:pPr/>
              <a:t>21</a:t>
            </a:fld>
            <a:endParaRPr lang="en-US" altLang="zh-CN">
              <a:latin typeface="Calibri" pitchFamily="34" charset="0"/>
            </a:endParaRPr>
          </a:p>
        </p:txBody>
      </p:sp>
    </p:spTree>
    <p:extLst>
      <p:ext uri="{BB962C8B-B14F-4D97-AF65-F5344CB8AC3E}">
        <p14:creationId xmlns:p14="http://schemas.microsoft.com/office/powerpoint/2010/main" val="2920579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1AE5BD-7DBE-4231-8E83-0B47B191CDE7}" type="slidenum">
              <a:rPr lang="zh-CN" altLang="en-US" smtClean="0"/>
              <a:t>22</a:t>
            </a:fld>
            <a:endParaRPr lang="zh-CN" altLang="en-US"/>
          </a:p>
        </p:txBody>
      </p:sp>
    </p:spTree>
    <p:extLst>
      <p:ext uri="{BB962C8B-B14F-4D97-AF65-F5344CB8AC3E}">
        <p14:creationId xmlns:p14="http://schemas.microsoft.com/office/powerpoint/2010/main" val="3599742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2181256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3962887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25</a:t>
            </a:fld>
            <a:endParaRPr lang="zh-CN" altLang="en-US"/>
          </a:p>
        </p:txBody>
      </p:sp>
    </p:spTree>
    <p:extLst>
      <p:ext uri="{BB962C8B-B14F-4D97-AF65-F5344CB8AC3E}">
        <p14:creationId xmlns:p14="http://schemas.microsoft.com/office/powerpoint/2010/main" val="3331499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584749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446851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t>28</a:t>
            </a:fld>
            <a:endParaRPr lang="zh-CN" altLang="en-US"/>
          </a:p>
        </p:txBody>
      </p:sp>
    </p:spTree>
    <p:extLst>
      <p:ext uri="{BB962C8B-B14F-4D97-AF65-F5344CB8AC3E}">
        <p14:creationId xmlns:p14="http://schemas.microsoft.com/office/powerpoint/2010/main" val="21701261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29</a:t>
            </a:fld>
            <a:endParaRPr lang="zh-CN" altLang="en-US"/>
          </a:p>
        </p:txBody>
      </p:sp>
    </p:spTree>
    <p:extLst>
      <p:ext uri="{BB962C8B-B14F-4D97-AF65-F5344CB8AC3E}">
        <p14:creationId xmlns:p14="http://schemas.microsoft.com/office/powerpoint/2010/main" val="42078559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30</a:t>
            </a:fld>
            <a:endParaRPr lang="zh-CN" altLang="en-US"/>
          </a:p>
        </p:txBody>
      </p:sp>
    </p:spTree>
    <p:extLst>
      <p:ext uri="{BB962C8B-B14F-4D97-AF65-F5344CB8AC3E}">
        <p14:creationId xmlns:p14="http://schemas.microsoft.com/office/powerpoint/2010/main" val="37737603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902773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14978D-8DD0-4414-96A7-7F72435C1E74}" type="slidenum">
              <a:rPr lang="zh-CN" altLang="en-US" smtClean="0"/>
              <a:t>32</a:t>
            </a:fld>
            <a:endParaRPr lang="zh-CN" altLang="en-US"/>
          </a:p>
        </p:txBody>
      </p:sp>
    </p:spTree>
    <p:extLst>
      <p:ext uri="{BB962C8B-B14F-4D97-AF65-F5344CB8AC3E}">
        <p14:creationId xmlns:p14="http://schemas.microsoft.com/office/powerpoint/2010/main" val="3403441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8754474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14978D-8DD0-4414-96A7-7F72435C1E74}" type="slidenum">
              <a:rPr lang="zh-CN" altLang="en-US" smtClean="0"/>
              <a:t>34</a:t>
            </a:fld>
            <a:endParaRPr lang="zh-CN" altLang="en-US"/>
          </a:p>
        </p:txBody>
      </p:sp>
    </p:spTree>
    <p:extLst>
      <p:ext uri="{BB962C8B-B14F-4D97-AF65-F5344CB8AC3E}">
        <p14:creationId xmlns:p14="http://schemas.microsoft.com/office/powerpoint/2010/main" val="32000904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t>35</a:t>
            </a:fld>
            <a:endParaRPr lang="zh-CN" altLang="en-US"/>
          </a:p>
        </p:txBody>
      </p:sp>
    </p:spTree>
    <p:extLst>
      <p:ext uri="{BB962C8B-B14F-4D97-AF65-F5344CB8AC3E}">
        <p14:creationId xmlns:p14="http://schemas.microsoft.com/office/powerpoint/2010/main" val="1918211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906977" y="267494"/>
            <a:ext cx="5897272" cy="330507"/>
          </a:xfrm>
        </p:spPr>
        <p:txBody>
          <a:bodyPr vert="horz" lIns="68580" tIns="34290" rIns="68580" bIns="34290" rtlCol="0" anchor="ctr">
            <a:noAutofit/>
          </a:bodyPr>
          <a:lstStyle>
            <a:lvl1pPr algn="l">
              <a:defRPr lang="zh-CN" altLang="en-US" sz="2200" b="0" i="0" baseline="0" dirty="0">
                <a:solidFill>
                  <a:schemeClr val="tx1">
                    <a:lumMod val="65000"/>
                    <a:lumOff val="35000"/>
                  </a:schemeClr>
                </a:solidFill>
                <a:effectLst/>
                <a:latin typeface="微软雅黑" panose="020B0503020204020204" pitchFamily="34" charset="-122"/>
                <a:ea typeface="微软雅黑" panose="020B0503020204020204" pitchFamily="34" charset="-122"/>
              </a:defRPr>
            </a:lvl1pPr>
          </a:lstStyle>
          <a:p>
            <a:pPr lvl="0" defTabSz="514350">
              <a:lnSpc>
                <a:spcPct val="90000"/>
              </a:lnSpc>
            </a:pPr>
            <a:r>
              <a:rPr lang="zh-CN" altLang="en-US" dirty="0"/>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2019/12/3</a:t>
            </a:fld>
            <a:endParaRPr lang="zh-CN" altLang="en-US"/>
          </a:p>
        </p:txBody>
      </p:sp>
      <p:sp>
        <p:nvSpPr>
          <p:cNvPr id="4" name="页脚占位符 3"/>
          <p:cNvSpPr>
            <a:spLocks noGrp="1"/>
          </p:cNvSpPr>
          <p:nvPr>
            <p:ph type="ftr" sz="quarter" idx="11"/>
          </p:nvPr>
        </p:nvSpPr>
        <p:spPr>
          <a:xfrm>
            <a:off x="3124200" y="4791015"/>
            <a:ext cx="2895600" cy="273844"/>
          </a:xfrm>
        </p:spPr>
        <p:txBody>
          <a:bodyPr/>
          <a:lstStyle>
            <a:lvl1pPr>
              <a:defRPr sz="1050"/>
            </a:lvl1pPr>
          </a:lstStyle>
          <a:p>
            <a:endParaRPr lang="zh-CN" altLang="en-US"/>
          </a:p>
        </p:txBody>
      </p:sp>
      <p:sp>
        <p:nvSpPr>
          <p:cNvPr id="5" name="灯片编号占位符 4"/>
          <p:cNvSpPr>
            <a:spLocks noGrp="1"/>
          </p:cNvSpPr>
          <p:nvPr>
            <p:ph type="sldNum" sz="quarter" idx="12"/>
          </p:nvPr>
        </p:nvSpPr>
        <p:spPr>
          <a:xfrm>
            <a:off x="7452320" y="4787490"/>
            <a:ext cx="1224136" cy="304675"/>
          </a:xfrm>
        </p:spPr>
        <p:txBody>
          <a:bodyPr/>
          <a:lstStyle>
            <a:lvl1pPr algn="ctr">
              <a:defRPr sz="1400">
                <a:latin typeface="Impact" panose="020B0806030902050204" pitchFamily="34" charset="0"/>
              </a:defRPr>
            </a:lvl1pPr>
          </a:lstStyle>
          <a:p>
            <a:fld id="{0C913308-F349-4B6D-A68A-DD1791B4A57B}" type="slidenum">
              <a:rPr lang="zh-CN" altLang="en-US" smtClean="0"/>
              <a:t>‹#›</a:t>
            </a:fld>
            <a:endParaRPr lang="zh-CN" altLang="en-US"/>
          </a:p>
        </p:txBody>
      </p:sp>
      <p:cxnSp>
        <p:nvCxnSpPr>
          <p:cNvPr id="12" name="直接连接符 11"/>
          <p:cNvCxnSpPr/>
          <p:nvPr/>
        </p:nvCxnSpPr>
        <p:spPr>
          <a:xfrm flipV="1">
            <a:off x="953128" y="654062"/>
            <a:ext cx="7859428" cy="1"/>
          </a:xfrm>
          <a:prstGeom prst="line">
            <a:avLst/>
          </a:prstGeom>
          <a:ln w="15875" cmpd="sng">
            <a:solidFill>
              <a:srgbClr val="C00000"/>
            </a:solidFill>
          </a:ln>
          <a:effectLst/>
        </p:spPr>
        <p:style>
          <a:lnRef idx="2">
            <a:schemeClr val="accent1"/>
          </a:lnRef>
          <a:fillRef idx="0">
            <a:schemeClr val="accent1"/>
          </a:fillRef>
          <a:effectRef idx="1">
            <a:schemeClr val="accent1"/>
          </a:effectRef>
          <a:fontRef idx="minor">
            <a:schemeClr val="tx1"/>
          </a:fontRef>
        </p:style>
      </p:cxnSp>
      <p:grpSp>
        <p:nvGrpSpPr>
          <p:cNvPr id="14" name="组合 13"/>
          <p:cNvGrpSpPr/>
          <p:nvPr/>
        </p:nvGrpSpPr>
        <p:grpSpPr>
          <a:xfrm>
            <a:off x="395576" y="248444"/>
            <a:ext cx="396000" cy="396000"/>
            <a:chOff x="406574" y="236732"/>
            <a:chExt cx="612048" cy="593261"/>
          </a:xfrm>
        </p:grpSpPr>
        <p:sp>
          <p:nvSpPr>
            <p:cNvPr id="15" name="矩形 14"/>
            <p:cNvSpPr/>
            <p:nvPr userDrawn="1"/>
          </p:nvSpPr>
          <p:spPr>
            <a:xfrm>
              <a:off x="406574" y="236732"/>
              <a:ext cx="504000" cy="504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694606" y="512239"/>
              <a:ext cx="324016" cy="3177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userDrawn="1"/>
        </p:nvGrpSpPr>
        <p:grpSpPr>
          <a:xfrm>
            <a:off x="6928061" y="176322"/>
            <a:ext cx="1964419" cy="523220"/>
            <a:chOff x="2884255" y="393762"/>
            <a:chExt cx="2165350" cy="772641"/>
          </a:xfrm>
        </p:grpSpPr>
        <p:sp>
          <p:nvSpPr>
            <p:cNvPr id="11" name="TextBox 10"/>
            <p:cNvSpPr txBox="1"/>
            <p:nvPr/>
          </p:nvSpPr>
          <p:spPr>
            <a:xfrm>
              <a:off x="3717568" y="500833"/>
              <a:ext cx="1325774" cy="409045"/>
            </a:xfrm>
            <a:prstGeom prst="rect">
              <a:avLst/>
            </a:prstGeom>
            <a:noFill/>
          </p:spPr>
          <p:txBody>
            <a:bodyPr wrap="square" rtlCol="0">
              <a:spAutoFit/>
            </a:bodyPr>
            <a:lstStyle/>
            <a:p>
              <a:r>
                <a:rPr lang="zh-CN" altLang="en-US" sz="1200" b="1" dirty="0">
                  <a:solidFill>
                    <a:schemeClr val="bg1">
                      <a:lumMod val="50000"/>
                    </a:schemeClr>
                  </a:solidFill>
                </a:rPr>
                <a:t>您的公司名称</a:t>
              </a:r>
            </a:p>
          </p:txBody>
        </p:sp>
        <p:sp>
          <p:nvSpPr>
            <p:cNvPr id="13" name="TextBox 12"/>
            <p:cNvSpPr txBox="1"/>
            <p:nvPr/>
          </p:nvSpPr>
          <p:spPr>
            <a:xfrm>
              <a:off x="3723829" y="776107"/>
              <a:ext cx="1325776" cy="295422"/>
            </a:xfrm>
            <a:prstGeom prst="rect">
              <a:avLst/>
            </a:prstGeom>
            <a:noFill/>
          </p:spPr>
          <p:txBody>
            <a:bodyPr wrap="square" rtlCol="0">
              <a:spAutoFit/>
            </a:bodyPr>
            <a:lstStyle/>
            <a:p>
              <a:r>
                <a:rPr lang="en-US" altLang="zh-CN" sz="700" b="1" dirty="0">
                  <a:solidFill>
                    <a:schemeClr val="bg1">
                      <a:lumMod val="50000"/>
                    </a:schemeClr>
                  </a:solidFill>
                  <a:latin typeface="Arial" panose="020B0604020202020204" pitchFamily="34" charset="0"/>
                  <a:cs typeface="Arial" panose="020B0604020202020204" pitchFamily="34" charset="0"/>
                </a:rPr>
                <a:t>YOUR CONPANY NAME</a:t>
              </a:r>
              <a:endParaRPr lang="zh-CN" altLang="en-US" sz="700" b="1" dirty="0">
                <a:solidFill>
                  <a:schemeClr val="bg1">
                    <a:lumMod val="50000"/>
                  </a:schemeClr>
                </a:solidFill>
                <a:latin typeface="Arial" panose="020B0604020202020204" pitchFamily="34" charset="0"/>
                <a:cs typeface="Arial" panose="020B0604020202020204" pitchFamily="34" charset="0"/>
              </a:endParaRPr>
            </a:p>
          </p:txBody>
        </p:sp>
        <p:sp>
          <p:nvSpPr>
            <p:cNvPr id="17" name="TextBox 16"/>
            <p:cNvSpPr txBox="1"/>
            <p:nvPr/>
          </p:nvSpPr>
          <p:spPr>
            <a:xfrm>
              <a:off x="2884255" y="393762"/>
              <a:ext cx="966585" cy="772641"/>
            </a:xfrm>
            <a:prstGeom prst="rect">
              <a:avLst/>
            </a:prstGeom>
            <a:noFill/>
          </p:spPr>
          <p:txBody>
            <a:bodyPr wrap="square" rtlCol="0">
              <a:spAutoFit/>
            </a:bodyPr>
            <a:lstStyle/>
            <a:p>
              <a:r>
                <a:rPr lang="en-US" altLang="zh-CN" sz="2800" spc="-150" dirty="0">
                  <a:solidFill>
                    <a:srgbClr val="C00000"/>
                  </a:solidFill>
                  <a:latin typeface="Impact" panose="020B0806030902050204" pitchFamily="34" charset="0"/>
                  <a:cs typeface="Arial" panose="020B0604020202020204" pitchFamily="34" charset="0"/>
                </a:rPr>
                <a:t>LOGO</a:t>
              </a:r>
              <a:endParaRPr lang="zh-CN" altLang="en-US" sz="2800" spc="-150" dirty="0">
                <a:solidFill>
                  <a:srgbClr val="C00000"/>
                </a:solidFill>
                <a:latin typeface="Impact" panose="020B0806030902050204" pitchFamily="34" charset="0"/>
                <a:cs typeface="Arial" panose="020B0604020202020204" pitchFamily="34" charset="0"/>
              </a:endParaRPr>
            </a:p>
          </p:txBody>
        </p:sp>
      </p:grpSp>
    </p:spTree>
    <p:extLst>
      <p:ext uri="{BB962C8B-B14F-4D97-AF65-F5344CB8AC3E}">
        <p14:creationId xmlns:p14="http://schemas.microsoft.com/office/powerpoint/2010/main" val="35243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90"/>
                                          </p:val>
                                        </p:tav>
                                        <p:tav tm="100000">
                                          <p:val>
                                            <p:fltVal val="0"/>
                                          </p:val>
                                        </p:tav>
                                      </p:tavLst>
                                    </p:anim>
                                    <p:animEffect transition="in" filter="fade">
                                      <p:cBhvr>
                                        <p:cTn id="18" dur="500"/>
                                        <p:tgtEl>
                                          <p:spTgt spid="14"/>
                                        </p:tgtEl>
                                      </p:cBhvr>
                                    </p:animEffect>
                                  </p:childTnLst>
                                </p:cTn>
                              </p:par>
                              <p:par>
                                <p:cTn id="19" presetID="22" presetClass="entr" presetSubtype="8"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14" presetClass="entr" presetSubtype="10"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4772508"/>
            <a:ext cx="2133600" cy="273844"/>
          </a:xfrm>
        </p:spPr>
        <p:txBody>
          <a:bodyPr/>
          <a:lstStyle/>
          <a:p>
            <a:fld id="{530820CF-B880-4189-942D-D702A7CBA730}" type="datetimeFigureOut">
              <a:rPr lang="zh-CN" altLang="en-US" smtClean="0"/>
              <a:t>2019/12/3</a:t>
            </a:fld>
            <a:endParaRPr lang="zh-CN" altLang="en-US"/>
          </a:p>
        </p:txBody>
      </p:sp>
      <p:sp>
        <p:nvSpPr>
          <p:cNvPr id="4" name="页脚占位符 3"/>
          <p:cNvSpPr>
            <a:spLocks noGrp="1"/>
          </p:cNvSpPr>
          <p:nvPr>
            <p:ph type="ftr" sz="quarter" idx="11"/>
          </p:nvPr>
        </p:nvSpPr>
        <p:spPr>
          <a:xfrm>
            <a:off x="3086690" y="4772508"/>
            <a:ext cx="2895600" cy="273844"/>
          </a:xfrm>
        </p:spPr>
        <p:txBody>
          <a:bodyPr vert="horz" lIns="76618" tIns="38309" rIns="76618" bIns="38309" rtlCol="0" anchor="ctr"/>
          <a:lstStyle>
            <a:lvl1pPr>
              <a:defRPr lang="en-US" altLang="zh-CN" smtClean="0">
                <a:solidFill>
                  <a:prstClr val="white">
                    <a:lumMod val="65000"/>
                  </a:prstClr>
                </a:solidFill>
                <a:latin typeface="Calibri"/>
              </a:defRPr>
            </a:lvl1pPr>
          </a:lstStyle>
          <a:p>
            <a:endParaRPr lang="zh-CN" altLang="en-US"/>
          </a:p>
        </p:txBody>
      </p:sp>
      <p:sp>
        <p:nvSpPr>
          <p:cNvPr id="22" name="灯片编号占位符 4"/>
          <p:cNvSpPr>
            <a:spLocks noGrp="1"/>
          </p:cNvSpPr>
          <p:nvPr>
            <p:ph type="sldNum" sz="quarter" idx="12"/>
          </p:nvPr>
        </p:nvSpPr>
        <p:spPr>
          <a:xfrm>
            <a:off x="6948573" y="4763842"/>
            <a:ext cx="1388046" cy="282500"/>
          </a:xfrm>
        </p:spPr>
        <p:txBody>
          <a:bodyPr vert="horz" lIns="102156" tIns="51076" rIns="102156" bIns="51076" rtlCol="0" anchor="ctr"/>
          <a:lstStyle>
            <a:lvl1pPr algn="r">
              <a:defRPr lang="zh-CN" altLang="en-US" smtClean="0"/>
            </a:lvl1p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808417815"/>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2019/12/3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949000037"/>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2019/12/3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7" name="矩形 6"/>
          <p:cNvSpPr/>
          <p:nvPr userDrawn="1"/>
        </p:nvSpPr>
        <p:spPr>
          <a:xfrm>
            <a:off x="6732240" y="4803998"/>
            <a:ext cx="775136" cy="246221"/>
          </a:xfrm>
          <a:prstGeom prst="rect">
            <a:avLst/>
          </a:prstGeom>
        </p:spPr>
        <p:txBody>
          <a:bodyPr wrap="square">
            <a:spAutoFit/>
          </a:bodyPr>
          <a:lstStyle/>
          <a:p>
            <a:r>
              <a:rPr lang="en-US" altLang="zh-CN" sz="100" dirty="0">
                <a:solidFill>
                  <a:schemeClr val="accent2">
                    <a:lumMod val="20000"/>
                    <a:lumOff val="80000"/>
                  </a:schemeClr>
                </a:solidFill>
                <a:latin typeface="Calibri"/>
                <a:ea typeface="宋体"/>
              </a:rPr>
              <a:t>PPT</a:t>
            </a:r>
            <a:r>
              <a:rPr lang="zh-CN" altLang="en-US" sz="100" dirty="0">
                <a:solidFill>
                  <a:schemeClr val="accent2">
                    <a:lumMod val="20000"/>
                    <a:lumOff val="80000"/>
                  </a:schemeClr>
                </a:solidFill>
                <a:latin typeface="Calibri"/>
                <a:ea typeface="宋体"/>
              </a:rPr>
              <a:t>模板下载：</a:t>
            </a:r>
            <a:r>
              <a:rPr lang="en-US" altLang="zh-CN" sz="100" dirty="0">
                <a:solidFill>
                  <a:schemeClr val="accent2">
                    <a:lumMod val="20000"/>
                    <a:lumOff val="80000"/>
                  </a:schemeClr>
                </a:solidFill>
                <a:latin typeface="Calibri"/>
                <a:ea typeface="宋体"/>
              </a:rPr>
              <a:t>www.1ppt.com/moban/     </a:t>
            </a:r>
            <a:r>
              <a:rPr lang="zh-CN" altLang="en-US" sz="100" dirty="0">
                <a:solidFill>
                  <a:schemeClr val="accent2">
                    <a:lumMod val="20000"/>
                    <a:lumOff val="80000"/>
                  </a:schemeClr>
                </a:solidFill>
                <a:latin typeface="Calibri"/>
                <a:ea typeface="宋体"/>
              </a:rPr>
              <a:t>行业</a:t>
            </a:r>
            <a:r>
              <a:rPr lang="en-US" altLang="zh-CN" sz="100" dirty="0">
                <a:solidFill>
                  <a:schemeClr val="accent2">
                    <a:lumMod val="20000"/>
                    <a:lumOff val="80000"/>
                  </a:schemeClr>
                </a:solidFill>
                <a:latin typeface="Calibri"/>
                <a:ea typeface="宋体"/>
              </a:rPr>
              <a:t>PPT</a:t>
            </a:r>
            <a:r>
              <a:rPr lang="zh-CN" altLang="en-US" sz="100" dirty="0">
                <a:solidFill>
                  <a:schemeClr val="accent2">
                    <a:lumMod val="20000"/>
                    <a:lumOff val="80000"/>
                  </a:schemeClr>
                </a:solidFill>
                <a:latin typeface="Calibri"/>
                <a:ea typeface="宋体"/>
              </a:rPr>
              <a:t>模板：</a:t>
            </a:r>
            <a:r>
              <a:rPr lang="en-US" altLang="zh-CN" sz="100" dirty="0">
                <a:solidFill>
                  <a:schemeClr val="accent2">
                    <a:lumMod val="20000"/>
                    <a:lumOff val="80000"/>
                  </a:schemeClr>
                </a:solidFill>
                <a:latin typeface="Calibri"/>
                <a:ea typeface="宋体"/>
              </a:rPr>
              <a:t>www.1ppt.com/hangye/ </a:t>
            </a:r>
          </a:p>
          <a:p>
            <a:r>
              <a:rPr lang="zh-CN" altLang="en-US" sz="100" dirty="0">
                <a:solidFill>
                  <a:schemeClr val="accent2">
                    <a:lumMod val="20000"/>
                    <a:lumOff val="80000"/>
                  </a:schemeClr>
                </a:solidFill>
                <a:latin typeface="Calibri"/>
                <a:ea typeface="宋体"/>
              </a:rPr>
              <a:t>节日</a:t>
            </a:r>
            <a:r>
              <a:rPr lang="en-US" altLang="zh-CN" sz="100" dirty="0">
                <a:solidFill>
                  <a:schemeClr val="accent2">
                    <a:lumMod val="20000"/>
                    <a:lumOff val="80000"/>
                  </a:schemeClr>
                </a:solidFill>
                <a:latin typeface="Calibri"/>
                <a:ea typeface="宋体"/>
              </a:rPr>
              <a:t>PPT</a:t>
            </a:r>
            <a:r>
              <a:rPr lang="zh-CN" altLang="en-US" sz="100" dirty="0">
                <a:solidFill>
                  <a:schemeClr val="accent2">
                    <a:lumMod val="20000"/>
                    <a:lumOff val="80000"/>
                  </a:schemeClr>
                </a:solidFill>
                <a:latin typeface="Calibri"/>
                <a:ea typeface="宋体"/>
              </a:rPr>
              <a:t>模板：</a:t>
            </a:r>
            <a:r>
              <a:rPr lang="en-US" altLang="zh-CN" sz="100" dirty="0">
                <a:solidFill>
                  <a:schemeClr val="accent2">
                    <a:lumMod val="20000"/>
                    <a:lumOff val="80000"/>
                  </a:schemeClr>
                </a:solidFill>
                <a:latin typeface="Calibri"/>
                <a:ea typeface="宋体"/>
              </a:rPr>
              <a:t>www.1ppt.com/jieri/           PPT</a:t>
            </a:r>
            <a:r>
              <a:rPr lang="zh-CN" altLang="en-US" sz="100" dirty="0">
                <a:solidFill>
                  <a:schemeClr val="accent2">
                    <a:lumMod val="20000"/>
                    <a:lumOff val="80000"/>
                  </a:schemeClr>
                </a:solidFill>
                <a:latin typeface="Calibri"/>
                <a:ea typeface="宋体"/>
              </a:rPr>
              <a:t>素材下载：</a:t>
            </a:r>
            <a:r>
              <a:rPr lang="en-US" altLang="zh-CN" sz="100" dirty="0">
                <a:solidFill>
                  <a:schemeClr val="accent2">
                    <a:lumMod val="20000"/>
                    <a:lumOff val="80000"/>
                  </a:schemeClr>
                </a:solidFill>
                <a:latin typeface="Calibri"/>
                <a:ea typeface="宋体"/>
              </a:rPr>
              <a:t>www.1ppt.com/sucai/</a:t>
            </a:r>
          </a:p>
          <a:p>
            <a:r>
              <a:rPr lang="en-US" altLang="zh-CN" sz="100" dirty="0">
                <a:solidFill>
                  <a:schemeClr val="accent2">
                    <a:lumMod val="20000"/>
                    <a:lumOff val="80000"/>
                  </a:schemeClr>
                </a:solidFill>
                <a:latin typeface="Calibri"/>
                <a:ea typeface="宋体"/>
              </a:rPr>
              <a:t>PPT</a:t>
            </a:r>
            <a:r>
              <a:rPr lang="zh-CN" altLang="en-US" sz="100" dirty="0">
                <a:solidFill>
                  <a:schemeClr val="accent2">
                    <a:lumMod val="20000"/>
                    <a:lumOff val="80000"/>
                  </a:schemeClr>
                </a:solidFill>
                <a:latin typeface="Calibri"/>
                <a:ea typeface="宋体"/>
              </a:rPr>
              <a:t>背景图片：</a:t>
            </a:r>
            <a:r>
              <a:rPr lang="en-US" altLang="zh-CN" sz="100" dirty="0">
                <a:solidFill>
                  <a:schemeClr val="accent2">
                    <a:lumMod val="20000"/>
                    <a:lumOff val="80000"/>
                  </a:schemeClr>
                </a:solidFill>
                <a:latin typeface="Calibri"/>
                <a:ea typeface="宋体"/>
              </a:rPr>
              <a:t>www.1ppt.com/beijing/      PPT</a:t>
            </a:r>
            <a:r>
              <a:rPr lang="zh-CN" altLang="en-US" sz="100" dirty="0">
                <a:solidFill>
                  <a:schemeClr val="accent2">
                    <a:lumMod val="20000"/>
                    <a:lumOff val="80000"/>
                  </a:schemeClr>
                </a:solidFill>
                <a:latin typeface="Calibri"/>
                <a:ea typeface="宋体"/>
              </a:rPr>
              <a:t>图表下载：</a:t>
            </a:r>
            <a:r>
              <a:rPr lang="en-US" altLang="zh-CN" sz="100" dirty="0">
                <a:solidFill>
                  <a:schemeClr val="accent2">
                    <a:lumMod val="20000"/>
                    <a:lumOff val="80000"/>
                  </a:schemeClr>
                </a:solidFill>
                <a:latin typeface="Calibri"/>
                <a:ea typeface="宋体"/>
              </a:rPr>
              <a:t>www.1ppt.com/tubiao/      </a:t>
            </a:r>
          </a:p>
          <a:p>
            <a:r>
              <a:rPr lang="zh-CN" altLang="en-US" sz="100" dirty="0">
                <a:solidFill>
                  <a:schemeClr val="accent2">
                    <a:lumMod val="20000"/>
                    <a:lumOff val="80000"/>
                  </a:schemeClr>
                </a:solidFill>
                <a:latin typeface="Calibri"/>
                <a:ea typeface="宋体"/>
              </a:rPr>
              <a:t>优秀</a:t>
            </a:r>
            <a:r>
              <a:rPr lang="en-US" altLang="zh-CN" sz="100" dirty="0">
                <a:solidFill>
                  <a:schemeClr val="accent2">
                    <a:lumMod val="20000"/>
                    <a:lumOff val="80000"/>
                  </a:schemeClr>
                </a:solidFill>
                <a:latin typeface="Calibri"/>
                <a:ea typeface="宋体"/>
              </a:rPr>
              <a:t>PPT</a:t>
            </a:r>
            <a:r>
              <a:rPr lang="zh-CN" altLang="en-US" sz="100" dirty="0">
                <a:solidFill>
                  <a:schemeClr val="accent2">
                    <a:lumMod val="20000"/>
                    <a:lumOff val="80000"/>
                  </a:schemeClr>
                </a:solidFill>
                <a:latin typeface="Calibri"/>
                <a:ea typeface="宋体"/>
              </a:rPr>
              <a:t>下载：</a:t>
            </a:r>
            <a:r>
              <a:rPr lang="en-US" altLang="zh-CN" sz="100" dirty="0">
                <a:solidFill>
                  <a:schemeClr val="accent2">
                    <a:lumMod val="20000"/>
                    <a:lumOff val="80000"/>
                  </a:schemeClr>
                </a:solidFill>
                <a:latin typeface="Calibri"/>
                <a:ea typeface="宋体"/>
              </a:rPr>
              <a:t>www.1ppt.com/xiazai/        PPT</a:t>
            </a:r>
            <a:r>
              <a:rPr lang="zh-CN" altLang="en-US" sz="100" dirty="0">
                <a:solidFill>
                  <a:schemeClr val="accent2">
                    <a:lumMod val="20000"/>
                    <a:lumOff val="80000"/>
                  </a:schemeClr>
                </a:solidFill>
                <a:latin typeface="Calibri"/>
                <a:ea typeface="宋体"/>
              </a:rPr>
              <a:t>教程： </a:t>
            </a:r>
            <a:r>
              <a:rPr lang="en-US" altLang="zh-CN" sz="100" dirty="0">
                <a:solidFill>
                  <a:schemeClr val="accent2">
                    <a:lumMod val="20000"/>
                    <a:lumOff val="80000"/>
                  </a:schemeClr>
                </a:solidFill>
                <a:latin typeface="Calibri"/>
                <a:ea typeface="宋体"/>
              </a:rPr>
              <a:t>www.1ppt.com/powerpoint/      </a:t>
            </a:r>
          </a:p>
          <a:p>
            <a:r>
              <a:rPr lang="en-US" altLang="zh-CN" sz="100" dirty="0">
                <a:solidFill>
                  <a:schemeClr val="accent2">
                    <a:lumMod val="20000"/>
                    <a:lumOff val="80000"/>
                  </a:schemeClr>
                </a:solidFill>
                <a:latin typeface="Calibri"/>
                <a:ea typeface="宋体"/>
              </a:rPr>
              <a:t>Word</a:t>
            </a:r>
            <a:r>
              <a:rPr lang="zh-CN" altLang="en-US" sz="100" dirty="0">
                <a:solidFill>
                  <a:schemeClr val="accent2">
                    <a:lumMod val="20000"/>
                    <a:lumOff val="80000"/>
                  </a:schemeClr>
                </a:solidFill>
                <a:latin typeface="Calibri"/>
                <a:ea typeface="宋体"/>
              </a:rPr>
              <a:t>教程： </a:t>
            </a:r>
            <a:r>
              <a:rPr lang="en-US" altLang="zh-CN" sz="100" dirty="0">
                <a:solidFill>
                  <a:schemeClr val="accent2">
                    <a:lumMod val="20000"/>
                    <a:lumOff val="80000"/>
                  </a:schemeClr>
                </a:solidFill>
                <a:latin typeface="Calibri"/>
                <a:ea typeface="宋体"/>
              </a:rPr>
              <a:t>www.1ppt.com/word/              Excel</a:t>
            </a:r>
            <a:r>
              <a:rPr lang="zh-CN" altLang="en-US" sz="100" dirty="0">
                <a:solidFill>
                  <a:schemeClr val="accent2">
                    <a:lumMod val="20000"/>
                    <a:lumOff val="80000"/>
                  </a:schemeClr>
                </a:solidFill>
                <a:latin typeface="Calibri"/>
                <a:ea typeface="宋体"/>
              </a:rPr>
              <a:t>教程：</a:t>
            </a:r>
            <a:r>
              <a:rPr lang="en-US" altLang="zh-CN" sz="100" dirty="0">
                <a:solidFill>
                  <a:schemeClr val="accent2">
                    <a:lumMod val="20000"/>
                    <a:lumOff val="80000"/>
                  </a:schemeClr>
                </a:solidFill>
                <a:latin typeface="Calibri"/>
                <a:ea typeface="宋体"/>
              </a:rPr>
              <a:t>www.1ppt.com/excel/  </a:t>
            </a:r>
          </a:p>
          <a:p>
            <a:r>
              <a:rPr lang="zh-CN" altLang="en-US" sz="100" dirty="0">
                <a:solidFill>
                  <a:schemeClr val="accent2">
                    <a:lumMod val="20000"/>
                    <a:lumOff val="80000"/>
                  </a:schemeClr>
                </a:solidFill>
                <a:latin typeface="Calibri"/>
                <a:ea typeface="宋体"/>
              </a:rPr>
              <a:t>资料下载：</a:t>
            </a:r>
            <a:r>
              <a:rPr lang="en-US" altLang="zh-CN" sz="100" dirty="0">
                <a:solidFill>
                  <a:schemeClr val="accent2">
                    <a:lumMod val="20000"/>
                    <a:lumOff val="80000"/>
                  </a:schemeClr>
                </a:solidFill>
                <a:latin typeface="Calibri"/>
                <a:ea typeface="宋体"/>
              </a:rPr>
              <a:t>www.1ppt.com/ziliao/                PPT</a:t>
            </a:r>
            <a:r>
              <a:rPr lang="zh-CN" altLang="en-US" sz="100" dirty="0">
                <a:solidFill>
                  <a:schemeClr val="accent2">
                    <a:lumMod val="20000"/>
                    <a:lumOff val="80000"/>
                  </a:schemeClr>
                </a:solidFill>
                <a:latin typeface="Calibri"/>
                <a:ea typeface="宋体"/>
              </a:rPr>
              <a:t>课件下载：</a:t>
            </a:r>
            <a:r>
              <a:rPr lang="en-US" altLang="zh-CN" sz="100" dirty="0">
                <a:solidFill>
                  <a:schemeClr val="accent2">
                    <a:lumMod val="20000"/>
                    <a:lumOff val="80000"/>
                  </a:schemeClr>
                </a:solidFill>
                <a:latin typeface="Calibri"/>
                <a:ea typeface="宋体"/>
              </a:rPr>
              <a:t>www.1ppt.com/kejian/ </a:t>
            </a:r>
          </a:p>
          <a:p>
            <a:r>
              <a:rPr lang="zh-CN" altLang="en-US" sz="100" dirty="0">
                <a:solidFill>
                  <a:schemeClr val="accent2">
                    <a:lumMod val="20000"/>
                    <a:lumOff val="80000"/>
                  </a:schemeClr>
                </a:solidFill>
                <a:latin typeface="Calibri"/>
                <a:ea typeface="宋体"/>
              </a:rPr>
              <a:t>范文下载：</a:t>
            </a:r>
            <a:r>
              <a:rPr lang="en-US" altLang="zh-CN" sz="100" dirty="0">
                <a:solidFill>
                  <a:schemeClr val="accent2">
                    <a:lumMod val="20000"/>
                    <a:lumOff val="80000"/>
                  </a:schemeClr>
                </a:solidFill>
                <a:latin typeface="Calibri"/>
                <a:ea typeface="宋体"/>
              </a:rPr>
              <a:t>www.1ppt.com/fanwen/             </a:t>
            </a:r>
            <a:r>
              <a:rPr lang="zh-CN" altLang="en-US" sz="100" dirty="0">
                <a:solidFill>
                  <a:schemeClr val="accent2">
                    <a:lumMod val="20000"/>
                    <a:lumOff val="80000"/>
                  </a:schemeClr>
                </a:solidFill>
                <a:latin typeface="Calibri"/>
                <a:ea typeface="宋体"/>
              </a:rPr>
              <a:t>试卷下载：</a:t>
            </a:r>
            <a:r>
              <a:rPr lang="en-US" altLang="zh-CN" sz="100" dirty="0">
                <a:solidFill>
                  <a:schemeClr val="accent2">
                    <a:lumMod val="20000"/>
                    <a:lumOff val="80000"/>
                  </a:schemeClr>
                </a:solidFill>
                <a:latin typeface="Calibri"/>
                <a:ea typeface="宋体"/>
              </a:rPr>
              <a:t>www.1ppt.com/shiti/  </a:t>
            </a:r>
          </a:p>
          <a:p>
            <a:r>
              <a:rPr lang="zh-CN" altLang="en-US" sz="100" dirty="0">
                <a:solidFill>
                  <a:schemeClr val="accent2">
                    <a:lumMod val="20000"/>
                    <a:lumOff val="80000"/>
                  </a:schemeClr>
                </a:solidFill>
                <a:latin typeface="Calibri"/>
                <a:ea typeface="宋体"/>
              </a:rPr>
              <a:t>教案下载：</a:t>
            </a:r>
            <a:r>
              <a:rPr lang="en-US" altLang="zh-CN" sz="100" dirty="0">
                <a:solidFill>
                  <a:schemeClr val="accent2">
                    <a:lumMod val="20000"/>
                    <a:lumOff val="80000"/>
                  </a:schemeClr>
                </a:solidFill>
                <a:latin typeface="Calibri"/>
                <a:ea typeface="宋体"/>
              </a:rPr>
              <a:t>www.1ppt.com/jiaoan/  </a:t>
            </a:r>
            <a:r>
              <a:rPr lang="en-US" altLang="zh-CN" sz="100" dirty="0" smtClean="0">
                <a:solidFill>
                  <a:schemeClr val="accent2">
                    <a:lumMod val="20000"/>
                    <a:lumOff val="80000"/>
                  </a:schemeClr>
                </a:solidFill>
                <a:latin typeface="Calibri"/>
                <a:ea typeface="宋体"/>
              </a:rPr>
              <a:t>      </a:t>
            </a:r>
            <a:endParaRPr lang="en-US" altLang="zh-CN" sz="100" dirty="0">
              <a:solidFill>
                <a:schemeClr val="accent2">
                  <a:lumMod val="20000"/>
                  <a:lumOff val="80000"/>
                </a:schemeClr>
              </a:solidFill>
              <a:latin typeface="Calibri"/>
              <a:ea typeface="宋体"/>
            </a:endParaRPr>
          </a:p>
          <a:p>
            <a:r>
              <a:rPr lang="zh-CN" altLang="en-US" sz="100" dirty="0" smtClean="0">
                <a:solidFill>
                  <a:schemeClr val="accent2">
                    <a:lumMod val="20000"/>
                    <a:lumOff val="80000"/>
                  </a:schemeClr>
                </a:solidFill>
                <a:latin typeface="Calibri"/>
                <a:ea typeface="宋体"/>
              </a:rPr>
              <a:t>字体下载：</a:t>
            </a:r>
            <a:r>
              <a:rPr lang="en-US" altLang="zh-CN" sz="100" dirty="0" smtClean="0">
                <a:solidFill>
                  <a:schemeClr val="accent2">
                    <a:lumMod val="20000"/>
                    <a:lumOff val="80000"/>
                  </a:schemeClr>
                </a:solidFill>
                <a:latin typeface="Calibri"/>
                <a:ea typeface="宋体"/>
              </a:rPr>
              <a:t>www.1ppt.com/ziti/</a:t>
            </a:r>
            <a:endParaRPr lang="en-US" altLang="zh-CN" sz="100" dirty="0">
              <a:solidFill>
                <a:schemeClr val="accent2">
                  <a:lumMod val="20000"/>
                  <a:lumOff val="80000"/>
                </a:schemeClr>
              </a:solidFill>
              <a:latin typeface="Calibri"/>
              <a:ea typeface="宋体"/>
            </a:endParaRPr>
          </a:p>
          <a:p>
            <a:r>
              <a:rPr lang="en-US" altLang="zh-CN" sz="100" dirty="0">
                <a:solidFill>
                  <a:schemeClr val="accent2">
                    <a:lumMod val="20000"/>
                    <a:lumOff val="80000"/>
                  </a:schemeClr>
                </a:solidFill>
                <a:latin typeface="Calibri"/>
                <a:ea typeface="宋体"/>
              </a:rPr>
              <a:t> </a:t>
            </a:r>
            <a:endParaRPr lang="zh-CN" altLang="en-US" sz="100" dirty="0">
              <a:solidFill>
                <a:schemeClr val="accent2">
                  <a:lumMod val="20000"/>
                  <a:lumOff val="80000"/>
                </a:schemeClr>
              </a:solidFill>
              <a:latin typeface="Calibri"/>
              <a:ea typeface="宋体"/>
            </a:endParaRPr>
          </a:p>
        </p:txBody>
      </p:sp>
    </p:spTree>
    <p:extLst>
      <p:ext uri="{BB962C8B-B14F-4D97-AF65-F5344CB8AC3E}">
        <p14:creationId xmlns:p14="http://schemas.microsoft.com/office/powerpoint/2010/main" val="2402550076"/>
      </p:ext>
    </p:extLst>
  </p:cSld>
  <p:clrMapOvr>
    <a:masterClrMapping/>
  </p:clrMapOvr>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102156" tIns="51076" rIns="102156" bIns="51076"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63"/>
            <a:ext cx="8229600" cy="3394472"/>
          </a:xfrm>
          <a:prstGeom prst="rect">
            <a:avLst/>
          </a:prstGeom>
        </p:spPr>
        <p:txBody>
          <a:bodyPr vert="horz" lIns="102156" tIns="51076" rIns="102156" bIns="51076"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102156" tIns="51076" rIns="102156" bIns="51076" rtlCol="0" anchor="ctr"/>
          <a:lstStyle>
            <a:lvl1pPr algn="l">
              <a:defRPr sz="1300">
                <a:solidFill>
                  <a:schemeClr val="tx1">
                    <a:tint val="75000"/>
                  </a:schemeClr>
                </a:solidFill>
              </a:defRPr>
            </a:lvl1pPr>
          </a:lstStyle>
          <a:p>
            <a:fld id="{530820CF-B880-4189-942D-D702A7CBA730}" type="datetimeFigureOut">
              <a:rPr lang="zh-CN" altLang="en-US" smtClean="0"/>
              <a:t>2019/12/3</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102156" tIns="51076" rIns="102156" bIns="51076" rtlCol="0" anchor="ctr"/>
          <a:lstStyle>
            <a:lvl1pPr algn="ctr">
              <a:defRPr sz="13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102156" tIns="51076" rIns="102156" bIns="51076" rtlCol="0" anchor="ctr"/>
          <a:lstStyle>
            <a:lvl1pPr algn="r">
              <a:defRPr sz="1300">
                <a:solidFill>
                  <a:schemeClr val="tx1">
                    <a:tint val="75000"/>
                  </a:schemeClr>
                </a:solidFill>
              </a:defRPr>
            </a:lvl1pPr>
          </a:lstStyle>
          <a:p>
            <a:fld id="{0C913308-F349-4B6D-A68A-DD1791B4A57B}" type="slidenum">
              <a:rPr lang="zh-CN" altLang="en-US" smtClean="0"/>
              <a:t>‹#›</a:t>
            </a:fld>
            <a:endParaRPr lang="zh-CN" altLang="en-US"/>
          </a:p>
        </p:txBody>
      </p:sp>
      <p:pic>
        <p:nvPicPr>
          <p:cNvPr id="13" name="Picture 76"/>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a:ext>
            </a:extLst>
          </a:blip>
          <a:stretch>
            <a:fillRect/>
          </a:stretch>
        </p:blipFill>
        <p:spPr bwMode="auto">
          <a:xfrm>
            <a:off x="0" y="-17111"/>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373023"/>
      </p:ext>
    </p:extLst>
  </p:cSld>
  <p:clrMap bg1="lt1" tx1="dk1" bg2="lt2" tx2="dk2" accent1="accent1" accent2="accent2" accent3="accent3" accent4="accent4" accent5="accent5" accent6="accent6" hlink="hlink" folHlink="folHlink"/>
  <p:sldLayoutIdLst>
    <p:sldLayoutId id="2147483670" r:id="rId1"/>
    <p:sldLayoutId id="2147483661" r:id="rId2"/>
    <p:sldLayoutId id="2147483671" r:id="rId3"/>
    <p:sldLayoutId id="2147483672" r:id="rId4"/>
  </p:sldLayoutIdLst>
  <mc:AlternateContent xmlns:mc="http://schemas.openxmlformats.org/markup-compatibility/2006" xmlns:p14="http://schemas.microsoft.com/office/powerpoint/2010/main">
    <mc:Choice Requires="p14">
      <p:transition spd="slow" p14:dur="2000" advTm="11000">
        <p14:vortex dir="r"/>
      </p:transition>
    </mc:Choice>
    <mc:Fallback xmlns="">
      <p:transition spd="slow" advTm="11000">
        <p:fade/>
      </p:transition>
    </mc:Fallback>
  </mc:AlternateContent>
  <p:txStyles>
    <p:titleStyle>
      <a:lvl1pPr algn="ctr" defTabSz="1023252" rtl="0" eaLnBrk="1" latinLnBrk="0" hangingPunct="1">
        <a:spcBef>
          <a:spcPct val="0"/>
        </a:spcBef>
        <a:buNone/>
        <a:defRPr sz="5000" kern="1200">
          <a:solidFill>
            <a:schemeClr val="tx1"/>
          </a:solidFill>
          <a:latin typeface="+mj-lt"/>
          <a:ea typeface="+mj-ea"/>
          <a:cs typeface="+mj-cs"/>
        </a:defRPr>
      </a:lvl1pPr>
    </p:titleStyle>
    <p:bodyStyle>
      <a:lvl1pPr marL="383717" indent="-383717" algn="l" defTabSz="1023252"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31392" indent="-319759" algn="l" defTabSz="1023252"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9062" indent="-255814" algn="l" defTabSz="1023252"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90687" indent="-255814" algn="l" defTabSz="102325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02317" indent="-255814" algn="l" defTabSz="102325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13940" indent="-255814" algn="l" defTabSz="102325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5564" indent="-255814" algn="l" defTabSz="102325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7188" indent="-255814" algn="l" defTabSz="102325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48819" indent="-255814" algn="l" defTabSz="102325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zh-CN"/>
      </a:defPPr>
      <a:lvl1pPr marL="0" algn="l" defTabSz="1023252" rtl="0" eaLnBrk="1" latinLnBrk="0" hangingPunct="1">
        <a:defRPr sz="2000" kern="1200">
          <a:solidFill>
            <a:schemeClr val="tx1"/>
          </a:solidFill>
          <a:latin typeface="+mn-lt"/>
          <a:ea typeface="+mn-ea"/>
          <a:cs typeface="+mn-cs"/>
        </a:defRPr>
      </a:lvl1pPr>
      <a:lvl2pPr marL="511626" algn="l" defTabSz="1023252" rtl="0" eaLnBrk="1" latinLnBrk="0" hangingPunct="1">
        <a:defRPr sz="2000" kern="1200">
          <a:solidFill>
            <a:schemeClr val="tx1"/>
          </a:solidFill>
          <a:latin typeface="+mn-lt"/>
          <a:ea typeface="+mn-ea"/>
          <a:cs typeface="+mn-cs"/>
        </a:defRPr>
      </a:lvl2pPr>
      <a:lvl3pPr marL="1023252" algn="l" defTabSz="1023252" rtl="0" eaLnBrk="1" latinLnBrk="0" hangingPunct="1">
        <a:defRPr sz="2000" kern="1200">
          <a:solidFill>
            <a:schemeClr val="tx1"/>
          </a:solidFill>
          <a:latin typeface="+mn-lt"/>
          <a:ea typeface="+mn-ea"/>
          <a:cs typeface="+mn-cs"/>
        </a:defRPr>
      </a:lvl3pPr>
      <a:lvl4pPr marL="1534879" algn="l" defTabSz="1023252" rtl="0" eaLnBrk="1" latinLnBrk="0" hangingPunct="1">
        <a:defRPr sz="2000" kern="1200">
          <a:solidFill>
            <a:schemeClr val="tx1"/>
          </a:solidFill>
          <a:latin typeface="+mn-lt"/>
          <a:ea typeface="+mn-ea"/>
          <a:cs typeface="+mn-cs"/>
        </a:defRPr>
      </a:lvl4pPr>
      <a:lvl5pPr marL="2046502" algn="l" defTabSz="1023252" rtl="0" eaLnBrk="1" latinLnBrk="0" hangingPunct="1">
        <a:defRPr sz="2000" kern="1200">
          <a:solidFill>
            <a:schemeClr val="tx1"/>
          </a:solidFill>
          <a:latin typeface="+mn-lt"/>
          <a:ea typeface="+mn-ea"/>
          <a:cs typeface="+mn-cs"/>
        </a:defRPr>
      </a:lvl5pPr>
      <a:lvl6pPr marL="2558128" algn="l" defTabSz="1023252" rtl="0" eaLnBrk="1" latinLnBrk="0" hangingPunct="1">
        <a:defRPr sz="2000" kern="1200">
          <a:solidFill>
            <a:schemeClr val="tx1"/>
          </a:solidFill>
          <a:latin typeface="+mn-lt"/>
          <a:ea typeface="+mn-ea"/>
          <a:cs typeface="+mn-cs"/>
        </a:defRPr>
      </a:lvl6pPr>
      <a:lvl7pPr marL="3069752" algn="l" defTabSz="1023252" rtl="0" eaLnBrk="1" latinLnBrk="0" hangingPunct="1">
        <a:defRPr sz="2000" kern="1200">
          <a:solidFill>
            <a:schemeClr val="tx1"/>
          </a:solidFill>
          <a:latin typeface="+mn-lt"/>
          <a:ea typeface="+mn-ea"/>
          <a:cs typeface="+mn-cs"/>
        </a:defRPr>
      </a:lvl7pPr>
      <a:lvl8pPr marL="3581376" algn="l" defTabSz="1023252" rtl="0" eaLnBrk="1" latinLnBrk="0" hangingPunct="1">
        <a:defRPr sz="2000" kern="1200">
          <a:solidFill>
            <a:schemeClr val="tx1"/>
          </a:solidFill>
          <a:latin typeface="+mn-lt"/>
          <a:ea typeface="+mn-ea"/>
          <a:cs typeface="+mn-cs"/>
        </a:defRPr>
      </a:lvl8pPr>
      <a:lvl9pPr marL="4093003" algn="l" defTabSz="102325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microsoft.com/office/2007/relationships/hdphoto" Target="../media/hdphoto2.wdp"/><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4.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4.xml"/><Relationship Id="rId5" Type="http://schemas.openxmlformats.org/officeDocument/2006/relationships/tags" Target="../tags/tag6.xml"/><Relationship Id="rId10" Type="http://schemas.openxmlformats.org/officeDocument/2006/relationships/slideLayout" Target="../slideLayouts/slideLayout1.xml"/><Relationship Id="rId4" Type="http://schemas.openxmlformats.org/officeDocument/2006/relationships/tags" Target="../tags/tag5.xml"/><Relationship Id="rId9"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image" Target="../media/image10.png"/><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notesSlide" Target="../notesSlides/notesSlide7.xml"/><Relationship Id="rId17" Type="http://schemas.openxmlformats.org/officeDocument/2006/relationships/image" Target="../media/image14.jpeg"/><Relationship Id="rId2" Type="http://schemas.openxmlformats.org/officeDocument/2006/relationships/tags" Target="../tags/tag12.xml"/><Relationship Id="rId16" Type="http://schemas.openxmlformats.org/officeDocument/2006/relationships/image" Target="../media/image13.jpeg"/><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slideLayout" Target="../slideLayouts/slideLayout1.xml"/><Relationship Id="rId5" Type="http://schemas.openxmlformats.org/officeDocument/2006/relationships/tags" Target="../tags/tag15.xml"/><Relationship Id="rId15" Type="http://schemas.openxmlformats.org/officeDocument/2006/relationships/image" Target="../media/image12.jpeg"/><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15.jpeg"/><Relationship Id="rId5" Type="http://schemas.openxmlformats.org/officeDocument/2006/relationships/tags" Target="../tags/tag25.xml"/><Relationship Id="rId10" Type="http://schemas.openxmlformats.org/officeDocument/2006/relationships/notesSlide" Target="../notesSlides/notesSlide8.xml"/><Relationship Id="rId4" Type="http://schemas.openxmlformats.org/officeDocument/2006/relationships/tags" Target="../tags/tag24.xml"/><Relationship Id="rId9"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image" Target="../media/image20.jpe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tags" Target="../tags/tag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18" Type="http://schemas.openxmlformats.org/officeDocument/2006/relationships/slideLayout" Target="../slideLayouts/slideLayout1.xml"/><Relationship Id="rId3" Type="http://schemas.openxmlformats.org/officeDocument/2006/relationships/tags" Target="../tags/tag35.xml"/><Relationship Id="rId21" Type="http://schemas.openxmlformats.org/officeDocument/2006/relationships/image" Target="../media/image22.jpeg"/><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tags" Target="../tags/tag49.xml"/><Relationship Id="rId2" Type="http://schemas.openxmlformats.org/officeDocument/2006/relationships/tags" Target="../tags/tag34.xml"/><Relationship Id="rId16" Type="http://schemas.openxmlformats.org/officeDocument/2006/relationships/tags" Target="../tags/tag48.xml"/><Relationship Id="rId20" Type="http://schemas.openxmlformats.org/officeDocument/2006/relationships/image" Target="../media/image21.jpeg"/><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5" Type="http://schemas.openxmlformats.org/officeDocument/2006/relationships/tags" Target="../tags/tag47.xml"/><Relationship Id="rId23" Type="http://schemas.openxmlformats.org/officeDocument/2006/relationships/image" Target="../media/image24.jpeg"/><Relationship Id="rId10" Type="http://schemas.openxmlformats.org/officeDocument/2006/relationships/tags" Target="../tags/tag42.xml"/><Relationship Id="rId19" Type="http://schemas.openxmlformats.org/officeDocument/2006/relationships/notesSlide" Target="../notesSlides/notesSlide12.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 Id="rId22"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tags" Target="../tags/tag52.xml"/><Relationship Id="rId7" Type="http://schemas.openxmlformats.org/officeDocument/2006/relationships/image" Target="../media/image25.jpe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tags" Target="../tags/tag5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microsoft.com/office/2007/relationships/hdphoto" Target="../media/hdphoto3.wdp"/><Relationship Id="rId2" Type="http://schemas.openxmlformats.org/officeDocument/2006/relationships/slideLayout" Target="../slideLayouts/slideLayout1.xml"/><Relationship Id="rId1" Type="http://schemas.openxmlformats.org/officeDocument/2006/relationships/tags" Target="../tags/tag54.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notesSlide" Target="../notesSlides/notesSlide16.xml"/><Relationship Id="rId7" Type="http://schemas.openxmlformats.org/officeDocument/2006/relationships/image" Target="../media/image32.jpeg"/><Relationship Id="rId2" Type="http://schemas.openxmlformats.org/officeDocument/2006/relationships/slideLayout" Target="../slideLayouts/slideLayout1.xml"/><Relationship Id="rId1" Type="http://schemas.openxmlformats.org/officeDocument/2006/relationships/tags" Target="../tags/tag5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3" Type="http://schemas.openxmlformats.org/officeDocument/2006/relationships/tags" Target="../tags/tag68.xml"/><Relationship Id="rId18" Type="http://schemas.openxmlformats.org/officeDocument/2006/relationships/tags" Target="../tags/tag73.xml"/><Relationship Id="rId26" Type="http://schemas.openxmlformats.org/officeDocument/2006/relationships/tags" Target="../tags/tag81.xml"/><Relationship Id="rId39" Type="http://schemas.openxmlformats.org/officeDocument/2006/relationships/tags" Target="../tags/tag94.xml"/><Relationship Id="rId21" Type="http://schemas.openxmlformats.org/officeDocument/2006/relationships/tags" Target="../tags/tag76.xml"/><Relationship Id="rId34" Type="http://schemas.openxmlformats.org/officeDocument/2006/relationships/tags" Target="../tags/tag89.xml"/><Relationship Id="rId42" Type="http://schemas.openxmlformats.org/officeDocument/2006/relationships/tags" Target="../tags/tag97.xml"/><Relationship Id="rId47" Type="http://schemas.openxmlformats.org/officeDocument/2006/relationships/tags" Target="../tags/tag102.xml"/><Relationship Id="rId50" Type="http://schemas.openxmlformats.org/officeDocument/2006/relationships/tags" Target="../tags/tag105.xml"/><Relationship Id="rId7" Type="http://schemas.openxmlformats.org/officeDocument/2006/relationships/tags" Target="../tags/tag62.xml"/><Relationship Id="rId2" Type="http://schemas.openxmlformats.org/officeDocument/2006/relationships/tags" Target="../tags/tag57.xml"/><Relationship Id="rId16" Type="http://schemas.openxmlformats.org/officeDocument/2006/relationships/tags" Target="../tags/tag71.xml"/><Relationship Id="rId29" Type="http://schemas.openxmlformats.org/officeDocument/2006/relationships/tags" Target="../tags/tag84.xml"/><Relationship Id="rId11" Type="http://schemas.openxmlformats.org/officeDocument/2006/relationships/tags" Target="../tags/tag66.xml"/><Relationship Id="rId24" Type="http://schemas.openxmlformats.org/officeDocument/2006/relationships/tags" Target="../tags/tag79.xml"/><Relationship Id="rId32" Type="http://schemas.openxmlformats.org/officeDocument/2006/relationships/tags" Target="../tags/tag87.xml"/><Relationship Id="rId37" Type="http://schemas.openxmlformats.org/officeDocument/2006/relationships/tags" Target="../tags/tag92.xml"/><Relationship Id="rId40" Type="http://schemas.openxmlformats.org/officeDocument/2006/relationships/tags" Target="../tags/tag95.xml"/><Relationship Id="rId45" Type="http://schemas.openxmlformats.org/officeDocument/2006/relationships/tags" Target="../tags/tag100.xml"/><Relationship Id="rId5" Type="http://schemas.openxmlformats.org/officeDocument/2006/relationships/tags" Target="../tags/tag60.xml"/><Relationship Id="rId15" Type="http://schemas.openxmlformats.org/officeDocument/2006/relationships/tags" Target="../tags/tag70.xml"/><Relationship Id="rId23" Type="http://schemas.openxmlformats.org/officeDocument/2006/relationships/tags" Target="../tags/tag78.xml"/><Relationship Id="rId28" Type="http://schemas.openxmlformats.org/officeDocument/2006/relationships/tags" Target="../tags/tag83.xml"/><Relationship Id="rId36" Type="http://schemas.openxmlformats.org/officeDocument/2006/relationships/tags" Target="../tags/tag91.xml"/><Relationship Id="rId49" Type="http://schemas.openxmlformats.org/officeDocument/2006/relationships/tags" Target="../tags/tag104.xml"/><Relationship Id="rId10" Type="http://schemas.openxmlformats.org/officeDocument/2006/relationships/tags" Target="../tags/tag65.xml"/><Relationship Id="rId19" Type="http://schemas.openxmlformats.org/officeDocument/2006/relationships/tags" Target="../tags/tag74.xml"/><Relationship Id="rId31" Type="http://schemas.openxmlformats.org/officeDocument/2006/relationships/tags" Target="../tags/tag86.xml"/><Relationship Id="rId44" Type="http://schemas.openxmlformats.org/officeDocument/2006/relationships/tags" Target="../tags/tag99.xml"/><Relationship Id="rId52" Type="http://schemas.openxmlformats.org/officeDocument/2006/relationships/notesSlide" Target="../notesSlides/notesSlide21.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tags" Target="../tags/tag69.xml"/><Relationship Id="rId22" Type="http://schemas.openxmlformats.org/officeDocument/2006/relationships/tags" Target="../tags/tag77.xml"/><Relationship Id="rId27" Type="http://schemas.openxmlformats.org/officeDocument/2006/relationships/tags" Target="../tags/tag82.xml"/><Relationship Id="rId30" Type="http://schemas.openxmlformats.org/officeDocument/2006/relationships/tags" Target="../tags/tag85.xml"/><Relationship Id="rId35" Type="http://schemas.openxmlformats.org/officeDocument/2006/relationships/tags" Target="../tags/tag90.xml"/><Relationship Id="rId43" Type="http://schemas.openxmlformats.org/officeDocument/2006/relationships/tags" Target="../tags/tag98.xml"/><Relationship Id="rId48" Type="http://schemas.openxmlformats.org/officeDocument/2006/relationships/tags" Target="../tags/tag103.xml"/><Relationship Id="rId8" Type="http://schemas.openxmlformats.org/officeDocument/2006/relationships/tags" Target="../tags/tag63.xml"/><Relationship Id="rId51" Type="http://schemas.openxmlformats.org/officeDocument/2006/relationships/slideLayout" Target="../slideLayouts/slideLayout1.xml"/><Relationship Id="rId3" Type="http://schemas.openxmlformats.org/officeDocument/2006/relationships/tags" Target="../tags/tag58.xml"/><Relationship Id="rId12" Type="http://schemas.openxmlformats.org/officeDocument/2006/relationships/tags" Target="../tags/tag67.xml"/><Relationship Id="rId17" Type="http://schemas.openxmlformats.org/officeDocument/2006/relationships/tags" Target="../tags/tag72.xml"/><Relationship Id="rId25" Type="http://schemas.openxmlformats.org/officeDocument/2006/relationships/tags" Target="../tags/tag80.xml"/><Relationship Id="rId33" Type="http://schemas.openxmlformats.org/officeDocument/2006/relationships/tags" Target="../tags/tag88.xml"/><Relationship Id="rId38" Type="http://schemas.openxmlformats.org/officeDocument/2006/relationships/tags" Target="../tags/tag93.xml"/><Relationship Id="rId46" Type="http://schemas.openxmlformats.org/officeDocument/2006/relationships/tags" Target="../tags/tag101.xml"/><Relationship Id="rId20" Type="http://schemas.openxmlformats.org/officeDocument/2006/relationships/tags" Target="../tags/tag75.xml"/><Relationship Id="rId41" Type="http://schemas.openxmlformats.org/officeDocument/2006/relationships/tags" Target="../tags/tag96.xml"/><Relationship Id="rId1" Type="http://schemas.openxmlformats.org/officeDocument/2006/relationships/tags" Target="../tags/tag56.xml"/><Relationship Id="rId6" Type="http://schemas.openxmlformats.org/officeDocument/2006/relationships/tags" Target="../tags/tag61.xml"/></Relationships>
</file>

<file path=ppt/slides/_rels/slide22.xml.rels><?xml version="1.0" encoding="UTF-8" standalone="yes"?>
<Relationships xmlns="http://schemas.openxmlformats.org/package/2006/relationships"><Relationship Id="rId8" Type="http://schemas.openxmlformats.org/officeDocument/2006/relationships/tags" Target="../tags/tag113.xml"/><Relationship Id="rId3" Type="http://schemas.openxmlformats.org/officeDocument/2006/relationships/tags" Target="../tags/tag108.xml"/><Relationship Id="rId7" Type="http://schemas.openxmlformats.org/officeDocument/2006/relationships/tags" Target="../tags/tag112.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5" Type="http://schemas.openxmlformats.org/officeDocument/2006/relationships/tags" Target="../tags/tag110.xml"/><Relationship Id="rId10" Type="http://schemas.openxmlformats.org/officeDocument/2006/relationships/notesSlide" Target="../notesSlides/notesSlide22.xml"/><Relationship Id="rId4" Type="http://schemas.openxmlformats.org/officeDocument/2006/relationships/tags" Target="../tags/tag109.xml"/><Relationship Id="rId9"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3" Type="http://schemas.openxmlformats.org/officeDocument/2006/relationships/tags" Target="../tags/tag126.xml"/><Relationship Id="rId18" Type="http://schemas.openxmlformats.org/officeDocument/2006/relationships/tags" Target="../tags/tag131.xml"/><Relationship Id="rId26" Type="http://schemas.openxmlformats.org/officeDocument/2006/relationships/tags" Target="../tags/tag139.xml"/><Relationship Id="rId39" Type="http://schemas.openxmlformats.org/officeDocument/2006/relationships/tags" Target="../tags/tag152.xml"/><Relationship Id="rId21" Type="http://schemas.openxmlformats.org/officeDocument/2006/relationships/tags" Target="../tags/tag134.xml"/><Relationship Id="rId34" Type="http://schemas.openxmlformats.org/officeDocument/2006/relationships/tags" Target="../tags/tag147.xml"/><Relationship Id="rId42" Type="http://schemas.openxmlformats.org/officeDocument/2006/relationships/tags" Target="../tags/tag155.xml"/><Relationship Id="rId47" Type="http://schemas.openxmlformats.org/officeDocument/2006/relationships/tags" Target="../tags/tag160.xml"/><Relationship Id="rId50" Type="http://schemas.openxmlformats.org/officeDocument/2006/relationships/tags" Target="../tags/tag163.xml"/><Relationship Id="rId55" Type="http://schemas.openxmlformats.org/officeDocument/2006/relationships/tags" Target="../tags/tag168.xml"/><Relationship Id="rId7" Type="http://schemas.openxmlformats.org/officeDocument/2006/relationships/tags" Target="../tags/tag120.xml"/><Relationship Id="rId2" Type="http://schemas.openxmlformats.org/officeDocument/2006/relationships/tags" Target="../tags/tag115.xml"/><Relationship Id="rId16" Type="http://schemas.openxmlformats.org/officeDocument/2006/relationships/tags" Target="../tags/tag129.xml"/><Relationship Id="rId29" Type="http://schemas.openxmlformats.org/officeDocument/2006/relationships/tags" Target="../tags/tag142.xml"/><Relationship Id="rId11" Type="http://schemas.openxmlformats.org/officeDocument/2006/relationships/tags" Target="../tags/tag124.xml"/><Relationship Id="rId24" Type="http://schemas.openxmlformats.org/officeDocument/2006/relationships/tags" Target="../tags/tag137.xml"/><Relationship Id="rId32" Type="http://schemas.openxmlformats.org/officeDocument/2006/relationships/tags" Target="../tags/tag145.xml"/><Relationship Id="rId37" Type="http://schemas.openxmlformats.org/officeDocument/2006/relationships/tags" Target="../tags/tag150.xml"/><Relationship Id="rId40" Type="http://schemas.openxmlformats.org/officeDocument/2006/relationships/tags" Target="../tags/tag153.xml"/><Relationship Id="rId45" Type="http://schemas.openxmlformats.org/officeDocument/2006/relationships/tags" Target="../tags/tag158.xml"/><Relationship Id="rId53" Type="http://schemas.openxmlformats.org/officeDocument/2006/relationships/tags" Target="../tags/tag166.xml"/><Relationship Id="rId58" Type="http://schemas.openxmlformats.org/officeDocument/2006/relationships/notesSlide" Target="../notesSlides/notesSlide24.xml"/><Relationship Id="rId5" Type="http://schemas.openxmlformats.org/officeDocument/2006/relationships/tags" Target="../tags/tag118.xml"/><Relationship Id="rId19" Type="http://schemas.openxmlformats.org/officeDocument/2006/relationships/tags" Target="../tags/tag132.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tags" Target="../tags/tag127.xml"/><Relationship Id="rId22" Type="http://schemas.openxmlformats.org/officeDocument/2006/relationships/tags" Target="../tags/tag135.xml"/><Relationship Id="rId27" Type="http://schemas.openxmlformats.org/officeDocument/2006/relationships/tags" Target="../tags/tag140.xml"/><Relationship Id="rId30" Type="http://schemas.openxmlformats.org/officeDocument/2006/relationships/tags" Target="../tags/tag143.xml"/><Relationship Id="rId35" Type="http://schemas.openxmlformats.org/officeDocument/2006/relationships/tags" Target="../tags/tag148.xml"/><Relationship Id="rId43" Type="http://schemas.openxmlformats.org/officeDocument/2006/relationships/tags" Target="../tags/tag156.xml"/><Relationship Id="rId48" Type="http://schemas.openxmlformats.org/officeDocument/2006/relationships/tags" Target="../tags/tag161.xml"/><Relationship Id="rId56" Type="http://schemas.openxmlformats.org/officeDocument/2006/relationships/tags" Target="../tags/tag169.xml"/><Relationship Id="rId8" Type="http://schemas.openxmlformats.org/officeDocument/2006/relationships/tags" Target="../tags/tag121.xml"/><Relationship Id="rId51" Type="http://schemas.openxmlformats.org/officeDocument/2006/relationships/tags" Target="../tags/tag164.xml"/><Relationship Id="rId3" Type="http://schemas.openxmlformats.org/officeDocument/2006/relationships/tags" Target="../tags/tag116.xml"/><Relationship Id="rId12" Type="http://schemas.openxmlformats.org/officeDocument/2006/relationships/tags" Target="../tags/tag125.xml"/><Relationship Id="rId17" Type="http://schemas.openxmlformats.org/officeDocument/2006/relationships/tags" Target="../tags/tag130.xml"/><Relationship Id="rId25" Type="http://schemas.openxmlformats.org/officeDocument/2006/relationships/tags" Target="../tags/tag138.xml"/><Relationship Id="rId33" Type="http://schemas.openxmlformats.org/officeDocument/2006/relationships/tags" Target="../tags/tag146.xml"/><Relationship Id="rId38" Type="http://schemas.openxmlformats.org/officeDocument/2006/relationships/tags" Target="../tags/tag151.xml"/><Relationship Id="rId46" Type="http://schemas.openxmlformats.org/officeDocument/2006/relationships/tags" Target="../tags/tag159.xml"/><Relationship Id="rId20" Type="http://schemas.openxmlformats.org/officeDocument/2006/relationships/tags" Target="../tags/tag133.xml"/><Relationship Id="rId41" Type="http://schemas.openxmlformats.org/officeDocument/2006/relationships/tags" Target="../tags/tag154.xml"/><Relationship Id="rId54" Type="http://schemas.openxmlformats.org/officeDocument/2006/relationships/tags" Target="../tags/tag167.xml"/><Relationship Id="rId1" Type="http://schemas.openxmlformats.org/officeDocument/2006/relationships/tags" Target="../tags/tag114.xml"/><Relationship Id="rId6" Type="http://schemas.openxmlformats.org/officeDocument/2006/relationships/tags" Target="../tags/tag119.xml"/><Relationship Id="rId15" Type="http://schemas.openxmlformats.org/officeDocument/2006/relationships/tags" Target="../tags/tag128.xml"/><Relationship Id="rId23" Type="http://schemas.openxmlformats.org/officeDocument/2006/relationships/tags" Target="../tags/tag136.xml"/><Relationship Id="rId28" Type="http://schemas.openxmlformats.org/officeDocument/2006/relationships/tags" Target="../tags/tag141.xml"/><Relationship Id="rId36" Type="http://schemas.openxmlformats.org/officeDocument/2006/relationships/tags" Target="../tags/tag149.xml"/><Relationship Id="rId49" Type="http://schemas.openxmlformats.org/officeDocument/2006/relationships/tags" Target="../tags/tag162.xml"/><Relationship Id="rId57" Type="http://schemas.openxmlformats.org/officeDocument/2006/relationships/slideLayout" Target="../slideLayouts/slideLayout1.xml"/><Relationship Id="rId10" Type="http://schemas.openxmlformats.org/officeDocument/2006/relationships/tags" Target="../tags/tag123.xml"/><Relationship Id="rId31" Type="http://schemas.openxmlformats.org/officeDocument/2006/relationships/tags" Target="../tags/tag144.xml"/><Relationship Id="rId44" Type="http://schemas.openxmlformats.org/officeDocument/2006/relationships/tags" Target="../tags/tag157.xml"/><Relationship Id="rId52" Type="http://schemas.openxmlformats.org/officeDocument/2006/relationships/tags" Target="../tags/tag16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1.xml"/><Relationship Id="rId1" Type="http://schemas.openxmlformats.org/officeDocument/2006/relationships/tags" Target="../tags/tag170.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tags" Target="../tags/tag184.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tags" Target="../tags/tag183.xml"/><Relationship Id="rId2" Type="http://schemas.openxmlformats.org/officeDocument/2006/relationships/tags" Target="../tags/tag173.xml"/><Relationship Id="rId16" Type="http://schemas.openxmlformats.org/officeDocument/2006/relationships/notesSlide" Target="../notesSlides/notesSlide29.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tags" Target="../tags/tag182.xml"/><Relationship Id="rId5" Type="http://schemas.openxmlformats.org/officeDocument/2006/relationships/tags" Target="../tags/tag176.xml"/><Relationship Id="rId15" Type="http://schemas.openxmlformats.org/officeDocument/2006/relationships/slideLayout" Target="../slideLayouts/slideLayout1.xml"/><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tags" Target="../tags/tag18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microsoft.com/office/2007/relationships/hdphoto" Target="../media/hdphoto4.wdp"/></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4227934"/>
            <a:ext cx="9144000" cy="91556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4106964" cy="5143500"/>
          </a:xfrm>
          <a:custGeom>
            <a:avLst/>
            <a:gdLst/>
            <a:ahLst/>
            <a:cxnLst/>
            <a:rect l="l" t="t" r="r" b="b"/>
            <a:pathLst>
              <a:path w="4106964" h="4299942">
                <a:moveTo>
                  <a:pt x="0" y="0"/>
                </a:moveTo>
                <a:lnTo>
                  <a:pt x="3398556" y="0"/>
                </a:lnTo>
                <a:lnTo>
                  <a:pt x="4106964" y="1472607"/>
                </a:lnTo>
                <a:lnTo>
                  <a:pt x="2724810" y="4299942"/>
                </a:lnTo>
                <a:lnTo>
                  <a:pt x="0" y="4299942"/>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p:cNvSpPr/>
          <p:nvPr/>
        </p:nvSpPr>
        <p:spPr>
          <a:xfrm>
            <a:off x="0" y="0"/>
            <a:ext cx="3545130" cy="5143500"/>
          </a:xfrm>
          <a:custGeom>
            <a:avLst/>
            <a:gdLst/>
            <a:ahLst/>
            <a:cxnLst/>
            <a:rect l="l" t="t" r="r" b="b"/>
            <a:pathLst>
              <a:path w="3545130" h="4299942">
                <a:moveTo>
                  <a:pt x="0" y="0"/>
                </a:moveTo>
                <a:lnTo>
                  <a:pt x="2836722" y="0"/>
                </a:lnTo>
                <a:lnTo>
                  <a:pt x="3545130" y="1472607"/>
                </a:lnTo>
                <a:lnTo>
                  <a:pt x="2162976" y="4299942"/>
                </a:lnTo>
                <a:lnTo>
                  <a:pt x="0" y="4299942"/>
                </a:ln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4606504"/>
            <a:ext cx="9144000" cy="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4374808" y="876430"/>
            <a:ext cx="2478386" cy="1392679"/>
          </a:xfrm>
          <a:prstGeom prst="rect">
            <a:avLst/>
          </a:prstGeom>
          <a:noFill/>
        </p:spPr>
        <p:txBody>
          <a:bodyPr wrap="square" lIns="68571" tIns="34285" rIns="68571" bIns="34285" rtlCol="0">
            <a:spAutoFit/>
          </a:bodyPr>
          <a:lstStyle/>
          <a:p>
            <a:r>
              <a:rPr lang="en-US" altLang="zh-CN" sz="8600" dirty="0" smtClean="0">
                <a:solidFill>
                  <a:srgbClr val="C00000"/>
                </a:solidFill>
                <a:latin typeface="Agency FB" panose="020B0503020202020204" pitchFamily="34" charset="0"/>
              </a:rPr>
              <a:t>20XX</a:t>
            </a:r>
            <a:endParaRPr lang="zh-CN" altLang="en-US" sz="8600" dirty="0">
              <a:solidFill>
                <a:srgbClr val="C00000"/>
              </a:solidFill>
              <a:latin typeface="Agency FB" panose="020B0503020202020204" pitchFamily="34" charset="0"/>
            </a:endParaRPr>
          </a:p>
        </p:txBody>
      </p:sp>
      <p:sp>
        <p:nvSpPr>
          <p:cNvPr id="56" name="TextBox 55"/>
          <p:cNvSpPr txBox="1"/>
          <p:nvPr/>
        </p:nvSpPr>
        <p:spPr>
          <a:xfrm>
            <a:off x="4374833" y="2027476"/>
            <a:ext cx="4803055" cy="623237"/>
          </a:xfrm>
          <a:prstGeom prst="rect">
            <a:avLst/>
          </a:prstGeom>
          <a:noFill/>
        </p:spPr>
        <p:txBody>
          <a:bodyPr wrap="square" lIns="68571" tIns="34285" rIns="68571" bIns="34285" rtlCol="0">
            <a:spAutoFit/>
          </a:bodyPr>
          <a:lstStyle/>
          <a:p>
            <a:r>
              <a:rPr lang="zh-CN" altLang="en-US" sz="3600" b="1" dirty="0">
                <a:solidFill>
                  <a:srgbClr val="C00000"/>
                </a:solidFill>
                <a:latin typeface="+mn-ea"/>
              </a:rPr>
              <a:t>设备方案介绍</a:t>
            </a:r>
            <a:r>
              <a:rPr lang="en-US" altLang="zh-CN" sz="3600" b="1" dirty="0" err="1">
                <a:solidFill>
                  <a:srgbClr val="C00000"/>
                </a:solidFill>
                <a:latin typeface="+mn-ea"/>
              </a:rPr>
              <a:t>ppt</a:t>
            </a:r>
            <a:r>
              <a:rPr lang="zh-CN" altLang="en-US" sz="3600" b="1" dirty="0">
                <a:solidFill>
                  <a:srgbClr val="C00000"/>
                </a:solidFill>
                <a:latin typeface="+mn-ea"/>
              </a:rPr>
              <a:t>模板</a:t>
            </a:r>
            <a:endParaRPr lang="zh-CN" altLang="en-US" sz="3600" b="1" dirty="0">
              <a:solidFill>
                <a:srgbClr val="C00000"/>
              </a:solidFill>
              <a:latin typeface="+mn-ea"/>
            </a:endParaRPr>
          </a:p>
        </p:txBody>
      </p:sp>
      <p:cxnSp>
        <p:nvCxnSpPr>
          <p:cNvPr id="57" name="直接连接符 56"/>
          <p:cNvCxnSpPr/>
          <p:nvPr/>
        </p:nvCxnSpPr>
        <p:spPr>
          <a:xfrm>
            <a:off x="4403368" y="2704526"/>
            <a:ext cx="4238481"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396593" y="2784768"/>
            <a:ext cx="2937563" cy="844837"/>
          </a:xfrm>
          <a:prstGeom prst="rect">
            <a:avLst/>
          </a:prstGeom>
          <a:noFill/>
        </p:spPr>
        <p:txBody>
          <a:bodyPr wrap="square" lIns="68571" tIns="34285" rIns="68571" bIns="34285" rtlCol="0">
            <a:spAutoFit/>
          </a:bodyPr>
          <a:lstStyle/>
          <a:p>
            <a:pPr>
              <a:lnSpc>
                <a:spcPct val="120000"/>
              </a:lnSpc>
            </a:pPr>
            <a:r>
              <a:rPr lang="zh-CN" altLang="en-US" sz="1050" dirty="0">
                <a:solidFill>
                  <a:schemeClr val="bg1">
                    <a:lumMod val="50000"/>
                  </a:schemeClr>
                </a:solidFill>
              </a:rPr>
              <a:t>地址：北京市某某区某某广场某某大楼</a:t>
            </a:r>
            <a:endParaRPr lang="en-US" altLang="zh-CN" sz="1050" dirty="0">
              <a:solidFill>
                <a:schemeClr val="bg1">
                  <a:lumMod val="50000"/>
                </a:schemeClr>
              </a:solidFill>
            </a:endParaRPr>
          </a:p>
          <a:p>
            <a:pPr>
              <a:lnSpc>
                <a:spcPct val="120000"/>
              </a:lnSpc>
            </a:pPr>
            <a:r>
              <a:rPr lang="zh-CN" altLang="en-US" sz="1050" dirty="0">
                <a:solidFill>
                  <a:schemeClr val="bg1">
                    <a:lumMod val="50000"/>
                  </a:schemeClr>
                </a:solidFill>
              </a:rPr>
              <a:t>电话：</a:t>
            </a:r>
            <a:r>
              <a:rPr lang="en-US" altLang="zh-CN" sz="1050" dirty="0">
                <a:solidFill>
                  <a:schemeClr val="bg1">
                    <a:lumMod val="50000"/>
                  </a:schemeClr>
                </a:solidFill>
              </a:rPr>
              <a:t>010-88888888</a:t>
            </a:r>
          </a:p>
          <a:p>
            <a:pPr>
              <a:lnSpc>
                <a:spcPct val="120000"/>
              </a:lnSpc>
            </a:pPr>
            <a:r>
              <a:rPr lang="zh-CN" altLang="en-US" sz="1050" dirty="0">
                <a:solidFill>
                  <a:schemeClr val="bg1">
                    <a:lumMod val="50000"/>
                  </a:schemeClr>
                </a:solidFill>
              </a:rPr>
              <a:t>网址：</a:t>
            </a:r>
            <a:r>
              <a:rPr lang="en-US" altLang="zh-CN" sz="1050" dirty="0">
                <a:solidFill>
                  <a:schemeClr val="bg1">
                    <a:lumMod val="50000"/>
                  </a:schemeClr>
                </a:solidFill>
              </a:rPr>
              <a:t>www.yoursite.com</a:t>
            </a:r>
          </a:p>
          <a:p>
            <a:pPr>
              <a:lnSpc>
                <a:spcPct val="120000"/>
              </a:lnSpc>
            </a:pPr>
            <a:r>
              <a:rPr lang="zh-CN" altLang="en-US" sz="1050" dirty="0">
                <a:solidFill>
                  <a:schemeClr val="bg1">
                    <a:lumMod val="50000"/>
                  </a:schemeClr>
                </a:solidFill>
              </a:rPr>
              <a:t>邮箱：</a:t>
            </a:r>
            <a:r>
              <a:rPr lang="en-US" altLang="zh-CN" sz="1050" dirty="0">
                <a:solidFill>
                  <a:schemeClr val="bg1">
                    <a:lumMod val="50000"/>
                  </a:schemeClr>
                </a:solidFill>
              </a:rPr>
              <a:t>mail@mail.com</a:t>
            </a:r>
            <a:endParaRPr lang="zh-CN" altLang="en-US" sz="1050" dirty="0">
              <a:solidFill>
                <a:schemeClr val="bg1">
                  <a:lumMod val="50000"/>
                </a:schemeClr>
              </a:solidFill>
            </a:endParaRPr>
          </a:p>
        </p:txBody>
      </p:sp>
      <p:grpSp>
        <p:nvGrpSpPr>
          <p:cNvPr id="81" name="组合 80"/>
          <p:cNvGrpSpPr/>
          <p:nvPr/>
        </p:nvGrpSpPr>
        <p:grpSpPr>
          <a:xfrm>
            <a:off x="6685520" y="152872"/>
            <a:ext cx="1964419" cy="523220"/>
            <a:chOff x="2884255" y="393762"/>
            <a:chExt cx="2165350" cy="772641"/>
          </a:xfrm>
        </p:grpSpPr>
        <p:sp>
          <p:nvSpPr>
            <p:cNvPr id="82" name="TextBox 81"/>
            <p:cNvSpPr txBox="1"/>
            <p:nvPr/>
          </p:nvSpPr>
          <p:spPr>
            <a:xfrm>
              <a:off x="3717568" y="500833"/>
              <a:ext cx="1325774" cy="409045"/>
            </a:xfrm>
            <a:prstGeom prst="rect">
              <a:avLst/>
            </a:prstGeom>
            <a:noFill/>
          </p:spPr>
          <p:txBody>
            <a:bodyPr wrap="square" rtlCol="0">
              <a:spAutoFit/>
            </a:bodyPr>
            <a:lstStyle/>
            <a:p>
              <a:r>
                <a:rPr lang="zh-CN" altLang="en-US" sz="1200" b="1" dirty="0">
                  <a:solidFill>
                    <a:schemeClr val="bg1">
                      <a:lumMod val="50000"/>
                    </a:schemeClr>
                  </a:solidFill>
                </a:rPr>
                <a:t>您的公司名称</a:t>
              </a:r>
            </a:p>
          </p:txBody>
        </p:sp>
        <p:sp>
          <p:nvSpPr>
            <p:cNvPr id="83" name="TextBox 82"/>
            <p:cNvSpPr txBox="1"/>
            <p:nvPr/>
          </p:nvSpPr>
          <p:spPr>
            <a:xfrm>
              <a:off x="3723829" y="776107"/>
              <a:ext cx="1325776" cy="295422"/>
            </a:xfrm>
            <a:prstGeom prst="rect">
              <a:avLst/>
            </a:prstGeom>
            <a:noFill/>
          </p:spPr>
          <p:txBody>
            <a:bodyPr wrap="square" rtlCol="0">
              <a:spAutoFit/>
            </a:bodyPr>
            <a:lstStyle/>
            <a:p>
              <a:r>
                <a:rPr lang="en-US" altLang="zh-CN" sz="700" b="1" dirty="0">
                  <a:solidFill>
                    <a:schemeClr val="bg1">
                      <a:lumMod val="50000"/>
                    </a:schemeClr>
                  </a:solidFill>
                  <a:latin typeface="Arial" panose="020B0604020202020204" pitchFamily="34" charset="0"/>
                  <a:cs typeface="Arial" panose="020B0604020202020204" pitchFamily="34" charset="0"/>
                </a:rPr>
                <a:t>YOUR CONPANY NAME</a:t>
              </a:r>
              <a:endParaRPr lang="zh-CN" altLang="en-US" sz="700" b="1" dirty="0">
                <a:solidFill>
                  <a:schemeClr val="bg1">
                    <a:lumMod val="50000"/>
                  </a:schemeClr>
                </a:solidFill>
                <a:latin typeface="Arial" panose="020B0604020202020204" pitchFamily="34" charset="0"/>
                <a:cs typeface="Arial" panose="020B0604020202020204" pitchFamily="34" charset="0"/>
              </a:endParaRPr>
            </a:p>
          </p:txBody>
        </p:sp>
        <p:sp>
          <p:nvSpPr>
            <p:cNvPr id="84" name="TextBox 83"/>
            <p:cNvSpPr txBox="1"/>
            <p:nvPr/>
          </p:nvSpPr>
          <p:spPr>
            <a:xfrm>
              <a:off x="2884255" y="393762"/>
              <a:ext cx="966585" cy="772641"/>
            </a:xfrm>
            <a:prstGeom prst="rect">
              <a:avLst/>
            </a:prstGeom>
            <a:noFill/>
          </p:spPr>
          <p:txBody>
            <a:bodyPr wrap="square" rtlCol="0">
              <a:spAutoFit/>
            </a:bodyPr>
            <a:lstStyle/>
            <a:p>
              <a:r>
                <a:rPr lang="en-US" altLang="zh-CN" sz="2800" spc="-150" dirty="0">
                  <a:solidFill>
                    <a:srgbClr val="C00000"/>
                  </a:solidFill>
                  <a:latin typeface="Impact" panose="020B0806030902050204" pitchFamily="34" charset="0"/>
                  <a:cs typeface="Arial" panose="020B0604020202020204" pitchFamily="34" charset="0"/>
                </a:rPr>
                <a:t>LOGO</a:t>
              </a:r>
              <a:endParaRPr lang="zh-CN" altLang="en-US" sz="2800" spc="-150" dirty="0">
                <a:solidFill>
                  <a:srgbClr val="C00000"/>
                </a:solidFill>
                <a:latin typeface="Impact" panose="020B0806030902050204" pitchFamily="34" charset="0"/>
                <a:cs typeface="Arial" panose="020B0604020202020204" pitchFamily="34" charset="0"/>
              </a:endParaRPr>
            </a:p>
          </p:txBody>
        </p:sp>
      </p:gr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3321" y="2867504"/>
            <a:ext cx="717199" cy="717199"/>
          </a:xfrm>
          <a:prstGeom prst="rect">
            <a:avLst/>
          </a:prstGeom>
        </p:spPr>
      </p:pic>
    </p:spTree>
    <p:extLst>
      <p:ext uri="{BB962C8B-B14F-4D97-AF65-F5344CB8AC3E}">
        <p14:creationId xmlns:p14="http://schemas.microsoft.com/office/powerpoint/2010/main" val="2652564003"/>
      </p:ext>
    </p:extLst>
  </p:cSld>
  <p:clrMapOvr>
    <a:masterClrMapping/>
  </p:clrMapOvr>
  <mc:AlternateContent xmlns:mc="http://schemas.openxmlformats.org/markup-compatibility/2006" xmlns:p14="http://schemas.microsoft.com/office/powerpoint/2010/main">
    <mc:Choice Requires="p14">
      <p:transition spd="slow" p14:dur="2000" advTm="10000">
        <p14:vortex dir="r"/>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75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81"/>
                                            </p:tgtEl>
                                            <p:attrNameLst>
                                              <p:attrName>ppt_w</p:attrName>
                                            </p:attrNameLst>
                                          </p:cBhvr>
                                          <p:tavLst>
                                            <p:tav tm="0">
                                              <p:val>
                                                <p:strVal val="#ppt_w*.05"/>
                                              </p:val>
                                            </p:tav>
                                            <p:tav tm="100000">
                                              <p:val>
                                                <p:strVal val="#ppt_w"/>
                                              </p:val>
                                            </p:tav>
                                          </p:tavLst>
                                        </p:anim>
                                        <p:anim calcmode="lin" valueType="num">
                                          <p:cBhvr>
                                            <p:cTn id="10" dur="1500" fill="hold"/>
                                            <p:tgtEl>
                                              <p:spTgt spid="81"/>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81"/>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81"/>
                                            </p:tgtEl>
                                          </p:cBhvr>
                                        </p:animEffect>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1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500"/>
                                            <p:tgtEl>
                                              <p:spTgt spid="10"/>
                                            </p:tgtEl>
                                          </p:cBhvr>
                                        </p:animEffect>
                                      </p:childTnLst>
                                    </p:cTn>
                                  </p:par>
                                  <p:par>
                                    <p:cTn id="22" presetID="2" presetClass="entr" presetSubtype="8" fill="hold" grpId="0" nodeType="withEffect" p14:presetBounceEnd="50000">
                                      <p:stCondLst>
                                        <p:cond delay="750"/>
                                      </p:stCondLst>
                                      <p:childTnLst>
                                        <p:set>
                                          <p:cBhvr>
                                            <p:cTn id="23" dur="1" fill="hold">
                                              <p:stCondLst>
                                                <p:cond delay="0"/>
                                              </p:stCondLst>
                                            </p:cTn>
                                            <p:tgtEl>
                                              <p:spTgt spid="4"/>
                                            </p:tgtEl>
                                            <p:attrNameLst>
                                              <p:attrName>style.visibility</p:attrName>
                                            </p:attrNameLst>
                                          </p:cBhvr>
                                          <p:to>
                                            <p:strVal val="visible"/>
                                          </p:to>
                                        </p:set>
                                        <p:anim calcmode="lin" valueType="num" p14:bounceEnd="50000">
                                          <p:cBhvr additive="base">
                                            <p:cTn id="24" dur="1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25" dur="1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14:presetBounceEnd="50000">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14:bounceEnd="50000">
                                          <p:cBhvr additive="base">
                                            <p:cTn id="28" dur="15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29" dur="1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52" presetClass="entr" presetSubtype="0" fill="hold" grpId="0" nodeType="afterEffect">
                                      <p:stCondLst>
                                        <p:cond delay="0"/>
                                      </p:stCondLst>
                                      <p:iterate type="lt">
                                        <p:tmPct val="10000"/>
                                      </p:iterate>
                                      <p:childTnLst>
                                        <p:set>
                                          <p:cBhvr>
                                            <p:cTn id="32" dur="1" fill="hold">
                                              <p:stCondLst>
                                                <p:cond delay="0"/>
                                              </p:stCondLst>
                                            </p:cTn>
                                            <p:tgtEl>
                                              <p:spTgt spid="55"/>
                                            </p:tgtEl>
                                            <p:attrNameLst>
                                              <p:attrName>style.visibility</p:attrName>
                                            </p:attrNameLst>
                                          </p:cBhvr>
                                          <p:to>
                                            <p:strVal val="visible"/>
                                          </p:to>
                                        </p:set>
                                        <p:animScale>
                                          <p:cBhvr>
                                            <p:cTn id="33"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5"/>
                                            </p:tgtEl>
                                            <p:attrNameLst>
                                              <p:attrName>ppt_x</p:attrName>
                                              <p:attrName>ppt_y</p:attrName>
                                            </p:attrNameLst>
                                          </p:cBhvr>
                                        </p:animMotion>
                                        <p:animEffect transition="in" filter="fade">
                                          <p:cBhvr>
                                            <p:cTn id="35" dur="1000"/>
                                            <p:tgtEl>
                                              <p:spTgt spid="55"/>
                                            </p:tgtEl>
                                          </p:cBhvr>
                                        </p:animEffect>
                                      </p:childTnLst>
                                    </p:cTn>
                                  </p:par>
                                </p:childTnLst>
                              </p:cTn>
                            </p:par>
                            <p:par>
                              <p:cTn id="36" fill="hold">
                                <p:stCondLst>
                                  <p:cond delay="53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6"/>
                                            </p:tgtEl>
                                            <p:attrNameLst>
                                              <p:attrName>style.visibility</p:attrName>
                                            </p:attrNameLst>
                                          </p:cBhvr>
                                          <p:to>
                                            <p:strVal val="visible"/>
                                          </p:to>
                                        </p:set>
                                        <p:anim calcmode="lin" valueType="num">
                                          <p:cBhvr>
                                            <p:cTn id="39"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40" dur="750" fill="hold"/>
                                            <p:tgtEl>
                                              <p:spTgt spid="56"/>
                                            </p:tgtEl>
                                            <p:attrNameLst>
                                              <p:attrName>ppt_y</p:attrName>
                                            </p:attrNameLst>
                                          </p:cBhvr>
                                          <p:tavLst>
                                            <p:tav tm="0">
                                              <p:val>
                                                <p:strVal val="#ppt_y"/>
                                              </p:val>
                                            </p:tav>
                                            <p:tav tm="100000">
                                              <p:val>
                                                <p:strVal val="#ppt_y"/>
                                              </p:val>
                                            </p:tav>
                                          </p:tavLst>
                                        </p:anim>
                                        <p:anim calcmode="lin" valueType="num">
                                          <p:cBhvr>
                                            <p:cTn id="41"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42"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750" tmFilter="0,0; .5, 1; 1, 1"/>
                                            <p:tgtEl>
                                              <p:spTgt spid="56"/>
                                            </p:tgtEl>
                                          </p:cBhvr>
                                        </p:animEffect>
                                      </p:childTnLst>
                                    </p:cTn>
                                  </p:par>
                                </p:childTnLst>
                              </p:cTn>
                            </p:par>
                            <p:par>
                              <p:cTn id="44" fill="hold">
                                <p:stCondLst>
                                  <p:cond delay="680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7300"/>
                                </p:stCondLst>
                                <p:childTnLst>
                                  <p:par>
                                    <p:cTn id="49" presetID="53" presetClass="entr" presetSubtype="16"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childTnLst>
                              </p:cTn>
                            </p:par>
                            <p:par>
                              <p:cTn id="54" fill="hold">
                                <p:stCondLst>
                                  <p:cond delay="7800"/>
                                </p:stCondLst>
                                <p:childTnLst>
                                  <p:par>
                                    <p:cTn id="55" presetID="14" presetClass="entr" presetSubtype="1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randombar(horizontal)">
                                          <p:cBhvr>
                                            <p:cTn id="57" dur="1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8" grpId="0" animBg="1"/>
          <p:bldP spid="10" grpId="0" animBg="1"/>
          <p:bldP spid="55" grpId="0"/>
          <p:bldP spid="56"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75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81"/>
                                            </p:tgtEl>
                                            <p:attrNameLst>
                                              <p:attrName>ppt_w</p:attrName>
                                            </p:attrNameLst>
                                          </p:cBhvr>
                                          <p:tavLst>
                                            <p:tav tm="0">
                                              <p:val>
                                                <p:strVal val="#ppt_w*.05"/>
                                              </p:val>
                                            </p:tav>
                                            <p:tav tm="100000">
                                              <p:val>
                                                <p:strVal val="#ppt_w"/>
                                              </p:val>
                                            </p:tav>
                                          </p:tavLst>
                                        </p:anim>
                                        <p:anim calcmode="lin" valueType="num">
                                          <p:cBhvr>
                                            <p:cTn id="10" dur="1500" fill="hold"/>
                                            <p:tgtEl>
                                              <p:spTgt spid="81"/>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81"/>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81"/>
                                            </p:tgtEl>
                                          </p:cBhvr>
                                        </p:animEffect>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1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500"/>
                                            <p:tgtEl>
                                              <p:spTgt spid="10"/>
                                            </p:tgtEl>
                                          </p:cBhvr>
                                        </p:animEffect>
                                      </p:childTnLst>
                                    </p:cTn>
                                  </p:par>
                                  <p:par>
                                    <p:cTn id="22" presetID="2" presetClass="entr" presetSubtype="8" fill="hold" grpId="0" nodeType="withEffect">
                                      <p:stCondLst>
                                        <p:cond delay="75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1500" fill="hold"/>
                                            <p:tgtEl>
                                              <p:spTgt spid="4"/>
                                            </p:tgtEl>
                                            <p:attrNameLst>
                                              <p:attrName>ppt_x</p:attrName>
                                            </p:attrNameLst>
                                          </p:cBhvr>
                                          <p:tavLst>
                                            <p:tav tm="0">
                                              <p:val>
                                                <p:strVal val="0-#ppt_w/2"/>
                                              </p:val>
                                            </p:tav>
                                            <p:tav tm="100000">
                                              <p:val>
                                                <p:strVal val="#ppt_x"/>
                                              </p:val>
                                            </p:tav>
                                          </p:tavLst>
                                        </p:anim>
                                        <p:anim calcmode="lin" valueType="num">
                                          <p:cBhvr additive="base">
                                            <p:cTn id="25" dur="1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500" fill="hold"/>
                                            <p:tgtEl>
                                              <p:spTgt spid="8"/>
                                            </p:tgtEl>
                                            <p:attrNameLst>
                                              <p:attrName>ppt_x</p:attrName>
                                            </p:attrNameLst>
                                          </p:cBhvr>
                                          <p:tavLst>
                                            <p:tav tm="0">
                                              <p:val>
                                                <p:strVal val="0-#ppt_w/2"/>
                                              </p:val>
                                            </p:tav>
                                            <p:tav tm="100000">
                                              <p:val>
                                                <p:strVal val="#ppt_x"/>
                                              </p:val>
                                            </p:tav>
                                          </p:tavLst>
                                        </p:anim>
                                        <p:anim calcmode="lin" valueType="num">
                                          <p:cBhvr additive="base">
                                            <p:cTn id="29" dur="1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52" presetClass="entr" presetSubtype="0" fill="hold" grpId="0" nodeType="afterEffect">
                                      <p:stCondLst>
                                        <p:cond delay="0"/>
                                      </p:stCondLst>
                                      <p:iterate type="lt">
                                        <p:tmPct val="10000"/>
                                      </p:iterate>
                                      <p:childTnLst>
                                        <p:set>
                                          <p:cBhvr>
                                            <p:cTn id="32" dur="1" fill="hold">
                                              <p:stCondLst>
                                                <p:cond delay="0"/>
                                              </p:stCondLst>
                                            </p:cTn>
                                            <p:tgtEl>
                                              <p:spTgt spid="55"/>
                                            </p:tgtEl>
                                            <p:attrNameLst>
                                              <p:attrName>style.visibility</p:attrName>
                                            </p:attrNameLst>
                                          </p:cBhvr>
                                          <p:to>
                                            <p:strVal val="visible"/>
                                          </p:to>
                                        </p:set>
                                        <p:animScale>
                                          <p:cBhvr>
                                            <p:cTn id="33"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5"/>
                                            </p:tgtEl>
                                            <p:attrNameLst>
                                              <p:attrName>ppt_x</p:attrName>
                                              <p:attrName>ppt_y</p:attrName>
                                            </p:attrNameLst>
                                          </p:cBhvr>
                                        </p:animMotion>
                                        <p:animEffect transition="in" filter="fade">
                                          <p:cBhvr>
                                            <p:cTn id="35" dur="1000"/>
                                            <p:tgtEl>
                                              <p:spTgt spid="55"/>
                                            </p:tgtEl>
                                          </p:cBhvr>
                                        </p:animEffect>
                                      </p:childTnLst>
                                    </p:cTn>
                                  </p:par>
                                </p:childTnLst>
                              </p:cTn>
                            </p:par>
                            <p:par>
                              <p:cTn id="36" fill="hold">
                                <p:stCondLst>
                                  <p:cond delay="53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6"/>
                                            </p:tgtEl>
                                            <p:attrNameLst>
                                              <p:attrName>style.visibility</p:attrName>
                                            </p:attrNameLst>
                                          </p:cBhvr>
                                          <p:to>
                                            <p:strVal val="visible"/>
                                          </p:to>
                                        </p:set>
                                        <p:anim calcmode="lin" valueType="num">
                                          <p:cBhvr>
                                            <p:cTn id="39"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40" dur="750" fill="hold"/>
                                            <p:tgtEl>
                                              <p:spTgt spid="56"/>
                                            </p:tgtEl>
                                            <p:attrNameLst>
                                              <p:attrName>ppt_y</p:attrName>
                                            </p:attrNameLst>
                                          </p:cBhvr>
                                          <p:tavLst>
                                            <p:tav tm="0">
                                              <p:val>
                                                <p:strVal val="#ppt_y"/>
                                              </p:val>
                                            </p:tav>
                                            <p:tav tm="100000">
                                              <p:val>
                                                <p:strVal val="#ppt_y"/>
                                              </p:val>
                                            </p:tav>
                                          </p:tavLst>
                                        </p:anim>
                                        <p:anim calcmode="lin" valueType="num">
                                          <p:cBhvr>
                                            <p:cTn id="41"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42"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750" tmFilter="0,0; .5, 1; 1, 1"/>
                                            <p:tgtEl>
                                              <p:spTgt spid="56"/>
                                            </p:tgtEl>
                                          </p:cBhvr>
                                        </p:animEffect>
                                      </p:childTnLst>
                                    </p:cTn>
                                  </p:par>
                                </p:childTnLst>
                              </p:cTn>
                            </p:par>
                            <p:par>
                              <p:cTn id="44" fill="hold">
                                <p:stCondLst>
                                  <p:cond delay="680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7300"/>
                                </p:stCondLst>
                                <p:childTnLst>
                                  <p:par>
                                    <p:cTn id="49" presetID="53" presetClass="entr" presetSubtype="16"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childTnLst>
                              </p:cTn>
                            </p:par>
                            <p:par>
                              <p:cTn id="54" fill="hold">
                                <p:stCondLst>
                                  <p:cond delay="7800"/>
                                </p:stCondLst>
                                <p:childTnLst>
                                  <p:par>
                                    <p:cTn id="55" presetID="14" presetClass="entr" presetSubtype="1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randombar(horizontal)">
                                          <p:cBhvr>
                                            <p:cTn id="57" dur="1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8" grpId="0" animBg="1"/>
          <p:bldP spid="10" grpId="0" animBg="1"/>
          <p:bldP spid="55" grpId="0"/>
          <p:bldP spid="56" grpId="0"/>
          <p:bldP spid="5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0"/>
            <a:ext cx="259200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9"/>
          <p:cNvSpPr txBox="1">
            <a:spLocks noChangeArrowheads="1"/>
          </p:cNvSpPr>
          <p:nvPr/>
        </p:nvSpPr>
        <p:spPr bwMode="auto">
          <a:xfrm>
            <a:off x="-17462" y="23594"/>
            <a:ext cx="493724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dirty="0">
                <a:solidFill>
                  <a:schemeClr val="bg1"/>
                </a:solidFill>
                <a:latin typeface="微软雅黑" panose="020B0503020204020204" pitchFamily="34" charset="-122"/>
                <a:ea typeface="微软雅黑" panose="020B0503020204020204" pitchFamily="34" charset="-122"/>
              </a:rPr>
              <a:t>CONT</a:t>
            </a:r>
            <a:r>
              <a:rPr lang="en-US" altLang="zh-CN" sz="6600" b="1" dirty="0">
                <a:solidFill>
                  <a:schemeClr val="bg1">
                    <a:lumMod val="75000"/>
                  </a:schemeClr>
                </a:solidFill>
                <a:latin typeface="微软雅黑" panose="020B0503020204020204" pitchFamily="34" charset="-122"/>
                <a:ea typeface="微软雅黑" panose="020B0503020204020204" pitchFamily="34" charset="-122"/>
              </a:rPr>
              <a:t>ENTS</a:t>
            </a:r>
            <a:endParaRPr lang="zh-CN" altLang="en-US" sz="6600" b="1"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9" name="文本框 10"/>
          <p:cNvSpPr txBox="1">
            <a:spLocks noChangeArrowheads="1"/>
          </p:cNvSpPr>
          <p:nvPr/>
        </p:nvSpPr>
        <p:spPr bwMode="auto">
          <a:xfrm>
            <a:off x="-65087" y="906740"/>
            <a:ext cx="224875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spc="-300" dirty="0">
                <a:solidFill>
                  <a:schemeClr val="bg1"/>
                </a:solidFill>
                <a:latin typeface="微软雅黑" panose="020B0503020204020204" pitchFamily="34" charset="-122"/>
                <a:ea typeface="微软雅黑" panose="020B0503020204020204" pitchFamily="34" charset="-122"/>
              </a:rPr>
              <a:t>目 录</a:t>
            </a:r>
          </a:p>
        </p:txBody>
      </p:sp>
      <p:sp>
        <p:nvSpPr>
          <p:cNvPr id="42" name="矩形 41"/>
          <p:cNvSpPr/>
          <p:nvPr/>
        </p:nvSpPr>
        <p:spPr>
          <a:xfrm>
            <a:off x="4612766" y="1302991"/>
            <a:ext cx="342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t>企业简介</a:t>
            </a:r>
          </a:p>
        </p:txBody>
      </p:sp>
      <p:sp>
        <p:nvSpPr>
          <p:cNvPr id="43" name="矩形 42"/>
          <p:cNvSpPr/>
          <p:nvPr/>
        </p:nvSpPr>
        <p:spPr>
          <a:xfrm>
            <a:off x="4612766" y="1999370"/>
            <a:ext cx="342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rPr>
              <a:t>产品介绍</a:t>
            </a:r>
          </a:p>
        </p:txBody>
      </p:sp>
      <p:sp>
        <p:nvSpPr>
          <p:cNvPr id="44" name="矩形 43"/>
          <p:cNvSpPr/>
          <p:nvPr/>
        </p:nvSpPr>
        <p:spPr>
          <a:xfrm>
            <a:off x="4612766" y="2713749"/>
            <a:ext cx="342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rPr>
              <a:t>市场分析</a:t>
            </a:r>
          </a:p>
        </p:txBody>
      </p:sp>
      <p:sp>
        <p:nvSpPr>
          <p:cNvPr id="45" name="矩形 44"/>
          <p:cNvSpPr/>
          <p:nvPr/>
        </p:nvSpPr>
        <p:spPr>
          <a:xfrm>
            <a:off x="4612766" y="3428128"/>
            <a:ext cx="342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rPr>
              <a:t>发展计划</a:t>
            </a:r>
          </a:p>
        </p:txBody>
      </p:sp>
      <p:grpSp>
        <p:nvGrpSpPr>
          <p:cNvPr id="46" name="组合 45"/>
          <p:cNvGrpSpPr>
            <a:grpSpLocks noChangeAspect="1"/>
          </p:cNvGrpSpPr>
          <p:nvPr/>
        </p:nvGrpSpPr>
        <p:grpSpPr>
          <a:xfrm>
            <a:off x="3716857" y="1249253"/>
            <a:ext cx="510100" cy="420741"/>
            <a:chOff x="2971064" y="1795564"/>
            <a:chExt cx="612717" cy="505382"/>
          </a:xfrm>
        </p:grpSpPr>
        <p:sp>
          <p:nvSpPr>
            <p:cNvPr id="50"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1" name="TextBox 50"/>
            <p:cNvSpPr txBox="1"/>
            <p:nvPr/>
          </p:nvSpPr>
          <p:spPr>
            <a:xfrm>
              <a:off x="2986250" y="1795564"/>
              <a:ext cx="597531" cy="480601"/>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01</a:t>
              </a:r>
              <a:endParaRPr lang="zh-CN" altLang="en-US" sz="2000" dirty="0">
                <a:solidFill>
                  <a:schemeClr val="tx1">
                    <a:lumMod val="65000"/>
                    <a:lumOff val="35000"/>
                  </a:schemeClr>
                </a:solidFill>
                <a:latin typeface="Impact" panose="020B0806030902050204" pitchFamily="34" charset="0"/>
              </a:endParaRPr>
            </a:p>
          </p:txBody>
        </p:sp>
      </p:grpSp>
      <p:grpSp>
        <p:nvGrpSpPr>
          <p:cNvPr id="52" name="组合 51"/>
          <p:cNvGrpSpPr>
            <a:grpSpLocks noChangeAspect="1"/>
          </p:cNvGrpSpPr>
          <p:nvPr/>
        </p:nvGrpSpPr>
        <p:grpSpPr>
          <a:xfrm>
            <a:off x="3716857" y="1963952"/>
            <a:ext cx="510100" cy="420741"/>
            <a:chOff x="2971064" y="1795564"/>
            <a:chExt cx="612717" cy="505382"/>
          </a:xfrm>
        </p:grpSpPr>
        <p:sp>
          <p:nvSpPr>
            <p:cNvPr id="53"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4" name="TextBox 53"/>
            <p:cNvSpPr txBox="1"/>
            <p:nvPr/>
          </p:nvSpPr>
          <p:spPr>
            <a:xfrm>
              <a:off x="2986250" y="1795564"/>
              <a:ext cx="597531" cy="480601"/>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02</a:t>
              </a:r>
              <a:endParaRPr lang="zh-CN" altLang="en-US" sz="2000" dirty="0">
                <a:solidFill>
                  <a:schemeClr val="tx1">
                    <a:lumMod val="65000"/>
                    <a:lumOff val="35000"/>
                  </a:schemeClr>
                </a:solidFill>
                <a:latin typeface="Impact" panose="020B0806030902050204" pitchFamily="34" charset="0"/>
              </a:endParaRPr>
            </a:p>
          </p:txBody>
        </p:sp>
      </p:grpSp>
      <p:grpSp>
        <p:nvGrpSpPr>
          <p:cNvPr id="55" name="组合 54"/>
          <p:cNvGrpSpPr>
            <a:grpSpLocks noChangeAspect="1"/>
          </p:cNvGrpSpPr>
          <p:nvPr/>
        </p:nvGrpSpPr>
        <p:grpSpPr>
          <a:xfrm>
            <a:off x="3716857" y="2678651"/>
            <a:ext cx="510100" cy="420741"/>
            <a:chOff x="2971064" y="1795564"/>
            <a:chExt cx="612717" cy="505382"/>
          </a:xfrm>
        </p:grpSpPr>
        <p:sp>
          <p:nvSpPr>
            <p:cNvPr id="56"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57" name="TextBox 56"/>
            <p:cNvSpPr txBox="1"/>
            <p:nvPr/>
          </p:nvSpPr>
          <p:spPr>
            <a:xfrm>
              <a:off x="2986250" y="1795564"/>
              <a:ext cx="597531" cy="480601"/>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03</a:t>
              </a:r>
              <a:endParaRPr lang="zh-CN" altLang="en-US" sz="2000" dirty="0">
                <a:solidFill>
                  <a:schemeClr val="tx1">
                    <a:lumMod val="65000"/>
                    <a:lumOff val="35000"/>
                  </a:schemeClr>
                </a:solidFill>
                <a:latin typeface="Impact" panose="020B0806030902050204" pitchFamily="34" charset="0"/>
              </a:endParaRPr>
            </a:p>
          </p:txBody>
        </p:sp>
      </p:grpSp>
      <p:grpSp>
        <p:nvGrpSpPr>
          <p:cNvPr id="58" name="组合 57"/>
          <p:cNvGrpSpPr>
            <a:grpSpLocks noChangeAspect="1"/>
          </p:cNvGrpSpPr>
          <p:nvPr/>
        </p:nvGrpSpPr>
        <p:grpSpPr>
          <a:xfrm>
            <a:off x="3717230" y="3393351"/>
            <a:ext cx="509503" cy="419590"/>
            <a:chOff x="2971064" y="1796946"/>
            <a:chExt cx="612000" cy="504000"/>
          </a:xfrm>
        </p:grpSpPr>
        <p:sp>
          <p:nvSpPr>
            <p:cNvPr id="59"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60" name="TextBox 59"/>
            <p:cNvSpPr txBox="1"/>
            <p:nvPr/>
          </p:nvSpPr>
          <p:spPr>
            <a:xfrm>
              <a:off x="3014292" y="1818374"/>
              <a:ext cx="541444" cy="480601"/>
            </a:xfrm>
            <a:prstGeom prst="rect">
              <a:avLst/>
            </a:prstGeom>
            <a:noFill/>
          </p:spPr>
          <p:txBody>
            <a:bodyPr wrap="none" rtlCol="0">
              <a:spAutoFit/>
            </a:bodyPr>
            <a:lstStyle/>
            <a:p>
              <a:pPr algn="ctr"/>
              <a:r>
                <a:rPr lang="en-US" altLang="zh-CN" sz="2000" dirty="0">
                  <a:solidFill>
                    <a:schemeClr val="tx1">
                      <a:lumMod val="65000"/>
                      <a:lumOff val="35000"/>
                    </a:schemeClr>
                  </a:solidFill>
                  <a:latin typeface="Impact" panose="020B0806030902050204" pitchFamily="34" charset="0"/>
                </a:rPr>
                <a:t>04</a:t>
              </a:r>
              <a:endParaRPr lang="zh-CN" altLang="en-US" sz="2000" dirty="0">
                <a:solidFill>
                  <a:schemeClr val="tx1">
                    <a:lumMod val="65000"/>
                    <a:lumOff val="35000"/>
                  </a:schemeClr>
                </a:solidFill>
                <a:latin typeface="Impact" panose="020B0806030902050204" pitchFamily="34" charset="0"/>
              </a:endParaRPr>
            </a:p>
          </p:txBody>
        </p:sp>
      </p:grpSp>
      <p:sp>
        <p:nvSpPr>
          <p:cNvPr id="63" name="矩形 62"/>
          <p:cNvSpPr/>
          <p:nvPr/>
        </p:nvSpPr>
        <p:spPr>
          <a:xfrm>
            <a:off x="4612766" y="4160507"/>
            <a:ext cx="342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1600" b="1" dirty="0">
                <a:solidFill>
                  <a:prstClr val="white"/>
                </a:solidFill>
              </a:rPr>
              <a:t>前景展望</a:t>
            </a:r>
          </a:p>
        </p:txBody>
      </p:sp>
      <p:grpSp>
        <p:nvGrpSpPr>
          <p:cNvPr id="64" name="组合 63"/>
          <p:cNvGrpSpPr>
            <a:grpSpLocks noChangeAspect="1"/>
          </p:cNvGrpSpPr>
          <p:nvPr/>
        </p:nvGrpSpPr>
        <p:grpSpPr>
          <a:xfrm>
            <a:off x="3716857" y="4106768"/>
            <a:ext cx="510100" cy="420741"/>
            <a:chOff x="2971064" y="1795564"/>
            <a:chExt cx="612717" cy="505382"/>
          </a:xfrm>
        </p:grpSpPr>
        <p:sp>
          <p:nvSpPr>
            <p:cNvPr id="65" name="矩形 45"/>
            <p:cNvSpPr/>
            <p:nvPr/>
          </p:nvSpPr>
          <p:spPr>
            <a:xfrm>
              <a:off x="2971064" y="1796946"/>
              <a:ext cx="612000" cy="504000"/>
            </a:xfrm>
            <a:custGeom>
              <a:avLst/>
              <a:gdLst/>
              <a:ahLst/>
              <a:cxnLst/>
              <a:rect l="l" t="t" r="r" b="b"/>
              <a:pathLst>
                <a:path w="612000" h="504000">
                  <a:moveTo>
                    <a:pt x="576000" y="235074"/>
                  </a:moveTo>
                  <a:lnTo>
                    <a:pt x="612000" y="235074"/>
                  </a:lnTo>
                  <a:lnTo>
                    <a:pt x="612000" y="504000"/>
                  </a:lnTo>
                  <a:lnTo>
                    <a:pt x="306000" y="504000"/>
                  </a:lnTo>
                  <a:lnTo>
                    <a:pt x="306000" y="468000"/>
                  </a:lnTo>
                  <a:lnTo>
                    <a:pt x="576000" y="468000"/>
                  </a:lnTo>
                  <a:close/>
                  <a:moveTo>
                    <a:pt x="0" y="0"/>
                  </a:moveTo>
                  <a:lnTo>
                    <a:pt x="306000" y="0"/>
                  </a:lnTo>
                  <a:lnTo>
                    <a:pt x="306000" y="36000"/>
                  </a:lnTo>
                  <a:lnTo>
                    <a:pt x="36000" y="36000"/>
                  </a:lnTo>
                  <a:lnTo>
                    <a:pt x="36000" y="253355"/>
                  </a:lnTo>
                  <a:lnTo>
                    <a:pt x="0" y="25335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66" name="TextBox 65"/>
            <p:cNvSpPr txBox="1"/>
            <p:nvPr/>
          </p:nvSpPr>
          <p:spPr>
            <a:xfrm>
              <a:off x="2986250" y="1795564"/>
              <a:ext cx="597531" cy="480601"/>
            </a:xfrm>
            <a:prstGeom prst="rect">
              <a:avLst/>
            </a:prstGeom>
            <a:noFill/>
          </p:spPr>
          <p:txBody>
            <a:bodyPr wrap="square" rtlCol="0">
              <a:spAutoFit/>
            </a:bodyPr>
            <a:lstStyle/>
            <a:p>
              <a:pPr algn="ctr"/>
              <a:r>
                <a:rPr lang="en-US" altLang="zh-CN" sz="2000" dirty="0">
                  <a:solidFill>
                    <a:schemeClr val="tx1">
                      <a:lumMod val="65000"/>
                      <a:lumOff val="35000"/>
                    </a:schemeClr>
                  </a:solidFill>
                  <a:latin typeface="Impact" panose="020B0806030902050204" pitchFamily="34" charset="0"/>
                </a:rPr>
                <a:t>05</a:t>
              </a:r>
              <a:endParaRPr lang="zh-CN" altLang="en-US" sz="2000" dirty="0">
                <a:solidFill>
                  <a:schemeClr val="tx1">
                    <a:lumMod val="65000"/>
                    <a:lumOff val="35000"/>
                  </a:schemeClr>
                </a:solidFill>
                <a:latin typeface="Impact" panose="020B0806030902050204" pitchFamily="34" charset="0"/>
              </a:endParaRPr>
            </a:p>
          </p:txBody>
        </p:sp>
      </p:grpSp>
    </p:spTree>
    <p:extLst>
      <p:ext uri="{BB962C8B-B14F-4D97-AF65-F5344CB8AC3E}">
        <p14:creationId xmlns:p14="http://schemas.microsoft.com/office/powerpoint/2010/main" val="1097221967"/>
      </p:ext>
    </p:extLst>
  </p:cSld>
  <p:clrMapOvr>
    <a:masterClrMapping/>
  </p:clrMapOvr>
  <mc:AlternateContent xmlns:mc="http://schemas.openxmlformats.org/markup-compatibility/2006" xmlns:p14="http://schemas.microsoft.com/office/powerpoint/2010/main">
    <mc:Choice Requires="p14">
      <p:transition spd="slow" p14:dur="1400" advTm="8000">
        <p14:doors dir="vert"/>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49" presetClass="entr" presetSubtype="0" decel="10000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 calcmode="lin" valueType="num">
                                      <p:cBhvr>
                                        <p:cTn id="24" dur="500" fill="hold"/>
                                        <p:tgtEl>
                                          <p:spTgt spid="46"/>
                                        </p:tgtEl>
                                        <p:attrNameLst>
                                          <p:attrName>style.rotation</p:attrName>
                                        </p:attrNameLst>
                                      </p:cBhvr>
                                      <p:tavLst>
                                        <p:tav tm="0">
                                          <p:val>
                                            <p:fltVal val="360"/>
                                          </p:val>
                                        </p:tav>
                                        <p:tav tm="100000">
                                          <p:val>
                                            <p:fltVal val="0"/>
                                          </p:val>
                                        </p:tav>
                                      </p:tavLst>
                                    </p:anim>
                                    <p:animEffect transition="in" filter="fade">
                                      <p:cBhvr>
                                        <p:cTn id="25" dur="500"/>
                                        <p:tgtEl>
                                          <p:spTgt spid="46"/>
                                        </p:tgtEl>
                                      </p:cBhvr>
                                    </p:animEffect>
                                  </p:childTnLst>
                                </p:cTn>
                              </p:par>
                            </p:childTnLst>
                          </p:cTn>
                        </p:par>
                        <p:par>
                          <p:cTn id="26" fill="hold">
                            <p:stCondLst>
                              <p:cond delay="2750"/>
                            </p:stCondLst>
                            <p:childTnLst>
                              <p:par>
                                <p:cTn id="27" presetID="2" presetClass="entr" presetSubtype="2" decel="10000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1+#ppt_w/2"/>
                                          </p:val>
                                        </p:tav>
                                        <p:tav tm="100000">
                                          <p:val>
                                            <p:strVal val="#ppt_x"/>
                                          </p:val>
                                        </p:tav>
                                      </p:tavLst>
                                    </p:anim>
                                    <p:anim calcmode="lin" valueType="num">
                                      <p:cBhvr additive="base">
                                        <p:cTn id="30" dur="500" fill="hold"/>
                                        <p:tgtEl>
                                          <p:spTgt spid="42"/>
                                        </p:tgtEl>
                                        <p:attrNameLst>
                                          <p:attrName>ppt_y</p:attrName>
                                        </p:attrNameLst>
                                      </p:cBhvr>
                                      <p:tavLst>
                                        <p:tav tm="0">
                                          <p:val>
                                            <p:strVal val="#ppt_y"/>
                                          </p:val>
                                        </p:tav>
                                        <p:tav tm="100000">
                                          <p:val>
                                            <p:strVal val="#ppt_y"/>
                                          </p:val>
                                        </p:tav>
                                      </p:tavLst>
                                    </p:anim>
                                  </p:childTnLst>
                                </p:cTn>
                              </p:par>
                            </p:childTnLst>
                          </p:cTn>
                        </p:par>
                        <p:par>
                          <p:cTn id="31" fill="hold">
                            <p:stCondLst>
                              <p:cond delay="3250"/>
                            </p:stCondLst>
                            <p:childTnLst>
                              <p:par>
                                <p:cTn id="32" presetID="49" presetClass="entr" presetSubtype="0" decel="100000"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p:cTn id="34" dur="500" fill="hold"/>
                                        <p:tgtEl>
                                          <p:spTgt spid="52"/>
                                        </p:tgtEl>
                                        <p:attrNameLst>
                                          <p:attrName>ppt_w</p:attrName>
                                        </p:attrNameLst>
                                      </p:cBhvr>
                                      <p:tavLst>
                                        <p:tav tm="0">
                                          <p:val>
                                            <p:fltVal val="0"/>
                                          </p:val>
                                        </p:tav>
                                        <p:tav tm="100000">
                                          <p:val>
                                            <p:strVal val="#ppt_w"/>
                                          </p:val>
                                        </p:tav>
                                      </p:tavLst>
                                    </p:anim>
                                    <p:anim calcmode="lin" valueType="num">
                                      <p:cBhvr>
                                        <p:cTn id="35" dur="500" fill="hold"/>
                                        <p:tgtEl>
                                          <p:spTgt spid="52"/>
                                        </p:tgtEl>
                                        <p:attrNameLst>
                                          <p:attrName>ppt_h</p:attrName>
                                        </p:attrNameLst>
                                      </p:cBhvr>
                                      <p:tavLst>
                                        <p:tav tm="0">
                                          <p:val>
                                            <p:fltVal val="0"/>
                                          </p:val>
                                        </p:tav>
                                        <p:tav tm="100000">
                                          <p:val>
                                            <p:strVal val="#ppt_h"/>
                                          </p:val>
                                        </p:tav>
                                      </p:tavLst>
                                    </p:anim>
                                    <p:anim calcmode="lin" valueType="num">
                                      <p:cBhvr>
                                        <p:cTn id="36" dur="500" fill="hold"/>
                                        <p:tgtEl>
                                          <p:spTgt spid="52"/>
                                        </p:tgtEl>
                                        <p:attrNameLst>
                                          <p:attrName>style.rotation</p:attrName>
                                        </p:attrNameLst>
                                      </p:cBhvr>
                                      <p:tavLst>
                                        <p:tav tm="0">
                                          <p:val>
                                            <p:fltVal val="360"/>
                                          </p:val>
                                        </p:tav>
                                        <p:tav tm="100000">
                                          <p:val>
                                            <p:fltVal val="0"/>
                                          </p:val>
                                        </p:tav>
                                      </p:tavLst>
                                    </p:anim>
                                    <p:animEffect transition="in" filter="fade">
                                      <p:cBhvr>
                                        <p:cTn id="37" dur="500"/>
                                        <p:tgtEl>
                                          <p:spTgt spid="52"/>
                                        </p:tgtEl>
                                      </p:cBhvr>
                                    </p:animEffect>
                                  </p:childTnLst>
                                </p:cTn>
                              </p:par>
                            </p:childTnLst>
                          </p:cTn>
                        </p:par>
                        <p:par>
                          <p:cTn id="38" fill="hold">
                            <p:stCondLst>
                              <p:cond delay="3750"/>
                            </p:stCondLst>
                            <p:childTnLst>
                              <p:par>
                                <p:cTn id="39" presetID="2" presetClass="entr" presetSubtype="2" decel="100000"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1+#ppt_w/2"/>
                                          </p:val>
                                        </p:tav>
                                        <p:tav tm="100000">
                                          <p:val>
                                            <p:strVal val="#ppt_x"/>
                                          </p:val>
                                        </p:tav>
                                      </p:tavLst>
                                    </p:anim>
                                    <p:anim calcmode="lin" valueType="num">
                                      <p:cBhvr additive="base">
                                        <p:cTn id="42" dur="500" fill="hold"/>
                                        <p:tgtEl>
                                          <p:spTgt spid="43"/>
                                        </p:tgtEl>
                                        <p:attrNameLst>
                                          <p:attrName>ppt_y</p:attrName>
                                        </p:attrNameLst>
                                      </p:cBhvr>
                                      <p:tavLst>
                                        <p:tav tm="0">
                                          <p:val>
                                            <p:strVal val="#ppt_y"/>
                                          </p:val>
                                        </p:tav>
                                        <p:tav tm="100000">
                                          <p:val>
                                            <p:strVal val="#ppt_y"/>
                                          </p:val>
                                        </p:tav>
                                      </p:tavLst>
                                    </p:anim>
                                  </p:childTnLst>
                                </p:cTn>
                              </p:par>
                            </p:childTnLst>
                          </p:cTn>
                        </p:par>
                        <p:par>
                          <p:cTn id="43" fill="hold">
                            <p:stCondLst>
                              <p:cond delay="4250"/>
                            </p:stCondLst>
                            <p:childTnLst>
                              <p:par>
                                <p:cTn id="44" presetID="49" presetClass="entr" presetSubtype="0" decel="10000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p:cTn id="46" dur="500" fill="hold"/>
                                        <p:tgtEl>
                                          <p:spTgt spid="55"/>
                                        </p:tgtEl>
                                        <p:attrNameLst>
                                          <p:attrName>ppt_w</p:attrName>
                                        </p:attrNameLst>
                                      </p:cBhvr>
                                      <p:tavLst>
                                        <p:tav tm="0">
                                          <p:val>
                                            <p:fltVal val="0"/>
                                          </p:val>
                                        </p:tav>
                                        <p:tav tm="100000">
                                          <p:val>
                                            <p:strVal val="#ppt_w"/>
                                          </p:val>
                                        </p:tav>
                                      </p:tavLst>
                                    </p:anim>
                                    <p:anim calcmode="lin" valueType="num">
                                      <p:cBhvr>
                                        <p:cTn id="47" dur="500" fill="hold"/>
                                        <p:tgtEl>
                                          <p:spTgt spid="55"/>
                                        </p:tgtEl>
                                        <p:attrNameLst>
                                          <p:attrName>ppt_h</p:attrName>
                                        </p:attrNameLst>
                                      </p:cBhvr>
                                      <p:tavLst>
                                        <p:tav tm="0">
                                          <p:val>
                                            <p:fltVal val="0"/>
                                          </p:val>
                                        </p:tav>
                                        <p:tav tm="100000">
                                          <p:val>
                                            <p:strVal val="#ppt_h"/>
                                          </p:val>
                                        </p:tav>
                                      </p:tavLst>
                                    </p:anim>
                                    <p:anim calcmode="lin" valueType="num">
                                      <p:cBhvr>
                                        <p:cTn id="48" dur="500" fill="hold"/>
                                        <p:tgtEl>
                                          <p:spTgt spid="55"/>
                                        </p:tgtEl>
                                        <p:attrNameLst>
                                          <p:attrName>style.rotation</p:attrName>
                                        </p:attrNameLst>
                                      </p:cBhvr>
                                      <p:tavLst>
                                        <p:tav tm="0">
                                          <p:val>
                                            <p:fltVal val="360"/>
                                          </p:val>
                                        </p:tav>
                                        <p:tav tm="100000">
                                          <p:val>
                                            <p:fltVal val="0"/>
                                          </p:val>
                                        </p:tav>
                                      </p:tavLst>
                                    </p:anim>
                                    <p:animEffect transition="in" filter="fade">
                                      <p:cBhvr>
                                        <p:cTn id="49" dur="500"/>
                                        <p:tgtEl>
                                          <p:spTgt spid="55"/>
                                        </p:tgtEl>
                                      </p:cBhvr>
                                    </p:animEffect>
                                  </p:childTnLst>
                                </p:cTn>
                              </p:par>
                            </p:childTnLst>
                          </p:cTn>
                        </p:par>
                        <p:par>
                          <p:cTn id="50" fill="hold">
                            <p:stCondLst>
                              <p:cond delay="4750"/>
                            </p:stCondLst>
                            <p:childTnLst>
                              <p:par>
                                <p:cTn id="51" presetID="2" presetClass="entr" presetSubtype="2" decel="100000"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childTnLst>
                          </p:cTn>
                        </p:par>
                        <p:par>
                          <p:cTn id="55" fill="hold">
                            <p:stCondLst>
                              <p:cond delay="5250"/>
                            </p:stCondLst>
                            <p:childTnLst>
                              <p:par>
                                <p:cTn id="56" presetID="49" presetClass="entr" presetSubtype="0" decel="100000" fill="hold" nodeType="after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360"/>
                                          </p:val>
                                        </p:tav>
                                        <p:tav tm="100000">
                                          <p:val>
                                            <p:fltVal val="0"/>
                                          </p:val>
                                        </p:tav>
                                      </p:tavLst>
                                    </p:anim>
                                    <p:animEffect transition="in" filter="fade">
                                      <p:cBhvr>
                                        <p:cTn id="61" dur="500"/>
                                        <p:tgtEl>
                                          <p:spTgt spid="58"/>
                                        </p:tgtEl>
                                      </p:cBhvr>
                                    </p:animEffect>
                                  </p:childTnLst>
                                </p:cTn>
                              </p:par>
                            </p:childTnLst>
                          </p:cTn>
                        </p:par>
                        <p:par>
                          <p:cTn id="62" fill="hold">
                            <p:stCondLst>
                              <p:cond delay="5750"/>
                            </p:stCondLst>
                            <p:childTnLst>
                              <p:par>
                                <p:cTn id="63" presetID="2" presetClass="entr" presetSubtype="2" decel="10000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1+#ppt_w/2"/>
                                          </p:val>
                                        </p:tav>
                                        <p:tav tm="100000">
                                          <p:val>
                                            <p:strVal val="#ppt_x"/>
                                          </p:val>
                                        </p:tav>
                                      </p:tavLst>
                                    </p:anim>
                                    <p:anim calcmode="lin" valueType="num">
                                      <p:cBhvr additive="base">
                                        <p:cTn id="66" dur="500" fill="hold"/>
                                        <p:tgtEl>
                                          <p:spTgt spid="45"/>
                                        </p:tgtEl>
                                        <p:attrNameLst>
                                          <p:attrName>ppt_y</p:attrName>
                                        </p:attrNameLst>
                                      </p:cBhvr>
                                      <p:tavLst>
                                        <p:tav tm="0">
                                          <p:val>
                                            <p:strVal val="#ppt_y"/>
                                          </p:val>
                                        </p:tav>
                                        <p:tav tm="100000">
                                          <p:val>
                                            <p:strVal val="#ppt_y"/>
                                          </p:val>
                                        </p:tav>
                                      </p:tavLst>
                                    </p:anim>
                                  </p:childTnLst>
                                </p:cTn>
                              </p:par>
                            </p:childTnLst>
                          </p:cTn>
                        </p:par>
                        <p:par>
                          <p:cTn id="67" fill="hold">
                            <p:stCondLst>
                              <p:cond delay="6250"/>
                            </p:stCondLst>
                            <p:childTnLst>
                              <p:par>
                                <p:cTn id="68" presetID="49" presetClass="entr" presetSubtype="0" decel="100000"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p:cTn id="70" dur="500" fill="hold"/>
                                        <p:tgtEl>
                                          <p:spTgt spid="64"/>
                                        </p:tgtEl>
                                        <p:attrNameLst>
                                          <p:attrName>ppt_w</p:attrName>
                                        </p:attrNameLst>
                                      </p:cBhvr>
                                      <p:tavLst>
                                        <p:tav tm="0">
                                          <p:val>
                                            <p:fltVal val="0"/>
                                          </p:val>
                                        </p:tav>
                                        <p:tav tm="100000">
                                          <p:val>
                                            <p:strVal val="#ppt_w"/>
                                          </p:val>
                                        </p:tav>
                                      </p:tavLst>
                                    </p:anim>
                                    <p:anim calcmode="lin" valueType="num">
                                      <p:cBhvr>
                                        <p:cTn id="71" dur="500" fill="hold"/>
                                        <p:tgtEl>
                                          <p:spTgt spid="64"/>
                                        </p:tgtEl>
                                        <p:attrNameLst>
                                          <p:attrName>ppt_h</p:attrName>
                                        </p:attrNameLst>
                                      </p:cBhvr>
                                      <p:tavLst>
                                        <p:tav tm="0">
                                          <p:val>
                                            <p:fltVal val="0"/>
                                          </p:val>
                                        </p:tav>
                                        <p:tav tm="100000">
                                          <p:val>
                                            <p:strVal val="#ppt_h"/>
                                          </p:val>
                                        </p:tav>
                                      </p:tavLst>
                                    </p:anim>
                                    <p:anim calcmode="lin" valueType="num">
                                      <p:cBhvr>
                                        <p:cTn id="72" dur="500" fill="hold"/>
                                        <p:tgtEl>
                                          <p:spTgt spid="64"/>
                                        </p:tgtEl>
                                        <p:attrNameLst>
                                          <p:attrName>style.rotation</p:attrName>
                                        </p:attrNameLst>
                                      </p:cBhvr>
                                      <p:tavLst>
                                        <p:tav tm="0">
                                          <p:val>
                                            <p:fltVal val="360"/>
                                          </p:val>
                                        </p:tav>
                                        <p:tav tm="100000">
                                          <p:val>
                                            <p:fltVal val="0"/>
                                          </p:val>
                                        </p:tav>
                                      </p:tavLst>
                                    </p:anim>
                                    <p:animEffect transition="in" filter="fade">
                                      <p:cBhvr>
                                        <p:cTn id="73" dur="500"/>
                                        <p:tgtEl>
                                          <p:spTgt spid="64"/>
                                        </p:tgtEl>
                                      </p:cBhvr>
                                    </p:animEffect>
                                  </p:childTnLst>
                                </p:cTn>
                              </p:par>
                            </p:childTnLst>
                          </p:cTn>
                        </p:par>
                        <p:par>
                          <p:cTn id="74" fill="hold">
                            <p:stCondLst>
                              <p:cond delay="6750"/>
                            </p:stCondLst>
                            <p:childTnLst>
                              <p:par>
                                <p:cTn id="75" presetID="2" presetClass="entr" presetSubtype="2" decel="10000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500" fill="hold"/>
                                        <p:tgtEl>
                                          <p:spTgt spid="63"/>
                                        </p:tgtEl>
                                        <p:attrNameLst>
                                          <p:attrName>ppt_x</p:attrName>
                                        </p:attrNameLst>
                                      </p:cBhvr>
                                      <p:tavLst>
                                        <p:tav tm="0">
                                          <p:val>
                                            <p:strVal val="1+#ppt_w/2"/>
                                          </p:val>
                                        </p:tav>
                                        <p:tav tm="100000">
                                          <p:val>
                                            <p:strVal val="#ppt_x"/>
                                          </p:val>
                                        </p:tav>
                                      </p:tavLst>
                                    </p:anim>
                                    <p:anim calcmode="lin" valueType="num">
                                      <p:cBhvr additive="base">
                                        <p:cTn id="78"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8" grpId="0"/>
      <p:bldP spid="19" grpId="0"/>
      <p:bldP spid="42" grpId="0" animBg="1"/>
      <p:bldP spid="43" grpId="0" animBg="1"/>
      <p:bldP spid="44" grpId="0" animBg="1"/>
      <p:bldP spid="45" grpId="0" animBg="1"/>
      <p:bldP spid="6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1</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a:rPr>
              <a:t>企业简介</a:t>
            </a: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ea typeface="微软雅黑"/>
              </a:rPr>
              <a:t>※ </a:t>
            </a:r>
            <a:r>
              <a:rPr lang="zh-CN" altLang="en-US" sz="1000" dirty="0">
                <a:solidFill>
                  <a:schemeClr val="bg1"/>
                </a:solidFill>
                <a:latin typeface="微软雅黑"/>
                <a:ea typeface="微软雅黑"/>
              </a:rPr>
              <a:t>标题文字</a:t>
            </a: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35365066"/>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MH_Picture_1"/>
          <p:cNvSpPr/>
          <p:nvPr>
            <p:custDataLst>
              <p:tags r:id="rId2"/>
            </p:custDataLst>
          </p:nvPr>
        </p:nvSpPr>
        <p:spPr>
          <a:xfrm>
            <a:off x="12" y="1429197"/>
            <a:ext cx="6448425" cy="2846784"/>
          </a:xfrm>
          <a:custGeom>
            <a:avLst/>
            <a:gdLst>
              <a:gd name="connsiteX0" fmla="*/ 0 w 7143750"/>
              <a:gd name="connsiteY0" fmla="*/ 0 h 2333625"/>
              <a:gd name="connsiteX1" fmla="*/ 4810125 w 7143750"/>
              <a:gd name="connsiteY1" fmla="*/ 0 h 2333625"/>
              <a:gd name="connsiteX2" fmla="*/ 7143750 w 7143750"/>
              <a:gd name="connsiteY2" fmla="*/ 2333625 h 2333625"/>
              <a:gd name="connsiteX3" fmla="*/ 0 w 7143750"/>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7143750" h="2333625">
                <a:moveTo>
                  <a:pt x="0" y="0"/>
                </a:moveTo>
                <a:lnTo>
                  <a:pt x="4810125" y="0"/>
                </a:lnTo>
                <a:lnTo>
                  <a:pt x="7143750" y="2333625"/>
                </a:lnTo>
                <a:lnTo>
                  <a:pt x="0" y="2333625"/>
                </a:lnTo>
                <a:close/>
              </a:path>
            </a:pathLst>
          </a:custGeom>
          <a:blipFill dpi="0" rotWithShape="1">
            <a:blip r:embed="rId12">
              <a:extLst>
                <a:ext uri="{BEBA8EAE-BF5A-486C-A8C5-ECC9F3942E4B}">
                  <a14:imgProps xmlns:a14="http://schemas.microsoft.com/office/drawing/2010/main">
                    <a14:imgLayer r:embed="rId13">
                      <a14:imgEffect>
                        <a14:brightnessContrast contrast="2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MH_Other_1"/>
          <p:cNvCxnSpPr/>
          <p:nvPr>
            <p:custDataLst>
              <p:tags r:id="rId3"/>
            </p:custDataLst>
          </p:nvPr>
        </p:nvCxnSpPr>
        <p:spPr>
          <a:xfrm>
            <a:off x="4343406" y="1277989"/>
            <a:ext cx="2447925" cy="32908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MH_Other_2"/>
          <p:cNvCxnSpPr/>
          <p:nvPr>
            <p:custDataLst>
              <p:tags r:id="rId4"/>
            </p:custDataLst>
          </p:nvPr>
        </p:nvCxnSpPr>
        <p:spPr>
          <a:xfrm>
            <a:off x="4143375" y="4568874"/>
            <a:ext cx="26479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MH_Other_3"/>
          <p:cNvCxnSpPr/>
          <p:nvPr>
            <p:custDataLst>
              <p:tags r:id="rId5"/>
            </p:custDataLst>
          </p:nvPr>
        </p:nvCxnSpPr>
        <p:spPr>
          <a:xfrm flipV="1">
            <a:off x="4143375" y="1825674"/>
            <a:ext cx="2076450" cy="27432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MH_Other_4"/>
          <p:cNvCxnSpPr/>
          <p:nvPr>
            <p:custDataLst>
              <p:tags r:id="rId6"/>
            </p:custDataLst>
          </p:nvPr>
        </p:nvCxnSpPr>
        <p:spPr>
          <a:xfrm>
            <a:off x="6219839" y="1825674"/>
            <a:ext cx="292417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MH_Other_5"/>
          <p:cNvCxnSpPr/>
          <p:nvPr>
            <p:custDataLst>
              <p:tags r:id="rId7"/>
            </p:custDataLst>
          </p:nvPr>
        </p:nvCxnSpPr>
        <p:spPr>
          <a:xfrm>
            <a:off x="0" y="1275606"/>
            <a:ext cx="43434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公司简介</a:t>
            </a:r>
            <a:r>
              <a:rPr lang="en-US" altLang="zh-CN" sz="1200" dirty="0">
                <a:solidFill>
                  <a:prstClr val="black">
                    <a:lumMod val="65000"/>
                    <a:lumOff val="35000"/>
                  </a:prstClr>
                </a:solidFill>
              </a:rPr>
              <a:t>(Company profile)</a:t>
            </a:r>
            <a:endParaRPr lang="zh-CN" altLang="en-US" dirty="0"/>
          </a:p>
        </p:txBody>
      </p:sp>
      <p:sp>
        <p:nvSpPr>
          <p:cNvPr id="15" name="MH_Text_1"/>
          <p:cNvSpPr/>
          <p:nvPr>
            <p:custDataLst>
              <p:tags r:id="rId8"/>
            </p:custDataLst>
          </p:nvPr>
        </p:nvSpPr>
        <p:spPr>
          <a:xfrm flipH="1">
            <a:off x="4810145" y="1979265"/>
            <a:ext cx="4333875" cy="1913334"/>
          </a:xfrm>
          <a:custGeom>
            <a:avLst/>
            <a:gdLst>
              <a:gd name="connsiteX0" fmla="*/ 0 w 7143750"/>
              <a:gd name="connsiteY0" fmla="*/ 0 h 2333625"/>
              <a:gd name="connsiteX1" fmla="*/ 4810125 w 7143750"/>
              <a:gd name="connsiteY1" fmla="*/ 0 h 2333625"/>
              <a:gd name="connsiteX2" fmla="*/ 7143750 w 7143750"/>
              <a:gd name="connsiteY2" fmla="*/ 2333625 h 2333625"/>
              <a:gd name="connsiteX3" fmla="*/ 0 w 7143750"/>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7143750" h="2333625">
                <a:moveTo>
                  <a:pt x="0" y="0"/>
                </a:moveTo>
                <a:lnTo>
                  <a:pt x="4810125" y="0"/>
                </a:lnTo>
                <a:lnTo>
                  <a:pt x="7143750" y="2333625"/>
                </a:lnTo>
                <a:lnTo>
                  <a:pt x="0" y="233362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MH_Text_1"/>
          <p:cNvSpPr>
            <a:spLocks noChangeArrowheads="1"/>
          </p:cNvSpPr>
          <p:nvPr>
            <p:custDataLst>
              <p:tags r:id="rId9"/>
            </p:custDataLst>
          </p:nvPr>
        </p:nvSpPr>
        <p:spPr bwMode="auto">
          <a:xfrm>
            <a:off x="5868144" y="2090292"/>
            <a:ext cx="3275856" cy="177760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708" tIns="50853" rIns="101708" bIns="50853">
            <a:noAutofit/>
          </a:bodyPr>
          <a:lstStyle/>
          <a:p>
            <a:pPr fontAlgn="base">
              <a:lnSpc>
                <a:spcPct val="150000"/>
              </a:lnSpc>
              <a:spcBef>
                <a:spcPct val="0"/>
              </a:spcBef>
              <a:spcAft>
                <a:spcPct val="0"/>
              </a:spcAft>
            </a:pPr>
            <a:r>
              <a:rPr lang="zh-CN" altLang="en-US" sz="1100" dirty="0">
                <a:solidFill>
                  <a:schemeClr val="bg1"/>
                </a:solidFill>
                <a:latin typeface="Arial"/>
                <a:cs typeface="+mn-ea"/>
              </a:rPr>
              <a:t>        是全球领先的综合通信解决方案提供商。公司将为全球</a:t>
            </a:r>
            <a:r>
              <a:rPr lang="en-US" altLang="zh-CN" sz="1100" dirty="0">
                <a:solidFill>
                  <a:schemeClr val="bg1"/>
                </a:solidFill>
                <a:latin typeface="Arial"/>
                <a:cs typeface="+mn-ea"/>
              </a:rPr>
              <a:t>160</a:t>
            </a:r>
            <a:r>
              <a:rPr lang="zh-CN" altLang="en-US" sz="1100" dirty="0">
                <a:solidFill>
                  <a:schemeClr val="bg1"/>
                </a:solidFill>
                <a:latin typeface="Arial"/>
                <a:cs typeface="+mn-ea"/>
              </a:rPr>
              <a:t>多个国家和地区的电信运营商和企业网客户提供创新技术与产品解决方案</a:t>
            </a:r>
            <a:r>
              <a:rPr lang="en-US" altLang="zh-CN" sz="1100" dirty="0">
                <a:solidFill>
                  <a:schemeClr val="bg1"/>
                </a:solidFill>
                <a:latin typeface="Arial"/>
                <a:cs typeface="+mn-ea"/>
              </a:rPr>
              <a:t>,</a:t>
            </a:r>
            <a:r>
              <a:rPr lang="zh-CN" altLang="en-US" sz="1100" dirty="0">
                <a:solidFill>
                  <a:schemeClr val="bg1"/>
                </a:solidFill>
                <a:latin typeface="Arial"/>
                <a:cs typeface="+mn-ea"/>
              </a:rPr>
              <a:t>让全世界用户享有语音、数据、多媒体、无线宽带等全方位沟通。公司成立于</a:t>
            </a:r>
            <a:r>
              <a:rPr lang="en-US" altLang="zh-CN" sz="1100" dirty="0">
                <a:solidFill>
                  <a:schemeClr val="bg1"/>
                </a:solidFill>
                <a:latin typeface="Arial"/>
                <a:cs typeface="+mn-ea"/>
              </a:rPr>
              <a:t>2013</a:t>
            </a:r>
            <a:r>
              <a:rPr lang="zh-CN" altLang="en-US" sz="1100" dirty="0">
                <a:solidFill>
                  <a:schemeClr val="bg1"/>
                </a:solidFill>
                <a:latin typeface="Arial"/>
                <a:cs typeface="+mn-ea"/>
              </a:rPr>
              <a:t>年</a:t>
            </a:r>
            <a:r>
              <a:rPr lang="en-US" altLang="zh-CN" sz="1100" dirty="0">
                <a:solidFill>
                  <a:schemeClr val="bg1"/>
                </a:solidFill>
                <a:latin typeface="Arial"/>
                <a:cs typeface="+mn-ea"/>
              </a:rPr>
              <a:t>,</a:t>
            </a:r>
            <a:r>
              <a:rPr lang="zh-CN" altLang="en-US" sz="1100" dirty="0">
                <a:solidFill>
                  <a:schemeClr val="bg1"/>
                </a:solidFill>
                <a:latin typeface="Arial"/>
                <a:cs typeface="+mn-ea"/>
              </a:rPr>
              <a:t>未来将在香港和深圳两地上市</a:t>
            </a:r>
            <a:r>
              <a:rPr lang="en-US" altLang="zh-CN" sz="1100" dirty="0">
                <a:solidFill>
                  <a:schemeClr val="bg1"/>
                </a:solidFill>
                <a:latin typeface="Arial"/>
                <a:cs typeface="+mn-ea"/>
              </a:rPr>
              <a:t>,</a:t>
            </a:r>
            <a:r>
              <a:rPr lang="zh-CN" altLang="en-US" sz="1100" dirty="0">
                <a:solidFill>
                  <a:schemeClr val="bg1"/>
                </a:solidFill>
                <a:latin typeface="Arial"/>
                <a:cs typeface="+mn-ea"/>
              </a:rPr>
              <a:t>是中国最大的通信设备上市公司。</a:t>
            </a:r>
          </a:p>
        </p:txBody>
      </p:sp>
      <p:sp>
        <p:nvSpPr>
          <p:cNvPr id="3" name="TextBox 2"/>
          <p:cNvSpPr txBox="1"/>
          <p:nvPr/>
        </p:nvSpPr>
        <p:spPr>
          <a:xfrm>
            <a:off x="6228184" y="1463288"/>
            <a:ext cx="2880320" cy="369332"/>
          </a:xfrm>
          <a:prstGeom prst="rect">
            <a:avLst/>
          </a:prstGeom>
          <a:noFill/>
        </p:spPr>
        <p:txBody>
          <a:bodyPr wrap="square" rtlCol="0">
            <a:spAutoFit/>
          </a:bodyPr>
          <a:lstStyle/>
          <a:p>
            <a:pPr algn="ctr"/>
            <a:r>
              <a:rPr lang="zh-CN" altLang="en-US" b="1" dirty="0">
                <a:solidFill>
                  <a:srgbClr val="C00000"/>
                </a:solidFill>
                <a:cs typeface="+mn-ea"/>
              </a:rPr>
              <a:t>某某科技有限公司</a:t>
            </a:r>
            <a:endParaRPr lang="zh-CN" altLang="en-US" b="1" dirty="0">
              <a:solidFill>
                <a:srgbClr val="C00000"/>
              </a:solidFill>
            </a:endParaRPr>
          </a:p>
        </p:txBody>
      </p:sp>
    </p:spTree>
    <p:custDataLst>
      <p:tags r:id="rId1"/>
    </p:custDataLst>
    <p:extLst>
      <p:ext uri="{BB962C8B-B14F-4D97-AF65-F5344CB8AC3E}">
        <p14:creationId xmlns:p14="http://schemas.microsoft.com/office/powerpoint/2010/main" val="2066987506"/>
      </p:ext>
    </p:extLst>
  </p:cSld>
  <p:clrMapOvr>
    <a:masterClrMapping/>
  </p:clrMapOvr>
  <p:transition spd="slow" advTm="10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25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250"/>
                                            <p:tgtEl>
                                              <p:spTgt spid="17"/>
                                            </p:tgtEl>
                                          </p:cBhvr>
                                        </p:animEffect>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250"/>
                                            <p:tgtEl>
                                              <p:spTgt spid="20"/>
                                            </p:tgtEl>
                                          </p:cBhvr>
                                        </p:animEffect>
                                      </p:childTnLst>
                                    </p:cTn>
                                  </p:par>
                                </p:childTnLst>
                              </p:cTn>
                            </p:par>
                            <p:par>
                              <p:cTn id="16" fill="hold">
                                <p:stCondLst>
                                  <p:cond delay="75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250"/>
                                            <p:tgtEl>
                                              <p:spTgt spid="23"/>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250"/>
                                            <p:tgtEl>
                                              <p:spTgt spid="25"/>
                                            </p:tgtEl>
                                          </p:cBhvr>
                                        </p:animEffect>
                                      </p:childTnLst>
                                    </p:cTn>
                                  </p:par>
                                </p:childTnLst>
                              </p:cTn>
                            </p:par>
                            <p:par>
                              <p:cTn id="24" fill="hold">
                                <p:stCondLst>
                                  <p:cond delay="1250"/>
                                </p:stCondLst>
                                <p:childTnLst>
                                  <p:par>
                                    <p:cTn id="25" presetID="2" presetClass="entr" presetSubtype="8" fill="hold" grpId="0" nodeType="afterEffect" p14:presetBounceEnd="5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50000">
                                          <p:cBhvr additive="base">
                                            <p:cTn id="27" dur="2000" fill="hold"/>
                                            <p:tgtEl>
                                              <p:spTgt spid="5"/>
                                            </p:tgtEl>
                                            <p:attrNameLst>
                                              <p:attrName>ppt_x</p:attrName>
                                            </p:attrNameLst>
                                          </p:cBhvr>
                                          <p:tavLst>
                                            <p:tav tm="0">
                                              <p:val>
                                                <p:strVal val="0-#ppt_w/2"/>
                                              </p:val>
                                            </p:tav>
                                            <p:tav tm="100000">
                                              <p:val>
                                                <p:strVal val="#ppt_x"/>
                                              </p:val>
                                            </p:tav>
                                          </p:tavLst>
                                        </p:anim>
                                        <p:anim calcmode="lin" valueType="num" p14:bounceEnd="50000">
                                          <p:cBhvr additive="base">
                                            <p:cTn id="28" dur="20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0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0000">
                                          <p:cBhvr additive="base">
                                            <p:cTn id="31" dur="20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2" fill="hold" grpId="0" nodeType="afterEffect">
                                      <p:stCondLst>
                                        <p:cond delay="0"/>
                                      </p:stCondLst>
                                      <p:iterate type="lt">
                                        <p:tmPct val="20000"/>
                                      </p:iterate>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par>
                              <p:cTn id="38" fill="hold">
                                <p:stCondLst>
                                  <p:cond delay="4450"/>
                                </p:stCondLst>
                                <p:childTnLst>
                                  <p:par>
                                    <p:cTn id="39" presetID="52" presetClass="entr" presetSubtype="0" fill="hold" grpId="0" nodeType="afterEffect">
                                      <p:stCondLst>
                                        <p:cond delay="0"/>
                                      </p:stCondLst>
                                      <p:iterate type="lt">
                                        <p:tmPct val="15000"/>
                                      </p:iterate>
                                      <p:childTnLst>
                                        <p:set>
                                          <p:cBhvr>
                                            <p:cTn id="40" dur="1" fill="hold">
                                              <p:stCondLst>
                                                <p:cond delay="0"/>
                                              </p:stCondLst>
                                            </p:cTn>
                                            <p:tgtEl>
                                              <p:spTgt spid="11"/>
                                            </p:tgtEl>
                                            <p:attrNameLst>
                                              <p:attrName>style.visibility</p:attrName>
                                            </p:attrNameLst>
                                          </p:cBhvr>
                                          <p:to>
                                            <p:strVal val="visible"/>
                                          </p:to>
                                        </p:set>
                                        <p:animScale>
                                          <p:cBhvr>
                                            <p:cTn id="41" dur="25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250" decel="50000" fill="hold">
                                              <p:stCondLst>
                                                <p:cond delay="0"/>
                                              </p:stCondLst>
                                            </p:cTn>
                                            <p:tgtEl>
                                              <p:spTgt spid="11"/>
                                            </p:tgtEl>
                                            <p:attrNameLst>
                                              <p:attrName>ppt_x</p:attrName>
                                              <p:attrName>ppt_y</p:attrName>
                                            </p:attrNameLst>
                                          </p:cBhvr>
                                        </p:animMotion>
                                        <p:animEffect transition="in" filter="fade">
                                          <p:cBhvr>
                                            <p:cTn id="43"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1" grpId="0"/>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25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250"/>
                                            <p:tgtEl>
                                              <p:spTgt spid="17"/>
                                            </p:tgtEl>
                                          </p:cBhvr>
                                        </p:animEffect>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250"/>
                                            <p:tgtEl>
                                              <p:spTgt spid="20"/>
                                            </p:tgtEl>
                                          </p:cBhvr>
                                        </p:animEffect>
                                      </p:childTnLst>
                                    </p:cTn>
                                  </p:par>
                                </p:childTnLst>
                              </p:cTn>
                            </p:par>
                            <p:par>
                              <p:cTn id="16" fill="hold">
                                <p:stCondLst>
                                  <p:cond delay="75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250"/>
                                            <p:tgtEl>
                                              <p:spTgt spid="23"/>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250"/>
                                            <p:tgtEl>
                                              <p:spTgt spid="25"/>
                                            </p:tgtEl>
                                          </p:cBhvr>
                                        </p:animEffect>
                                      </p:childTnLst>
                                    </p:cTn>
                                  </p:par>
                                </p:childTnLst>
                              </p:cTn>
                            </p:par>
                            <p:par>
                              <p:cTn id="24" fill="hold">
                                <p:stCondLst>
                                  <p:cond delay="1250"/>
                                </p:stCondLst>
                                <p:childTnLst>
                                  <p:par>
                                    <p:cTn id="25" presetID="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000" fill="hold"/>
                                            <p:tgtEl>
                                              <p:spTgt spid="5"/>
                                            </p:tgtEl>
                                            <p:attrNameLst>
                                              <p:attrName>ppt_x</p:attrName>
                                            </p:attrNameLst>
                                          </p:cBhvr>
                                          <p:tavLst>
                                            <p:tav tm="0">
                                              <p:val>
                                                <p:strVal val="0-#ppt_w/2"/>
                                              </p:val>
                                            </p:tav>
                                            <p:tav tm="100000">
                                              <p:val>
                                                <p:strVal val="#ppt_x"/>
                                              </p:val>
                                            </p:tav>
                                          </p:tavLst>
                                        </p:anim>
                                        <p:anim calcmode="lin" valueType="num">
                                          <p:cBhvr additive="base">
                                            <p:cTn id="28" dur="20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0" fill="hold"/>
                                            <p:tgtEl>
                                              <p:spTgt spid="15"/>
                                            </p:tgtEl>
                                            <p:attrNameLst>
                                              <p:attrName>ppt_x</p:attrName>
                                            </p:attrNameLst>
                                          </p:cBhvr>
                                          <p:tavLst>
                                            <p:tav tm="0">
                                              <p:val>
                                                <p:strVal val="1+#ppt_w/2"/>
                                              </p:val>
                                            </p:tav>
                                            <p:tav tm="100000">
                                              <p:val>
                                                <p:strVal val="#ppt_x"/>
                                              </p:val>
                                            </p:tav>
                                          </p:tavLst>
                                        </p:anim>
                                        <p:anim calcmode="lin" valueType="num">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2" fill="hold" grpId="0" nodeType="afterEffect">
                                      <p:stCondLst>
                                        <p:cond delay="0"/>
                                      </p:stCondLst>
                                      <p:iterate type="lt">
                                        <p:tmPct val="20000"/>
                                      </p:iterate>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par>
                              <p:cTn id="38" fill="hold">
                                <p:stCondLst>
                                  <p:cond delay="4450"/>
                                </p:stCondLst>
                                <p:childTnLst>
                                  <p:par>
                                    <p:cTn id="39" presetID="52" presetClass="entr" presetSubtype="0" fill="hold" grpId="0" nodeType="afterEffect">
                                      <p:stCondLst>
                                        <p:cond delay="0"/>
                                      </p:stCondLst>
                                      <p:iterate type="lt">
                                        <p:tmPct val="15000"/>
                                      </p:iterate>
                                      <p:childTnLst>
                                        <p:set>
                                          <p:cBhvr>
                                            <p:cTn id="40" dur="1" fill="hold">
                                              <p:stCondLst>
                                                <p:cond delay="0"/>
                                              </p:stCondLst>
                                            </p:cTn>
                                            <p:tgtEl>
                                              <p:spTgt spid="11"/>
                                            </p:tgtEl>
                                            <p:attrNameLst>
                                              <p:attrName>style.visibility</p:attrName>
                                            </p:attrNameLst>
                                          </p:cBhvr>
                                          <p:to>
                                            <p:strVal val="visible"/>
                                          </p:to>
                                        </p:set>
                                        <p:animScale>
                                          <p:cBhvr>
                                            <p:cTn id="41" dur="25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250" decel="50000" fill="hold">
                                              <p:stCondLst>
                                                <p:cond delay="0"/>
                                              </p:stCondLst>
                                            </p:cTn>
                                            <p:tgtEl>
                                              <p:spTgt spid="11"/>
                                            </p:tgtEl>
                                            <p:attrNameLst>
                                              <p:attrName>ppt_x</p:attrName>
                                              <p:attrName>ppt_y</p:attrName>
                                            </p:attrNameLst>
                                          </p:cBhvr>
                                        </p:animMotion>
                                        <p:animEffect transition="in" filter="fade">
                                          <p:cBhvr>
                                            <p:cTn id="43"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1" grpId="0"/>
          <p:bldP spid="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973" y="1141426"/>
            <a:ext cx="4173801" cy="4011050"/>
          </a:xfrm>
          <a:prstGeom prst="rect">
            <a:avLst/>
          </a:prstGeom>
        </p:spPr>
      </p:pic>
      <p:grpSp>
        <p:nvGrpSpPr>
          <p:cNvPr id="6" name="Group 29"/>
          <p:cNvGrpSpPr>
            <a:grpSpLocks/>
          </p:cNvGrpSpPr>
          <p:nvPr/>
        </p:nvGrpSpPr>
        <p:grpSpPr bwMode="auto">
          <a:xfrm>
            <a:off x="2848210" y="2119933"/>
            <a:ext cx="5761038" cy="2515363"/>
            <a:chOff x="1519" y="1661"/>
            <a:chExt cx="3629" cy="1633"/>
          </a:xfrm>
        </p:grpSpPr>
        <p:sp>
          <p:nvSpPr>
            <p:cNvPr id="7"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0"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1" name="Line 34"/>
            <p:cNvSpPr>
              <a:spLocks noChangeShapeType="1"/>
            </p:cNvSpPr>
            <p:nvPr/>
          </p:nvSpPr>
          <p:spPr bwMode="auto">
            <a:xfrm flipH="1">
              <a:off x="1519" y="3294"/>
              <a:ext cx="726" cy="0"/>
            </a:xfrm>
            <a:prstGeom prst="line">
              <a:avLst/>
            </a:prstGeom>
            <a:noFill/>
            <a:ln w="25400">
              <a:solidFill>
                <a:schemeClr val="bg1">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2" name="AutoShape 44"/>
          <p:cNvSpPr>
            <a:spLocks noChangeArrowheads="1"/>
          </p:cNvSpPr>
          <p:nvPr/>
        </p:nvSpPr>
        <p:spPr bwMode="auto">
          <a:xfrm rot="17429801">
            <a:off x="6648695" y="1135351"/>
            <a:ext cx="908795" cy="936625"/>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C00000"/>
          </a:solidFill>
          <a:ln>
            <a:noFill/>
          </a:ln>
          <a:effectLst/>
          <a:extLst/>
        </p:spPr>
        <p:txBody>
          <a:bodyPr wrap="none" anchor="ctr"/>
          <a:lstStyle/>
          <a:p>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072303" y="3054909"/>
            <a:ext cx="973137" cy="944224"/>
            <a:chOff x="3779838" y="2992462"/>
            <a:chExt cx="973137" cy="973138"/>
          </a:xfrm>
          <a:solidFill>
            <a:schemeClr val="accent1"/>
          </a:solidFill>
        </p:grpSpPr>
        <p:sp>
          <p:nvSpPr>
            <p:cNvPr id="14" name="Oval 10"/>
            <p:cNvSpPr>
              <a:spLocks noChangeArrowheads="1"/>
            </p:cNvSpPr>
            <p:nvPr/>
          </p:nvSpPr>
          <p:spPr bwMode="auto">
            <a:xfrm>
              <a:off x="3779838" y="2992462"/>
              <a:ext cx="973137" cy="973138"/>
            </a:xfrm>
            <a:prstGeom prst="ellipse">
              <a:avLst/>
            </a:prstGeom>
            <a:solidFill>
              <a:srgbClr val="C000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rgbClr val="FFFFFF"/>
                </a:solidFill>
                <a:latin typeface="Impact" panose="020B0806030902050204" pitchFamily="34" charset="0"/>
                <a:ea typeface="微软雅黑" panose="020B0503020204020204" pitchFamily="34" charset="-122"/>
              </a:endParaRPr>
            </a:p>
          </p:txBody>
        </p:sp>
        <p:sp>
          <p:nvSpPr>
            <p:cNvPr id="15" name="Text Box 46"/>
            <p:cNvSpPr txBox="1">
              <a:spLocks noChangeArrowheads="1"/>
            </p:cNvSpPr>
            <p:nvPr/>
          </p:nvSpPr>
          <p:spPr bwMode="auto">
            <a:xfrm>
              <a:off x="3928014" y="3304570"/>
              <a:ext cx="676788" cy="412362"/>
            </a:xfrm>
            <a:prstGeom prst="rect">
              <a:avLst/>
            </a:prstGeom>
            <a:solidFill>
              <a:srgbClr val="C00000"/>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dirty="0">
                  <a:solidFill>
                    <a:srgbClr val="FFFFFF"/>
                  </a:solidFill>
                  <a:latin typeface="Impact" panose="020B0806030902050204" pitchFamily="34" charset="0"/>
                  <a:ea typeface="微软雅黑" pitchFamily="34" charset="-122"/>
                </a:rPr>
                <a:t>2014</a:t>
              </a:r>
              <a:endParaRPr lang="en-US" altLang="ko-KR" sz="2000" dirty="0">
                <a:solidFill>
                  <a:srgbClr val="FFFFFF"/>
                </a:solidFill>
                <a:latin typeface="Impact" panose="020B0806030902050204" pitchFamily="34" charset="0"/>
                <a:ea typeface="微软雅黑" pitchFamily="34" charset="-122"/>
              </a:endParaRPr>
            </a:p>
          </p:txBody>
        </p:sp>
      </p:grpSp>
      <p:grpSp>
        <p:nvGrpSpPr>
          <p:cNvPr id="16" name="组合 15"/>
          <p:cNvGrpSpPr/>
          <p:nvPr/>
        </p:nvGrpSpPr>
        <p:grpSpPr>
          <a:xfrm>
            <a:off x="6377249" y="1761098"/>
            <a:ext cx="973137" cy="944223"/>
            <a:chOff x="6084888" y="1698650"/>
            <a:chExt cx="973137" cy="973137"/>
          </a:xfrm>
          <a:solidFill>
            <a:schemeClr val="accent1"/>
          </a:solidFill>
        </p:grpSpPr>
        <p:sp>
          <p:nvSpPr>
            <p:cNvPr id="17" name="Oval 20"/>
            <p:cNvSpPr>
              <a:spLocks noChangeArrowheads="1"/>
            </p:cNvSpPr>
            <p:nvPr/>
          </p:nvSpPr>
          <p:spPr bwMode="auto">
            <a:xfrm>
              <a:off x="6084888" y="1698650"/>
              <a:ext cx="973137" cy="973137"/>
            </a:xfrm>
            <a:prstGeom prst="ellipse">
              <a:avLst/>
            </a:prstGeom>
            <a:solidFill>
              <a:srgbClr val="C000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endParaRPr lang="zh-CN" altLang="en-US" sz="2000" dirty="0">
                <a:solidFill>
                  <a:srgbClr val="FFFFFF"/>
                </a:solidFill>
                <a:latin typeface="Impact" panose="020B0806030902050204" pitchFamily="34" charset="0"/>
                <a:ea typeface="微软雅黑" panose="020B0503020204020204" pitchFamily="34" charset="-122"/>
              </a:endParaRPr>
            </a:p>
          </p:txBody>
        </p:sp>
        <p:sp>
          <p:nvSpPr>
            <p:cNvPr id="18" name="Text Box 48"/>
            <p:cNvSpPr txBox="1">
              <a:spLocks noChangeArrowheads="1"/>
            </p:cNvSpPr>
            <p:nvPr/>
          </p:nvSpPr>
          <p:spPr bwMode="auto">
            <a:xfrm>
              <a:off x="6222643" y="2010757"/>
              <a:ext cx="697628" cy="412362"/>
            </a:xfrm>
            <a:prstGeom prst="rect">
              <a:avLst/>
            </a:prstGeom>
            <a:solidFill>
              <a:srgbClr val="C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dirty="0" smtClean="0">
                  <a:solidFill>
                    <a:srgbClr val="FFFFFF"/>
                  </a:solidFill>
                  <a:latin typeface="Impact" panose="020B0806030902050204" pitchFamily="34" charset="0"/>
                  <a:ea typeface="微软雅黑" pitchFamily="34" charset="-122"/>
                </a:rPr>
                <a:t>20XX</a:t>
              </a:r>
              <a:endParaRPr lang="en-US" altLang="ko-KR" sz="2000" dirty="0">
                <a:solidFill>
                  <a:srgbClr val="FFFFFF"/>
                </a:solidFill>
                <a:latin typeface="Impact" panose="020B0806030902050204" pitchFamily="34" charset="0"/>
                <a:ea typeface="微软雅黑" pitchFamily="34" charset="-122"/>
              </a:endParaRPr>
            </a:p>
          </p:txBody>
        </p:sp>
      </p:grpSp>
      <p:grpSp>
        <p:nvGrpSpPr>
          <p:cNvPr id="19" name="组合 18"/>
          <p:cNvGrpSpPr/>
          <p:nvPr/>
        </p:nvGrpSpPr>
        <p:grpSpPr>
          <a:xfrm>
            <a:off x="5223110" y="2407207"/>
            <a:ext cx="973138" cy="944224"/>
            <a:chOff x="4930775" y="2344762"/>
            <a:chExt cx="973138" cy="973138"/>
          </a:xfrm>
          <a:solidFill>
            <a:schemeClr val="accent2"/>
          </a:solidFill>
        </p:grpSpPr>
        <p:sp>
          <p:nvSpPr>
            <p:cNvPr id="20" name="Oval 15"/>
            <p:cNvSpPr>
              <a:spLocks noChangeArrowheads="1"/>
            </p:cNvSpPr>
            <p:nvPr/>
          </p:nvSpPr>
          <p:spPr bwMode="auto">
            <a:xfrm>
              <a:off x="4930775" y="2344762"/>
              <a:ext cx="973138" cy="973138"/>
            </a:xfrm>
            <a:prstGeom prst="ellipse">
              <a:avLst/>
            </a:prstGeom>
            <a:grp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rgbClr val="FFFFFF"/>
                </a:solidFill>
                <a:latin typeface="Impact" panose="020B0806030902050204" pitchFamily="34" charset="0"/>
                <a:ea typeface="微软雅黑" panose="020B0503020204020204" pitchFamily="34" charset="-122"/>
              </a:endParaRPr>
            </a:p>
          </p:txBody>
        </p:sp>
        <p:sp>
          <p:nvSpPr>
            <p:cNvPr id="21" name="Text Box 49"/>
            <p:cNvSpPr txBox="1">
              <a:spLocks noChangeArrowheads="1"/>
            </p:cNvSpPr>
            <p:nvPr/>
          </p:nvSpPr>
          <p:spPr bwMode="auto">
            <a:xfrm>
              <a:off x="5074143" y="2656870"/>
              <a:ext cx="686406" cy="41236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dirty="0">
                  <a:solidFill>
                    <a:srgbClr val="FFFFFF"/>
                  </a:solidFill>
                  <a:latin typeface="Impact" panose="020B0806030902050204" pitchFamily="34" charset="0"/>
                  <a:ea typeface="微软雅黑" pitchFamily="34" charset="-122"/>
                </a:rPr>
                <a:t>2015</a:t>
              </a:r>
              <a:endParaRPr lang="en-US" altLang="ko-KR" sz="2000" dirty="0">
                <a:solidFill>
                  <a:srgbClr val="FFFFFF"/>
                </a:solidFill>
                <a:latin typeface="Impact" panose="020B0806030902050204" pitchFamily="34" charset="0"/>
                <a:ea typeface="微软雅黑" pitchFamily="34" charset="-122"/>
              </a:endParaRPr>
            </a:p>
          </p:txBody>
        </p:sp>
      </p:grpSp>
      <p:grpSp>
        <p:nvGrpSpPr>
          <p:cNvPr id="22" name="组合 21"/>
          <p:cNvGrpSpPr/>
          <p:nvPr/>
        </p:nvGrpSpPr>
        <p:grpSpPr>
          <a:xfrm>
            <a:off x="7528160" y="1111809"/>
            <a:ext cx="973138" cy="944224"/>
            <a:chOff x="7235825" y="1049362"/>
            <a:chExt cx="973138" cy="973138"/>
          </a:xfrm>
          <a:solidFill>
            <a:schemeClr val="accent1"/>
          </a:solidFill>
        </p:grpSpPr>
        <p:sp>
          <p:nvSpPr>
            <p:cNvPr id="23" name="Oval 25"/>
            <p:cNvSpPr>
              <a:spLocks noChangeArrowheads="1"/>
            </p:cNvSpPr>
            <p:nvPr/>
          </p:nvSpPr>
          <p:spPr bwMode="auto">
            <a:xfrm>
              <a:off x="7235825" y="1049362"/>
              <a:ext cx="973138" cy="973138"/>
            </a:xfrm>
            <a:prstGeom prst="ellipse">
              <a:avLst/>
            </a:prstGeom>
            <a:solidFill>
              <a:srgbClr val="C000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solidFill>
                  <a:srgbClr val="FFFFFF"/>
                </a:solidFill>
                <a:latin typeface="Impact" panose="020B0806030902050204" pitchFamily="34" charset="0"/>
                <a:ea typeface="微软雅黑" panose="020B0503020204020204" pitchFamily="34" charset="-122"/>
              </a:endParaRPr>
            </a:p>
          </p:txBody>
        </p:sp>
        <p:sp>
          <p:nvSpPr>
            <p:cNvPr id="24" name="Text Box 50"/>
            <p:cNvSpPr txBox="1">
              <a:spLocks noChangeArrowheads="1"/>
            </p:cNvSpPr>
            <p:nvPr/>
          </p:nvSpPr>
          <p:spPr bwMode="auto">
            <a:xfrm>
              <a:off x="7373582" y="1361470"/>
              <a:ext cx="697628" cy="412362"/>
            </a:xfrm>
            <a:prstGeom prst="rect">
              <a:avLst/>
            </a:prstGeom>
            <a:solidFill>
              <a:srgbClr val="C000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dirty="0" smtClean="0">
                  <a:solidFill>
                    <a:srgbClr val="FFFFFF"/>
                  </a:solidFill>
                  <a:latin typeface="Impact" panose="020B0806030902050204" pitchFamily="34" charset="0"/>
                  <a:ea typeface="微软雅黑" pitchFamily="34" charset="-122"/>
                </a:rPr>
                <a:t>20XX</a:t>
              </a:r>
              <a:endParaRPr lang="en-US" altLang="ko-KR" sz="2000" dirty="0">
                <a:solidFill>
                  <a:srgbClr val="FFFFFF"/>
                </a:solidFill>
                <a:latin typeface="Impact" panose="020B0806030902050204" pitchFamily="34" charset="0"/>
                <a:ea typeface="微软雅黑" pitchFamily="34" charset="-122"/>
              </a:endParaRPr>
            </a:p>
          </p:txBody>
        </p:sp>
      </p:grpSp>
      <p:sp>
        <p:nvSpPr>
          <p:cNvPr id="3" name="标题 2"/>
          <p:cNvSpPr>
            <a:spLocks noGrp="1"/>
          </p:cNvSpPr>
          <p:nvPr>
            <p:ph type="title"/>
          </p:nvPr>
        </p:nvSpPr>
        <p:spPr/>
        <p:txBody>
          <a:bodyPr/>
          <a:lstStyle/>
          <a:p>
            <a:r>
              <a:rPr lang="zh-CN" altLang="en-US" dirty="0">
                <a:solidFill>
                  <a:prstClr val="black">
                    <a:lumMod val="65000"/>
                    <a:lumOff val="35000"/>
                  </a:prstClr>
                </a:solidFill>
              </a:rPr>
              <a:t>发展历程</a:t>
            </a:r>
            <a:r>
              <a:rPr lang="en-US" altLang="zh-CN" sz="1200" dirty="0">
                <a:solidFill>
                  <a:prstClr val="black">
                    <a:lumMod val="65000"/>
                    <a:lumOff val="35000"/>
                  </a:prstClr>
                </a:solidFill>
              </a:rPr>
              <a:t>(Development history)</a:t>
            </a:r>
            <a:endParaRPr lang="zh-CN" altLang="en-US" dirty="0"/>
          </a:p>
        </p:txBody>
      </p:sp>
      <p:sp>
        <p:nvSpPr>
          <p:cNvPr id="27" name="TextBox 11"/>
          <p:cNvSpPr txBox="1"/>
          <p:nvPr/>
        </p:nvSpPr>
        <p:spPr>
          <a:xfrm>
            <a:off x="4036045" y="4117025"/>
            <a:ext cx="1516836" cy="285078"/>
          </a:xfrm>
          <a:prstGeom prst="rect">
            <a:avLst/>
          </a:prstGeom>
          <a:noFill/>
        </p:spPr>
        <p:txBody>
          <a:bodyPr wrap="square" tIns="0" bIns="0" rtlCol="0" anchor="t">
            <a:spAutoFit/>
          </a:bodyPr>
          <a:lstStyle/>
          <a:p>
            <a:pPr marL="285750" indent="-285750">
              <a:lnSpc>
                <a:spcPct val="150000"/>
              </a:lnSpc>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8" name="TextBox 12"/>
          <p:cNvSpPr txBox="1"/>
          <p:nvPr/>
        </p:nvSpPr>
        <p:spPr>
          <a:xfrm>
            <a:off x="4036045" y="4403888"/>
            <a:ext cx="1548000" cy="400110"/>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9" name="TextBox 11"/>
          <p:cNvSpPr txBox="1"/>
          <p:nvPr/>
        </p:nvSpPr>
        <p:spPr>
          <a:xfrm>
            <a:off x="5257758" y="3518024"/>
            <a:ext cx="1516836" cy="285078"/>
          </a:xfrm>
          <a:prstGeom prst="rect">
            <a:avLst/>
          </a:prstGeom>
          <a:noFill/>
        </p:spPr>
        <p:txBody>
          <a:bodyPr wrap="square" tIns="0" bIns="0" rtlCol="0" anchor="t">
            <a:spAutoFit/>
          </a:bodyPr>
          <a:lstStyle/>
          <a:p>
            <a:pPr marL="285750" indent="-285750">
              <a:lnSpc>
                <a:spcPct val="150000"/>
              </a:lnSpc>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30" name="TextBox 12"/>
          <p:cNvSpPr txBox="1"/>
          <p:nvPr/>
        </p:nvSpPr>
        <p:spPr>
          <a:xfrm>
            <a:off x="5257758" y="3804887"/>
            <a:ext cx="1548000" cy="400110"/>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31" name="TextBox 11"/>
          <p:cNvSpPr txBox="1"/>
          <p:nvPr/>
        </p:nvSpPr>
        <p:spPr>
          <a:xfrm>
            <a:off x="6419984" y="2883828"/>
            <a:ext cx="1516836" cy="285078"/>
          </a:xfrm>
          <a:prstGeom prst="rect">
            <a:avLst/>
          </a:prstGeom>
          <a:noFill/>
        </p:spPr>
        <p:txBody>
          <a:bodyPr wrap="square" tIns="0" bIns="0" rtlCol="0" anchor="t">
            <a:spAutoFit/>
          </a:bodyPr>
          <a:lstStyle/>
          <a:p>
            <a:pPr marL="285750" indent="-285750">
              <a:lnSpc>
                <a:spcPct val="150000"/>
              </a:lnSpc>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32" name="TextBox 12"/>
          <p:cNvSpPr txBox="1"/>
          <p:nvPr/>
        </p:nvSpPr>
        <p:spPr>
          <a:xfrm>
            <a:off x="6419984" y="3170714"/>
            <a:ext cx="1548000" cy="400110"/>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33" name="TextBox 11"/>
          <p:cNvSpPr txBox="1"/>
          <p:nvPr/>
        </p:nvSpPr>
        <p:spPr>
          <a:xfrm>
            <a:off x="7638827" y="2301500"/>
            <a:ext cx="1516836" cy="285078"/>
          </a:xfrm>
          <a:prstGeom prst="rect">
            <a:avLst/>
          </a:prstGeom>
          <a:noFill/>
        </p:spPr>
        <p:txBody>
          <a:bodyPr wrap="square" tIns="0" bIns="0" rtlCol="0" anchor="t">
            <a:spAutoFit/>
          </a:bodyPr>
          <a:lstStyle/>
          <a:p>
            <a:pPr marL="285750" indent="-285750">
              <a:lnSpc>
                <a:spcPct val="150000"/>
              </a:lnSpc>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34" name="TextBox 12"/>
          <p:cNvSpPr txBox="1"/>
          <p:nvPr/>
        </p:nvSpPr>
        <p:spPr>
          <a:xfrm>
            <a:off x="7638827" y="2588364"/>
            <a:ext cx="1548000" cy="400110"/>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p>
        </p:txBody>
      </p:sp>
    </p:spTree>
    <p:extLst>
      <p:ext uri="{BB962C8B-B14F-4D97-AF65-F5344CB8AC3E}">
        <p14:creationId xmlns:p14="http://schemas.microsoft.com/office/powerpoint/2010/main" val="2856275857"/>
      </p:ext>
    </p:ext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childTnLst>
                          </p:cTn>
                        </p:par>
                        <p:par>
                          <p:cTn id="41" fill="hold">
                            <p:stCondLst>
                              <p:cond delay="4000"/>
                            </p:stCondLst>
                            <p:childTnLst>
                              <p:par>
                                <p:cTn id="42" presetID="14" presetClass="entr" presetSubtype="1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par>
                                <p:cTn id="45" presetID="47" presetClass="entr" presetSubtype="0" fill="hold" grpId="0" nodeType="withEffect">
                                  <p:stCondLst>
                                    <p:cond delay="40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250"/>
                                        <p:tgtEl>
                                          <p:spTgt spid="28"/>
                                        </p:tgtEl>
                                      </p:cBhvr>
                                    </p:animEffect>
                                    <p:anim calcmode="lin" valueType="num">
                                      <p:cBhvr>
                                        <p:cTn id="48" dur="250" fill="hold"/>
                                        <p:tgtEl>
                                          <p:spTgt spid="28"/>
                                        </p:tgtEl>
                                        <p:attrNameLst>
                                          <p:attrName>ppt_x</p:attrName>
                                        </p:attrNameLst>
                                      </p:cBhvr>
                                      <p:tavLst>
                                        <p:tav tm="0">
                                          <p:val>
                                            <p:strVal val="#ppt_x"/>
                                          </p:val>
                                        </p:tav>
                                        <p:tav tm="100000">
                                          <p:val>
                                            <p:strVal val="#ppt_x"/>
                                          </p:val>
                                        </p:tav>
                                      </p:tavLst>
                                    </p:anim>
                                    <p:anim calcmode="lin" valueType="num">
                                      <p:cBhvr>
                                        <p:cTn id="49" dur="250" fill="hold"/>
                                        <p:tgtEl>
                                          <p:spTgt spid="28"/>
                                        </p:tgtEl>
                                        <p:attrNameLst>
                                          <p:attrName>ppt_y</p:attrName>
                                        </p:attrNameLst>
                                      </p:cBhvr>
                                      <p:tavLst>
                                        <p:tav tm="0">
                                          <p:val>
                                            <p:strVal val="#ppt_y-.1"/>
                                          </p:val>
                                        </p:tav>
                                        <p:tav tm="100000">
                                          <p:val>
                                            <p:strVal val="#ppt_y"/>
                                          </p:val>
                                        </p:tav>
                                      </p:tavLst>
                                    </p:anim>
                                  </p:childTnLst>
                                </p:cTn>
                              </p:par>
                            </p:childTnLst>
                          </p:cTn>
                        </p:par>
                        <p:par>
                          <p:cTn id="50" fill="hold">
                            <p:stCondLst>
                              <p:cond delay="4650"/>
                            </p:stCondLst>
                            <p:childTnLst>
                              <p:par>
                                <p:cTn id="51" presetID="14" presetClass="entr" presetSubtype="1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randombar(horizontal)">
                                      <p:cBhvr>
                                        <p:cTn id="53" dur="500"/>
                                        <p:tgtEl>
                                          <p:spTgt spid="29"/>
                                        </p:tgtEl>
                                      </p:cBhvr>
                                    </p:animEffect>
                                  </p:childTnLst>
                                </p:cTn>
                              </p:par>
                              <p:par>
                                <p:cTn id="54" presetID="47" presetClass="entr" presetSubtype="0"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250"/>
                                        <p:tgtEl>
                                          <p:spTgt spid="30"/>
                                        </p:tgtEl>
                                      </p:cBhvr>
                                    </p:animEffect>
                                    <p:anim calcmode="lin" valueType="num">
                                      <p:cBhvr>
                                        <p:cTn id="57" dur="250" fill="hold"/>
                                        <p:tgtEl>
                                          <p:spTgt spid="30"/>
                                        </p:tgtEl>
                                        <p:attrNameLst>
                                          <p:attrName>ppt_x</p:attrName>
                                        </p:attrNameLst>
                                      </p:cBhvr>
                                      <p:tavLst>
                                        <p:tav tm="0">
                                          <p:val>
                                            <p:strVal val="#ppt_x"/>
                                          </p:val>
                                        </p:tav>
                                        <p:tav tm="100000">
                                          <p:val>
                                            <p:strVal val="#ppt_x"/>
                                          </p:val>
                                        </p:tav>
                                      </p:tavLst>
                                    </p:anim>
                                    <p:anim calcmode="lin" valueType="num">
                                      <p:cBhvr>
                                        <p:cTn id="58" dur="250" fill="hold"/>
                                        <p:tgtEl>
                                          <p:spTgt spid="30"/>
                                        </p:tgtEl>
                                        <p:attrNameLst>
                                          <p:attrName>ppt_y</p:attrName>
                                        </p:attrNameLst>
                                      </p:cBhvr>
                                      <p:tavLst>
                                        <p:tav tm="0">
                                          <p:val>
                                            <p:strVal val="#ppt_y-.1"/>
                                          </p:val>
                                        </p:tav>
                                        <p:tav tm="100000">
                                          <p:val>
                                            <p:strVal val="#ppt_y"/>
                                          </p:val>
                                        </p:tav>
                                      </p:tavLst>
                                    </p:anim>
                                  </p:childTnLst>
                                </p:cTn>
                              </p:par>
                            </p:childTnLst>
                          </p:cTn>
                        </p:par>
                        <p:par>
                          <p:cTn id="59" fill="hold">
                            <p:stCondLst>
                              <p:cond delay="5300"/>
                            </p:stCondLst>
                            <p:childTnLst>
                              <p:par>
                                <p:cTn id="60" presetID="14" presetClass="entr" presetSubtype="1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randombar(horizontal)">
                                      <p:cBhvr>
                                        <p:cTn id="62" dur="500"/>
                                        <p:tgtEl>
                                          <p:spTgt spid="31"/>
                                        </p:tgtEl>
                                      </p:cBhvr>
                                    </p:animEffect>
                                  </p:childTnLst>
                                </p:cTn>
                              </p:par>
                              <p:par>
                                <p:cTn id="63" presetID="47" presetClass="entr" presetSubtype="0" fill="hold" grpId="0" nodeType="withEffect">
                                  <p:stCondLst>
                                    <p:cond delay="40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250"/>
                                        <p:tgtEl>
                                          <p:spTgt spid="32"/>
                                        </p:tgtEl>
                                      </p:cBhvr>
                                    </p:animEffect>
                                    <p:anim calcmode="lin" valueType="num">
                                      <p:cBhvr>
                                        <p:cTn id="66" dur="250" fill="hold"/>
                                        <p:tgtEl>
                                          <p:spTgt spid="32"/>
                                        </p:tgtEl>
                                        <p:attrNameLst>
                                          <p:attrName>ppt_x</p:attrName>
                                        </p:attrNameLst>
                                      </p:cBhvr>
                                      <p:tavLst>
                                        <p:tav tm="0">
                                          <p:val>
                                            <p:strVal val="#ppt_x"/>
                                          </p:val>
                                        </p:tav>
                                        <p:tav tm="100000">
                                          <p:val>
                                            <p:strVal val="#ppt_x"/>
                                          </p:val>
                                        </p:tav>
                                      </p:tavLst>
                                    </p:anim>
                                    <p:anim calcmode="lin" valueType="num">
                                      <p:cBhvr>
                                        <p:cTn id="67" dur="250" fill="hold"/>
                                        <p:tgtEl>
                                          <p:spTgt spid="32"/>
                                        </p:tgtEl>
                                        <p:attrNameLst>
                                          <p:attrName>ppt_y</p:attrName>
                                        </p:attrNameLst>
                                      </p:cBhvr>
                                      <p:tavLst>
                                        <p:tav tm="0">
                                          <p:val>
                                            <p:strVal val="#ppt_y-.1"/>
                                          </p:val>
                                        </p:tav>
                                        <p:tav tm="100000">
                                          <p:val>
                                            <p:strVal val="#ppt_y"/>
                                          </p:val>
                                        </p:tav>
                                      </p:tavLst>
                                    </p:anim>
                                  </p:childTnLst>
                                </p:cTn>
                              </p:par>
                            </p:childTnLst>
                          </p:cTn>
                        </p:par>
                        <p:par>
                          <p:cTn id="68" fill="hold">
                            <p:stCondLst>
                              <p:cond delay="5950"/>
                            </p:stCondLst>
                            <p:childTnLst>
                              <p:par>
                                <p:cTn id="69" presetID="14" presetClass="entr" presetSubtype="10"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randombar(horizontal)">
                                      <p:cBhvr>
                                        <p:cTn id="71" dur="500"/>
                                        <p:tgtEl>
                                          <p:spTgt spid="33"/>
                                        </p:tgtEl>
                                      </p:cBhvr>
                                    </p:animEffect>
                                  </p:childTnLst>
                                </p:cTn>
                              </p:par>
                              <p:par>
                                <p:cTn id="72" presetID="47" presetClass="entr" presetSubtype="0" fill="hold" grpId="0" nodeType="withEffect">
                                  <p:stCondLst>
                                    <p:cond delay="40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250"/>
                                        <p:tgtEl>
                                          <p:spTgt spid="34"/>
                                        </p:tgtEl>
                                      </p:cBhvr>
                                    </p:animEffect>
                                    <p:anim calcmode="lin" valueType="num">
                                      <p:cBhvr>
                                        <p:cTn id="75" dur="250" fill="hold"/>
                                        <p:tgtEl>
                                          <p:spTgt spid="34"/>
                                        </p:tgtEl>
                                        <p:attrNameLst>
                                          <p:attrName>ppt_x</p:attrName>
                                        </p:attrNameLst>
                                      </p:cBhvr>
                                      <p:tavLst>
                                        <p:tav tm="0">
                                          <p:val>
                                            <p:strVal val="#ppt_x"/>
                                          </p:val>
                                        </p:tav>
                                        <p:tav tm="100000">
                                          <p:val>
                                            <p:strVal val="#ppt_x"/>
                                          </p:val>
                                        </p:tav>
                                      </p:tavLst>
                                    </p:anim>
                                    <p:anim calcmode="lin" valueType="num">
                                      <p:cBhvr>
                                        <p:cTn id="76"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p:bldP spid="28" grpId="0"/>
      <p:bldP spid="29" grpId="0"/>
      <p:bldP spid="30" grpId="0"/>
      <p:bldP spid="31" grpId="0"/>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六边形 4"/>
          <p:cNvSpPr/>
          <p:nvPr/>
        </p:nvSpPr>
        <p:spPr>
          <a:xfrm>
            <a:off x="629561" y="2474188"/>
            <a:ext cx="1198710" cy="1033370"/>
          </a:xfrm>
          <a:prstGeom prst="hexagon">
            <a:avLst/>
          </a:prstGeom>
          <a:blipFill>
            <a:blip r:embed="rId3"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accent1"/>
              </a:solidFill>
              <a:latin typeface="微软雅黑" panose="020B0503020204020204" pitchFamily="34" charset="-122"/>
              <a:ea typeface="微软雅黑" panose="020B0503020204020204" pitchFamily="34" charset="-122"/>
            </a:endParaRPr>
          </a:p>
        </p:txBody>
      </p:sp>
      <p:sp>
        <p:nvSpPr>
          <p:cNvPr id="6" name="六边形 5"/>
          <p:cNvSpPr/>
          <p:nvPr/>
        </p:nvSpPr>
        <p:spPr>
          <a:xfrm>
            <a:off x="2654786" y="1353046"/>
            <a:ext cx="1198710" cy="1033370"/>
          </a:xfrm>
          <a:prstGeom prst="hexagon">
            <a:avLst/>
          </a:prstGeom>
          <a:blipFill>
            <a:blip r:embed="rId4"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accent1"/>
              </a:solidFill>
              <a:latin typeface="微软雅黑" panose="020B0503020204020204" pitchFamily="34" charset="-122"/>
              <a:ea typeface="微软雅黑" panose="020B0503020204020204" pitchFamily="34" charset="-122"/>
            </a:endParaRPr>
          </a:p>
        </p:txBody>
      </p:sp>
      <p:sp>
        <p:nvSpPr>
          <p:cNvPr id="7" name="六边形 6"/>
          <p:cNvSpPr/>
          <p:nvPr/>
        </p:nvSpPr>
        <p:spPr>
          <a:xfrm>
            <a:off x="1642174" y="1911544"/>
            <a:ext cx="1198710" cy="1033370"/>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沉稳</a:t>
            </a:r>
          </a:p>
        </p:txBody>
      </p:sp>
      <p:sp>
        <p:nvSpPr>
          <p:cNvPr id="8" name="六边形 7"/>
          <p:cNvSpPr/>
          <p:nvPr/>
        </p:nvSpPr>
        <p:spPr>
          <a:xfrm>
            <a:off x="1642174" y="3036832"/>
            <a:ext cx="1198710" cy="1033370"/>
          </a:xfrm>
          <a:prstGeom prst="hexagon">
            <a:avLst/>
          </a:prstGeom>
          <a:blipFill>
            <a:blip r:embed="rId5"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accent1"/>
              </a:solidFill>
              <a:latin typeface="微软雅黑" panose="020B0503020204020204" pitchFamily="34" charset="-122"/>
              <a:ea typeface="微软雅黑" panose="020B0503020204020204" pitchFamily="34" charset="-122"/>
            </a:endParaRPr>
          </a:p>
        </p:txBody>
      </p:sp>
      <p:sp>
        <p:nvSpPr>
          <p:cNvPr id="9" name="六边形 8"/>
          <p:cNvSpPr/>
          <p:nvPr/>
        </p:nvSpPr>
        <p:spPr>
          <a:xfrm>
            <a:off x="3667399" y="3036832"/>
            <a:ext cx="1198710" cy="1033370"/>
          </a:xfrm>
          <a:prstGeom prst="hexagon">
            <a:avLst/>
          </a:prstGeom>
          <a:blipFill>
            <a:blip r:embed="rId6"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accent1"/>
              </a:solidFill>
              <a:latin typeface="微软雅黑" panose="020B0503020204020204" pitchFamily="34" charset="-122"/>
              <a:ea typeface="微软雅黑" panose="020B0503020204020204" pitchFamily="34" charset="-122"/>
            </a:endParaRPr>
          </a:p>
        </p:txBody>
      </p:sp>
      <p:sp>
        <p:nvSpPr>
          <p:cNvPr id="10" name="TextBox 7"/>
          <p:cNvSpPr txBox="1"/>
          <p:nvPr/>
        </p:nvSpPr>
        <p:spPr>
          <a:xfrm>
            <a:off x="6228184" y="1396793"/>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1" name="TextBox 8"/>
          <p:cNvSpPr txBox="1"/>
          <p:nvPr/>
        </p:nvSpPr>
        <p:spPr>
          <a:xfrm>
            <a:off x="6228184" y="1184631"/>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企业精神</a:t>
            </a:r>
            <a:endParaRPr lang="en-US" altLang="zh-CN" sz="1400" b="1" kern="0" dirty="0">
              <a:solidFill>
                <a:schemeClr val="tx1">
                  <a:lumMod val="65000"/>
                  <a:lumOff val="35000"/>
                </a:schemeClr>
              </a:solidFill>
              <a:cs typeface="+mn-ea"/>
              <a:sym typeface="+mn-lt"/>
            </a:endParaRPr>
          </a:p>
        </p:txBody>
      </p:sp>
      <p:sp>
        <p:nvSpPr>
          <p:cNvPr id="12" name="TextBox 9"/>
          <p:cNvSpPr txBox="1"/>
          <p:nvPr/>
        </p:nvSpPr>
        <p:spPr>
          <a:xfrm>
            <a:off x="6228184" y="2309710"/>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3" name="TextBox 10"/>
          <p:cNvSpPr txBox="1"/>
          <p:nvPr/>
        </p:nvSpPr>
        <p:spPr>
          <a:xfrm>
            <a:off x="6228184" y="2096744"/>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rgbClr val="8A8A8A"/>
                </a:solidFill>
                <a:cs typeface="+mn-ea"/>
                <a:sym typeface="+mn-lt"/>
              </a:rPr>
              <a:t>价值观念</a:t>
            </a:r>
            <a:endParaRPr lang="en-US" altLang="zh-CN" sz="1400" b="1" kern="0" dirty="0">
              <a:solidFill>
                <a:srgbClr val="8A8A8A"/>
              </a:solidFill>
              <a:cs typeface="+mn-ea"/>
              <a:sym typeface="+mn-lt"/>
            </a:endParaRPr>
          </a:p>
        </p:txBody>
      </p:sp>
      <p:sp>
        <p:nvSpPr>
          <p:cNvPr id="14" name="TextBox 11"/>
          <p:cNvSpPr txBox="1"/>
          <p:nvPr/>
        </p:nvSpPr>
        <p:spPr>
          <a:xfrm>
            <a:off x="6228184" y="3222627"/>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5" name="TextBox 12"/>
          <p:cNvSpPr txBox="1"/>
          <p:nvPr/>
        </p:nvSpPr>
        <p:spPr>
          <a:xfrm>
            <a:off x="6228184" y="3008817"/>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文化结构</a:t>
            </a:r>
            <a:endParaRPr lang="en-US" altLang="zh-CN" sz="1400" b="1" kern="0" dirty="0">
              <a:solidFill>
                <a:schemeClr val="tx1">
                  <a:lumMod val="65000"/>
                  <a:lumOff val="35000"/>
                </a:schemeClr>
              </a:solidFill>
              <a:cs typeface="+mn-ea"/>
              <a:sym typeface="+mn-lt"/>
            </a:endParaRPr>
          </a:p>
        </p:txBody>
      </p:sp>
      <p:sp>
        <p:nvSpPr>
          <p:cNvPr id="16" name="TextBox 13"/>
          <p:cNvSpPr txBox="1"/>
          <p:nvPr/>
        </p:nvSpPr>
        <p:spPr>
          <a:xfrm>
            <a:off x="6228184" y="4135544"/>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4"/>
          <p:cNvSpPr txBox="1"/>
          <p:nvPr/>
        </p:nvSpPr>
        <p:spPr>
          <a:xfrm>
            <a:off x="6228184" y="3920930"/>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企业使命</a:t>
            </a:r>
            <a:endParaRPr lang="en-US" altLang="zh-CN" sz="1400" b="1" kern="0" dirty="0">
              <a:solidFill>
                <a:schemeClr val="tx1">
                  <a:lumMod val="65000"/>
                  <a:lumOff val="35000"/>
                </a:schemeClr>
              </a:solidFill>
              <a:cs typeface="+mn-ea"/>
              <a:sym typeface="+mn-lt"/>
            </a:endParaRPr>
          </a:p>
        </p:txBody>
      </p:sp>
      <p:sp>
        <p:nvSpPr>
          <p:cNvPr id="18" name="六边形 17"/>
          <p:cNvSpPr/>
          <p:nvPr/>
        </p:nvSpPr>
        <p:spPr>
          <a:xfrm>
            <a:off x="2654786" y="2470045"/>
            <a:ext cx="1198710" cy="1033370"/>
          </a:xfrm>
          <a:prstGeom prst="hexagon">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专业</a:t>
            </a:r>
          </a:p>
        </p:txBody>
      </p:sp>
      <p:sp>
        <p:nvSpPr>
          <p:cNvPr id="19" name="六边形 18"/>
          <p:cNvSpPr/>
          <p:nvPr/>
        </p:nvSpPr>
        <p:spPr>
          <a:xfrm>
            <a:off x="3667398" y="1853713"/>
            <a:ext cx="1198710" cy="1033370"/>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效率</a:t>
            </a:r>
          </a:p>
        </p:txBody>
      </p:sp>
      <p:sp>
        <p:nvSpPr>
          <p:cNvPr id="20" name="六边形 19"/>
          <p:cNvSpPr/>
          <p:nvPr/>
        </p:nvSpPr>
        <p:spPr>
          <a:xfrm>
            <a:off x="4680012" y="2474188"/>
            <a:ext cx="1198710" cy="1033370"/>
          </a:xfrm>
          <a:prstGeom prst="hexagon">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业绩</a:t>
            </a:r>
          </a:p>
        </p:txBody>
      </p:sp>
      <p:sp>
        <p:nvSpPr>
          <p:cNvPr id="2" name="标题 1"/>
          <p:cNvSpPr>
            <a:spLocks noGrp="1"/>
          </p:cNvSpPr>
          <p:nvPr>
            <p:ph type="title"/>
          </p:nvPr>
        </p:nvSpPr>
        <p:spPr/>
        <p:txBody>
          <a:bodyPr/>
          <a:lstStyle/>
          <a:p>
            <a:r>
              <a:rPr lang="zh-CN" altLang="en-US" dirty="0">
                <a:solidFill>
                  <a:prstClr val="black">
                    <a:lumMod val="65000"/>
                    <a:lumOff val="35000"/>
                  </a:prstClr>
                </a:solidFill>
              </a:rPr>
              <a:t>企业文化</a:t>
            </a:r>
            <a:r>
              <a:rPr lang="en-US" altLang="zh-CN" sz="1200" dirty="0">
                <a:solidFill>
                  <a:prstClr val="black">
                    <a:lumMod val="65000"/>
                    <a:lumOff val="35000"/>
                  </a:prstClr>
                </a:solidFill>
              </a:rPr>
              <a:t>(Corporate culture)</a:t>
            </a:r>
            <a:endParaRPr lang="zh-CN" altLang="en-US" dirty="0"/>
          </a:p>
        </p:txBody>
      </p:sp>
    </p:spTree>
    <p:extLst>
      <p:ext uri="{BB962C8B-B14F-4D97-AF65-F5344CB8AC3E}">
        <p14:creationId xmlns:p14="http://schemas.microsoft.com/office/powerpoint/2010/main" val="3353359418"/>
      </p:ext>
    </p:extLst>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 calcmode="lin" valueType="num">
                                      <p:cBhvr>
                                        <p:cTn id="9" dur="300" fill="hold"/>
                                        <p:tgtEl>
                                          <p:spTgt spid="5"/>
                                        </p:tgtEl>
                                        <p:attrNameLst>
                                          <p:attrName>ppt_x</p:attrName>
                                        </p:attrNameLst>
                                      </p:cBhvr>
                                      <p:tavLst>
                                        <p:tav tm="0">
                                          <p:val>
                                            <p:fltVal val="0.5"/>
                                          </p:val>
                                        </p:tav>
                                        <p:tav tm="100000">
                                          <p:val>
                                            <p:strVal val="#ppt_x"/>
                                          </p:val>
                                        </p:tav>
                                      </p:tavLst>
                                    </p:anim>
                                    <p:anim calcmode="lin" valueType="num">
                                      <p:cBhvr>
                                        <p:cTn id="10" dur="300" fill="hold"/>
                                        <p:tgtEl>
                                          <p:spTgt spid="5"/>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5"/>
                                        </p:tgtEl>
                                      </p:cBhvr>
                                    </p:animEffect>
                                    <p:animScale>
                                      <p:cBhvr>
                                        <p:cTn id="13" dur="150" autoRev="1" fill="hold"/>
                                        <p:tgtEl>
                                          <p:spTgt spid="5"/>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7"/>
                                        </p:tgtEl>
                                        <p:attrNameLst>
                                          <p:attrName>style.visibility</p:attrName>
                                        </p:attrNameLst>
                                      </p:cBhvr>
                                      <p:to>
                                        <p:strVal val="visible"/>
                                      </p:to>
                                    </p:set>
                                    <p:anim calcmode="lin" valueType="num">
                                      <p:cBhvr>
                                        <p:cTn id="16" dur="300" fill="hold"/>
                                        <p:tgtEl>
                                          <p:spTgt spid="7"/>
                                        </p:tgtEl>
                                        <p:attrNameLst>
                                          <p:attrName>ppt_w</p:attrName>
                                        </p:attrNameLst>
                                      </p:cBhvr>
                                      <p:tavLst>
                                        <p:tav tm="0">
                                          <p:val>
                                            <p:fltVal val="0"/>
                                          </p:val>
                                        </p:tav>
                                        <p:tav tm="100000">
                                          <p:val>
                                            <p:strVal val="#ppt_w"/>
                                          </p:val>
                                        </p:tav>
                                      </p:tavLst>
                                    </p:anim>
                                    <p:anim calcmode="lin" valueType="num">
                                      <p:cBhvr>
                                        <p:cTn id="17" dur="300" fill="hold"/>
                                        <p:tgtEl>
                                          <p:spTgt spid="7"/>
                                        </p:tgtEl>
                                        <p:attrNameLst>
                                          <p:attrName>ppt_h</p:attrName>
                                        </p:attrNameLst>
                                      </p:cBhvr>
                                      <p:tavLst>
                                        <p:tav tm="0">
                                          <p:val>
                                            <p:fltVal val="0"/>
                                          </p:val>
                                        </p:tav>
                                        <p:tav tm="100000">
                                          <p:val>
                                            <p:strVal val="#ppt_h"/>
                                          </p:val>
                                        </p:tav>
                                      </p:tavLst>
                                    </p:anim>
                                    <p:anim calcmode="lin" valueType="num">
                                      <p:cBhvr>
                                        <p:cTn id="18" dur="300" fill="hold"/>
                                        <p:tgtEl>
                                          <p:spTgt spid="7"/>
                                        </p:tgtEl>
                                        <p:attrNameLst>
                                          <p:attrName>ppt_x</p:attrName>
                                        </p:attrNameLst>
                                      </p:cBhvr>
                                      <p:tavLst>
                                        <p:tav tm="0">
                                          <p:val>
                                            <p:fltVal val="0.5"/>
                                          </p:val>
                                        </p:tav>
                                        <p:tav tm="100000">
                                          <p:val>
                                            <p:strVal val="#ppt_x"/>
                                          </p:val>
                                        </p:tav>
                                      </p:tavLst>
                                    </p:anim>
                                    <p:anim calcmode="lin" valueType="num">
                                      <p:cBhvr>
                                        <p:cTn id="19" dur="300" fill="hold"/>
                                        <p:tgtEl>
                                          <p:spTgt spid="7"/>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7"/>
                                        </p:tgtEl>
                                      </p:cBhvr>
                                    </p:animEffect>
                                    <p:animScale>
                                      <p:cBhvr>
                                        <p:cTn id="22" dur="150" autoRev="1" fill="hold"/>
                                        <p:tgtEl>
                                          <p:spTgt spid="7"/>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6"/>
                                        </p:tgtEl>
                                        <p:attrNameLst>
                                          <p:attrName>style.visibility</p:attrName>
                                        </p:attrNameLst>
                                      </p:cBhvr>
                                      <p:to>
                                        <p:strVal val="visible"/>
                                      </p:to>
                                    </p:set>
                                    <p:anim calcmode="lin" valueType="num">
                                      <p:cBhvr>
                                        <p:cTn id="25" dur="300" fill="hold"/>
                                        <p:tgtEl>
                                          <p:spTgt spid="6"/>
                                        </p:tgtEl>
                                        <p:attrNameLst>
                                          <p:attrName>ppt_w</p:attrName>
                                        </p:attrNameLst>
                                      </p:cBhvr>
                                      <p:tavLst>
                                        <p:tav tm="0">
                                          <p:val>
                                            <p:fltVal val="0"/>
                                          </p:val>
                                        </p:tav>
                                        <p:tav tm="100000">
                                          <p:val>
                                            <p:strVal val="#ppt_w"/>
                                          </p:val>
                                        </p:tav>
                                      </p:tavLst>
                                    </p:anim>
                                    <p:anim calcmode="lin" valueType="num">
                                      <p:cBhvr>
                                        <p:cTn id="26" dur="300" fill="hold"/>
                                        <p:tgtEl>
                                          <p:spTgt spid="6"/>
                                        </p:tgtEl>
                                        <p:attrNameLst>
                                          <p:attrName>ppt_h</p:attrName>
                                        </p:attrNameLst>
                                      </p:cBhvr>
                                      <p:tavLst>
                                        <p:tav tm="0">
                                          <p:val>
                                            <p:fltVal val="0"/>
                                          </p:val>
                                        </p:tav>
                                        <p:tav tm="100000">
                                          <p:val>
                                            <p:strVal val="#ppt_h"/>
                                          </p:val>
                                        </p:tav>
                                      </p:tavLst>
                                    </p:anim>
                                    <p:anim calcmode="lin" valueType="num">
                                      <p:cBhvr>
                                        <p:cTn id="27" dur="300" fill="hold"/>
                                        <p:tgtEl>
                                          <p:spTgt spid="6"/>
                                        </p:tgtEl>
                                        <p:attrNameLst>
                                          <p:attrName>ppt_x</p:attrName>
                                        </p:attrNameLst>
                                      </p:cBhvr>
                                      <p:tavLst>
                                        <p:tav tm="0">
                                          <p:val>
                                            <p:fltVal val="0.5"/>
                                          </p:val>
                                        </p:tav>
                                        <p:tav tm="100000">
                                          <p:val>
                                            <p:strVal val="#ppt_x"/>
                                          </p:val>
                                        </p:tav>
                                      </p:tavLst>
                                    </p:anim>
                                    <p:anim calcmode="lin" valueType="num">
                                      <p:cBhvr>
                                        <p:cTn id="28" dur="300" fill="hold"/>
                                        <p:tgtEl>
                                          <p:spTgt spid="6"/>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6"/>
                                        </p:tgtEl>
                                      </p:cBhvr>
                                    </p:animEffect>
                                    <p:animScale>
                                      <p:cBhvr>
                                        <p:cTn id="31" dur="150" autoRev="1" fill="hold"/>
                                        <p:tgtEl>
                                          <p:spTgt spid="6"/>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cBhvr>
                                        <p:cTn id="34" dur="300" fill="hold"/>
                                        <p:tgtEl>
                                          <p:spTgt spid="19"/>
                                        </p:tgtEl>
                                        <p:attrNameLst>
                                          <p:attrName>ppt_w</p:attrName>
                                        </p:attrNameLst>
                                      </p:cBhvr>
                                      <p:tavLst>
                                        <p:tav tm="0">
                                          <p:val>
                                            <p:fltVal val="0"/>
                                          </p:val>
                                        </p:tav>
                                        <p:tav tm="100000">
                                          <p:val>
                                            <p:strVal val="#ppt_w"/>
                                          </p:val>
                                        </p:tav>
                                      </p:tavLst>
                                    </p:anim>
                                    <p:anim calcmode="lin" valueType="num">
                                      <p:cBhvr>
                                        <p:cTn id="35" dur="300" fill="hold"/>
                                        <p:tgtEl>
                                          <p:spTgt spid="19"/>
                                        </p:tgtEl>
                                        <p:attrNameLst>
                                          <p:attrName>ppt_h</p:attrName>
                                        </p:attrNameLst>
                                      </p:cBhvr>
                                      <p:tavLst>
                                        <p:tav tm="0">
                                          <p:val>
                                            <p:fltVal val="0"/>
                                          </p:val>
                                        </p:tav>
                                        <p:tav tm="100000">
                                          <p:val>
                                            <p:strVal val="#ppt_h"/>
                                          </p:val>
                                        </p:tav>
                                      </p:tavLst>
                                    </p:anim>
                                    <p:anim calcmode="lin" valueType="num">
                                      <p:cBhvr>
                                        <p:cTn id="36" dur="300" fill="hold"/>
                                        <p:tgtEl>
                                          <p:spTgt spid="19"/>
                                        </p:tgtEl>
                                        <p:attrNameLst>
                                          <p:attrName>ppt_x</p:attrName>
                                        </p:attrNameLst>
                                      </p:cBhvr>
                                      <p:tavLst>
                                        <p:tav tm="0">
                                          <p:val>
                                            <p:fltVal val="0.5"/>
                                          </p:val>
                                        </p:tav>
                                        <p:tav tm="100000">
                                          <p:val>
                                            <p:strVal val="#ppt_x"/>
                                          </p:val>
                                        </p:tav>
                                      </p:tavLst>
                                    </p:anim>
                                    <p:anim calcmode="lin" valueType="num">
                                      <p:cBhvr>
                                        <p:cTn id="37" dur="300" fill="hold"/>
                                        <p:tgtEl>
                                          <p:spTgt spid="19"/>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19"/>
                                        </p:tgtEl>
                                      </p:cBhvr>
                                    </p:animEffect>
                                    <p:animScale>
                                      <p:cBhvr>
                                        <p:cTn id="40" dur="150" autoRev="1" fill="hold"/>
                                        <p:tgtEl>
                                          <p:spTgt spid="19"/>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300" fill="hold"/>
                                        <p:tgtEl>
                                          <p:spTgt spid="20"/>
                                        </p:tgtEl>
                                        <p:attrNameLst>
                                          <p:attrName>ppt_w</p:attrName>
                                        </p:attrNameLst>
                                      </p:cBhvr>
                                      <p:tavLst>
                                        <p:tav tm="0">
                                          <p:val>
                                            <p:fltVal val="0"/>
                                          </p:val>
                                        </p:tav>
                                        <p:tav tm="100000">
                                          <p:val>
                                            <p:strVal val="#ppt_w"/>
                                          </p:val>
                                        </p:tav>
                                      </p:tavLst>
                                    </p:anim>
                                    <p:anim calcmode="lin" valueType="num">
                                      <p:cBhvr>
                                        <p:cTn id="44" dur="300" fill="hold"/>
                                        <p:tgtEl>
                                          <p:spTgt spid="20"/>
                                        </p:tgtEl>
                                        <p:attrNameLst>
                                          <p:attrName>ppt_h</p:attrName>
                                        </p:attrNameLst>
                                      </p:cBhvr>
                                      <p:tavLst>
                                        <p:tav tm="0">
                                          <p:val>
                                            <p:fltVal val="0"/>
                                          </p:val>
                                        </p:tav>
                                        <p:tav tm="100000">
                                          <p:val>
                                            <p:strVal val="#ppt_h"/>
                                          </p:val>
                                        </p:tav>
                                      </p:tavLst>
                                    </p:anim>
                                    <p:anim calcmode="lin" valueType="num">
                                      <p:cBhvr>
                                        <p:cTn id="45" dur="300" fill="hold"/>
                                        <p:tgtEl>
                                          <p:spTgt spid="20"/>
                                        </p:tgtEl>
                                        <p:attrNameLst>
                                          <p:attrName>ppt_x</p:attrName>
                                        </p:attrNameLst>
                                      </p:cBhvr>
                                      <p:tavLst>
                                        <p:tav tm="0">
                                          <p:val>
                                            <p:fltVal val="0.5"/>
                                          </p:val>
                                        </p:tav>
                                        <p:tav tm="100000">
                                          <p:val>
                                            <p:strVal val="#ppt_x"/>
                                          </p:val>
                                        </p:tav>
                                      </p:tavLst>
                                    </p:anim>
                                    <p:anim calcmode="lin" valueType="num">
                                      <p:cBhvr>
                                        <p:cTn id="46" dur="300" fill="hold"/>
                                        <p:tgtEl>
                                          <p:spTgt spid="20"/>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20"/>
                                        </p:tgtEl>
                                      </p:cBhvr>
                                    </p:animEffect>
                                    <p:animScale>
                                      <p:cBhvr>
                                        <p:cTn id="49" dur="150" autoRev="1" fill="hold"/>
                                        <p:tgtEl>
                                          <p:spTgt spid="20"/>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8"/>
                                        </p:tgtEl>
                                        <p:attrNameLst>
                                          <p:attrName>style.visibility</p:attrName>
                                        </p:attrNameLst>
                                      </p:cBhvr>
                                      <p:to>
                                        <p:strVal val="visible"/>
                                      </p:to>
                                    </p:set>
                                    <p:anim calcmode="lin" valueType="num">
                                      <p:cBhvr>
                                        <p:cTn id="52" dur="300" fill="hold"/>
                                        <p:tgtEl>
                                          <p:spTgt spid="8"/>
                                        </p:tgtEl>
                                        <p:attrNameLst>
                                          <p:attrName>ppt_w</p:attrName>
                                        </p:attrNameLst>
                                      </p:cBhvr>
                                      <p:tavLst>
                                        <p:tav tm="0">
                                          <p:val>
                                            <p:fltVal val="0"/>
                                          </p:val>
                                        </p:tav>
                                        <p:tav tm="100000">
                                          <p:val>
                                            <p:strVal val="#ppt_w"/>
                                          </p:val>
                                        </p:tav>
                                      </p:tavLst>
                                    </p:anim>
                                    <p:anim calcmode="lin" valueType="num">
                                      <p:cBhvr>
                                        <p:cTn id="53" dur="300" fill="hold"/>
                                        <p:tgtEl>
                                          <p:spTgt spid="8"/>
                                        </p:tgtEl>
                                        <p:attrNameLst>
                                          <p:attrName>ppt_h</p:attrName>
                                        </p:attrNameLst>
                                      </p:cBhvr>
                                      <p:tavLst>
                                        <p:tav tm="0">
                                          <p:val>
                                            <p:fltVal val="0"/>
                                          </p:val>
                                        </p:tav>
                                        <p:tav tm="100000">
                                          <p:val>
                                            <p:strVal val="#ppt_h"/>
                                          </p:val>
                                        </p:tav>
                                      </p:tavLst>
                                    </p:anim>
                                    <p:anim calcmode="lin" valueType="num">
                                      <p:cBhvr>
                                        <p:cTn id="54" dur="300" fill="hold"/>
                                        <p:tgtEl>
                                          <p:spTgt spid="8"/>
                                        </p:tgtEl>
                                        <p:attrNameLst>
                                          <p:attrName>ppt_x</p:attrName>
                                        </p:attrNameLst>
                                      </p:cBhvr>
                                      <p:tavLst>
                                        <p:tav tm="0">
                                          <p:val>
                                            <p:fltVal val="0.5"/>
                                          </p:val>
                                        </p:tav>
                                        <p:tav tm="100000">
                                          <p:val>
                                            <p:strVal val="#ppt_x"/>
                                          </p:val>
                                        </p:tav>
                                      </p:tavLst>
                                    </p:anim>
                                    <p:anim calcmode="lin" valueType="num">
                                      <p:cBhvr>
                                        <p:cTn id="55" dur="300" fill="hold"/>
                                        <p:tgtEl>
                                          <p:spTgt spid="8"/>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800"/>
                                  </p:stCondLst>
                                  <p:childTnLst>
                                    <p:animEffect transition="out" filter="fade">
                                      <p:cBhvr>
                                        <p:cTn id="57" dur="300" tmFilter="0, 0; .2, .5; .8, .5; 1, 0"/>
                                        <p:tgtEl>
                                          <p:spTgt spid="8"/>
                                        </p:tgtEl>
                                      </p:cBhvr>
                                    </p:animEffect>
                                    <p:animScale>
                                      <p:cBhvr>
                                        <p:cTn id="58" dur="150" autoRev="1" fill="hold"/>
                                        <p:tgtEl>
                                          <p:spTgt spid="8"/>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300" fill="hold"/>
                                        <p:tgtEl>
                                          <p:spTgt spid="18"/>
                                        </p:tgtEl>
                                        <p:attrNameLst>
                                          <p:attrName>ppt_w</p:attrName>
                                        </p:attrNameLst>
                                      </p:cBhvr>
                                      <p:tavLst>
                                        <p:tav tm="0">
                                          <p:val>
                                            <p:fltVal val="0"/>
                                          </p:val>
                                        </p:tav>
                                        <p:tav tm="100000">
                                          <p:val>
                                            <p:strVal val="#ppt_w"/>
                                          </p:val>
                                        </p:tav>
                                      </p:tavLst>
                                    </p:anim>
                                    <p:anim calcmode="lin" valueType="num">
                                      <p:cBhvr>
                                        <p:cTn id="62" dur="300" fill="hold"/>
                                        <p:tgtEl>
                                          <p:spTgt spid="18"/>
                                        </p:tgtEl>
                                        <p:attrNameLst>
                                          <p:attrName>ppt_h</p:attrName>
                                        </p:attrNameLst>
                                      </p:cBhvr>
                                      <p:tavLst>
                                        <p:tav tm="0">
                                          <p:val>
                                            <p:fltVal val="0"/>
                                          </p:val>
                                        </p:tav>
                                        <p:tav tm="100000">
                                          <p:val>
                                            <p:strVal val="#ppt_h"/>
                                          </p:val>
                                        </p:tav>
                                      </p:tavLst>
                                    </p:anim>
                                    <p:anim calcmode="lin" valueType="num">
                                      <p:cBhvr>
                                        <p:cTn id="63" dur="300" fill="hold"/>
                                        <p:tgtEl>
                                          <p:spTgt spid="18"/>
                                        </p:tgtEl>
                                        <p:attrNameLst>
                                          <p:attrName>ppt_x</p:attrName>
                                        </p:attrNameLst>
                                      </p:cBhvr>
                                      <p:tavLst>
                                        <p:tav tm="0">
                                          <p:val>
                                            <p:fltVal val="0.5"/>
                                          </p:val>
                                        </p:tav>
                                        <p:tav tm="100000">
                                          <p:val>
                                            <p:strVal val="#ppt_x"/>
                                          </p:val>
                                        </p:tav>
                                      </p:tavLst>
                                    </p:anim>
                                    <p:anim calcmode="lin" valueType="num">
                                      <p:cBhvr>
                                        <p:cTn id="64" dur="300" fill="hold"/>
                                        <p:tgtEl>
                                          <p:spTgt spid="18"/>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900"/>
                                  </p:stCondLst>
                                  <p:childTnLst>
                                    <p:animEffect transition="out" filter="fade">
                                      <p:cBhvr>
                                        <p:cTn id="66" dur="300" tmFilter="0, 0; .2, .5; .8, .5; 1, 0"/>
                                        <p:tgtEl>
                                          <p:spTgt spid="18"/>
                                        </p:tgtEl>
                                      </p:cBhvr>
                                    </p:animEffect>
                                    <p:animScale>
                                      <p:cBhvr>
                                        <p:cTn id="67" dur="150" autoRev="1" fill="hold"/>
                                        <p:tgtEl>
                                          <p:spTgt spid="18"/>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9"/>
                                        </p:tgtEl>
                                        <p:attrNameLst>
                                          <p:attrName>style.visibility</p:attrName>
                                        </p:attrNameLst>
                                      </p:cBhvr>
                                      <p:to>
                                        <p:strVal val="visible"/>
                                      </p:to>
                                    </p:set>
                                    <p:anim calcmode="lin" valueType="num">
                                      <p:cBhvr>
                                        <p:cTn id="70" dur="300" fill="hold"/>
                                        <p:tgtEl>
                                          <p:spTgt spid="9"/>
                                        </p:tgtEl>
                                        <p:attrNameLst>
                                          <p:attrName>ppt_w</p:attrName>
                                        </p:attrNameLst>
                                      </p:cBhvr>
                                      <p:tavLst>
                                        <p:tav tm="0">
                                          <p:val>
                                            <p:fltVal val="0"/>
                                          </p:val>
                                        </p:tav>
                                        <p:tav tm="100000">
                                          <p:val>
                                            <p:strVal val="#ppt_w"/>
                                          </p:val>
                                        </p:tav>
                                      </p:tavLst>
                                    </p:anim>
                                    <p:anim calcmode="lin" valueType="num">
                                      <p:cBhvr>
                                        <p:cTn id="71" dur="300" fill="hold"/>
                                        <p:tgtEl>
                                          <p:spTgt spid="9"/>
                                        </p:tgtEl>
                                        <p:attrNameLst>
                                          <p:attrName>ppt_h</p:attrName>
                                        </p:attrNameLst>
                                      </p:cBhvr>
                                      <p:tavLst>
                                        <p:tav tm="0">
                                          <p:val>
                                            <p:fltVal val="0"/>
                                          </p:val>
                                        </p:tav>
                                        <p:tav tm="100000">
                                          <p:val>
                                            <p:strVal val="#ppt_h"/>
                                          </p:val>
                                        </p:tav>
                                      </p:tavLst>
                                    </p:anim>
                                    <p:anim calcmode="lin" valueType="num">
                                      <p:cBhvr>
                                        <p:cTn id="72" dur="300" fill="hold"/>
                                        <p:tgtEl>
                                          <p:spTgt spid="9"/>
                                        </p:tgtEl>
                                        <p:attrNameLst>
                                          <p:attrName>ppt_x</p:attrName>
                                        </p:attrNameLst>
                                      </p:cBhvr>
                                      <p:tavLst>
                                        <p:tav tm="0">
                                          <p:val>
                                            <p:fltVal val="0.5"/>
                                          </p:val>
                                        </p:tav>
                                        <p:tav tm="100000">
                                          <p:val>
                                            <p:strVal val="#ppt_x"/>
                                          </p:val>
                                        </p:tav>
                                      </p:tavLst>
                                    </p:anim>
                                    <p:anim calcmode="lin" valueType="num">
                                      <p:cBhvr>
                                        <p:cTn id="73" dur="300" fill="hold"/>
                                        <p:tgtEl>
                                          <p:spTgt spid="9"/>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000"/>
                                  </p:stCondLst>
                                  <p:childTnLst>
                                    <p:animEffect transition="out" filter="fade">
                                      <p:cBhvr>
                                        <p:cTn id="75" dur="300" tmFilter="0, 0; .2, .5; .8, .5; 1, 0"/>
                                        <p:tgtEl>
                                          <p:spTgt spid="9"/>
                                        </p:tgtEl>
                                      </p:cBhvr>
                                    </p:animEffect>
                                    <p:animScale>
                                      <p:cBhvr>
                                        <p:cTn id="76" dur="150" autoRev="1" fill="hold"/>
                                        <p:tgtEl>
                                          <p:spTgt spid="9"/>
                                        </p:tgtEl>
                                      </p:cBhvr>
                                      <p:by x="105000" y="105000"/>
                                    </p:animScale>
                                  </p:childTnLst>
                                </p:cTn>
                              </p:par>
                            </p:childTnLst>
                          </p:cTn>
                        </p:par>
                        <p:par>
                          <p:cTn id="77" fill="hold">
                            <p:stCondLst>
                              <p:cond delay="1300"/>
                            </p:stCondLst>
                            <p:childTnLst>
                              <p:par>
                                <p:cTn id="78" presetID="25" presetClass="entr" presetSubtype="0"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83" dur="1000" fill="hold"/>
                                        <p:tgtEl>
                                          <p:spTgt spid="11"/>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11"/>
                                        </p:tgtEl>
                                      </p:cBhvr>
                                    </p:animEffect>
                                  </p:childTnLst>
                                </p:cTn>
                              </p:par>
                            </p:childTnLst>
                          </p:cTn>
                        </p:par>
                        <p:par>
                          <p:cTn id="88" fill="hold">
                            <p:stCondLst>
                              <p:cond delay="2300"/>
                            </p:stCondLst>
                            <p:childTnLst>
                              <p:par>
                                <p:cTn id="89" presetID="14" presetClass="entr" presetSubtype="10" fill="hold" grpId="0" nodeType="after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randombar(horizontal)">
                                      <p:cBhvr>
                                        <p:cTn id="91" dur="500"/>
                                        <p:tgtEl>
                                          <p:spTgt spid="10"/>
                                        </p:tgtEl>
                                      </p:cBhvr>
                                    </p:animEffect>
                                  </p:childTnLst>
                                </p:cTn>
                              </p:par>
                              <p:par>
                                <p:cTn id="92" presetID="25" presetClass="entr" presetSubtype="0" fill="hold" grpId="0" nodeType="withEffect">
                                  <p:stCondLst>
                                    <p:cond delay="250"/>
                                  </p:stCondLst>
                                  <p:childTnLst>
                                    <p:set>
                                      <p:cBhvr>
                                        <p:cTn id="93" dur="1" fill="hold">
                                          <p:stCondLst>
                                            <p:cond delay="0"/>
                                          </p:stCondLst>
                                        </p:cTn>
                                        <p:tgtEl>
                                          <p:spTgt spid="13"/>
                                        </p:tgtEl>
                                        <p:attrNameLst>
                                          <p:attrName>style.visibility</p:attrName>
                                        </p:attrNameLst>
                                      </p:cBhvr>
                                      <p:to>
                                        <p:strVal val="visible"/>
                                      </p:to>
                                    </p:set>
                                    <p:anim calcmode="lin" valueType="num">
                                      <p:cBhvr>
                                        <p:cTn id="94"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95"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96"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97" dur="1000" fill="hold"/>
                                        <p:tgtEl>
                                          <p:spTgt spid="13"/>
                                        </p:tgtEl>
                                        <p:attrNameLst>
                                          <p:attrName>ppt_h</p:attrName>
                                        </p:attrNameLst>
                                      </p:cBhvr>
                                      <p:tavLst>
                                        <p:tav tm="0">
                                          <p:val>
                                            <p:strVal val="#ppt_h"/>
                                          </p:val>
                                        </p:tav>
                                        <p:tav tm="100000">
                                          <p:val>
                                            <p:strVal val="#ppt_h"/>
                                          </p:val>
                                        </p:tav>
                                      </p:tavLst>
                                    </p:anim>
                                    <p:anim calcmode="lin" valueType="num">
                                      <p:cBhvr>
                                        <p:cTn id="98"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99"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00"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101" dur="1000" decel="50000">
                                          <p:stCondLst>
                                            <p:cond delay="0"/>
                                          </p:stCondLst>
                                        </p:cTn>
                                        <p:tgtEl>
                                          <p:spTgt spid="13"/>
                                        </p:tgtEl>
                                      </p:cBhvr>
                                    </p:animEffect>
                                  </p:childTnLst>
                                </p:cTn>
                              </p:par>
                            </p:childTnLst>
                          </p:cTn>
                        </p:par>
                        <p:par>
                          <p:cTn id="102" fill="hold">
                            <p:stCondLst>
                              <p:cond delay="3550"/>
                            </p:stCondLst>
                            <p:childTnLst>
                              <p:par>
                                <p:cTn id="103" presetID="14" presetClass="entr" presetSubtype="10"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randombar(horizontal)">
                                      <p:cBhvr>
                                        <p:cTn id="105" dur="500"/>
                                        <p:tgtEl>
                                          <p:spTgt spid="12"/>
                                        </p:tgtEl>
                                      </p:cBhvr>
                                    </p:animEffect>
                                  </p:childTnLst>
                                </p:cTn>
                              </p:par>
                              <p:par>
                                <p:cTn id="106" presetID="25" presetClass="entr" presetSubtype="0" fill="hold" grpId="0" nodeType="withEffect">
                                  <p:stCondLst>
                                    <p:cond delay="500"/>
                                  </p:stCondLst>
                                  <p:childTnLst>
                                    <p:set>
                                      <p:cBhvr>
                                        <p:cTn id="107" dur="1" fill="hold">
                                          <p:stCondLst>
                                            <p:cond delay="0"/>
                                          </p:stCondLst>
                                        </p:cTn>
                                        <p:tgtEl>
                                          <p:spTgt spid="15"/>
                                        </p:tgtEl>
                                        <p:attrNameLst>
                                          <p:attrName>style.visibility</p:attrName>
                                        </p:attrNameLst>
                                      </p:cBhvr>
                                      <p:to>
                                        <p:strVal val="visible"/>
                                      </p:to>
                                    </p:set>
                                    <p:anim calcmode="lin" valueType="num">
                                      <p:cBhvr>
                                        <p:cTn id="108"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09"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10"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11" dur="1000" fill="hold"/>
                                        <p:tgtEl>
                                          <p:spTgt spid="15"/>
                                        </p:tgtEl>
                                        <p:attrNameLst>
                                          <p:attrName>ppt_h</p:attrName>
                                        </p:attrNameLst>
                                      </p:cBhvr>
                                      <p:tavLst>
                                        <p:tav tm="0">
                                          <p:val>
                                            <p:strVal val="#ppt_h"/>
                                          </p:val>
                                        </p:tav>
                                        <p:tav tm="100000">
                                          <p:val>
                                            <p:strVal val="#ppt_h"/>
                                          </p:val>
                                        </p:tav>
                                      </p:tavLst>
                                    </p:anim>
                                    <p:anim calcmode="lin" valueType="num">
                                      <p:cBhvr>
                                        <p:cTn id="112"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13"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14"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15" dur="1000" decel="50000">
                                          <p:stCondLst>
                                            <p:cond delay="0"/>
                                          </p:stCondLst>
                                        </p:cTn>
                                        <p:tgtEl>
                                          <p:spTgt spid="15"/>
                                        </p:tgtEl>
                                      </p:cBhvr>
                                    </p:animEffect>
                                  </p:childTnLst>
                                </p:cTn>
                              </p:par>
                            </p:childTnLst>
                          </p:cTn>
                        </p:par>
                        <p:par>
                          <p:cTn id="116" fill="hold">
                            <p:stCondLst>
                              <p:cond delay="5050"/>
                            </p:stCondLst>
                            <p:childTnLst>
                              <p:par>
                                <p:cTn id="117" presetID="14" presetClass="entr" presetSubtype="10" fill="hold" grpId="0"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randombar(horizontal)">
                                      <p:cBhvr>
                                        <p:cTn id="119" dur="500"/>
                                        <p:tgtEl>
                                          <p:spTgt spid="14"/>
                                        </p:tgtEl>
                                      </p:cBhvr>
                                    </p:animEffect>
                                  </p:childTnLst>
                                </p:cTn>
                              </p:par>
                              <p:par>
                                <p:cTn id="120" presetID="25" presetClass="entr" presetSubtype="0" fill="hold" grpId="0" nodeType="withEffect">
                                  <p:stCondLst>
                                    <p:cond delay="750"/>
                                  </p:stCondLst>
                                  <p:childTnLst>
                                    <p:set>
                                      <p:cBhvr>
                                        <p:cTn id="121" dur="1" fill="hold">
                                          <p:stCondLst>
                                            <p:cond delay="0"/>
                                          </p:stCondLst>
                                        </p:cTn>
                                        <p:tgtEl>
                                          <p:spTgt spid="17"/>
                                        </p:tgtEl>
                                        <p:attrNameLst>
                                          <p:attrName>style.visibility</p:attrName>
                                        </p:attrNameLst>
                                      </p:cBhvr>
                                      <p:to>
                                        <p:strVal val="visible"/>
                                      </p:to>
                                    </p:set>
                                    <p:anim calcmode="lin" valueType="num">
                                      <p:cBhvr>
                                        <p:cTn id="122"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25" dur="1000" fill="hold"/>
                                        <p:tgtEl>
                                          <p:spTgt spid="17"/>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7"/>
                                        </p:tgtEl>
                                      </p:cBhvr>
                                    </p:animEffect>
                                  </p:childTnLst>
                                </p:cTn>
                              </p:par>
                            </p:childTnLst>
                          </p:cTn>
                        </p:par>
                        <p:par>
                          <p:cTn id="130" fill="hold">
                            <p:stCondLst>
                              <p:cond delay="6800"/>
                            </p:stCondLst>
                            <p:childTnLst>
                              <p:par>
                                <p:cTn id="131" presetID="14" presetClass="entr" presetSubtype="10" fill="hold" grpId="0" nodeType="after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randombar(horizontal)">
                                      <p:cBhvr>
                                        <p:cTn id="1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P spid="14" grpId="0"/>
      <p:bldP spid="15" grpId="0"/>
      <p:bldP spid="16" grpId="0"/>
      <p:bldP spid="17" grpId="0"/>
      <p:bldP spid="18" grpId="0" animBg="1"/>
      <p:bldP spid="18" grpId="1" animBg="1"/>
      <p:bldP spid="19" grpId="0" animBg="1"/>
      <p:bldP spid="19" grpId="1" animBg="1"/>
      <p:bldP spid="20" grpId="0" animBg="1"/>
      <p:bldP spid="2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000" dirty="0">
                <a:solidFill>
                  <a:prstClr val="black">
                    <a:lumMod val="65000"/>
                    <a:lumOff val="35000"/>
                  </a:prstClr>
                </a:solidFill>
              </a:rPr>
              <a:t>企业荣誉</a:t>
            </a:r>
            <a:r>
              <a:rPr lang="en-US" altLang="zh-CN" sz="1200" dirty="0">
                <a:solidFill>
                  <a:prstClr val="black">
                    <a:lumMod val="65000"/>
                    <a:lumOff val="35000"/>
                  </a:prstClr>
                </a:solidFill>
              </a:rPr>
              <a:t>(Company Honor)</a:t>
            </a:r>
            <a:endParaRPr lang="zh-CN" altLang="en-US" dirty="0"/>
          </a:p>
        </p:txBody>
      </p:sp>
      <p:pic>
        <p:nvPicPr>
          <p:cNvPr id="3" name="图片 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51520" y="2643819"/>
            <a:ext cx="1810604" cy="2497385"/>
          </a:xfrm>
          <a:prstGeom prst="rect">
            <a:avLst/>
          </a:prstGeom>
        </p:spPr>
      </p:pic>
      <p:pic>
        <p:nvPicPr>
          <p:cNvPr id="4" name="图片 3"/>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0" y="3213279"/>
            <a:ext cx="3496340" cy="1925068"/>
          </a:xfrm>
          <a:prstGeom prst="rect">
            <a:avLst/>
          </a:prstGeom>
        </p:spPr>
      </p:pic>
      <p:sp>
        <p:nvSpPr>
          <p:cNvPr id="22" name="MH_Other_1"/>
          <p:cNvSpPr/>
          <p:nvPr>
            <p:custDataLst>
              <p:tags r:id="rId1"/>
            </p:custDataLst>
          </p:nvPr>
        </p:nvSpPr>
        <p:spPr>
          <a:xfrm>
            <a:off x="2754632" y="1059806"/>
            <a:ext cx="1620000" cy="2016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MH_Other_2"/>
          <p:cNvSpPr/>
          <p:nvPr>
            <p:custDataLst>
              <p:tags r:id="rId2"/>
            </p:custDataLst>
          </p:nvPr>
        </p:nvSpPr>
        <p:spPr>
          <a:xfrm>
            <a:off x="4942867" y="1059806"/>
            <a:ext cx="1620000" cy="2016000"/>
          </a:xfrm>
          <a:prstGeom prst="rect">
            <a:avLst/>
          </a:prstGeom>
          <a:solidFill>
            <a:schemeClr val="bg1">
              <a:lumMod val="9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MH_Other_7"/>
          <p:cNvCxnSpPr>
            <a:cxnSpLocks noChangeShapeType="1"/>
          </p:cNvCxnSpPr>
          <p:nvPr>
            <p:custDataLst>
              <p:tags r:id="rId3"/>
            </p:custDataLst>
          </p:nvPr>
        </p:nvCxnSpPr>
        <p:spPr bwMode="auto">
          <a:xfrm>
            <a:off x="3580582" y="3795886"/>
            <a:ext cx="4280773" cy="0"/>
          </a:xfrm>
          <a:prstGeom prst="line">
            <a:avLst/>
          </a:prstGeom>
          <a:noFill/>
          <a:ln w="6350" cap="rnd" algn="ctr">
            <a:solidFill>
              <a:srgbClr val="A8ABB8"/>
            </a:solidFill>
            <a:prstDash val="sysDash"/>
            <a:miter lim="800000"/>
            <a:headEnd/>
            <a:tailEnd/>
          </a:ln>
          <a:extLst>
            <a:ext uri="{909E8E84-426E-40DD-AFC4-6F175D3DCCD1}">
              <a14:hiddenFill xmlns:a14="http://schemas.microsoft.com/office/drawing/2010/main">
                <a:noFill/>
              </a14:hiddenFill>
            </a:ext>
          </a:extLst>
        </p:spPr>
      </p:cxnSp>
      <p:sp>
        <p:nvSpPr>
          <p:cNvPr id="25" name="MH_Desc_1"/>
          <p:cNvSpPr txBox="1">
            <a:spLocks noChangeArrowheads="1"/>
          </p:cNvSpPr>
          <p:nvPr>
            <p:custDataLst>
              <p:tags r:id="rId4"/>
            </p:custDataLst>
          </p:nvPr>
        </p:nvSpPr>
        <p:spPr bwMode="auto">
          <a:xfrm>
            <a:off x="3337547" y="3867924"/>
            <a:ext cx="4618845" cy="1046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200" dirty="0">
                <a:solidFill>
                  <a:srgbClr val="FFFFFF">
                    <a:lumMod val="50000"/>
                  </a:srgbClr>
                </a:solidFill>
                <a:latin typeface="Arial"/>
                <a:ea typeface="微软雅黑"/>
                <a:sym typeface="+mn-lt"/>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tx1">
                  <a:lumMod val="50000"/>
                  <a:lumOff val="50000"/>
                </a:schemeClr>
              </a:solidFill>
              <a:latin typeface="+mn-lt"/>
              <a:ea typeface="+mn-ea"/>
            </a:endParaRPr>
          </a:p>
        </p:txBody>
      </p:sp>
      <p:grpSp>
        <p:nvGrpSpPr>
          <p:cNvPr id="26" name="组合 25"/>
          <p:cNvGrpSpPr/>
          <p:nvPr/>
        </p:nvGrpSpPr>
        <p:grpSpPr>
          <a:xfrm>
            <a:off x="8260494" y="3561274"/>
            <a:ext cx="504000" cy="504000"/>
            <a:chOff x="1031458" y="3043650"/>
            <a:chExt cx="504000" cy="504000"/>
          </a:xfrm>
        </p:grpSpPr>
        <p:sp>
          <p:nvSpPr>
            <p:cNvPr id="27" name="椭圆 26"/>
            <p:cNvSpPr>
              <a:spLocks noChangeAspect="1"/>
            </p:cNvSpPr>
            <p:nvPr/>
          </p:nvSpPr>
          <p:spPr>
            <a:xfrm>
              <a:off x="1031458" y="3043650"/>
              <a:ext cx="504000" cy="504000"/>
            </a:xfrm>
            <a:prstGeom prst="ellipse">
              <a:avLst/>
            </a:prstGeom>
            <a:solidFill>
              <a:srgbClr val="C0000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8" name="MH_Other_5"/>
            <p:cNvSpPr/>
            <p:nvPr>
              <p:custDataLst>
                <p:tags r:id="rId9"/>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black"/>
                </a:solidFill>
                <a:latin typeface="Calibri" panose="020F0502020204030204"/>
                <a:ea typeface="宋体" panose="02010600030101010101" pitchFamily="2" charset="-122"/>
              </a:endParaRPr>
            </a:p>
          </p:txBody>
        </p:sp>
        <p:sp>
          <p:nvSpPr>
            <p:cNvPr id="29" name="MH_Other_6"/>
            <p:cNvSpPr>
              <a:spLocks noChangeAspect="1"/>
            </p:cNvSpPr>
            <p:nvPr>
              <p:custDataLst>
                <p:tags r:id="rId10"/>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grpSp>
      <p:sp>
        <p:nvSpPr>
          <p:cNvPr id="32" name="MH_Other_1"/>
          <p:cNvSpPr/>
          <p:nvPr>
            <p:custDataLst>
              <p:tags r:id="rId5"/>
            </p:custDataLst>
          </p:nvPr>
        </p:nvSpPr>
        <p:spPr>
          <a:xfrm>
            <a:off x="7048252" y="1059806"/>
            <a:ext cx="1620000" cy="2016000"/>
          </a:xfrm>
          <a:prstGeom prst="rect">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MH_Other_1"/>
          <p:cNvSpPr>
            <a:spLocks noChangeAspect="1"/>
          </p:cNvSpPr>
          <p:nvPr>
            <p:custDataLst>
              <p:tags r:id="rId6"/>
            </p:custDataLst>
          </p:nvPr>
        </p:nvSpPr>
        <p:spPr>
          <a:xfrm>
            <a:off x="2878488" y="1196042"/>
            <a:ext cx="1372288" cy="1743589"/>
          </a:xfrm>
          <a:prstGeom prst="rect">
            <a:avLst/>
          </a:prstGeom>
          <a:blipFill>
            <a:blip r:embed="rId15" cstate="screen">
              <a:extLst>
                <a:ext uri="{28A0092B-C50C-407E-A947-70E740481C1C}">
                  <a14:useLocalDpi xmlns:a14="http://schemas.microsoft.com/office/drawing/2010/main"/>
                </a:ext>
              </a:extLst>
            </a:blip>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endParaRPr lang="zh-CN" altLang="en-US">
              <a:solidFill>
                <a:prstClr val="white"/>
              </a:solidFill>
            </a:endParaRPr>
          </a:p>
        </p:txBody>
      </p:sp>
      <p:sp>
        <p:nvSpPr>
          <p:cNvPr id="31" name="MH_Other_1"/>
          <p:cNvSpPr>
            <a:spLocks noChangeAspect="1"/>
          </p:cNvSpPr>
          <p:nvPr>
            <p:custDataLst>
              <p:tags r:id="rId7"/>
            </p:custDataLst>
          </p:nvPr>
        </p:nvSpPr>
        <p:spPr>
          <a:xfrm>
            <a:off x="5066723" y="1196042"/>
            <a:ext cx="1372288" cy="1743589"/>
          </a:xfrm>
          <a:prstGeom prst="rect">
            <a:avLst/>
          </a:prstGeom>
          <a:blipFill>
            <a:blip r:embed="rId16" cstate="screen">
              <a:extLst>
                <a:ext uri="{28A0092B-C50C-407E-A947-70E740481C1C}">
                  <a14:useLocalDpi xmlns:a14="http://schemas.microsoft.com/office/drawing/2010/main"/>
                </a:ext>
              </a:extLst>
            </a:blip>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endParaRPr lang="zh-CN" altLang="en-US">
              <a:solidFill>
                <a:prstClr val="white"/>
              </a:solidFill>
            </a:endParaRPr>
          </a:p>
        </p:txBody>
      </p:sp>
      <p:sp>
        <p:nvSpPr>
          <p:cNvPr id="33" name="MH_Other_1"/>
          <p:cNvSpPr>
            <a:spLocks noChangeAspect="1"/>
          </p:cNvSpPr>
          <p:nvPr>
            <p:custDataLst>
              <p:tags r:id="rId8"/>
            </p:custDataLst>
          </p:nvPr>
        </p:nvSpPr>
        <p:spPr>
          <a:xfrm>
            <a:off x="7172108" y="1196042"/>
            <a:ext cx="1372288" cy="1743589"/>
          </a:xfrm>
          <a:prstGeom prst="rect">
            <a:avLst/>
          </a:prstGeom>
          <a:blipFill>
            <a:blip r:embed="rId17" cstate="screen">
              <a:extLst>
                <a:ext uri="{28A0092B-C50C-407E-A947-70E740481C1C}">
                  <a14:useLocalDpi xmlns:a14="http://schemas.microsoft.com/office/drawing/2010/main"/>
                </a:ext>
              </a:extLst>
            </a:blip>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endParaRPr lang="zh-CN" altLang="en-US">
              <a:solidFill>
                <a:prstClr val="white"/>
              </a:solidFill>
            </a:endParaRPr>
          </a:p>
        </p:txBody>
      </p:sp>
    </p:spTree>
    <p:extLst>
      <p:ext uri="{BB962C8B-B14F-4D97-AF65-F5344CB8AC3E}">
        <p14:creationId xmlns:p14="http://schemas.microsoft.com/office/powerpoint/2010/main" val="4029167188"/>
      </p:ext>
    </p:extLst>
  </p:cSld>
  <p:clrMapOvr>
    <a:masterClrMapping/>
  </p:clrMapOvr>
  <p:transition spd="slow" advTm="6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par>
                              <p:cTn id="13" fill="hold">
                                <p:stCondLst>
                                  <p:cond delay="2000"/>
                                </p:stCondLst>
                                <p:childTnLst>
                                  <p:par>
                                    <p:cTn id="14" presetID="2" presetClass="entr" presetSubtype="9"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0-#ppt_h/2"/>
                                              </p:val>
                                            </p:tav>
                                            <p:tav tm="100000">
                                              <p:val>
                                                <p:strVal val="#ppt_y"/>
                                              </p:val>
                                            </p:tav>
                                          </p:tavLst>
                                        </p:anim>
                                      </p:childTnLst>
                                    </p:cTn>
                                  </p:par>
                                  <p:par>
                                    <p:cTn id="22" presetID="2" presetClass="entr" presetSubtype="9" fill="hold" grpId="0" nodeType="withEffect">
                                      <p:stCondLst>
                                        <p:cond delay="5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0-#ppt_w/2"/>
                                              </p:val>
                                            </p:tav>
                                            <p:tav tm="100000">
                                              <p:val>
                                                <p:strVal val="#ppt_x"/>
                                              </p:val>
                                            </p:tav>
                                          </p:tavLst>
                                        </p:anim>
                                        <p:anim calcmode="lin" valueType="num">
                                          <p:cBhvr additive="base">
                                            <p:cTn id="25" dur="500" fill="hold"/>
                                            <p:tgtEl>
                                              <p:spTgt spid="32"/>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75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1+#ppt_w/2"/>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3" fill="hold" grpId="0" nodeType="withEffect">
                                      <p:stCondLst>
                                        <p:cond delay="10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1+#ppt_w/2"/>
                                              </p:val>
                                            </p:tav>
                                            <p:tav tm="100000">
                                              <p:val>
                                                <p:strVal val="#ppt_x"/>
                                              </p:val>
                                            </p:tav>
                                          </p:tavLst>
                                        </p:anim>
                                        <p:anim calcmode="lin" valueType="num">
                                          <p:cBhvr additive="base">
                                            <p:cTn id="33" dur="500" fill="hold"/>
                                            <p:tgtEl>
                                              <p:spTgt spid="31"/>
                                            </p:tgtEl>
                                            <p:attrNameLst>
                                              <p:attrName>ppt_y</p:attrName>
                                            </p:attrNameLst>
                                          </p:cBhvr>
                                          <p:tavLst>
                                            <p:tav tm="0">
                                              <p:val>
                                                <p:strVal val="0-#ppt_h/2"/>
                                              </p:val>
                                            </p:tav>
                                            <p:tav tm="100000">
                                              <p:val>
                                                <p:strVal val="#ppt_y"/>
                                              </p:val>
                                            </p:tav>
                                          </p:tavLst>
                                        </p:anim>
                                      </p:childTnLst>
                                    </p:cTn>
                                  </p:par>
                                  <p:par>
                                    <p:cTn id="34" presetID="2" presetClass="entr" presetSubtype="3" fill="hold" grpId="0" nodeType="withEffect">
                                      <p:stCondLst>
                                        <p:cond delay="125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1+#ppt_w/2"/>
                                              </p:val>
                                            </p:tav>
                                            <p:tav tm="100000">
                                              <p:val>
                                                <p:strVal val="#ppt_x"/>
                                              </p:val>
                                            </p:tav>
                                          </p:tavLst>
                                        </p:anim>
                                        <p:anim calcmode="lin" valueType="num">
                                          <p:cBhvr additive="base">
                                            <p:cTn id="37" dur="500" fill="hold"/>
                                            <p:tgtEl>
                                              <p:spTgt spid="33"/>
                                            </p:tgtEl>
                                            <p:attrNameLst>
                                              <p:attrName>ppt_y</p:attrName>
                                            </p:attrNameLst>
                                          </p:cBhvr>
                                          <p:tavLst>
                                            <p:tav tm="0">
                                              <p:val>
                                                <p:strVal val="0-#ppt_h/2"/>
                                              </p:val>
                                            </p:tav>
                                            <p:tav tm="100000">
                                              <p:val>
                                                <p:strVal val="#ppt_y"/>
                                              </p:val>
                                            </p:tav>
                                          </p:tavLst>
                                        </p:anim>
                                      </p:childTnLst>
                                    </p:cTn>
                                  </p:par>
                                </p:childTnLst>
                              </p:cTn>
                            </p:par>
                            <p:par>
                              <p:cTn id="38" fill="hold">
                                <p:stCondLst>
                                  <p:cond delay="3750"/>
                                </p:stCondLst>
                                <p:childTnLst>
                                  <p:par>
                                    <p:cTn id="39" presetID="2" presetClass="entr" presetSubtype="8" fill="hold" nodeType="afterEffect" p14:presetBounceEnd="50000">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14:bounceEnd="50000">
                                          <p:cBhvr additive="base">
                                            <p:cTn id="41" dur="1000" fill="hold"/>
                                            <p:tgtEl>
                                              <p:spTgt spid="26"/>
                                            </p:tgtEl>
                                            <p:attrNameLst>
                                              <p:attrName>ppt_x</p:attrName>
                                            </p:attrNameLst>
                                          </p:cBhvr>
                                          <p:tavLst>
                                            <p:tav tm="0">
                                              <p:val>
                                                <p:strVal val="0-#ppt_w/2"/>
                                              </p:val>
                                            </p:tav>
                                            <p:tav tm="100000">
                                              <p:val>
                                                <p:strVal val="#ppt_x"/>
                                              </p:val>
                                            </p:tav>
                                          </p:tavLst>
                                        </p:anim>
                                        <p:anim calcmode="lin" valueType="num" p14:bounceEnd="50000">
                                          <p:cBhvr additive="base">
                                            <p:cTn id="42" dur="1000" fill="hold"/>
                                            <p:tgtEl>
                                              <p:spTgt spid="26"/>
                                            </p:tgtEl>
                                            <p:attrNameLst>
                                              <p:attrName>ppt_y</p:attrName>
                                            </p:attrNameLst>
                                          </p:cBhvr>
                                          <p:tavLst>
                                            <p:tav tm="0">
                                              <p:val>
                                                <p:strVal val="#ppt_y"/>
                                              </p:val>
                                            </p:tav>
                                            <p:tav tm="100000">
                                              <p:val>
                                                <p:strVal val="#ppt_y"/>
                                              </p:val>
                                            </p:tav>
                                          </p:tavLst>
                                        </p:anim>
                                      </p:childTnLst>
                                    </p:cTn>
                                  </p:par>
                                  <p:par>
                                    <p:cTn id="43" presetID="22" presetClass="entr" presetSubtype="8" fill="hold" nodeType="withEffect">
                                      <p:stCondLst>
                                        <p:cond delay="50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4750"/>
                                </p:stCondLst>
                                <p:childTnLst>
                                  <p:par>
                                    <p:cTn id="47" presetID="25"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52" dur="1000" fill="hold"/>
                                            <p:tgtEl>
                                              <p:spTgt spid="25"/>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5" grpId="0"/>
          <p:bldP spid="32" grpId="0" animBg="1"/>
          <p:bldP spid="30" grpId="0" animBg="1"/>
          <p:bldP spid="31"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par>
                              <p:cTn id="13" fill="hold">
                                <p:stCondLst>
                                  <p:cond delay="2000"/>
                                </p:stCondLst>
                                <p:childTnLst>
                                  <p:par>
                                    <p:cTn id="14" presetID="2" presetClass="entr" presetSubtype="9"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0-#ppt_h/2"/>
                                              </p:val>
                                            </p:tav>
                                            <p:tav tm="100000">
                                              <p:val>
                                                <p:strVal val="#ppt_y"/>
                                              </p:val>
                                            </p:tav>
                                          </p:tavLst>
                                        </p:anim>
                                      </p:childTnLst>
                                    </p:cTn>
                                  </p:par>
                                  <p:par>
                                    <p:cTn id="22" presetID="2" presetClass="entr" presetSubtype="9" fill="hold" grpId="0" nodeType="withEffect">
                                      <p:stCondLst>
                                        <p:cond delay="5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0-#ppt_w/2"/>
                                              </p:val>
                                            </p:tav>
                                            <p:tav tm="100000">
                                              <p:val>
                                                <p:strVal val="#ppt_x"/>
                                              </p:val>
                                            </p:tav>
                                          </p:tavLst>
                                        </p:anim>
                                        <p:anim calcmode="lin" valueType="num">
                                          <p:cBhvr additive="base">
                                            <p:cTn id="25" dur="500" fill="hold"/>
                                            <p:tgtEl>
                                              <p:spTgt spid="32"/>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75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1+#ppt_w/2"/>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3" fill="hold" grpId="0" nodeType="withEffect">
                                      <p:stCondLst>
                                        <p:cond delay="10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1+#ppt_w/2"/>
                                              </p:val>
                                            </p:tav>
                                            <p:tav tm="100000">
                                              <p:val>
                                                <p:strVal val="#ppt_x"/>
                                              </p:val>
                                            </p:tav>
                                          </p:tavLst>
                                        </p:anim>
                                        <p:anim calcmode="lin" valueType="num">
                                          <p:cBhvr additive="base">
                                            <p:cTn id="33" dur="500" fill="hold"/>
                                            <p:tgtEl>
                                              <p:spTgt spid="31"/>
                                            </p:tgtEl>
                                            <p:attrNameLst>
                                              <p:attrName>ppt_y</p:attrName>
                                            </p:attrNameLst>
                                          </p:cBhvr>
                                          <p:tavLst>
                                            <p:tav tm="0">
                                              <p:val>
                                                <p:strVal val="0-#ppt_h/2"/>
                                              </p:val>
                                            </p:tav>
                                            <p:tav tm="100000">
                                              <p:val>
                                                <p:strVal val="#ppt_y"/>
                                              </p:val>
                                            </p:tav>
                                          </p:tavLst>
                                        </p:anim>
                                      </p:childTnLst>
                                    </p:cTn>
                                  </p:par>
                                  <p:par>
                                    <p:cTn id="34" presetID="2" presetClass="entr" presetSubtype="3" fill="hold" grpId="0" nodeType="withEffect">
                                      <p:stCondLst>
                                        <p:cond delay="125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1+#ppt_w/2"/>
                                              </p:val>
                                            </p:tav>
                                            <p:tav tm="100000">
                                              <p:val>
                                                <p:strVal val="#ppt_x"/>
                                              </p:val>
                                            </p:tav>
                                          </p:tavLst>
                                        </p:anim>
                                        <p:anim calcmode="lin" valueType="num">
                                          <p:cBhvr additive="base">
                                            <p:cTn id="37" dur="500" fill="hold"/>
                                            <p:tgtEl>
                                              <p:spTgt spid="33"/>
                                            </p:tgtEl>
                                            <p:attrNameLst>
                                              <p:attrName>ppt_y</p:attrName>
                                            </p:attrNameLst>
                                          </p:cBhvr>
                                          <p:tavLst>
                                            <p:tav tm="0">
                                              <p:val>
                                                <p:strVal val="0-#ppt_h/2"/>
                                              </p:val>
                                            </p:tav>
                                            <p:tav tm="100000">
                                              <p:val>
                                                <p:strVal val="#ppt_y"/>
                                              </p:val>
                                            </p:tav>
                                          </p:tavLst>
                                        </p:anim>
                                      </p:childTnLst>
                                    </p:cTn>
                                  </p:par>
                                </p:childTnLst>
                              </p:cTn>
                            </p:par>
                            <p:par>
                              <p:cTn id="38" fill="hold">
                                <p:stCondLst>
                                  <p:cond delay="3750"/>
                                </p:stCondLst>
                                <p:childTnLst>
                                  <p:par>
                                    <p:cTn id="39" presetID="2" presetClass="entr" presetSubtype="8"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1000" fill="hold"/>
                                            <p:tgtEl>
                                              <p:spTgt spid="26"/>
                                            </p:tgtEl>
                                            <p:attrNameLst>
                                              <p:attrName>ppt_x</p:attrName>
                                            </p:attrNameLst>
                                          </p:cBhvr>
                                          <p:tavLst>
                                            <p:tav tm="0">
                                              <p:val>
                                                <p:strVal val="0-#ppt_w/2"/>
                                              </p:val>
                                            </p:tav>
                                            <p:tav tm="100000">
                                              <p:val>
                                                <p:strVal val="#ppt_x"/>
                                              </p:val>
                                            </p:tav>
                                          </p:tavLst>
                                        </p:anim>
                                        <p:anim calcmode="lin" valueType="num">
                                          <p:cBhvr additive="base">
                                            <p:cTn id="42" dur="1000" fill="hold"/>
                                            <p:tgtEl>
                                              <p:spTgt spid="26"/>
                                            </p:tgtEl>
                                            <p:attrNameLst>
                                              <p:attrName>ppt_y</p:attrName>
                                            </p:attrNameLst>
                                          </p:cBhvr>
                                          <p:tavLst>
                                            <p:tav tm="0">
                                              <p:val>
                                                <p:strVal val="#ppt_y"/>
                                              </p:val>
                                            </p:tav>
                                            <p:tav tm="100000">
                                              <p:val>
                                                <p:strVal val="#ppt_y"/>
                                              </p:val>
                                            </p:tav>
                                          </p:tavLst>
                                        </p:anim>
                                      </p:childTnLst>
                                    </p:cTn>
                                  </p:par>
                                  <p:par>
                                    <p:cTn id="43" presetID="22" presetClass="entr" presetSubtype="8" fill="hold" nodeType="withEffect">
                                      <p:stCondLst>
                                        <p:cond delay="50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4750"/>
                                </p:stCondLst>
                                <p:childTnLst>
                                  <p:par>
                                    <p:cTn id="47" presetID="25"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52" dur="1000" fill="hold"/>
                                            <p:tgtEl>
                                              <p:spTgt spid="25"/>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5" grpId="0"/>
          <p:bldP spid="32" grpId="0" animBg="1"/>
          <p:bldP spid="30" grpId="0" animBg="1"/>
          <p:bldP spid="31" grpId="0" animBg="1"/>
          <p:bldP spid="3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Picture_1"/>
          <p:cNvSpPr/>
          <p:nvPr>
            <p:custDataLst>
              <p:tags r:id="rId2"/>
            </p:custDataLst>
          </p:nvPr>
        </p:nvSpPr>
        <p:spPr>
          <a:xfrm>
            <a:off x="960982" y="1203598"/>
            <a:ext cx="4686999" cy="2412000"/>
          </a:xfrm>
          <a:prstGeom prst="rect">
            <a:avLst/>
          </a:prstGeom>
          <a:blipFill>
            <a:blip r:embed="rId11"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MH_SubTitle_1"/>
          <p:cNvSpPr/>
          <p:nvPr>
            <p:custDataLst>
              <p:tags r:id="rId3"/>
            </p:custDataLst>
          </p:nvPr>
        </p:nvSpPr>
        <p:spPr>
          <a:xfrm>
            <a:off x="5748764" y="1203598"/>
            <a:ext cx="1152000" cy="11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gn="ctr" eaLnBrk="1" fontAlgn="auto" hangingPunct="1">
              <a:lnSpc>
                <a:spcPct val="150000"/>
              </a:lnSpc>
              <a:spcBef>
                <a:spcPts val="0"/>
              </a:spcBef>
              <a:spcAft>
                <a:spcPts val="0"/>
              </a:spcAft>
              <a:defRPr/>
            </a:pPr>
            <a:r>
              <a:rPr lang="zh-CN" altLang="en-US" sz="2800" b="1" dirty="0">
                <a:solidFill>
                  <a:srgbClr val="FFFFFF"/>
                </a:solidFill>
              </a:rPr>
              <a:t>专业</a:t>
            </a:r>
          </a:p>
        </p:txBody>
      </p:sp>
      <p:sp>
        <p:nvSpPr>
          <p:cNvPr id="5124" name="MH_Text_1"/>
          <p:cNvSpPr txBox="1">
            <a:spLocks noChangeArrowheads="1"/>
          </p:cNvSpPr>
          <p:nvPr>
            <p:custDataLst>
              <p:tags r:id="rId4"/>
            </p:custDataLst>
          </p:nvPr>
        </p:nvSpPr>
        <p:spPr bwMode="auto">
          <a:xfrm>
            <a:off x="971660" y="3848259"/>
            <a:ext cx="7119761" cy="73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defRPr/>
            </a:pPr>
            <a:r>
              <a:rPr lang="zh-CN" altLang="en-US" sz="1200" dirty="0">
                <a:solidFill>
                  <a:schemeClr val="bg1">
                    <a:lumMod val="50000"/>
                  </a:schemeClr>
                </a:solidFill>
                <a:latin typeface="+mn-lt"/>
                <a:ea typeface="+mn-ea"/>
              </a:rPr>
              <a:t>我们来自五湖四海、但共同的目标孕育着同一个理想，出发点不同但目的地一样，年轻的心在这一刻相聚、团结一致、不理不弃，斩破风浪，勇敢起航。</a:t>
            </a:r>
          </a:p>
        </p:txBody>
      </p:sp>
      <p:sp>
        <p:nvSpPr>
          <p:cNvPr id="3077" name="MH_PageTitle"/>
          <p:cNvSpPr>
            <a:spLocks noGrp="1"/>
          </p:cNvSpPr>
          <p:nvPr>
            <p:ph type="title"/>
            <p:custDataLst>
              <p:tags r:id="rId5"/>
            </p:custDataLst>
          </p:nvPr>
        </p:nvSpPr>
        <p:spPr/>
        <p:txBody>
          <a:bodyPr/>
          <a:lstStyle/>
          <a:p>
            <a:r>
              <a:rPr lang="zh-CN" altLang="en-US" dirty="0"/>
              <a:t>团队介绍</a:t>
            </a:r>
            <a:r>
              <a:rPr lang="en-US" altLang="zh-CN" sz="1200" dirty="0">
                <a:solidFill>
                  <a:prstClr val="black">
                    <a:lumMod val="65000"/>
                    <a:lumOff val="35000"/>
                  </a:prstClr>
                </a:solidFill>
              </a:rPr>
              <a:t>(Team Introduction)</a:t>
            </a:r>
            <a:endParaRPr lang="zh-CN" altLang="en-US" dirty="0"/>
          </a:p>
        </p:txBody>
      </p:sp>
      <p:sp>
        <p:nvSpPr>
          <p:cNvPr id="7" name="MH_SubTitle_1"/>
          <p:cNvSpPr/>
          <p:nvPr>
            <p:custDataLst>
              <p:tags r:id="rId6"/>
            </p:custDataLst>
          </p:nvPr>
        </p:nvSpPr>
        <p:spPr>
          <a:xfrm>
            <a:off x="7011361" y="1203598"/>
            <a:ext cx="1152000" cy="115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gn="ctr" eaLnBrk="1" fontAlgn="auto" hangingPunct="1">
              <a:lnSpc>
                <a:spcPct val="150000"/>
              </a:lnSpc>
              <a:spcBef>
                <a:spcPts val="0"/>
              </a:spcBef>
              <a:spcAft>
                <a:spcPts val="0"/>
              </a:spcAft>
              <a:defRPr/>
            </a:pPr>
            <a:r>
              <a:rPr lang="zh-CN" altLang="en-US" sz="2800" b="1" dirty="0">
                <a:solidFill>
                  <a:srgbClr val="FFFFFF"/>
                </a:solidFill>
              </a:rPr>
              <a:t>年轻</a:t>
            </a:r>
          </a:p>
        </p:txBody>
      </p:sp>
      <p:sp>
        <p:nvSpPr>
          <p:cNvPr id="8" name="MH_SubTitle_1"/>
          <p:cNvSpPr/>
          <p:nvPr>
            <p:custDataLst>
              <p:tags r:id="rId7"/>
            </p:custDataLst>
          </p:nvPr>
        </p:nvSpPr>
        <p:spPr>
          <a:xfrm>
            <a:off x="5748764" y="2476120"/>
            <a:ext cx="1152000" cy="115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gn="ctr">
              <a:lnSpc>
                <a:spcPct val="150000"/>
              </a:lnSpc>
            </a:pPr>
            <a:r>
              <a:rPr lang="zh-CN" altLang="en-US" sz="2800" b="1" dirty="0">
                <a:solidFill>
                  <a:srgbClr val="FFFFFF"/>
                </a:solidFill>
              </a:rPr>
              <a:t>创新</a:t>
            </a:r>
          </a:p>
        </p:txBody>
      </p:sp>
      <p:sp>
        <p:nvSpPr>
          <p:cNvPr id="9" name="MH_SubTitle_1"/>
          <p:cNvSpPr/>
          <p:nvPr>
            <p:custDataLst>
              <p:tags r:id="rId8"/>
            </p:custDataLst>
          </p:nvPr>
        </p:nvSpPr>
        <p:spPr>
          <a:xfrm>
            <a:off x="7011361" y="2476120"/>
            <a:ext cx="1152000" cy="11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gn="ctr">
              <a:lnSpc>
                <a:spcPct val="150000"/>
              </a:lnSpc>
            </a:pPr>
            <a:r>
              <a:rPr lang="zh-CN" altLang="en-US" sz="2800" b="1" dirty="0">
                <a:solidFill>
                  <a:srgbClr val="FFFFFF"/>
                </a:solidFill>
              </a:rPr>
              <a:t>团结</a:t>
            </a:r>
          </a:p>
        </p:txBody>
      </p:sp>
    </p:spTree>
    <p:custDataLst>
      <p:tags r:id="rId1"/>
    </p:custDataLst>
    <p:extLst>
      <p:ext uri="{BB962C8B-B14F-4D97-AF65-F5344CB8AC3E}">
        <p14:creationId xmlns:p14="http://schemas.microsoft.com/office/powerpoint/2010/main" val="3807753294"/>
      </p:ext>
    </p:extLst>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6" presetClass="emph" presetSubtype="0" fill="hold" grpId="1" nodeType="afterEffect">
                                  <p:stCondLst>
                                    <p:cond delay="0"/>
                                  </p:stCondLst>
                                  <p:childTnLst>
                                    <p:animEffect transition="out" filter="fade">
                                      <p:cBhvr>
                                        <p:cTn id="12" dur="300" tmFilter="0, 0; .2, .5; .8, .5; 1, 0"/>
                                        <p:tgtEl>
                                          <p:spTgt spid="4"/>
                                        </p:tgtEl>
                                      </p:cBhvr>
                                    </p:animEffect>
                                    <p:animScale>
                                      <p:cBhvr>
                                        <p:cTn id="13" dur="150" autoRev="1" fill="hold"/>
                                        <p:tgtEl>
                                          <p:spTgt spid="4"/>
                                        </p:tgtEl>
                                      </p:cBhvr>
                                      <p:by x="105000" y="105000"/>
                                    </p:animScale>
                                  </p:childTnLst>
                                </p:cTn>
                              </p:par>
                            </p:childTnLst>
                          </p:cTn>
                        </p:par>
                        <p:par>
                          <p:cTn id="14" fill="hold">
                            <p:stCondLst>
                              <p:cond delay="1300"/>
                            </p:stCondLst>
                            <p:childTnLst>
                              <p:par>
                                <p:cTn id="15" presetID="25"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0" dur="1000" fill="hold"/>
                                        <p:tgtEl>
                                          <p:spTgt spid="29"/>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9"/>
                                        </p:tgtEl>
                                      </p:cBhvr>
                                    </p:animEffect>
                                  </p:childTnLst>
                                </p:cTn>
                              </p:par>
                              <p:par>
                                <p:cTn id="25" presetID="25"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7"/>
                                        </p:tgtEl>
                                      </p:cBhvr>
                                    </p:animEffect>
                                  </p:childTnLst>
                                </p:cTn>
                              </p:par>
                              <p:par>
                                <p:cTn id="35" presetID="25" presetClass="entr" presetSubtype="0" fill="hold" grpId="0" nodeType="withEffect">
                                  <p:stCondLst>
                                    <p:cond delay="100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0" dur="1000" fill="hold"/>
                                        <p:tgtEl>
                                          <p:spTgt spid="8"/>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8"/>
                                        </p:tgtEl>
                                      </p:cBhvr>
                                    </p:animEffect>
                                  </p:childTnLst>
                                </p:cTn>
                              </p:par>
                              <p:par>
                                <p:cTn id="45" presetID="25" presetClass="entr" presetSubtype="0" fill="hold" grpId="0" nodeType="withEffect">
                                  <p:stCondLst>
                                    <p:cond delay="150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50" dur="1000" fill="hold"/>
                                        <p:tgtEl>
                                          <p:spTgt spid="9"/>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9"/>
                                        </p:tgtEl>
                                      </p:cBhvr>
                                    </p:animEffect>
                                  </p:childTnLst>
                                </p:cTn>
                              </p:par>
                            </p:childTnLst>
                          </p:cTn>
                        </p:par>
                        <p:par>
                          <p:cTn id="55" fill="hold">
                            <p:stCondLst>
                              <p:cond delay="38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5124"/>
                                        </p:tgtEl>
                                        <p:attrNameLst>
                                          <p:attrName>style.visibility</p:attrName>
                                        </p:attrNameLst>
                                      </p:cBhvr>
                                      <p:to>
                                        <p:strVal val="visible"/>
                                      </p:to>
                                    </p:set>
                                    <p:anim calcmode="lin" valueType="num">
                                      <p:cBhvr>
                                        <p:cTn id="58" dur="500" fill="hold"/>
                                        <p:tgtEl>
                                          <p:spTgt spid="5124"/>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5124"/>
                                        </p:tgtEl>
                                        <p:attrNameLst>
                                          <p:attrName>ppt_y</p:attrName>
                                        </p:attrNameLst>
                                      </p:cBhvr>
                                      <p:tavLst>
                                        <p:tav tm="0">
                                          <p:val>
                                            <p:strVal val="#ppt_y"/>
                                          </p:val>
                                        </p:tav>
                                        <p:tav tm="100000">
                                          <p:val>
                                            <p:strVal val="#ppt_y"/>
                                          </p:val>
                                        </p:tav>
                                      </p:tavLst>
                                    </p:anim>
                                    <p:anim calcmode="lin" valueType="num">
                                      <p:cBhvr>
                                        <p:cTn id="60" dur="500" fill="hold"/>
                                        <p:tgtEl>
                                          <p:spTgt spid="5124"/>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5124"/>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9" grpId="0" animBg="1"/>
      <p:bldP spid="5124" grpId="0"/>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a:spLocks noChangeArrowheads="1"/>
          </p:cNvSpPr>
          <p:nvPr/>
        </p:nvSpPr>
        <p:spPr bwMode="auto">
          <a:xfrm>
            <a:off x="1168720" y="2211710"/>
            <a:ext cx="1440000" cy="1440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38100">
            <a:solidFill>
              <a:schemeClr val="bg1">
                <a:lumMod val="85000"/>
              </a:schemeClr>
            </a:solid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6" name="矩形 4"/>
          <p:cNvSpPr>
            <a:spLocks noChangeArrowheads="1"/>
          </p:cNvSpPr>
          <p:nvPr/>
        </p:nvSpPr>
        <p:spPr bwMode="auto">
          <a:xfrm>
            <a:off x="2968702" y="2211710"/>
            <a:ext cx="1440000" cy="14400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38100">
            <a:solidFill>
              <a:schemeClr val="bg1">
                <a:lumMod val="85000"/>
              </a:schemeClr>
            </a:solid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7" name="矩形 7"/>
          <p:cNvSpPr>
            <a:spLocks noChangeArrowheads="1"/>
          </p:cNvSpPr>
          <p:nvPr/>
        </p:nvSpPr>
        <p:spPr bwMode="auto">
          <a:xfrm>
            <a:off x="6567029" y="2211710"/>
            <a:ext cx="1440000" cy="144000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38100">
            <a:solidFill>
              <a:schemeClr val="bg1">
                <a:lumMod val="85000"/>
              </a:schemeClr>
            </a:solid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8" name="矩形 9"/>
          <p:cNvSpPr>
            <a:spLocks noChangeArrowheads="1"/>
          </p:cNvSpPr>
          <p:nvPr/>
        </p:nvSpPr>
        <p:spPr bwMode="auto">
          <a:xfrm>
            <a:off x="4767863" y="2211710"/>
            <a:ext cx="1440000" cy="144000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w="38100">
            <a:solidFill>
              <a:schemeClr val="bg1">
                <a:lumMod val="85000"/>
              </a:schemeClr>
            </a:solidFill>
          </a:ln>
          <a:extLst/>
        </p:spPr>
        <p:txBody>
          <a:bodyPr lIns="81629" tIns="40815" rIns="81629" bIns="40815" anchor="ctr"/>
          <a:lstStyle/>
          <a:p>
            <a:pPr algn="ctr"/>
            <a:endParaRPr lang="zh-CN" altLang="en-US" sz="1180">
              <a:solidFill>
                <a:srgbClr val="FFFFFF"/>
              </a:solidFill>
              <a:latin typeface="微软雅黑" panose="020B0503020204020204" pitchFamily="34" charset="-122"/>
              <a:ea typeface="微软雅黑" pitchFamily="34" charset="-122"/>
            </a:endParaRPr>
          </a:p>
        </p:txBody>
      </p:sp>
      <p:sp>
        <p:nvSpPr>
          <p:cNvPr id="11" name="矩形 10"/>
          <p:cNvSpPr/>
          <p:nvPr/>
        </p:nvSpPr>
        <p:spPr bwMode="auto">
          <a:xfrm>
            <a:off x="1190075" y="3831950"/>
            <a:ext cx="1440000" cy="540000"/>
          </a:xfrm>
          <a:prstGeom prst="rect">
            <a:avLst/>
          </a:prstGeom>
          <a:solidFill>
            <a:schemeClr val="accent2">
              <a:alpha val="85000"/>
            </a:schemeClr>
          </a:solidFill>
          <a:ln>
            <a:noFill/>
          </a:ln>
          <a:effectLst/>
        </p:spPr>
        <p:txBody>
          <a:bodyPr wrap="none" lIns="0" tIns="40815" rIns="0" bIns="40815" anchor="ctr"/>
          <a:lstStyle/>
          <a:p>
            <a:pPr algn="ctr">
              <a:lnSpc>
                <a:spcPct val="130000"/>
              </a:lnSpc>
              <a:defRPr/>
            </a:pPr>
            <a:r>
              <a:rPr lang="zh-CN" altLang="en-US" sz="1200" b="1" dirty="0">
                <a:solidFill>
                  <a:srgbClr val="F8F8F8"/>
                </a:solidFill>
                <a:latin typeface="微软雅黑" panose="020B0503020204020204" pitchFamily="34" charset="-122"/>
                <a:ea typeface="微软雅黑" panose="020B0503020204020204" pitchFamily="34" charset="-122"/>
              </a:rPr>
              <a:t>代用名</a:t>
            </a:r>
            <a:endParaRPr lang="en-US" altLang="zh-CN" sz="12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dirty="0">
                <a:solidFill>
                  <a:schemeClr val="bg1"/>
                </a:solidFill>
                <a:latin typeface="微软雅黑" panose="020B0503020204020204" pitchFamily="34" charset="-122"/>
                <a:ea typeface="微软雅黑" panose="020B0503020204020204" pitchFamily="34" charset="-122"/>
              </a:rPr>
              <a:t>添加文字内容说明</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bwMode="auto">
          <a:xfrm>
            <a:off x="2990057" y="3831950"/>
            <a:ext cx="1440000" cy="540000"/>
          </a:xfrm>
          <a:prstGeom prst="rect">
            <a:avLst/>
          </a:prstGeom>
          <a:solidFill>
            <a:srgbClr val="C00000">
              <a:alpha val="85000"/>
            </a:srgbClr>
          </a:solidFill>
          <a:ln>
            <a:noFill/>
          </a:ln>
          <a:effectLst/>
        </p:spPr>
        <p:txBody>
          <a:bodyPr wrap="none" lIns="0" tIns="40815" rIns="0" bIns="40815" anchor="ctr"/>
          <a:lstStyle/>
          <a:p>
            <a:pPr algn="ctr">
              <a:lnSpc>
                <a:spcPct val="130000"/>
              </a:lnSpc>
              <a:defRPr/>
            </a:pPr>
            <a:r>
              <a:rPr lang="zh-CN" altLang="en-US" sz="1200" b="1" dirty="0">
                <a:solidFill>
                  <a:srgbClr val="F8F8F8"/>
                </a:solidFill>
                <a:latin typeface="微软雅黑" panose="020B0503020204020204" pitchFamily="34" charset="-122"/>
                <a:ea typeface="微软雅黑" panose="020B0503020204020204" pitchFamily="34" charset="-122"/>
              </a:rPr>
              <a:t>代用名</a:t>
            </a:r>
          </a:p>
          <a:p>
            <a:pPr algn="ctr">
              <a:lnSpc>
                <a:spcPct val="130000"/>
              </a:lnSpc>
              <a:defRPr/>
            </a:pPr>
            <a:r>
              <a:rPr lang="zh-CN" altLang="en-US" sz="900" dirty="0">
                <a:solidFill>
                  <a:srgbClr val="F8F8F8"/>
                </a:solidFill>
                <a:latin typeface="微软雅黑" panose="020B0503020204020204" pitchFamily="34" charset="-122"/>
                <a:ea typeface="微软雅黑" panose="020B0503020204020204" pitchFamily="34" charset="-122"/>
              </a:rPr>
              <a:t>添加文字内容说明</a:t>
            </a:r>
          </a:p>
        </p:txBody>
      </p:sp>
      <p:sp>
        <p:nvSpPr>
          <p:cNvPr id="13" name="矩形 12"/>
          <p:cNvSpPr/>
          <p:nvPr/>
        </p:nvSpPr>
        <p:spPr bwMode="auto">
          <a:xfrm>
            <a:off x="6588384" y="3831950"/>
            <a:ext cx="1440000" cy="540000"/>
          </a:xfrm>
          <a:prstGeom prst="rect">
            <a:avLst/>
          </a:prstGeom>
          <a:solidFill>
            <a:srgbClr val="C00000">
              <a:alpha val="85000"/>
            </a:srgbClr>
          </a:solidFill>
          <a:ln>
            <a:noFill/>
          </a:ln>
          <a:effectLst/>
        </p:spPr>
        <p:txBody>
          <a:bodyPr wrap="none" lIns="0" tIns="40815" rIns="0" bIns="40815" anchor="ctr"/>
          <a:lstStyle/>
          <a:p>
            <a:pPr algn="ctr">
              <a:lnSpc>
                <a:spcPct val="130000"/>
              </a:lnSpc>
              <a:defRPr/>
            </a:pPr>
            <a:r>
              <a:rPr lang="zh-CN" altLang="en-US" sz="1200" b="1" dirty="0">
                <a:solidFill>
                  <a:srgbClr val="F8F8F8"/>
                </a:solidFill>
                <a:latin typeface="微软雅黑" panose="020B0503020204020204" pitchFamily="34" charset="-122"/>
                <a:ea typeface="微软雅黑" panose="020B0503020204020204" pitchFamily="34" charset="-122"/>
              </a:rPr>
              <a:t>代用名</a:t>
            </a:r>
          </a:p>
          <a:p>
            <a:pPr algn="ctr">
              <a:lnSpc>
                <a:spcPct val="130000"/>
              </a:lnSpc>
              <a:defRPr/>
            </a:pPr>
            <a:r>
              <a:rPr lang="zh-CN" altLang="en-US" sz="900" dirty="0">
                <a:solidFill>
                  <a:srgbClr val="F8F8F8"/>
                </a:solidFill>
                <a:latin typeface="微软雅黑" panose="020B0503020204020204" pitchFamily="34" charset="-122"/>
                <a:ea typeface="微软雅黑" panose="020B0503020204020204" pitchFamily="34" charset="-122"/>
              </a:rPr>
              <a:t>添加文字内容说明</a:t>
            </a:r>
          </a:p>
        </p:txBody>
      </p:sp>
      <p:sp>
        <p:nvSpPr>
          <p:cNvPr id="14" name="矩形 13"/>
          <p:cNvSpPr/>
          <p:nvPr/>
        </p:nvSpPr>
        <p:spPr bwMode="auto">
          <a:xfrm>
            <a:off x="4789218" y="3831950"/>
            <a:ext cx="1440000" cy="540000"/>
          </a:xfrm>
          <a:prstGeom prst="rect">
            <a:avLst/>
          </a:prstGeom>
          <a:solidFill>
            <a:schemeClr val="accent2">
              <a:alpha val="85000"/>
            </a:schemeClr>
          </a:solidFill>
          <a:ln>
            <a:noFill/>
          </a:ln>
          <a:effectLst/>
        </p:spPr>
        <p:txBody>
          <a:bodyPr wrap="none" lIns="0" tIns="40815" rIns="0" bIns="40815" anchor="ctr"/>
          <a:lstStyle/>
          <a:p>
            <a:pPr algn="ctr">
              <a:lnSpc>
                <a:spcPct val="130000"/>
              </a:lnSpc>
              <a:defRPr/>
            </a:pPr>
            <a:r>
              <a:rPr lang="zh-CN" altLang="en-US" sz="1200" b="1" dirty="0">
                <a:solidFill>
                  <a:srgbClr val="F8F8F8"/>
                </a:solidFill>
                <a:latin typeface="微软雅黑" panose="020B0503020204020204" pitchFamily="34" charset="-122"/>
                <a:ea typeface="微软雅黑" panose="020B0503020204020204" pitchFamily="34" charset="-122"/>
              </a:rPr>
              <a:t>代用名</a:t>
            </a:r>
          </a:p>
          <a:p>
            <a:pPr algn="ctr">
              <a:lnSpc>
                <a:spcPct val="130000"/>
              </a:lnSpc>
              <a:defRPr/>
            </a:pPr>
            <a:r>
              <a:rPr lang="zh-CN" altLang="en-US" sz="900" dirty="0">
                <a:solidFill>
                  <a:srgbClr val="F8F8F8"/>
                </a:solidFill>
                <a:latin typeface="微软雅黑" panose="020B0503020204020204" pitchFamily="34" charset="-122"/>
                <a:ea typeface="微软雅黑" panose="020B0503020204020204" pitchFamily="34" charset="-122"/>
              </a:rPr>
              <a:t>添加文字内容说明</a:t>
            </a:r>
          </a:p>
        </p:txBody>
      </p:sp>
      <p:sp>
        <p:nvSpPr>
          <p:cNvPr id="3" name="标题 2"/>
          <p:cNvSpPr>
            <a:spLocks noGrp="1"/>
          </p:cNvSpPr>
          <p:nvPr>
            <p:ph type="title"/>
          </p:nvPr>
        </p:nvSpPr>
        <p:spPr/>
        <p:txBody>
          <a:bodyPr/>
          <a:lstStyle/>
          <a:p>
            <a:r>
              <a:rPr lang="zh-CN" altLang="en-US" dirty="0">
                <a:solidFill>
                  <a:srgbClr val="000000">
                    <a:lumMod val="65000"/>
                    <a:lumOff val="35000"/>
                  </a:srgbClr>
                </a:solidFill>
              </a:rPr>
              <a:t>团队介绍</a:t>
            </a:r>
            <a:r>
              <a:rPr lang="en-US" altLang="zh-CN" sz="1200" dirty="0">
                <a:solidFill>
                  <a:prstClr val="black">
                    <a:lumMod val="65000"/>
                    <a:lumOff val="35000"/>
                  </a:prstClr>
                </a:solidFill>
              </a:rPr>
              <a:t>(Team Introduction)</a:t>
            </a:r>
            <a:endParaRPr lang="zh-CN" altLang="en-US" dirty="0"/>
          </a:p>
        </p:txBody>
      </p:sp>
      <p:sp>
        <p:nvSpPr>
          <p:cNvPr id="17" name="矩形 47"/>
          <p:cNvSpPr>
            <a:spLocks noChangeArrowheads="1"/>
          </p:cNvSpPr>
          <p:nvPr/>
        </p:nvSpPr>
        <p:spPr bwMode="auto">
          <a:xfrm>
            <a:off x="899592" y="1302323"/>
            <a:ext cx="7344816" cy="5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1240703"/>
      </p:ext>
    </p:extLst>
  </p:cSld>
  <p:clrMapOvr>
    <a:masterClrMapping/>
  </p:clrMapOvr>
  <p:transition spd="slow"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par>
                                <p:cTn id="10" presetID="19" presetClass="entr" presetSubtype="10"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750" fill="hold"/>
                                        <p:tgtEl>
                                          <p:spTgt spid="11"/>
                                        </p:tgtEl>
                                        <p:attrNameLst>
                                          <p:attrName>ppt_w</p:attrName>
                                        </p:attrNameLst>
                                      </p:cBhvr>
                                      <p:tavLst>
                                        <p:tav tm="0" fmla="#ppt_w*sin(2.5*pi*$)">
                                          <p:val>
                                            <p:fltVal val="0"/>
                                          </p:val>
                                        </p:tav>
                                        <p:tav tm="100000">
                                          <p:val>
                                            <p:fltVal val="1"/>
                                          </p:val>
                                        </p:tav>
                                      </p:tavLst>
                                    </p:anim>
                                    <p:anim calcmode="lin" valueType="num">
                                      <p:cBhvr>
                                        <p:cTn id="13" dur="750" fill="hold"/>
                                        <p:tgtEl>
                                          <p:spTgt spid="11"/>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Effect transition="in" filter="fade">
                                      <p:cBhvr>
                                        <p:cTn id="19" dur="1000"/>
                                        <p:tgtEl>
                                          <p:spTgt spid="6"/>
                                        </p:tgtEl>
                                      </p:cBhvr>
                                    </p:animEffect>
                                  </p:childTnLst>
                                </p:cTn>
                              </p:par>
                              <p:par>
                                <p:cTn id="20" presetID="19" presetClass="entr" presetSubtype="10" fill="hold" grpId="0" nodeType="withEffect">
                                  <p:stCondLst>
                                    <p:cond delay="2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750" fill="hold"/>
                                        <p:tgtEl>
                                          <p:spTgt spid="12"/>
                                        </p:tgtEl>
                                        <p:attrNameLst>
                                          <p:attrName>ppt_w</p:attrName>
                                        </p:attrNameLst>
                                      </p:cBhvr>
                                      <p:tavLst>
                                        <p:tav tm="0" fmla="#ppt_w*sin(2.5*pi*$)">
                                          <p:val>
                                            <p:fltVal val="0"/>
                                          </p:val>
                                        </p:tav>
                                        <p:tav tm="100000">
                                          <p:val>
                                            <p:fltVal val="1"/>
                                          </p:val>
                                        </p:tav>
                                      </p:tavLst>
                                    </p:anim>
                                    <p:anim calcmode="lin" valueType="num">
                                      <p:cBhvr>
                                        <p:cTn id="23" dur="750" fill="hold"/>
                                        <p:tgtEl>
                                          <p:spTgt spid="12"/>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Effect transition="in" filter="fade">
                                      <p:cBhvr>
                                        <p:cTn id="29" dur="1000"/>
                                        <p:tgtEl>
                                          <p:spTgt spid="8"/>
                                        </p:tgtEl>
                                      </p:cBhvr>
                                    </p:animEffect>
                                  </p:childTnLst>
                                </p:cTn>
                              </p:par>
                              <p:par>
                                <p:cTn id="30" presetID="19" presetClass="entr" presetSubtype="10" fill="hold" grpId="0" nodeType="withEffect">
                                  <p:stCondLst>
                                    <p:cond delay="250"/>
                                  </p:stCondLst>
                                  <p:childTnLst>
                                    <p:set>
                                      <p:cBhvr>
                                        <p:cTn id="31" dur="1" fill="hold">
                                          <p:stCondLst>
                                            <p:cond delay="0"/>
                                          </p:stCondLst>
                                        </p:cTn>
                                        <p:tgtEl>
                                          <p:spTgt spid="14"/>
                                        </p:tgtEl>
                                        <p:attrNameLst>
                                          <p:attrName>style.visibility</p:attrName>
                                        </p:attrNameLst>
                                      </p:cBhvr>
                                      <p:to>
                                        <p:strVal val="visible"/>
                                      </p:to>
                                    </p:set>
                                    <p:anim calcmode="lin" valueType="num">
                                      <p:cBhvr>
                                        <p:cTn id="32" dur="750" fill="hold"/>
                                        <p:tgtEl>
                                          <p:spTgt spid="14"/>
                                        </p:tgtEl>
                                        <p:attrNameLst>
                                          <p:attrName>ppt_w</p:attrName>
                                        </p:attrNameLst>
                                      </p:cBhvr>
                                      <p:tavLst>
                                        <p:tav tm="0" fmla="#ppt_w*sin(2.5*pi*$)">
                                          <p:val>
                                            <p:fltVal val="0"/>
                                          </p:val>
                                        </p:tav>
                                        <p:tav tm="100000">
                                          <p:val>
                                            <p:fltVal val="1"/>
                                          </p:val>
                                        </p:tav>
                                      </p:tavLst>
                                    </p:anim>
                                    <p:anim calcmode="lin" valueType="num">
                                      <p:cBhvr>
                                        <p:cTn id="33" dur="750" fill="hold"/>
                                        <p:tgtEl>
                                          <p:spTgt spid="14"/>
                                        </p:tgtEl>
                                        <p:attrNameLst>
                                          <p:attrName>ppt_h</p:attrName>
                                        </p:attrNameLst>
                                      </p:cBhvr>
                                      <p:tavLst>
                                        <p:tav tm="0">
                                          <p:val>
                                            <p:strVal val="#ppt_h"/>
                                          </p:val>
                                        </p:tav>
                                        <p:tav tm="100000">
                                          <p:val>
                                            <p:strVal val="#ppt_h"/>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Effect transition="in" filter="fade">
                                      <p:cBhvr>
                                        <p:cTn id="39" dur="1000"/>
                                        <p:tgtEl>
                                          <p:spTgt spid="7"/>
                                        </p:tgtEl>
                                      </p:cBhvr>
                                    </p:animEffect>
                                  </p:childTnLst>
                                </p:cTn>
                              </p:par>
                              <p:par>
                                <p:cTn id="40" presetID="19" presetClass="entr" presetSubtype="10" fill="hold" grpId="0" nodeType="withEffect">
                                  <p:stCondLst>
                                    <p:cond delay="250"/>
                                  </p:stCondLst>
                                  <p:childTnLst>
                                    <p:set>
                                      <p:cBhvr>
                                        <p:cTn id="41" dur="1" fill="hold">
                                          <p:stCondLst>
                                            <p:cond delay="0"/>
                                          </p:stCondLst>
                                        </p:cTn>
                                        <p:tgtEl>
                                          <p:spTgt spid="13"/>
                                        </p:tgtEl>
                                        <p:attrNameLst>
                                          <p:attrName>style.visibility</p:attrName>
                                        </p:attrNameLst>
                                      </p:cBhvr>
                                      <p:to>
                                        <p:strVal val="visible"/>
                                      </p:to>
                                    </p:set>
                                    <p:anim calcmode="lin" valueType="num">
                                      <p:cBhvr>
                                        <p:cTn id="42" dur="750" fill="hold"/>
                                        <p:tgtEl>
                                          <p:spTgt spid="13"/>
                                        </p:tgtEl>
                                        <p:attrNameLst>
                                          <p:attrName>ppt_w</p:attrName>
                                        </p:attrNameLst>
                                      </p:cBhvr>
                                      <p:tavLst>
                                        <p:tav tm="0" fmla="#ppt_w*sin(2.5*pi*$)">
                                          <p:val>
                                            <p:fltVal val="0"/>
                                          </p:val>
                                        </p:tav>
                                        <p:tav tm="100000">
                                          <p:val>
                                            <p:fltVal val="1"/>
                                          </p:val>
                                        </p:tav>
                                      </p:tavLst>
                                    </p:anim>
                                    <p:anim calcmode="lin" valueType="num">
                                      <p:cBhvr>
                                        <p:cTn id="43" dur="750" fill="hold"/>
                                        <p:tgtEl>
                                          <p:spTgt spid="13"/>
                                        </p:tgtEl>
                                        <p:attrNameLst>
                                          <p:attrName>ppt_h</p:attrName>
                                        </p:attrNameLst>
                                      </p:cBhvr>
                                      <p:tavLst>
                                        <p:tav tm="0">
                                          <p:val>
                                            <p:strVal val="#ppt_h"/>
                                          </p:val>
                                        </p:tav>
                                        <p:tav tm="100000">
                                          <p:val>
                                            <p:strVal val="#ppt_h"/>
                                          </p:val>
                                        </p:tav>
                                      </p:tavLst>
                                    </p:anim>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Effect transition="in" filter="fade">
                                      <p:cBhvr>
                                        <p:cTn id="4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2" grpId="0" animBg="1"/>
      <p:bldP spid="13" grpId="0" animBg="1"/>
      <p:bldP spid="14"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H_Other_1"/>
          <p:cNvSpPr/>
          <p:nvPr>
            <p:custDataLst>
              <p:tags r:id="rId2"/>
            </p:custDataLst>
          </p:nvPr>
        </p:nvSpPr>
        <p:spPr>
          <a:xfrm>
            <a:off x="1181179" y="1127523"/>
            <a:ext cx="2883098" cy="3532460"/>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MH_Picture_1"/>
          <p:cNvSpPr/>
          <p:nvPr>
            <p:custDataLst>
              <p:tags r:id="rId3"/>
            </p:custDataLst>
          </p:nvPr>
        </p:nvSpPr>
        <p:spPr>
          <a:xfrm>
            <a:off x="1380728" y="1318623"/>
            <a:ext cx="2484000" cy="2484000"/>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MH_SubTitle_1"/>
          <p:cNvSpPr/>
          <p:nvPr>
            <p:custDataLst>
              <p:tags r:id="rId4"/>
            </p:custDataLst>
          </p:nvPr>
        </p:nvSpPr>
        <p:spPr>
          <a:xfrm>
            <a:off x="1216636" y="3940460"/>
            <a:ext cx="2812209" cy="58488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eaLnBrk="1" fontAlgn="auto" hangingPunct="1">
              <a:lnSpc>
                <a:spcPct val="150000"/>
              </a:lnSpc>
              <a:spcBef>
                <a:spcPts val="0"/>
              </a:spcBef>
              <a:spcAft>
                <a:spcPts val="0"/>
              </a:spcAft>
              <a:defRPr/>
            </a:pPr>
            <a:r>
              <a:rPr lang="zh-CN" altLang="en-US" sz="1400" b="1" dirty="0">
                <a:solidFill>
                  <a:srgbClr val="C00000"/>
                </a:solidFill>
              </a:rPr>
              <a:t>约翰</a:t>
            </a:r>
            <a:r>
              <a:rPr lang="en-US" altLang="zh-CN" sz="1400" b="1" dirty="0">
                <a:solidFill>
                  <a:srgbClr val="C00000"/>
                </a:solidFill>
              </a:rPr>
              <a:t>·</a:t>
            </a:r>
            <a:r>
              <a:rPr lang="zh-CN" altLang="en-US" sz="1400" b="1" dirty="0">
                <a:solidFill>
                  <a:srgbClr val="C00000"/>
                </a:solidFill>
              </a:rPr>
              <a:t>史密斯</a:t>
            </a:r>
            <a:endParaRPr lang="en-US" altLang="zh-CN" sz="1400" b="1" dirty="0">
              <a:solidFill>
                <a:srgbClr val="C00000"/>
              </a:solidFill>
            </a:endParaRPr>
          </a:p>
          <a:p>
            <a:pPr algn="ctr" eaLnBrk="1" fontAlgn="auto" hangingPunct="1">
              <a:lnSpc>
                <a:spcPct val="150000"/>
              </a:lnSpc>
              <a:spcBef>
                <a:spcPts val="0"/>
              </a:spcBef>
              <a:spcAft>
                <a:spcPts val="0"/>
              </a:spcAft>
              <a:defRPr/>
            </a:pPr>
            <a:r>
              <a:rPr lang="en-US" altLang="zh-CN" sz="1000" dirty="0">
                <a:solidFill>
                  <a:schemeClr val="bg1">
                    <a:lumMod val="50000"/>
                  </a:schemeClr>
                </a:solidFill>
              </a:rPr>
              <a:t>CEO&amp;</a:t>
            </a:r>
            <a:r>
              <a:rPr lang="zh-CN" altLang="en-US" sz="1000" dirty="0">
                <a:solidFill>
                  <a:schemeClr val="bg1">
                    <a:lumMod val="50000"/>
                  </a:schemeClr>
                </a:solidFill>
              </a:rPr>
              <a:t>企业创始人</a:t>
            </a:r>
          </a:p>
        </p:txBody>
      </p:sp>
      <p:sp>
        <p:nvSpPr>
          <p:cNvPr id="6" name="标题 5"/>
          <p:cNvSpPr>
            <a:spLocks noGrp="1"/>
          </p:cNvSpPr>
          <p:nvPr>
            <p:ph type="title"/>
          </p:nvPr>
        </p:nvSpPr>
        <p:spPr/>
        <p:txBody>
          <a:bodyPr/>
          <a:lstStyle/>
          <a:p>
            <a:r>
              <a:rPr lang="zh-CN" altLang="en-US" dirty="0">
                <a:solidFill>
                  <a:srgbClr val="000000">
                    <a:lumMod val="65000"/>
                    <a:lumOff val="35000"/>
                  </a:srgbClr>
                </a:solidFill>
              </a:rPr>
              <a:t>团队介绍</a:t>
            </a:r>
            <a:r>
              <a:rPr lang="en-US" altLang="zh-CN" sz="1200" dirty="0">
                <a:solidFill>
                  <a:prstClr val="black">
                    <a:lumMod val="65000"/>
                    <a:lumOff val="35000"/>
                  </a:prstClr>
                </a:solidFill>
              </a:rPr>
              <a:t>(Team Introduction)</a:t>
            </a:r>
            <a:endParaRPr lang="zh-CN" altLang="en-US" dirty="0"/>
          </a:p>
        </p:txBody>
      </p:sp>
      <p:sp>
        <p:nvSpPr>
          <p:cNvPr id="7" name="圆角矩形 6"/>
          <p:cNvSpPr/>
          <p:nvPr/>
        </p:nvSpPr>
        <p:spPr>
          <a:xfrm>
            <a:off x="4355976" y="1127523"/>
            <a:ext cx="3888432" cy="3532460"/>
          </a:xfrm>
          <a:prstGeom prst="roundRect">
            <a:avLst>
              <a:gd name="adj" fmla="val 4291"/>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4463988" y="1266841"/>
            <a:ext cx="3672408" cy="3693319"/>
          </a:xfrm>
          <a:prstGeom prst="rect">
            <a:avLst/>
          </a:prstGeom>
          <a:noFill/>
        </p:spPr>
        <p:txBody>
          <a:bodyPr wrap="square" rtlCol="0">
            <a:spAutoFit/>
          </a:bodyPr>
          <a:lstStyle/>
          <a:p>
            <a:pPr>
              <a:lnSpc>
                <a:spcPct val="150000"/>
              </a:lnSpc>
            </a:pPr>
            <a:r>
              <a:rPr lang="zh-CN" altLang="en-US" sz="1200" dirty="0">
                <a:solidFill>
                  <a:schemeClr val="bg1">
                    <a:lumMod val="50000"/>
                  </a:schemeClr>
                </a:solidFill>
              </a:rPr>
              <a:t>        约翰</a:t>
            </a:r>
            <a:r>
              <a:rPr lang="en-US" altLang="zh-CN" sz="1200" dirty="0">
                <a:solidFill>
                  <a:schemeClr val="bg1">
                    <a:lumMod val="50000"/>
                  </a:schemeClr>
                </a:solidFill>
              </a:rPr>
              <a:t>·</a:t>
            </a:r>
            <a:r>
              <a:rPr lang="zh-CN" altLang="en-US" sz="1200" dirty="0">
                <a:solidFill>
                  <a:schemeClr val="bg1">
                    <a:lumMod val="50000"/>
                  </a:schemeClr>
                </a:solidFill>
              </a:rPr>
              <a:t>史密斯于</a:t>
            </a:r>
            <a:r>
              <a:rPr lang="en-US" altLang="zh-CN" sz="1200" dirty="0">
                <a:solidFill>
                  <a:schemeClr val="bg1">
                    <a:lumMod val="50000"/>
                  </a:schemeClr>
                </a:solidFill>
              </a:rPr>
              <a:t>2003</a:t>
            </a:r>
            <a:r>
              <a:rPr lang="zh-CN" altLang="en-US" sz="1200" dirty="0">
                <a:solidFill>
                  <a:schemeClr val="bg1">
                    <a:lumMod val="50000"/>
                  </a:schemeClr>
                </a:solidFill>
              </a:rPr>
              <a:t>年</a:t>
            </a:r>
            <a:r>
              <a:rPr lang="en-US" altLang="zh-CN" sz="1200" dirty="0">
                <a:solidFill>
                  <a:schemeClr val="bg1">
                    <a:lumMod val="50000"/>
                  </a:schemeClr>
                </a:solidFill>
              </a:rPr>
              <a:t>5</a:t>
            </a:r>
            <a:r>
              <a:rPr lang="zh-CN" altLang="en-US" sz="1200" dirty="0">
                <a:solidFill>
                  <a:schemeClr val="bg1">
                    <a:lumMod val="50000"/>
                  </a:schemeClr>
                </a:solidFill>
              </a:rPr>
              <a:t>月被任命为首席执行长</a:t>
            </a:r>
            <a:r>
              <a:rPr lang="en-US" altLang="zh-CN" sz="1200" dirty="0">
                <a:solidFill>
                  <a:schemeClr val="bg1">
                    <a:lumMod val="50000"/>
                  </a:schemeClr>
                </a:solidFill>
              </a:rPr>
              <a:t>/</a:t>
            </a:r>
            <a:r>
              <a:rPr lang="zh-CN" altLang="en-US" sz="1200" dirty="0">
                <a:solidFill>
                  <a:schemeClr val="bg1">
                    <a:lumMod val="50000"/>
                  </a:schemeClr>
                </a:solidFill>
              </a:rPr>
              <a:t>董事，全面负责公司发展的战略制定及具体执行计划的管理。约翰</a:t>
            </a:r>
            <a:r>
              <a:rPr lang="en-US" altLang="zh-CN" sz="1200" dirty="0">
                <a:solidFill>
                  <a:schemeClr val="bg1">
                    <a:lumMod val="50000"/>
                  </a:schemeClr>
                </a:solidFill>
              </a:rPr>
              <a:t>·</a:t>
            </a:r>
            <a:r>
              <a:rPr lang="zh-CN" altLang="en-US" sz="1200" dirty="0">
                <a:solidFill>
                  <a:schemeClr val="bg1">
                    <a:lumMod val="50000"/>
                  </a:schemeClr>
                </a:solidFill>
              </a:rPr>
              <a:t>史密斯曾任新浪网总裁兼中国区总经理。</a:t>
            </a:r>
            <a:endParaRPr lang="en-US" altLang="zh-CN" sz="1200" dirty="0">
              <a:solidFill>
                <a:schemeClr val="bg1">
                  <a:lumMod val="50000"/>
                </a:schemeClr>
              </a:solidFill>
            </a:endParaRPr>
          </a:p>
          <a:p>
            <a:pPr>
              <a:lnSpc>
                <a:spcPct val="150000"/>
              </a:lnSpc>
            </a:pPr>
            <a:r>
              <a:rPr lang="en-US" altLang="zh-CN" sz="1200" dirty="0">
                <a:solidFill>
                  <a:schemeClr val="bg1">
                    <a:lumMod val="50000"/>
                  </a:schemeClr>
                </a:solidFill>
              </a:rPr>
              <a:t>        </a:t>
            </a:r>
            <a:r>
              <a:rPr lang="zh-CN" altLang="en-US" sz="1200" dirty="0">
                <a:solidFill>
                  <a:schemeClr val="bg1">
                    <a:lumMod val="50000"/>
                  </a:schemeClr>
                </a:solidFill>
              </a:rPr>
              <a:t>约翰</a:t>
            </a:r>
            <a:r>
              <a:rPr lang="en-US" altLang="zh-CN" sz="1200" dirty="0">
                <a:solidFill>
                  <a:schemeClr val="bg1">
                    <a:lumMod val="50000"/>
                  </a:schemeClr>
                </a:solidFill>
              </a:rPr>
              <a:t>·</a:t>
            </a:r>
            <a:r>
              <a:rPr lang="zh-CN" altLang="en-US" sz="1200" dirty="0">
                <a:solidFill>
                  <a:schemeClr val="bg1">
                    <a:lumMod val="50000"/>
                  </a:schemeClr>
                </a:solidFill>
              </a:rPr>
              <a:t>史密斯于</a:t>
            </a:r>
            <a:r>
              <a:rPr lang="en-US" altLang="zh-CN" sz="1200" dirty="0">
                <a:solidFill>
                  <a:schemeClr val="bg1">
                    <a:lumMod val="50000"/>
                  </a:schemeClr>
                </a:solidFill>
              </a:rPr>
              <a:t>1996</a:t>
            </a:r>
            <a:r>
              <a:rPr lang="zh-CN" altLang="en-US" sz="1200" dirty="0">
                <a:solidFill>
                  <a:schemeClr val="bg1">
                    <a:lumMod val="50000"/>
                  </a:schemeClr>
                </a:solidFill>
              </a:rPr>
              <a:t>年与同事共同创建四通利方公司国际网络部任部长，并于同年</a:t>
            </a:r>
            <a:r>
              <a:rPr lang="en-US" altLang="zh-CN" sz="1200" dirty="0">
                <a:solidFill>
                  <a:schemeClr val="bg1">
                    <a:lumMod val="50000"/>
                  </a:schemeClr>
                </a:solidFill>
              </a:rPr>
              <a:t>6</a:t>
            </a:r>
            <a:r>
              <a:rPr lang="zh-CN" altLang="en-US" sz="1200" dirty="0">
                <a:solidFill>
                  <a:schemeClr val="bg1">
                    <a:lumMod val="50000"/>
                  </a:schemeClr>
                </a:solidFill>
              </a:rPr>
              <a:t>月创办了国内最早的商业中文网站之一</a:t>
            </a:r>
            <a:r>
              <a:rPr lang="en-US" altLang="zh-CN" sz="1200" dirty="0">
                <a:solidFill>
                  <a:schemeClr val="bg1">
                    <a:lumMod val="50000"/>
                  </a:schemeClr>
                </a:solidFill>
              </a:rPr>
              <a:t>-</a:t>
            </a:r>
            <a:r>
              <a:rPr lang="zh-CN" altLang="en-US" sz="1200" dirty="0">
                <a:solidFill>
                  <a:schemeClr val="bg1">
                    <a:lumMod val="50000"/>
                  </a:schemeClr>
                </a:solidFill>
              </a:rPr>
              <a:t>利方在线。</a:t>
            </a:r>
            <a:endParaRPr lang="en-US" altLang="zh-CN" sz="1200" dirty="0">
              <a:solidFill>
                <a:schemeClr val="bg1">
                  <a:lumMod val="50000"/>
                </a:schemeClr>
              </a:solidFill>
            </a:endParaRPr>
          </a:p>
          <a:p>
            <a:pPr>
              <a:lnSpc>
                <a:spcPct val="150000"/>
              </a:lnSpc>
            </a:pPr>
            <a:r>
              <a:rPr lang="en-US" altLang="zh-CN" sz="1200" dirty="0">
                <a:solidFill>
                  <a:schemeClr val="bg1">
                    <a:lumMod val="50000"/>
                  </a:schemeClr>
                </a:solidFill>
              </a:rPr>
              <a:t>        </a:t>
            </a:r>
            <a:r>
              <a:rPr lang="zh-CN" altLang="en-US" sz="1200" dirty="0">
                <a:solidFill>
                  <a:schemeClr val="bg1">
                    <a:lumMod val="50000"/>
                  </a:schemeClr>
                </a:solidFill>
              </a:rPr>
              <a:t>约翰</a:t>
            </a:r>
            <a:r>
              <a:rPr lang="en-US" altLang="zh-CN" sz="1200" dirty="0">
                <a:solidFill>
                  <a:schemeClr val="bg1">
                    <a:lumMod val="50000"/>
                  </a:schemeClr>
                </a:solidFill>
              </a:rPr>
              <a:t>·</a:t>
            </a:r>
            <a:r>
              <a:rPr lang="zh-CN" altLang="en-US" sz="1200" dirty="0">
                <a:solidFill>
                  <a:schemeClr val="bg1">
                    <a:lumMod val="50000"/>
                  </a:schemeClr>
                </a:solidFill>
              </a:rPr>
              <a:t>史密斯在网站策划、管理运营与市场拓展方面积累了成熟的经验，经过他与四通利方其他同事的共同努力，利方在线于</a:t>
            </a:r>
            <a:r>
              <a:rPr lang="en-US" altLang="zh-CN" sz="1200" dirty="0">
                <a:solidFill>
                  <a:schemeClr val="bg1">
                    <a:lumMod val="50000"/>
                  </a:schemeClr>
                </a:solidFill>
              </a:rPr>
              <a:t>1998</a:t>
            </a:r>
            <a:r>
              <a:rPr lang="zh-CN" altLang="en-US" sz="1200" dirty="0">
                <a:solidFill>
                  <a:schemeClr val="bg1">
                    <a:lumMod val="50000"/>
                  </a:schemeClr>
                </a:solidFill>
              </a:rPr>
              <a:t>年成为中国地区最受欢迎、访问量最高的中文网站之一，并于同年成功地完成了与华渊资讯网的合并。</a:t>
            </a:r>
            <a:endParaRPr lang="en-US" altLang="zh-CN" sz="1200" dirty="0">
              <a:solidFill>
                <a:schemeClr val="bg1">
                  <a:lumMod val="50000"/>
                </a:schemeClr>
              </a:solidFill>
            </a:endParaRPr>
          </a:p>
          <a:p>
            <a:pPr>
              <a:lnSpc>
                <a:spcPct val="150000"/>
              </a:lnSpc>
            </a:pPr>
            <a:endParaRPr lang="zh-CN" altLang="en-US" sz="1200" dirty="0">
              <a:solidFill>
                <a:schemeClr val="bg1">
                  <a:lumMod val="50000"/>
                </a:schemeClr>
              </a:solidFill>
            </a:endParaRPr>
          </a:p>
        </p:txBody>
      </p:sp>
    </p:spTree>
    <p:custDataLst>
      <p:tags r:id="rId1"/>
    </p:custDataLst>
    <p:extLst>
      <p:ext uri="{BB962C8B-B14F-4D97-AF65-F5344CB8AC3E}">
        <p14:creationId xmlns:p14="http://schemas.microsoft.com/office/powerpoint/2010/main" val="548274643"/>
      </p:ext>
    </p:extLst>
  </p:cSld>
  <p:clrMapOvr>
    <a:masterClrMapping/>
  </p:clrMapOvr>
  <p:transition spd="slow" advTm="9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anim calcmode="lin" valueType="num">
                                      <p:cBhvr>
                                        <p:cTn id="14" dur="750" fill="hold"/>
                                        <p:tgtEl>
                                          <p:spTgt spid="4"/>
                                        </p:tgtEl>
                                        <p:attrNameLst>
                                          <p:attrName>ppt_x</p:attrName>
                                        </p:attrNameLst>
                                      </p:cBhvr>
                                      <p:tavLst>
                                        <p:tav tm="0">
                                          <p:val>
                                            <p:strVal val="#ppt_x"/>
                                          </p:val>
                                        </p:tav>
                                        <p:tav tm="100000">
                                          <p:val>
                                            <p:strVal val="#ppt_x"/>
                                          </p:val>
                                        </p:tav>
                                      </p:tavLst>
                                    </p:anim>
                                    <p:anim calcmode="lin" valueType="num">
                                      <p:cBhvr>
                                        <p:cTn id="15" dur="75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500"/>
                            </p:stCondLst>
                            <p:childTnLst>
                              <p:par>
                                <p:cTn id="29" presetID="52" presetClass="entr" presetSubtype="0"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Scale>
                                      <p:cBhvr>
                                        <p:cTn id="31" dur="25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250" decel="50000" fill="hold">
                                          <p:stCondLst>
                                            <p:cond delay="0"/>
                                          </p:stCondLst>
                                        </p:cTn>
                                        <p:tgtEl>
                                          <p:spTgt spid="8"/>
                                        </p:tgtEl>
                                        <p:attrNameLst>
                                          <p:attrName>ppt_x</p:attrName>
                                          <p:attrName>ppt_y</p:attrName>
                                        </p:attrNameLst>
                                      </p:cBhvr>
                                    </p:animMotion>
                                    <p:animEffect transition="in" filter="fade">
                                      <p:cBhvr>
                                        <p:cTn id="33"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7"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2</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a:rPr>
              <a:t>产品介绍</a:t>
            </a: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ea typeface="微软雅黑"/>
              </a:rPr>
              <a:t>※ </a:t>
            </a:r>
            <a:r>
              <a:rPr lang="zh-CN" altLang="en-US" sz="1000" dirty="0">
                <a:solidFill>
                  <a:schemeClr val="bg1"/>
                </a:solidFill>
                <a:latin typeface="微软雅黑"/>
                <a:ea typeface="微软雅黑"/>
              </a:rPr>
              <a:t>标题文字</a:t>
            </a: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0633071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2"/>
            </p:custDataLst>
          </p:nvPr>
        </p:nvSpPr>
        <p:spPr>
          <a:xfrm>
            <a:off x="611188" y="1372435"/>
            <a:ext cx="1700212" cy="1290608"/>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MH_Picture_1"/>
          <p:cNvSpPr/>
          <p:nvPr>
            <p:custDataLst>
              <p:tags r:id="rId3"/>
            </p:custDataLst>
          </p:nvPr>
        </p:nvSpPr>
        <p:spPr>
          <a:xfrm>
            <a:off x="741363" y="1485457"/>
            <a:ext cx="1439862" cy="1100138"/>
          </a:xfrm>
          <a:prstGeom prst="rect">
            <a:avLst/>
          </a:prstGeom>
          <a:blipFill dpi="0" rotWithShape="1">
            <a:blip r:embed="rId2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grpSp>
        <p:nvGrpSpPr>
          <p:cNvPr id="8" name="组合 7"/>
          <p:cNvGrpSpPr/>
          <p:nvPr/>
        </p:nvGrpSpPr>
        <p:grpSpPr>
          <a:xfrm>
            <a:off x="755736" y="3095089"/>
            <a:ext cx="1296000" cy="400050"/>
            <a:chOff x="755736" y="3075806"/>
            <a:chExt cx="1440000" cy="400050"/>
          </a:xfrm>
        </p:grpSpPr>
        <p:sp>
          <p:nvSpPr>
            <p:cNvPr id="24" name="圆角矩形 23"/>
            <p:cNvSpPr/>
            <p:nvPr/>
          </p:nvSpPr>
          <p:spPr>
            <a:xfrm>
              <a:off x="755736" y="3095831"/>
              <a:ext cx="1440000" cy="360000"/>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16" name="MH_SubTitle_1"/>
            <p:cNvSpPr/>
            <p:nvPr>
              <p:custDataLst>
                <p:tags r:id="rId17"/>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400" b="1" dirty="0">
                  <a:solidFill>
                    <a:schemeClr val="bg1"/>
                  </a:solidFill>
                </a:rPr>
                <a:t>产品一</a:t>
              </a:r>
            </a:p>
          </p:txBody>
        </p:sp>
      </p:grpSp>
      <p:sp>
        <p:nvSpPr>
          <p:cNvPr id="6" name="MH_Other_2"/>
          <p:cNvSpPr/>
          <p:nvPr>
            <p:custDataLst>
              <p:tags r:id="rId4"/>
            </p:custDataLst>
          </p:nvPr>
        </p:nvSpPr>
        <p:spPr>
          <a:xfrm>
            <a:off x="2686100" y="1372435"/>
            <a:ext cx="1700213" cy="1290608"/>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MH_Picture_2"/>
          <p:cNvSpPr/>
          <p:nvPr>
            <p:custDataLst>
              <p:tags r:id="rId5"/>
            </p:custDataLst>
          </p:nvPr>
        </p:nvSpPr>
        <p:spPr>
          <a:xfrm>
            <a:off x="2816275" y="1485457"/>
            <a:ext cx="1439863" cy="1100138"/>
          </a:xfrm>
          <a:prstGeom prst="rect">
            <a:avLst/>
          </a:prstGeom>
          <a:blipFill dpi="0" rotWithShape="1">
            <a:blip r:embed="rId21"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sp>
        <p:nvSpPr>
          <p:cNvPr id="9" name="MH_Other_3"/>
          <p:cNvSpPr/>
          <p:nvPr>
            <p:custDataLst>
              <p:tags r:id="rId6"/>
            </p:custDataLst>
          </p:nvPr>
        </p:nvSpPr>
        <p:spPr>
          <a:xfrm>
            <a:off x="4762510" y="1372435"/>
            <a:ext cx="1700213" cy="1290608"/>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0" name="MH_Picture_3"/>
          <p:cNvSpPr/>
          <p:nvPr>
            <p:custDataLst>
              <p:tags r:id="rId7"/>
            </p:custDataLst>
          </p:nvPr>
        </p:nvSpPr>
        <p:spPr>
          <a:xfrm>
            <a:off x="4892718" y="1485457"/>
            <a:ext cx="1439863" cy="1100138"/>
          </a:xfrm>
          <a:prstGeom prst="rect">
            <a:avLst/>
          </a:prstGeom>
          <a:blipFill dpi="0" rotWithShape="1">
            <a:blip r:embed="rId2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sp>
        <p:nvSpPr>
          <p:cNvPr id="12" name="MH_Other_4"/>
          <p:cNvSpPr/>
          <p:nvPr>
            <p:custDataLst>
              <p:tags r:id="rId8"/>
            </p:custDataLst>
          </p:nvPr>
        </p:nvSpPr>
        <p:spPr>
          <a:xfrm>
            <a:off x="6837363" y="1372435"/>
            <a:ext cx="1700212" cy="1290608"/>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3" name="MH_Picture_4"/>
          <p:cNvSpPr/>
          <p:nvPr>
            <p:custDataLst>
              <p:tags r:id="rId9"/>
            </p:custDataLst>
          </p:nvPr>
        </p:nvSpPr>
        <p:spPr>
          <a:xfrm>
            <a:off x="6967538" y="1485457"/>
            <a:ext cx="1439862" cy="1100138"/>
          </a:xfrm>
          <a:prstGeom prst="rect">
            <a:avLst/>
          </a:prstGeom>
          <a:blipFill dpi="0" rotWithShape="1">
            <a:blip r:embed="rId2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sp>
        <p:nvSpPr>
          <p:cNvPr id="5" name="标题 4"/>
          <p:cNvSpPr>
            <a:spLocks noGrp="1"/>
          </p:cNvSpPr>
          <p:nvPr>
            <p:ph type="title"/>
          </p:nvPr>
        </p:nvSpPr>
        <p:spPr/>
        <p:txBody>
          <a:bodyPr/>
          <a:lstStyle/>
          <a:p>
            <a:r>
              <a:rPr lang="zh-CN" altLang="en-US" sz="2000" dirty="0">
                <a:solidFill>
                  <a:prstClr val="black">
                    <a:lumMod val="65000"/>
                    <a:lumOff val="35000"/>
                  </a:prstClr>
                </a:solidFill>
              </a:rPr>
              <a:t>经营产品</a:t>
            </a:r>
            <a:r>
              <a:rPr lang="en-US" altLang="zh-CN" sz="1200" dirty="0">
                <a:solidFill>
                  <a:prstClr val="black">
                    <a:lumMod val="65000"/>
                    <a:lumOff val="35000"/>
                  </a:prstClr>
                </a:solidFill>
              </a:rPr>
              <a:t>(Business products)</a:t>
            </a:r>
            <a:endParaRPr lang="zh-CN" altLang="en-US" dirty="0"/>
          </a:p>
        </p:txBody>
      </p:sp>
      <p:sp>
        <p:nvSpPr>
          <p:cNvPr id="20" name="MH_Text_1"/>
          <p:cNvSpPr txBox="1">
            <a:spLocks noChangeArrowheads="1"/>
          </p:cNvSpPr>
          <p:nvPr>
            <p:custDataLst>
              <p:tags r:id="rId10"/>
            </p:custDataLst>
          </p:nvPr>
        </p:nvSpPr>
        <p:spPr bwMode="auto">
          <a:xfrm>
            <a:off x="743422" y="3669539"/>
            <a:ext cx="1476000" cy="792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000" dirty="0">
                <a:solidFill>
                  <a:schemeClr val="tx1">
                    <a:lumMod val="50000"/>
                    <a:lumOff val="50000"/>
                  </a:schemeClr>
                </a:solidFill>
                <a:latin typeface="+mn-lt"/>
                <a:cs typeface="+mn-ea"/>
                <a:sym typeface="+mn-lt"/>
              </a:rPr>
              <a:t>您的内容打在这里，或者通过复制您的文本后，在此框中选择粘贴，并选择只保留文字。</a:t>
            </a:r>
          </a:p>
        </p:txBody>
      </p:sp>
      <p:sp>
        <p:nvSpPr>
          <p:cNvPr id="21" name="MH_Text_1"/>
          <p:cNvSpPr txBox="1">
            <a:spLocks noChangeArrowheads="1"/>
          </p:cNvSpPr>
          <p:nvPr>
            <p:custDataLst>
              <p:tags r:id="rId11"/>
            </p:custDataLst>
          </p:nvPr>
        </p:nvSpPr>
        <p:spPr bwMode="auto">
          <a:xfrm>
            <a:off x="2818813" y="3669539"/>
            <a:ext cx="1476000" cy="792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000"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sp>
        <p:nvSpPr>
          <p:cNvPr id="22" name="MH_Text_1"/>
          <p:cNvSpPr txBox="1">
            <a:spLocks noChangeArrowheads="1"/>
          </p:cNvSpPr>
          <p:nvPr>
            <p:custDataLst>
              <p:tags r:id="rId12"/>
            </p:custDataLst>
          </p:nvPr>
        </p:nvSpPr>
        <p:spPr bwMode="auto">
          <a:xfrm>
            <a:off x="4894205" y="3669539"/>
            <a:ext cx="1476000" cy="792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000"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sp>
        <p:nvSpPr>
          <p:cNvPr id="23" name="MH_Text_1"/>
          <p:cNvSpPr txBox="1">
            <a:spLocks noChangeArrowheads="1"/>
          </p:cNvSpPr>
          <p:nvPr>
            <p:custDataLst>
              <p:tags r:id="rId13"/>
            </p:custDataLst>
          </p:nvPr>
        </p:nvSpPr>
        <p:spPr bwMode="auto">
          <a:xfrm>
            <a:off x="6969596" y="3669539"/>
            <a:ext cx="1476000" cy="792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000"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grpSp>
        <p:nvGrpSpPr>
          <p:cNvPr id="26" name="组合 25"/>
          <p:cNvGrpSpPr/>
          <p:nvPr/>
        </p:nvGrpSpPr>
        <p:grpSpPr>
          <a:xfrm>
            <a:off x="2833955" y="3075064"/>
            <a:ext cx="1296000" cy="400050"/>
            <a:chOff x="755736" y="3075806"/>
            <a:chExt cx="1440000" cy="400050"/>
          </a:xfrm>
        </p:grpSpPr>
        <p:sp>
          <p:nvSpPr>
            <p:cNvPr id="27" name="圆角矩形 26"/>
            <p:cNvSpPr/>
            <p:nvPr/>
          </p:nvSpPr>
          <p:spPr>
            <a:xfrm>
              <a:off x="755736" y="3095831"/>
              <a:ext cx="1440000" cy="36000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28" name="MH_SubTitle_1"/>
            <p:cNvSpPr/>
            <p:nvPr>
              <p:custDataLst>
                <p:tags r:id="rId16"/>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400" b="1" dirty="0">
                  <a:solidFill>
                    <a:schemeClr val="bg1"/>
                  </a:solidFill>
                </a:rPr>
                <a:t>产品二</a:t>
              </a:r>
            </a:p>
          </p:txBody>
        </p:sp>
      </p:grpSp>
      <p:grpSp>
        <p:nvGrpSpPr>
          <p:cNvPr id="29" name="组合 28"/>
          <p:cNvGrpSpPr/>
          <p:nvPr/>
        </p:nvGrpSpPr>
        <p:grpSpPr>
          <a:xfrm>
            <a:off x="4912172" y="3075064"/>
            <a:ext cx="1296000" cy="400050"/>
            <a:chOff x="755736" y="3075806"/>
            <a:chExt cx="1440000" cy="400050"/>
          </a:xfrm>
        </p:grpSpPr>
        <p:sp>
          <p:nvSpPr>
            <p:cNvPr id="30" name="圆角矩形 29"/>
            <p:cNvSpPr/>
            <p:nvPr/>
          </p:nvSpPr>
          <p:spPr>
            <a:xfrm>
              <a:off x="755736" y="3095831"/>
              <a:ext cx="1440000" cy="360000"/>
            </a:xfrm>
            <a:prstGeom prst="roundRect">
              <a:avLst>
                <a:gd name="adj" fmla="val 5000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31" name="MH_SubTitle_1"/>
            <p:cNvSpPr/>
            <p:nvPr>
              <p:custDataLst>
                <p:tags r:id="rId15"/>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400" b="1" dirty="0">
                  <a:solidFill>
                    <a:schemeClr val="bg1"/>
                  </a:solidFill>
                </a:rPr>
                <a:t>产品三</a:t>
              </a:r>
            </a:p>
          </p:txBody>
        </p:sp>
      </p:grpSp>
      <p:grpSp>
        <p:nvGrpSpPr>
          <p:cNvPr id="32" name="组合 31"/>
          <p:cNvGrpSpPr/>
          <p:nvPr/>
        </p:nvGrpSpPr>
        <p:grpSpPr>
          <a:xfrm>
            <a:off x="6990389" y="3068687"/>
            <a:ext cx="1296000" cy="400050"/>
            <a:chOff x="755736" y="3075806"/>
            <a:chExt cx="1440000" cy="400050"/>
          </a:xfrm>
        </p:grpSpPr>
        <p:sp>
          <p:nvSpPr>
            <p:cNvPr id="33" name="圆角矩形 32"/>
            <p:cNvSpPr/>
            <p:nvPr/>
          </p:nvSpPr>
          <p:spPr>
            <a:xfrm>
              <a:off x="755736" y="3082183"/>
              <a:ext cx="1440000" cy="36000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34" name="MH_SubTitle_1"/>
            <p:cNvSpPr/>
            <p:nvPr>
              <p:custDataLst>
                <p:tags r:id="rId14"/>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400" b="1" dirty="0">
                  <a:solidFill>
                    <a:schemeClr val="bg1"/>
                  </a:solidFill>
                </a:rPr>
                <a:t>产品四</a:t>
              </a:r>
            </a:p>
          </p:txBody>
        </p:sp>
      </p:grpSp>
    </p:spTree>
    <p:custDataLst>
      <p:tags r:id="rId1"/>
    </p:custDataLst>
    <p:extLst>
      <p:ext uri="{BB962C8B-B14F-4D97-AF65-F5344CB8AC3E}">
        <p14:creationId xmlns:p14="http://schemas.microsoft.com/office/powerpoint/2010/main" val="128949804"/>
      </p:ext>
    </p:ext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9"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9" fill="hold" grpId="0" nodeType="withEffect">
                                  <p:stCondLst>
                                    <p:cond delay="75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6" fill="hold" grpId="0"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1250"/>
                            </p:stCondLst>
                            <p:childTnLst>
                              <p:par>
                                <p:cTn id="38" presetID="53" presetClass="entr" presetSubtype="16"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nodeType="withEffect">
                                  <p:stCondLst>
                                    <p:cond delay="25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5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nodeType="withEffect">
                                  <p:stCondLst>
                                    <p:cond delay="75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childTnLst>
                          </p:cTn>
                        </p:par>
                        <p:par>
                          <p:cTn id="58" fill="hold">
                            <p:stCondLst>
                              <p:cond delay="25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20"/>
                                        </p:tgtEl>
                                        <p:attrNameLst>
                                          <p:attrName>ppt_y</p:attrName>
                                        </p:attrNameLst>
                                      </p:cBhvr>
                                      <p:tavLst>
                                        <p:tav tm="0">
                                          <p:val>
                                            <p:strVal val="#ppt_y"/>
                                          </p:val>
                                        </p:tav>
                                        <p:tav tm="100000">
                                          <p:val>
                                            <p:strVal val="#ppt_y"/>
                                          </p:val>
                                        </p:tav>
                                      </p:tavLst>
                                    </p:anim>
                                    <p:anim calcmode="lin" valueType="num">
                                      <p:cBhvr>
                                        <p:cTn id="63"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20"/>
                                        </p:tgtEl>
                                      </p:cBhvr>
                                    </p:animEffect>
                                  </p:childTnLst>
                                </p:cTn>
                              </p:par>
                              <p:par>
                                <p:cTn id="66" presetID="41" presetClass="entr" presetSubtype="0" fill="hold" grpId="0" nodeType="withEffect">
                                  <p:stCondLst>
                                    <p:cond delay="500"/>
                                  </p:stCondLst>
                                  <p:iterate type="lt">
                                    <p:tmPct val="10000"/>
                                  </p:iterate>
                                  <p:childTnLst>
                                    <p:set>
                                      <p:cBhvr>
                                        <p:cTn id="67" dur="1" fill="hold">
                                          <p:stCondLst>
                                            <p:cond delay="0"/>
                                          </p:stCondLst>
                                        </p:cTn>
                                        <p:tgtEl>
                                          <p:spTgt spid="21"/>
                                        </p:tgtEl>
                                        <p:attrNameLst>
                                          <p:attrName>style.visibility</p:attrName>
                                        </p:attrNameLst>
                                      </p:cBhvr>
                                      <p:to>
                                        <p:strVal val="visible"/>
                                      </p:to>
                                    </p:set>
                                    <p:anim calcmode="lin" valueType="num">
                                      <p:cBhvr>
                                        <p:cTn id="6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21"/>
                                        </p:tgtEl>
                                        <p:attrNameLst>
                                          <p:attrName>ppt_y</p:attrName>
                                        </p:attrNameLst>
                                      </p:cBhvr>
                                      <p:tavLst>
                                        <p:tav tm="0">
                                          <p:val>
                                            <p:strVal val="#ppt_y"/>
                                          </p:val>
                                        </p:tav>
                                        <p:tav tm="100000">
                                          <p:val>
                                            <p:strVal val="#ppt_y"/>
                                          </p:val>
                                        </p:tav>
                                      </p:tavLst>
                                    </p:anim>
                                    <p:anim calcmode="lin" valueType="num">
                                      <p:cBhvr>
                                        <p:cTn id="7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21"/>
                                        </p:tgtEl>
                                      </p:cBhvr>
                                    </p:animEffect>
                                  </p:childTnLst>
                                </p:cTn>
                              </p:par>
                              <p:par>
                                <p:cTn id="73" presetID="41" presetClass="entr" presetSubtype="0" fill="hold" grpId="0" nodeType="withEffect">
                                  <p:stCondLst>
                                    <p:cond delay="1000"/>
                                  </p:stCondLst>
                                  <p:iterate type="lt">
                                    <p:tmPct val="10000"/>
                                  </p:iterate>
                                  <p:childTnLst>
                                    <p:set>
                                      <p:cBhvr>
                                        <p:cTn id="74" dur="1" fill="hold">
                                          <p:stCondLst>
                                            <p:cond delay="0"/>
                                          </p:stCondLst>
                                        </p:cTn>
                                        <p:tgtEl>
                                          <p:spTgt spid="22"/>
                                        </p:tgtEl>
                                        <p:attrNameLst>
                                          <p:attrName>style.visibility</p:attrName>
                                        </p:attrNameLst>
                                      </p:cBhvr>
                                      <p:to>
                                        <p:strVal val="visible"/>
                                      </p:to>
                                    </p:set>
                                    <p:anim calcmode="lin" valueType="num">
                                      <p:cBhvr>
                                        <p:cTn id="7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22"/>
                                        </p:tgtEl>
                                        <p:attrNameLst>
                                          <p:attrName>ppt_y</p:attrName>
                                        </p:attrNameLst>
                                      </p:cBhvr>
                                      <p:tavLst>
                                        <p:tav tm="0">
                                          <p:val>
                                            <p:strVal val="#ppt_y"/>
                                          </p:val>
                                        </p:tav>
                                        <p:tav tm="100000">
                                          <p:val>
                                            <p:strVal val="#ppt_y"/>
                                          </p:val>
                                        </p:tav>
                                      </p:tavLst>
                                    </p:anim>
                                    <p:anim calcmode="lin" valueType="num">
                                      <p:cBhvr>
                                        <p:cTn id="7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22"/>
                                        </p:tgtEl>
                                      </p:cBhvr>
                                    </p:animEffect>
                                  </p:childTnLst>
                                </p:cTn>
                              </p:par>
                              <p:par>
                                <p:cTn id="80" presetID="41" presetClass="entr" presetSubtype="0" fill="hold" grpId="0" nodeType="withEffect">
                                  <p:stCondLst>
                                    <p:cond delay="1500"/>
                                  </p:stCondLst>
                                  <p:iterate type="lt">
                                    <p:tmPct val="10000"/>
                                  </p:iterate>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23"/>
                                        </p:tgtEl>
                                        <p:attrNameLst>
                                          <p:attrName>ppt_y</p:attrName>
                                        </p:attrNameLst>
                                      </p:cBhvr>
                                      <p:tavLst>
                                        <p:tav tm="0">
                                          <p:val>
                                            <p:strVal val="#ppt_y"/>
                                          </p:val>
                                        </p:tav>
                                        <p:tav tm="100000">
                                          <p:val>
                                            <p:strVal val="#ppt_y"/>
                                          </p:val>
                                        </p:tav>
                                      </p:tavLst>
                                    </p:anim>
                                    <p:anim calcmode="lin" valueType="num">
                                      <p:cBhvr>
                                        <p:cTn id="84"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2" grpId="0" animBg="1"/>
      <p:bldP spid="13" grpId="0" animBg="1"/>
      <p:bldP spid="20"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000" dirty="0">
                <a:solidFill>
                  <a:prstClr val="black">
                    <a:lumMod val="65000"/>
                    <a:lumOff val="35000"/>
                  </a:prstClr>
                </a:solidFill>
                <a:latin typeface="Arial"/>
                <a:ea typeface="微软雅黑"/>
                <a:cs typeface="+mn-ea"/>
                <a:sym typeface="+mn-lt"/>
              </a:rPr>
              <a:t>产品特色</a:t>
            </a:r>
            <a:r>
              <a:rPr lang="en-US" altLang="zh-CN" sz="1200" dirty="0">
                <a:solidFill>
                  <a:prstClr val="black">
                    <a:lumMod val="65000"/>
                    <a:lumOff val="35000"/>
                  </a:prstClr>
                </a:solidFill>
                <a:latin typeface="Arial"/>
                <a:ea typeface="微软雅黑"/>
                <a:cs typeface="+mn-ea"/>
                <a:sym typeface="+mn-lt"/>
              </a:rPr>
              <a:t>(Product features)</a:t>
            </a:r>
            <a:endParaRPr lang="zh-CN" altLang="en-US" sz="1200" dirty="0"/>
          </a:p>
        </p:txBody>
      </p:sp>
      <p:sp>
        <p:nvSpPr>
          <p:cNvPr id="3" name="椭圆 54"/>
          <p:cNvSpPr/>
          <p:nvPr/>
        </p:nvSpPr>
        <p:spPr>
          <a:xfrm>
            <a:off x="2836047" y="1874291"/>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 name="TextBox 1"/>
          <p:cNvSpPr txBox="1"/>
          <p:nvPr/>
        </p:nvSpPr>
        <p:spPr>
          <a:xfrm>
            <a:off x="611560" y="1694017"/>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buClr>
                <a:srgbClr val="C00000"/>
              </a:buClr>
            </a:pPr>
            <a:r>
              <a:rPr lang="zh-CN" altLang="en-US" sz="1400" dirty="0">
                <a:solidFill>
                  <a:schemeClr val="tx1">
                    <a:lumMod val="65000"/>
                    <a:lumOff val="35000"/>
                  </a:schemeClr>
                </a:solidFill>
              </a:rPr>
              <a:t>点击输入标题</a:t>
            </a:r>
          </a:p>
        </p:txBody>
      </p:sp>
      <p:cxnSp>
        <p:nvCxnSpPr>
          <p:cNvPr id="5" name="直接连接符 4"/>
          <p:cNvCxnSpPr/>
          <p:nvPr/>
        </p:nvCxnSpPr>
        <p:spPr>
          <a:xfrm flipV="1">
            <a:off x="3053802" y="1870308"/>
            <a:ext cx="1499148" cy="10543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926638" y="1870309"/>
            <a:ext cx="626312" cy="17794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4552953" y="1870334"/>
            <a:ext cx="670571" cy="17171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0" y="1870308"/>
            <a:ext cx="1465240" cy="10543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2854407" y="2526830"/>
            <a:ext cx="660132" cy="66013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02</a:t>
            </a:r>
            <a:endParaRPr lang="zh-CN" altLang="en-US" sz="2000" dirty="0">
              <a:solidFill>
                <a:prstClr val="white"/>
              </a:solidFill>
              <a:latin typeface="Impact" panose="020B0806030902050204" pitchFamily="34" charset="0"/>
              <a:ea typeface="+mj-ea"/>
            </a:endParaRPr>
          </a:p>
        </p:txBody>
      </p:sp>
      <p:sp>
        <p:nvSpPr>
          <p:cNvPr id="10" name="椭圆 9"/>
          <p:cNvSpPr/>
          <p:nvPr/>
        </p:nvSpPr>
        <p:spPr>
          <a:xfrm>
            <a:off x="3635896" y="3257390"/>
            <a:ext cx="660132" cy="66013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03</a:t>
            </a:r>
            <a:endParaRPr lang="zh-CN" altLang="en-US" sz="2000" dirty="0">
              <a:solidFill>
                <a:prstClr val="white"/>
              </a:solidFill>
              <a:latin typeface="Impact" panose="020B0806030902050204" pitchFamily="34" charset="0"/>
              <a:ea typeface="+mj-ea"/>
            </a:endParaRPr>
          </a:p>
        </p:txBody>
      </p:sp>
      <p:sp>
        <p:nvSpPr>
          <p:cNvPr id="11" name="椭圆 10"/>
          <p:cNvSpPr/>
          <p:nvPr/>
        </p:nvSpPr>
        <p:spPr>
          <a:xfrm>
            <a:off x="4888236" y="3223651"/>
            <a:ext cx="660132" cy="66013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04</a:t>
            </a:r>
            <a:endParaRPr lang="zh-CN" altLang="en-US" sz="2000" dirty="0">
              <a:solidFill>
                <a:prstClr val="white"/>
              </a:solidFill>
              <a:latin typeface="Impact" panose="020B0806030902050204" pitchFamily="34" charset="0"/>
              <a:ea typeface="+mj-ea"/>
            </a:endParaRPr>
          </a:p>
        </p:txBody>
      </p:sp>
      <p:sp>
        <p:nvSpPr>
          <p:cNvPr id="12" name="椭圆 11"/>
          <p:cNvSpPr/>
          <p:nvPr/>
        </p:nvSpPr>
        <p:spPr>
          <a:xfrm>
            <a:off x="5641678" y="2429971"/>
            <a:ext cx="660132" cy="66013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05</a:t>
            </a:r>
            <a:endParaRPr lang="zh-CN" altLang="en-US" sz="2000" dirty="0">
              <a:solidFill>
                <a:prstClr val="white"/>
              </a:solidFill>
              <a:latin typeface="Impact" panose="020B0806030902050204" pitchFamily="34" charset="0"/>
              <a:ea typeface="+mj-ea"/>
            </a:endParaRPr>
          </a:p>
        </p:txBody>
      </p:sp>
      <p:sp>
        <p:nvSpPr>
          <p:cNvPr id="13" name="椭圆 12"/>
          <p:cNvSpPr/>
          <p:nvPr/>
        </p:nvSpPr>
        <p:spPr>
          <a:xfrm>
            <a:off x="5940152" y="1562256"/>
            <a:ext cx="660132" cy="66013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06</a:t>
            </a:r>
            <a:endParaRPr lang="zh-CN" altLang="en-US" sz="2000" dirty="0">
              <a:solidFill>
                <a:prstClr val="white"/>
              </a:solidFill>
              <a:latin typeface="Impact" panose="020B0806030902050204" pitchFamily="34" charset="0"/>
              <a:ea typeface="+mj-ea"/>
            </a:endParaRPr>
          </a:p>
        </p:txBody>
      </p:sp>
      <p:sp>
        <p:nvSpPr>
          <p:cNvPr id="14" name="椭圆 13"/>
          <p:cNvSpPr/>
          <p:nvPr/>
        </p:nvSpPr>
        <p:spPr>
          <a:xfrm>
            <a:off x="2573690" y="1550853"/>
            <a:ext cx="660132" cy="660132"/>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prstClr val="white"/>
                </a:solidFill>
                <a:latin typeface="Impact" panose="020B0806030902050204" pitchFamily="34" charset="0"/>
                <a:ea typeface="+mj-ea"/>
              </a:rPr>
              <a:t>01</a:t>
            </a:r>
            <a:endParaRPr lang="zh-CN" altLang="en-US" sz="2000" dirty="0">
              <a:solidFill>
                <a:prstClr val="white"/>
              </a:solidFill>
              <a:latin typeface="Impact" panose="020B0806030902050204" pitchFamily="34" charset="0"/>
              <a:ea typeface="+mj-ea"/>
            </a:endParaRPr>
          </a:p>
        </p:txBody>
      </p:sp>
      <p:sp>
        <p:nvSpPr>
          <p:cNvPr id="15" name="TextBox 34"/>
          <p:cNvSpPr txBox="1"/>
          <p:nvPr/>
        </p:nvSpPr>
        <p:spPr>
          <a:xfrm>
            <a:off x="251520" y="1973307"/>
            <a:ext cx="2340260"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p>
        </p:txBody>
      </p:sp>
      <p:sp>
        <p:nvSpPr>
          <p:cNvPr id="16" name="TextBox 35"/>
          <p:cNvSpPr txBox="1"/>
          <p:nvPr/>
        </p:nvSpPr>
        <p:spPr>
          <a:xfrm>
            <a:off x="1043608" y="2846145"/>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buClr>
                <a:schemeClr val="accent2"/>
              </a:buClr>
            </a:pPr>
            <a:r>
              <a:rPr lang="zh-CN" altLang="en-US" dirty="0">
                <a:solidFill>
                  <a:schemeClr val="tx1">
                    <a:lumMod val="65000"/>
                    <a:lumOff val="35000"/>
                  </a:schemeClr>
                </a:solidFill>
              </a:rPr>
              <a:t>点击输入标题</a:t>
            </a:r>
          </a:p>
        </p:txBody>
      </p:sp>
      <p:sp>
        <p:nvSpPr>
          <p:cNvPr id="17" name="TextBox 36"/>
          <p:cNvSpPr txBox="1"/>
          <p:nvPr/>
        </p:nvSpPr>
        <p:spPr>
          <a:xfrm>
            <a:off x="683568" y="3125435"/>
            <a:ext cx="2412268"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p>
        </p:txBody>
      </p:sp>
      <p:sp>
        <p:nvSpPr>
          <p:cNvPr id="18" name="TextBox 37"/>
          <p:cNvSpPr txBox="1"/>
          <p:nvPr/>
        </p:nvSpPr>
        <p:spPr>
          <a:xfrm>
            <a:off x="1475656" y="3782249"/>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buClr>
                <a:srgbClr val="C00000"/>
              </a:buClr>
            </a:pPr>
            <a:r>
              <a:rPr lang="zh-CN" altLang="en-US" dirty="0">
                <a:solidFill>
                  <a:schemeClr val="tx1">
                    <a:lumMod val="65000"/>
                    <a:lumOff val="35000"/>
                  </a:schemeClr>
                </a:solidFill>
              </a:rPr>
              <a:t>点击输入标题</a:t>
            </a:r>
          </a:p>
        </p:txBody>
      </p:sp>
      <p:sp>
        <p:nvSpPr>
          <p:cNvPr id="19" name="TextBox 38"/>
          <p:cNvSpPr txBox="1"/>
          <p:nvPr/>
        </p:nvSpPr>
        <p:spPr>
          <a:xfrm>
            <a:off x="1535008" y="4061538"/>
            <a:ext cx="2316912"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p>
        </p:txBody>
      </p:sp>
      <p:sp>
        <p:nvSpPr>
          <p:cNvPr id="20" name="TextBox 39"/>
          <p:cNvSpPr txBox="1"/>
          <p:nvPr/>
        </p:nvSpPr>
        <p:spPr>
          <a:xfrm>
            <a:off x="5525864" y="3801903"/>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dirty="0">
                <a:solidFill>
                  <a:schemeClr val="tx1">
                    <a:lumMod val="65000"/>
                    <a:lumOff val="35000"/>
                  </a:schemeClr>
                </a:solidFill>
              </a:rPr>
              <a:t>点击输入标题</a:t>
            </a:r>
          </a:p>
        </p:txBody>
      </p:sp>
      <p:sp>
        <p:nvSpPr>
          <p:cNvPr id="21" name="TextBox 40"/>
          <p:cNvSpPr txBox="1"/>
          <p:nvPr/>
        </p:nvSpPr>
        <p:spPr>
          <a:xfrm>
            <a:off x="5184068" y="4081818"/>
            <a:ext cx="2556284"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p>
        </p:txBody>
      </p:sp>
      <p:sp>
        <p:nvSpPr>
          <p:cNvPr id="22" name="TextBox 41"/>
          <p:cNvSpPr txBox="1"/>
          <p:nvPr/>
        </p:nvSpPr>
        <p:spPr>
          <a:xfrm>
            <a:off x="6353956" y="2866936"/>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dirty="0">
                <a:solidFill>
                  <a:schemeClr val="tx1">
                    <a:lumMod val="65000"/>
                    <a:lumOff val="35000"/>
                  </a:schemeClr>
                </a:solidFill>
              </a:rPr>
              <a:t>点击输入标题</a:t>
            </a:r>
          </a:p>
        </p:txBody>
      </p:sp>
      <p:sp>
        <p:nvSpPr>
          <p:cNvPr id="23" name="TextBox 42"/>
          <p:cNvSpPr txBox="1"/>
          <p:nvPr/>
        </p:nvSpPr>
        <p:spPr>
          <a:xfrm>
            <a:off x="6012160" y="3146850"/>
            <a:ext cx="2556284"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p>
        </p:txBody>
      </p:sp>
      <p:sp>
        <p:nvSpPr>
          <p:cNvPr id="24" name="TextBox 43"/>
          <p:cNvSpPr txBox="1"/>
          <p:nvPr/>
        </p:nvSpPr>
        <p:spPr>
          <a:xfrm>
            <a:off x="6822008" y="1843686"/>
            <a:ext cx="162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dirty="0">
                <a:solidFill>
                  <a:schemeClr val="tx1">
                    <a:lumMod val="65000"/>
                    <a:lumOff val="35000"/>
                  </a:schemeClr>
                </a:solidFill>
              </a:rPr>
              <a:t>点击输入标题</a:t>
            </a:r>
          </a:p>
        </p:txBody>
      </p:sp>
      <p:sp>
        <p:nvSpPr>
          <p:cNvPr id="25" name="TextBox 44"/>
          <p:cNvSpPr txBox="1"/>
          <p:nvPr/>
        </p:nvSpPr>
        <p:spPr>
          <a:xfrm>
            <a:off x="6480212" y="2123601"/>
            <a:ext cx="2556284" cy="512448"/>
          </a:xfrm>
          <a:prstGeom prst="rect">
            <a:avLst/>
          </a:prstGeom>
          <a:noFill/>
        </p:spPr>
        <p:txBody>
          <a:bodyPr wrap="square" rtlCol="0">
            <a:spAutoFit/>
          </a:bodyPr>
          <a:lstStyle/>
          <a:p>
            <a:pPr>
              <a:lnSpc>
                <a:spcPct val="130000"/>
              </a:lnSpc>
              <a:defRPr/>
            </a:pPr>
            <a:r>
              <a:rPr lang="zh-CN" altLang="en-US" sz="1050" dirty="0">
                <a:solidFill>
                  <a:schemeClr val="tx1">
                    <a:lumMod val="75000"/>
                    <a:lumOff val="25000"/>
                  </a:schemeClr>
                </a:solidFill>
                <a:latin typeface="+mj-ea"/>
                <a:ea typeface="+mj-ea"/>
              </a:rPr>
              <a:t>点击输入简要文字内容，文字内容需概括精炼，不用多余的文字修饰。</a:t>
            </a:r>
          </a:p>
        </p:txBody>
      </p:sp>
      <p:grpSp>
        <p:nvGrpSpPr>
          <p:cNvPr id="32" name="组合 31"/>
          <p:cNvGrpSpPr/>
          <p:nvPr/>
        </p:nvGrpSpPr>
        <p:grpSpPr>
          <a:xfrm>
            <a:off x="3832951" y="1131590"/>
            <a:ext cx="1440000" cy="1440000"/>
            <a:chOff x="3832951" y="1054702"/>
            <a:chExt cx="1440000" cy="1440000"/>
          </a:xfrm>
        </p:grpSpPr>
        <p:sp>
          <p:nvSpPr>
            <p:cNvPr id="31" name="椭圆 30"/>
            <p:cNvSpPr/>
            <p:nvPr/>
          </p:nvSpPr>
          <p:spPr>
            <a:xfrm>
              <a:off x="3832951" y="1054702"/>
              <a:ext cx="1440000" cy="1440000"/>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00">
                <a:latin typeface="Impact" panose="020B0806030902050204" pitchFamily="34" charset="0"/>
              </a:endParaRPr>
            </a:p>
          </p:txBody>
        </p:sp>
        <p:sp>
          <p:nvSpPr>
            <p:cNvPr id="28" name="TextBox 21"/>
            <p:cNvSpPr txBox="1"/>
            <p:nvPr/>
          </p:nvSpPr>
          <p:spPr>
            <a:xfrm>
              <a:off x="4204138" y="1420759"/>
              <a:ext cx="697627" cy="707886"/>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ctr">
                <a:defRPr sz="1400">
                  <a:solidFill>
                    <a:schemeClr val="lt1"/>
                  </a:soli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t>产品</a:t>
              </a:r>
              <a:endParaRPr lang="en-US" altLang="zh-CN" sz="2000" b="1" dirty="0"/>
            </a:p>
            <a:p>
              <a:r>
                <a:rPr lang="zh-CN" altLang="en-US" sz="2000" b="1" dirty="0"/>
                <a:t>特色</a:t>
              </a:r>
            </a:p>
          </p:txBody>
        </p:sp>
      </p:grpSp>
    </p:spTree>
    <p:extLst>
      <p:ext uri="{BB962C8B-B14F-4D97-AF65-F5344CB8AC3E}">
        <p14:creationId xmlns:p14="http://schemas.microsoft.com/office/powerpoint/2010/main" val="1420505685"/>
      </p:ext>
    </p:extLst>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1000"/>
                                        <p:tgtEl>
                                          <p:spTgt spid="3"/>
                                        </p:tgtEl>
                                      </p:cBhvr>
                                    </p:animEffect>
                                  </p:childTnLst>
                                </p:cTn>
                              </p:par>
                            </p:childTnLst>
                          </p:cTn>
                        </p:par>
                        <p:par>
                          <p:cTn id="15" fill="hold">
                            <p:stCondLst>
                              <p:cond delay="2000"/>
                            </p:stCondLst>
                            <p:childTnLst>
                              <p:par>
                                <p:cTn id="16" presetID="18" presetClass="entr" presetSubtype="1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trips(downLeft)">
                                      <p:cBhvr>
                                        <p:cTn id="18" dur="500"/>
                                        <p:tgtEl>
                                          <p:spTgt spid="5"/>
                                        </p:tgtEl>
                                      </p:cBhvr>
                                    </p:animEffect>
                                  </p:childTnLst>
                                </p:cTn>
                              </p:par>
                              <p:par>
                                <p:cTn id="19" presetID="18" presetClass="entr" presetSubtype="1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par>
                                <p:cTn id="22" presetID="18" presetClass="entr" presetSubtype="6"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trips(downRight)">
                                      <p:cBhvr>
                                        <p:cTn id="24" dur="500"/>
                                        <p:tgtEl>
                                          <p:spTgt spid="7"/>
                                        </p:tgtEl>
                                      </p:cBhvr>
                                    </p:animEffect>
                                  </p:childTnLst>
                                </p:cTn>
                              </p:par>
                              <p:par>
                                <p:cTn id="25" presetID="18"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Right)">
                                      <p:cBhvr>
                                        <p:cTn id="27" dur="500"/>
                                        <p:tgtEl>
                                          <p:spTgt spid="8"/>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28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strips(upRight)">
                                      <p:cBhvr>
                                        <p:cTn id="65" dur="500"/>
                                        <p:tgtEl>
                                          <p:spTgt spid="15"/>
                                        </p:tgtEl>
                                      </p:cBhvr>
                                    </p:animEffect>
                                  </p:childTnLst>
                                </p:cTn>
                              </p:par>
                            </p:childTnLst>
                          </p:cTn>
                        </p:par>
                        <p:par>
                          <p:cTn id="66" fill="hold">
                            <p:stCondLst>
                              <p:cond delay="3300"/>
                            </p:stCondLst>
                            <p:childTnLst>
                              <p:par>
                                <p:cTn id="67" presetID="12" presetClass="entr" presetSubtype="2"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p:tgtEl>
                                          <p:spTgt spid="16"/>
                                        </p:tgtEl>
                                        <p:attrNameLst>
                                          <p:attrName>ppt_x</p:attrName>
                                        </p:attrNameLst>
                                      </p:cBhvr>
                                      <p:tavLst>
                                        <p:tav tm="0">
                                          <p:val>
                                            <p:strVal val="#ppt_x+#ppt_w*1.125000"/>
                                          </p:val>
                                        </p:tav>
                                        <p:tav tm="100000">
                                          <p:val>
                                            <p:strVal val="#ppt_x"/>
                                          </p:val>
                                        </p:tav>
                                      </p:tavLst>
                                    </p:anim>
                                    <p:animEffect transition="in" filter="wipe(left)">
                                      <p:cBhvr>
                                        <p:cTn id="70" dur="500"/>
                                        <p:tgtEl>
                                          <p:spTgt spid="16"/>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strips(upRight)">
                                      <p:cBhvr>
                                        <p:cTn id="73" dur="500"/>
                                        <p:tgtEl>
                                          <p:spTgt spid="17"/>
                                        </p:tgtEl>
                                      </p:cBhvr>
                                    </p:animEffect>
                                  </p:childTnLst>
                                </p:cTn>
                              </p:par>
                            </p:childTnLst>
                          </p:cTn>
                        </p:par>
                        <p:par>
                          <p:cTn id="74" fill="hold">
                            <p:stCondLst>
                              <p:cond delay="3800"/>
                            </p:stCondLst>
                            <p:childTnLst>
                              <p:par>
                                <p:cTn id="75" presetID="12" presetClass="entr" presetSubtype="2"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left)">
                                      <p:cBhvr>
                                        <p:cTn id="78" dur="500"/>
                                        <p:tgtEl>
                                          <p:spTgt spid="18"/>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strips(upRight)">
                                      <p:cBhvr>
                                        <p:cTn id="81" dur="500"/>
                                        <p:tgtEl>
                                          <p:spTgt spid="19"/>
                                        </p:tgtEl>
                                      </p:cBhvr>
                                    </p:animEffect>
                                  </p:childTnLst>
                                </p:cTn>
                              </p:par>
                            </p:childTnLst>
                          </p:cTn>
                        </p:par>
                        <p:par>
                          <p:cTn id="82" fill="hold">
                            <p:stCondLst>
                              <p:cond delay="4300"/>
                            </p:stCondLst>
                            <p:childTnLst>
                              <p:par>
                                <p:cTn id="83" presetID="12" presetClass="entr" presetSubtype="2"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p:tgtEl>
                                          <p:spTgt spid="20"/>
                                        </p:tgtEl>
                                        <p:attrNameLst>
                                          <p:attrName>ppt_x</p:attrName>
                                        </p:attrNameLst>
                                      </p:cBhvr>
                                      <p:tavLst>
                                        <p:tav tm="0">
                                          <p:val>
                                            <p:strVal val="#ppt_x+#ppt_w*1.125000"/>
                                          </p:val>
                                        </p:tav>
                                        <p:tav tm="100000">
                                          <p:val>
                                            <p:strVal val="#ppt_x"/>
                                          </p:val>
                                        </p:tav>
                                      </p:tavLst>
                                    </p:anim>
                                    <p:animEffect transition="in" filter="wipe(left)">
                                      <p:cBhvr>
                                        <p:cTn id="86" dur="500"/>
                                        <p:tgtEl>
                                          <p:spTgt spid="20"/>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strips(upRight)">
                                      <p:cBhvr>
                                        <p:cTn id="89" dur="500"/>
                                        <p:tgtEl>
                                          <p:spTgt spid="21"/>
                                        </p:tgtEl>
                                      </p:cBhvr>
                                    </p:animEffect>
                                  </p:childTnLst>
                                </p:cTn>
                              </p:par>
                            </p:childTnLst>
                          </p:cTn>
                        </p:par>
                        <p:par>
                          <p:cTn id="90" fill="hold">
                            <p:stCondLst>
                              <p:cond delay="4800"/>
                            </p:stCondLst>
                            <p:childTnLst>
                              <p:par>
                                <p:cTn id="91" presetID="12" presetClass="entr" presetSubtype="2"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p:tgtEl>
                                          <p:spTgt spid="22"/>
                                        </p:tgtEl>
                                        <p:attrNameLst>
                                          <p:attrName>ppt_x</p:attrName>
                                        </p:attrNameLst>
                                      </p:cBhvr>
                                      <p:tavLst>
                                        <p:tav tm="0">
                                          <p:val>
                                            <p:strVal val="#ppt_x+#ppt_w*1.125000"/>
                                          </p:val>
                                        </p:tav>
                                        <p:tav tm="100000">
                                          <p:val>
                                            <p:strVal val="#ppt_x"/>
                                          </p:val>
                                        </p:tav>
                                      </p:tavLst>
                                    </p:anim>
                                    <p:animEffect transition="in" filter="wipe(left)">
                                      <p:cBhvr>
                                        <p:cTn id="94" dur="500"/>
                                        <p:tgtEl>
                                          <p:spTgt spid="2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strips(upRight)">
                                      <p:cBhvr>
                                        <p:cTn id="97" dur="500"/>
                                        <p:tgtEl>
                                          <p:spTgt spid="23"/>
                                        </p:tgtEl>
                                      </p:cBhvr>
                                    </p:animEffect>
                                  </p:childTnLst>
                                </p:cTn>
                              </p:par>
                            </p:childTnLst>
                          </p:cTn>
                        </p:par>
                        <p:par>
                          <p:cTn id="98" fill="hold">
                            <p:stCondLst>
                              <p:cond delay="5300"/>
                            </p:stCondLst>
                            <p:childTnLst>
                              <p:par>
                                <p:cTn id="99" presetID="12" presetClass="entr" presetSubtype="2" fill="hold" grpId="0" nodeType="after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p:tgtEl>
                                          <p:spTgt spid="24"/>
                                        </p:tgtEl>
                                        <p:attrNameLst>
                                          <p:attrName>ppt_x</p:attrName>
                                        </p:attrNameLst>
                                      </p:cBhvr>
                                      <p:tavLst>
                                        <p:tav tm="0">
                                          <p:val>
                                            <p:strVal val="#ppt_x+#ppt_w*1.125000"/>
                                          </p:val>
                                        </p:tav>
                                        <p:tav tm="100000">
                                          <p:val>
                                            <p:strVal val="#ppt_x"/>
                                          </p:val>
                                        </p:tav>
                                      </p:tavLst>
                                    </p:anim>
                                    <p:animEffect transition="in" filter="wipe(left)">
                                      <p:cBhvr>
                                        <p:cTn id="102" dur="500"/>
                                        <p:tgtEl>
                                          <p:spTgt spid="24"/>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strips(upRight)">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2"/>
            </p:custDataLst>
          </p:nvPr>
        </p:nvSpPr>
        <p:spPr>
          <a:xfrm>
            <a:off x="837091" y="1131592"/>
            <a:ext cx="3888804" cy="2448272"/>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MH_Picture_1"/>
          <p:cNvSpPr/>
          <p:nvPr>
            <p:custDataLst>
              <p:tags r:id="rId3"/>
            </p:custDataLst>
          </p:nvPr>
        </p:nvSpPr>
        <p:spPr>
          <a:xfrm>
            <a:off x="967266" y="1275606"/>
            <a:ext cx="3604734" cy="2160240"/>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p>
        </p:txBody>
      </p:sp>
      <p:sp>
        <p:nvSpPr>
          <p:cNvPr id="5" name="标题 4"/>
          <p:cNvSpPr>
            <a:spLocks noGrp="1"/>
          </p:cNvSpPr>
          <p:nvPr>
            <p:ph type="title"/>
          </p:nvPr>
        </p:nvSpPr>
        <p:spPr/>
        <p:txBody>
          <a:bodyPr/>
          <a:lstStyle/>
          <a:p>
            <a:r>
              <a:rPr lang="zh-CN" altLang="en-US" sz="2000" dirty="0">
                <a:solidFill>
                  <a:prstClr val="black">
                    <a:lumMod val="65000"/>
                    <a:lumOff val="35000"/>
                  </a:prstClr>
                </a:solidFill>
              </a:rPr>
              <a:t>主打产品</a:t>
            </a:r>
            <a:r>
              <a:rPr lang="en-US" altLang="zh-CN" sz="1200" dirty="0">
                <a:solidFill>
                  <a:prstClr val="black">
                    <a:lumMod val="65000"/>
                    <a:lumOff val="35000"/>
                  </a:prstClr>
                </a:solidFill>
              </a:rPr>
              <a:t>(Flagship Product)</a:t>
            </a:r>
            <a:endParaRPr lang="zh-CN" altLang="en-US" dirty="0"/>
          </a:p>
        </p:txBody>
      </p:sp>
      <p:sp>
        <p:nvSpPr>
          <p:cNvPr id="20" name="MH_Text_1"/>
          <p:cNvSpPr txBox="1">
            <a:spLocks noChangeArrowheads="1"/>
          </p:cNvSpPr>
          <p:nvPr>
            <p:custDataLst>
              <p:tags r:id="rId4"/>
            </p:custDataLst>
          </p:nvPr>
        </p:nvSpPr>
        <p:spPr bwMode="auto">
          <a:xfrm>
            <a:off x="837091" y="3707404"/>
            <a:ext cx="3831506" cy="116860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50000"/>
              </a:lnSpc>
              <a:defRPr/>
            </a:pPr>
            <a:r>
              <a:rPr lang="zh-CN" altLang="en-US" sz="1200" dirty="0">
                <a:solidFill>
                  <a:schemeClr val="tx1">
                    <a:lumMod val="50000"/>
                    <a:lumOff val="50000"/>
                  </a:schemeClr>
                </a:solidFill>
                <a:latin typeface="+mn-lt"/>
                <a:cs typeface="+mn-ea"/>
                <a:sym typeface="+mn-lt"/>
              </a:rPr>
              <a:t>您的内容打在这里，或者通过复制您的文本后，在此框中选择粘贴，并选择只保留文字。您的内容打在这里，或者通过复制您的文本。</a:t>
            </a:r>
          </a:p>
        </p:txBody>
      </p:sp>
      <p:graphicFrame>
        <p:nvGraphicFramePr>
          <p:cNvPr id="35" name="组合 3"/>
          <p:cNvGraphicFramePr>
            <a:graphicFrameLocks/>
          </p:cNvGraphicFramePr>
          <p:nvPr>
            <p:extLst>
              <p:ext uri="{D42A27DB-BD31-4B8C-83A1-F6EECF244321}">
                <p14:modId xmlns:p14="http://schemas.microsoft.com/office/powerpoint/2010/main" val="3731966212"/>
              </p:ext>
            </p:extLst>
          </p:nvPr>
        </p:nvGraphicFramePr>
        <p:xfrm>
          <a:off x="5157943" y="1131620"/>
          <a:ext cx="3168352" cy="3486673"/>
        </p:xfrm>
        <a:graphic>
          <a:graphicData uri="http://schemas.openxmlformats.org/drawingml/2006/table">
            <a:tbl>
              <a:tblPr>
                <a:tableStyleId>{073A0DAA-6AF3-43AB-8588-CEC1D06C72B9}</a:tableStyleId>
              </a:tblPr>
              <a:tblGrid>
                <a:gridCol w="714630">
                  <a:extLst>
                    <a:ext uri="{9D8B030D-6E8A-4147-A177-3AD203B41FA5}">
                      <a16:colId xmlns="" xmlns:a16="http://schemas.microsoft.com/office/drawing/2014/main" val="20000"/>
                    </a:ext>
                  </a:extLst>
                </a:gridCol>
                <a:gridCol w="2453722">
                  <a:extLst>
                    <a:ext uri="{9D8B030D-6E8A-4147-A177-3AD203B41FA5}">
                      <a16:colId xmlns="" xmlns:a16="http://schemas.microsoft.com/office/drawing/2014/main" val="20001"/>
                    </a:ext>
                  </a:extLst>
                </a:gridCol>
              </a:tblGrid>
              <a:tr h="548640">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1" u="none" strike="noStrike" kern="1200" cap="none" normalizeH="0" baseline="0" dirty="0">
                          <a:ln>
                            <a:noFill/>
                          </a:ln>
                          <a:solidFill>
                            <a:schemeClr val="bg1"/>
                          </a:solidFill>
                          <a:effectLst/>
                          <a:latin typeface="+mn-ea"/>
                          <a:ea typeface="+mn-ea"/>
                        </a:rPr>
                        <a:t>项目</a:t>
                      </a:r>
                      <a:endParaRPr kumimoji="0" lang="zh-CN" altLang="zh-CN" sz="1600" b="1" i="0" u="none" strike="noStrike" kern="1200" cap="none" normalizeH="0" baseline="0" dirty="0">
                        <a:ln>
                          <a:noFill/>
                        </a:ln>
                        <a:solidFill>
                          <a:schemeClr val="bg1"/>
                        </a:solidFill>
                        <a:effectLst/>
                        <a:latin typeface="+mn-ea"/>
                        <a:ea typeface="+mn-ea"/>
                        <a:cs typeface="+mn-cs"/>
                      </a:endParaRPr>
                    </a:p>
                  </a:txBody>
                  <a:tcPr marT="34290" marB="34290" anchor="ctr" horzOverflow="overflow">
                    <a:solidFill>
                      <a:srgbClr val="C00000"/>
                    </a:solidFill>
                  </a:tcPr>
                </a:tc>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1" u="none" strike="noStrike" cap="none" normalizeH="0" baseline="0" dirty="0">
                          <a:ln>
                            <a:noFill/>
                          </a:ln>
                          <a:solidFill>
                            <a:schemeClr val="bg1"/>
                          </a:solidFill>
                          <a:effectLst/>
                          <a:latin typeface="+mn-ea"/>
                          <a:ea typeface="+mn-ea"/>
                        </a:rPr>
                        <a:t>参数</a:t>
                      </a:r>
                      <a:endParaRPr kumimoji="0" lang="en-US" altLang="zh-CN" sz="1600" b="1" i="0" u="none" strike="noStrike" cap="none" normalizeH="0" baseline="0" dirty="0">
                        <a:ln>
                          <a:noFill/>
                        </a:ln>
                        <a:solidFill>
                          <a:schemeClr val="bg1"/>
                        </a:solidFill>
                        <a:effectLst/>
                        <a:latin typeface="+mn-ea"/>
                        <a:ea typeface="+mn-ea"/>
                      </a:endParaRPr>
                    </a:p>
                  </a:txBody>
                  <a:tcPr marT="34290" marB="34290" anchor="ctr" horzOverflow="overflow">
                    <a:solidFill>
                      <a:srgbClr val="C00000"/>
                    </a:solidFill>
                  </a:tcPr>
                </a:tc>
                <a:extLst>
                  <a:ext uri="{0D108BD9-81ED-4DB2-BD59-A6C34878D82A}">
                    <a16:rowId xmlns="" xmlns:a16="http://schemas.microsoft.com/office/drawing/2014/main" val="10000"/>
                  </a:ext>
                </a:extLst>
              </a:tr>
              <a:tr h="489382">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500" u="none" strike="noStrike" cap="none" normalizeH="0" baseline="0" dirty="0">
                          <a:ln>
                            <a:noFill/>
                          </a:ln>
                          <a:effectLst/>
                        </a:rPr>
                        <a:t>规格</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500" u="none" strike="noStrike" cap="none" normalizeH="0" baseline="0" dirty="0">
                          <a:ln>
                            <a:noFill/>
                          </a:ln>
                          <a:effectLst/>
                        </a:rPr>
                        <a:t>60mm</a:t>
                      </a:r>
                      <a:r>
                        <a:rPr kumimoji="0" lang="zh-CN" altLang="en-US" sz="1500" u="none" strike="noStrike" cap="none" normalizeH="0" baseline="0" dirty="0">
                          <a:ln>
                            <a:noFill/>
                          </a:ln>
                          <a:effectLst/>
                        </a:rPr>
                        <a:t>*</a:t>
                      </a:r>
                      <a:r>
                        <a:rPr kumimoji="0" lang="en-US" altLang="zh-CN" sz="1500" u="none" strike="noStrike" cap="none" normalizeH="0" baseline="0" dirty="0">
                          <a:ln>
                            <a:noFill/>
                          </a:ln>
                          <a:effectLst/>
                        </a:rPr>
                        <a:t>85mm</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extLst>
                  <a:ext uri="{0D108BD9-81ED-4DB2-BD59-A6C34878D82A}">
                    <a16:rowId xmlns="" xmlns:a16="http://schemas.microsoft.com/office/drawing/2014/main" val="10001"/>
                  </a:ext>
                </a:extLst>
              </a:tr>
              <a:tr h="489382">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500" u="none" strike="noStrike" cap="none" normalizeH="0" baseline="0" dirty="0">
                          <a:ln>
                            <a:noFill/>
                          </a:ln>
                          <a:effectLst/>
                        </a:rPr>
                        <a:t>重量</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500" u="none" strike="noStrike" cap="none" normalizeH="0" baseline="0" dirty="0">
                          <a:ln>
                            <a:noFill/>
                          </a:ln>
                          <a:effectLst/>
                        </a:rPr>
                        <a:t>118g</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extLst>
                  <a:ext uri="{0D108BD9-81ED-4DB2-BD59-A6C34878D82A}">
                    <a16:rowId xmlns="" xmlns:a16="http://schemas.microsoft.com/office/drawing/2014/main" val="10002"/>
                  </a:ext>
                </a:extLst>
              </a:tr>
              <a:tr h="491123">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500" u="none" strike="noStrike" cap="none" normalizeH="0" baseline="0" dirty="0">
                          <a:ln>
                            <a:noFill/>
                          </a:ln>
                          <a:effectLst/>
                        </a:rPr>
                        <a:t>颜色</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500" b="0" i="0" u="none" strike="noStrike" cap="none" normalizeH="0" baseline="0" dirty="0">
                          <a:ln>
                            <a:noFill/>
                          </a:ln>
                          <a:solidFill>
                            <a:schemeClr val="tx1"/>
                          </a:solidFill>
                          <a:effectLst/>
                          <a:latin typeface="Arial" charset="0"/>
                          <a:ea typeface="宋体" charset="-122"/>
                        </a:rPr>
                        <a:t>香槟金、黑、白</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extLst>
                  <a:ext uri="{0D108BD9-81ED-4DB2-BD59-A6C34878D82A}">
                    <a16:rowId xmlns="" xmlns:a16="http://schemas.microsoft.com/office/drawing/2014/main" val="10003"/>
                  </a:ext>
                </a:extLst>
              </a:tr>
              <a:tr h="489382">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500" u="none" strike="noStrike" cap="none" normalizeH="0" baseline="0" dirty="0">
                          <a:ln>
                            <a:noFill/>
                          </a:ln>
                          <a:effectLst/>
                        </a:rPr>
                        <a:t>其它</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500" b="0" i="0" u="none" strike="noStrike" cap="none" normalizeH="0" baseline="0" dirty="0">
                          <a:ln>
                            <a:noFill/>
                          </a:ln>
                          <a:solidFill>
                            <a:schemeClr val="tx1"/>
                          </a:solidFill>
                          <a:effectLst/>
                          <a:latin typeface="Arial" charset="0"/>
                          <a:ea typeface="宋体" charset="-122"/>
                        </a:rPr>
                        <a:t>您的文字</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extLst>
                  <a:ext uri="{0D108BD9-81ED-4DB2-BD59-A6C34878D82A}">
                    <a16:rowId xmlns="" xmlns:a16="http://schemas.microsoft.com/office/drawing/2014/main" val="10004"/>
                  </a:ext>
                </a:extLst>
              </a:tr>
              <a:tr h="489382">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500" u="none" strike="noStrike" cap="none" normalizeH="0" baseline="0" dirty="0">
                          <a:ln>
                            <a:noFill/>
                          </a:ln>
                          <a:effectLst/>
                        </a:rPr>
                        <a:t>其它</a:t>
                      </a: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500" b="0" i="0" u="none" strike="noStrike" cap="none" normalizeH="0" baseline="0" dirty="0">
                          <a:ln>
                            <a:noFill/>
                          </a:ln>
                          <a:solidFill>
                            <a:schemeClr val="tx1"/>
                          </a:solidFill>
                          <a:effectLst/>
                          <a:latin typeface="Arial" charset="0"/>
                          <a:ea typeface="宋体" charset="-122"/>
                        </a:rPr>
                        <a:t>您的文字</a:t>
                      </a:r>
                    </a:p>
                  </a:txBody>
                  <a:tcPr marT="34290" marB="34290" anchor="ctr" horzOverflow="overflow"/>
                </a:tc>
                <a:extLst>
                  <a:ext uri="{0D108BD9-81ED-4DB2-BD59-A6C34878D82A}">
                    <a16:rowId xmlns="" xmlns:a16="http://schemas.microsoft.com/office/drawing/2014/main" val="10005"/>
                  </a:ext>
                </a:extLst>
              </a:tr>
              <a:tr h="489382">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tc>
                  <a:txBody>
                    <a:bodyPr/>
                    <a:lstStyle>
                      <a:lvl1pPr>
                        <a:spcBef>
                          <a:spcPct val="20000"/>
                        </a:spcBef>
                        <a:defRPr sz="2800">
                          <a:solidFill>
                            <a:schemeClr val="tx1"/>
                          </a:solidFill>
                          <a:latin typeface="Arial" charset="0"/>
                          <a:ea typeface="宋体" charset="-122"/>
                        </a:defRPr>
                      </a:lvl1pPr>
                      <a:lvl2pPr marL="742950" indent="-285750">
                        <a:spcBef>
                          <a:spcPct val="20000"/>
                        </a:spcBef>
                        <a:defRPr sz="2400">
                          <a:solidFill>
                            <a:schemeClr val="tx1"/>
                          </a:solidFill>
                          <a:latin typeface="Arial" charset="0"/>
                          <a:ea typeface="宋体" charset="-122"/>
                        </a:defRPr>
                      </a:lvl2pPr>
                      <a:lvl3pPr marL="1143000" indent="-228600">
                        <a:spcBef>
                          <a:spcPct val="20000"/>
                        </a:spcBef>
                        <a:defRPr sz="2000">
                          <a:solidFill>
                            <a:schemeClr val="tx1"/>
                          </a:solidFill>
                          <a:latin typeface="Arial" charset="0"/>
                          <a:ea typeface="宋体" charset="-122"/>
                        </a:defRPr>
                      </a:lvl3pPr>
                      <a:lvl4pPr marL="1600200" indent="-228600">
                        <a:spcBef>
                          <a:spcPct val="20000"/>
                        </a:spcBef>
                        <a:defRPr>
                          <a:solidFill>
                            <a:schemeClr val="tx1"/>
                          </a:solidFill>
                          <a:latin typeface="Arial" charset="0"/>
                          <a:ea typeface="宋体" charset="-122"/>
                        </a:defRPr>
                      </a:lvl4pPr>
                      <a:lvl5pPr marL="2057400" indent="-228600">
                        <a:spcBef>
                          <a:spcPct val="20000"/>
                        </a:spcBef>
                        <a:defRPr>
                          <a:solidFill>
                            <a:schemeClr val="tx1"/>
                          </a:solidFill>
                          <a:latin typeface="Arial" charset="0"/>
                          <a:ea typeface="宋体" charset="-122"/>
                        </a:defRPr>
                      </a:lvl5pPr>
                      <a:lvl6pPr marL="2514600" indent="-228600" fontAlgn="base">
                        <a:spcBef>
                          <a:spcPct val="20000"/>
                        </a:spcBef>
                        <a:spcAft>
                          <a:spcPct val="0"/>
                        </a:spcAft>
                        <a:defRPr>
                          <a:solidFill>
                            <a:schemeClr val="tx1"/>
                          </a:solidFill>
                          <a:latin typeface="Arial" charset="0"/>
                          <a:ea typeface="宋体" charset="-122"/>
                        </a:defRPr>
                      </a:lvl6pPr>
                      <a:lvl7pPr marL="2971800" indent="-228600" fontAlgn="base">
                        <a:spcBef>
                          <a:spcPct val="20000"/>
                        </a:spcBef>
                        <a:spcAft>
                          <a:spcPct val="0"/>
                        </a:spcAft>
                        <a:defRPr>
                          <a:solidFill>
                            <a:schemeClr val="tx1"/>
                          </a:solidFill>
                          <a:latin typeface="Arial" charset="0"/>
                          <a:ea typeface="宋体" charset="-122"/>
                        </a:defRPr>
                      </a:lvl7pPr>
                      <a:lvl8pPr marL="3429000" indent="-228600" fontAlgn="base">
                        <a:spcBef>
                          <a:spcPct val="20000"/>
                        </a:spcBef>
                        <a:spcAft>
                          <a:spcPct val="0"/>
                        </a:spcAft>
                        <a:defRPr>
                          <a:solidFill>
                            <a:schemeClr val="tx1"/>
                          </a:solidFill>
                          <a:latin typeface="Arial" charset="0"/>
                          <a:ea typeface="宋体" charset="-122"/>
                        </a:defRPr>
                      </a:lvl8pPr>
                      <a:lvl9pPr marL="3886200" indent="-228600" fontAlgn="base">
                        <a:spcBef>
                          <a:spcPct val="20000"/>
                        </a:spcBef>
                        <a:spcAft>
                          <a:spcPct val="0"/>
                        </a:spcAft>
                        <a:defRPr>
                          <a:solidFill>
                            <a:schemeClr val="tx1"/>
                          </a:solidFill>
                          <a:latin typeface="Arial" charset="0"/>
                          <a:ea typeface="宋体"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1500" b="0" i="0" u="none" strike="noStrike" cap="none" normalizeH="0" baseline="0" dirty="0">
                        <a:ln>
                          <a:noFill/>
                        </a:ln>
                        <a:solidFill>
                          <a:schemeClr val="tx1"/>
                        </a:solidFill>
                        <a:effectLst/>
                        <a:latin typeface="Arial" charset="0"/>
                        <a:ea typeface="宋体" charset="-122"/>
                      </a:endParaRPr>
                    </a:p>
                  </a:txBody>
                  <a:tcPr marT="34290" marB="34290" anchor="ctr" horzOverflow="overflow"/>
                </a:tc>
                <a:extLst>
                  <a:ext uri="{0D108BD9-81ED-4DB2-BD59-A6C34878D82A}">
                    <a16:rowId xmlns=""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3144817345"/>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5000"/>
                                  </p:iterate>
                                  <p:childTnLst>
                                    <p:set>
                                      <p:cBhvr>
                                        <p:cTn id="21" dur="1" fill="hold">
                                          <p:stCondLst>
                                            <p:cond delay="0"/>
                                          </p:stCondLst>
                                        </p:cTn>
                                        <p:tgtEl>
                                          <p:spTgt spid="20"/>
                                        </p:tgtEl>
                                        <p:attrNameLst>
                                          <p:attrName>style.visibility</p:attrName>
                                        </p:attrNameLst>
                                      </p:cBhvr>
                                      <p:to>
                                        <p:strVal val="visible"/>
                                      </p:to>
                                    </p:set>
                                    <p:anim calcmode="lin" valueType="num">
                                      <p:cBhvr>
                                        <p:cTn id="22" dur="25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3" dur="250" fill="hold"/>
                                        <p:tgtEl>
                                          <p:spTgt spid="20"/>
                                        </p:tgtEl>
                                        <p:attrNameLst>
                                          <p:attrName>ppt_y</p:attrName>
                                        </p:attrNameLst>
                                      </p:cBhvr>
                                      <p:tavLst>
                                        <p:tav tm="0">
                                          <p:val>
                                            <p:strVal val="#ppt_y"/>
                                          </p:val>
                                        </p:tav>
                                        <p:tav tm="100000">
                                          <p:val>
                                            <p:strVal val="#ppt_y"/>
                                          </p:val>
                                        </p:tav>
                                      </p:tavLst>
                                    </p:anim>
                                    <p:anim calcmode="lin" valueType="num">
                                      <p:cBhvr>
                                        <p:cTn id="24" dur="25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5" dur="25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25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rPr>
              <a:t>产品展示</a:t>
            </a:r>
            <a:r>
              <a:rPr lang="en-US" altLang="zh-CN" sz="1200" dirty="0">
                <a:solidFill>
                  <a:prstClr val="black">
                    <a:lumMod val="65000"/>
                    <a:lumOff val="35000"/>
                  </a:prstClr>
                </a:solidFill>
              </a:rPr>
              <a:t>(Product display)</a:t>
            </a:r>
            <a:endParaRPr lang="zh-CN" altLang="en-US" dirty="0"/>
          </a:p>
        </p:txBody>
      </p:sp>
      <p:sp>
        <p:nvSpPr>
          <p:cNvPr id="22" name="矩形 21"/>
          <p:cNvSpPr/>
          <p:nvPr/>
        </p:nvSpPr>
        <p:spPr>
          <a:xfrm>
            <a:off x="1043608" y="1221733"/>
            <a:ext cx="2412268" cy="1594550"/>
          </a:xfrm>
          <a:prstGeom prst="rect">
            <a:avLst/>
          </a:prstGeom>
          <a:blipFill>
            <a:blip r:embed="rId4" cstate="screen">
              <a:extLst>
                <a:ext uri="{28A0092B-C50C-407E-A947-70E740481C1C}">
                  <a14:useLocalDpi xmlns:a14="http://schemas.microsoft.com/office/drawing/2010/main"/>
                </a:ext>
              </a:extLst>
            </a:blip>
            <a:stretch>
              <a:fillRect/>
            </a:stretch>
          </a:bli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43608" y="2921416"/>
            <a:ext cx="2412268" cy="1594550"/>
          </a:xfrm>
          <a:prstGeom prst="rect">
            <a:avLst/>
          </a:prstGeom>
          <a:blipFill>
            <a:blip r:embed="rId5" cstate="screen">
              <a:extLst>
                <a:ext uri="{28A0092B-C50C-407E-A947-70E740481C1C}">
                  <a14:useLocalDpi xmlns:a14="http://schemas.microsoft.com/office/drawing/2010/main"/>
                </a:ext>
              </a:extLst>
            </a:blip>
            <a:stretch>
              <a:fillRect/>
            </a:stretch>
          </a:bli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563888" y="1221733"/>
            <a:ext cx="4641025" cy="3294235"/>
          </a:xfrm>
          <a:prstGeom prst="rect">
            <a:avLst/>
          </a:prstGeom>
          <a:blipFill>
            <a:blip r:embed="rId6">
              <a:extLst>
                <a:ext uri="{BEBA8EAE-BF5A-486C-A8C5-ECC9F3942E4B}">
                  <a14:imgProps xmlns:a14="http://schemas.microsoft.com/office/drawing/2010/main">
                    <a14:imgLayer r:embed="rId7">
                      <a14:imgEffect>
                        <a14:brightnessContrast contrast="20000"/>
                      </a14:imgEffect>
                    </a14:imgLayer>
                  </a14:imgProps>
                </a:ext>
              </a:extLst>
            </a:blip>
            <a:stretch>
              <a:fillRect/>
            </a:stretch>
          </a:bli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186579945"/>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1000"/>
                                        <p:tgtEl>
                                          <p:spTgt spid="22"/>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randombar(horizontal)">
                                      <p:cBhvr>
                                        <p:cTn id="11" dur="1000"/>
                                        <p:tgtEl>
                                          <p:spTgt spid="23"/>
                                        </p:tgtEl>
                                      </p:cBhvr>
                                    </p:animEffect>
                                  </p:childTnLst>
                                </p:cTn>
                              </p:par>
                            </p:childTnLst>
                          </p:cTn>
                        </p:par>
                        <p:par>
                          <p:cTn id="12" fill="hold">
                            <p:stCondLst>
                              <p:cond delay="2000"/>
                            </p:stCondLst>
                            <p:childTnLst>
                              <p:par>
                                <p:cTn id="13" presetID="25"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18" dur="1000" fill="hold"/>
                                        <p:tgtEl>
                                          <p:spTgt spid="24"/>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sz="1800" dirty="0">
                <a:solidFill>
                  <a:prstClr val="black">
                    <a:lumMod val="65000"/>
                    <a:lumOff val="35000"/>
                  </a:prstClr>
                </a:solidFill>
              </a:rPr>
              <a:t>产品展示</a:t>
            </a:r>
            <a:r>
              <a:rPr lang="en-US" altLang="zh-CN" sz="1200" dirty="0">
                <a:solidFill>
                  <a:prstClr val="black">
                    <a:lumMod val="65000"/>
                    <a:lumOff val="35000"/>
                  </a:prstClr>
                </a:solidFill>
              </a:rPr>
              <a:t>(Product display)</a:t>
            </a:r>
            <a:endParaRPr lang="zh-CN" altLang="en-US" dirty="0"/>
          </a:p>
        </p:txBody>
      </p:sp>
      <p:sp>
        <p:nvSpPr>
          <p:cNvPr id="22" name="矩形 21"/>
          <p:cNvSpPr/>
          <p:nvPr/>
        </p:nvSpPr>
        <p:spPr>
          <a:xfrm>
            <a:off x="899592" y="1232107"/>
            <a:ext cx="2412268" cy="159455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99592" y="2931790"/>
            <a:ext cx="2412268" cy="1594550"/>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455876" y="1225234"/>
            <a:ext cx="2412268" cy="1594550"/>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55876" y="2924920"/>
            <a:ext cx="2412268" cy="1594550"/>
          </a:xfrm>
          <a:prstGeom prst="rect">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76156" y="1232107"/>
            <a:ext cx="2412268" cy="3311204"/>
          </a:xfrm>
          <a:prstGeom prst="rect">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821006209"/>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Scale>
                                      <p:cBhvr>
                                        <p:cTn id="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2"/>
                                        </p:tgtEl>
                                        <p:attrNameLst>
                                          <p:attrName>ppt_x</p:attrName>
                                          <p:attrName>ppt_y</p:attrName>
                                        </p:attrNameLst>
                                      </p:cBhvr>
                                    </p:animMotion>
                                    <p:animEffect transition="in" filter="fade">
                                      <p:cBhvr>
                                        <p:cTn id="9" dur="1000"/>
                                        <p:tgtEl>
                                          <p:spTgt spid="22"/>
                                        </p:tgtEl>
                                      </p:cBhvr>
                                    </p:animEffect>
                                  </p:childTnLst>
                                </p:cTn>
                              </p:par>
                              <p:par>
                                <p:cTn id="10" presetID="5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1000"/>
                                  </p:stCondLst>
                                  <p:childTnLst>
                                    <p:set>
                                      <p:cBhvr>
                                        <p:cTn id="16" dur="1" fill="hold">
                                          <p:stCondLst>
                                            <p:cond delay="0"/>
                                          </p:stCondLst>
                                        </p:cTn>
                                        <p:tgtEl>
                                          <p:spTgt spid="23"/>
                                        </p:tgtEl>
                                        <p:attrNameLst>
                                          <p:attrName>style.visibility</p:attrName>
                                        </p:attrNameLst>
                                      </p:cBhvr>
                                      <p:to>
                                        <p:strVal val="visible"/>
                                      </p:to>
                                    </p:set>
                                    <p:animScale>
                                      <p:cBhvr>
                                        <p:cTn id="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3"/>
                                        </p:tgtEl>
                                        <p:attrNameLst>
                                          <p:attrName>ppt_x</p:attrName>
                                          <p:attrName>ppt_y</p:attrName>
                                        </p:attrNameLst>
                                      </p:cBhvr>
                                    </p:animMotion>
                                    <p:animEffect transition="in" filter="fade">
                                      <p:cBhvr>
                                        <p:cTn id="19" dur="1000"/>
                                        <p:tgtEl>
                                          <p:spTgt spid="23"/>
                                        </p:tgtEl>
                                      </p:cBhvr>
                                    </p:animEffect>
                                  </p:childTnLst>
                                </p:cTn>
                              </p:par>
                              <p:par>
                                <p:cTn id="20" presetID="52" presetClass="entr" presetSubtype="0" fill="hold" grpId="0" nodeType="withEffect">
                                  <p:stCondLst>
                                    <p:cond delay="150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6"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1800" dirty="0">
                <a:solidFill>
                  <a:prstClr val="black">
                    <a:lumMod val="65000"/>
                    <a:lumOff val="35000"/>
                  </a:prstClr>
                </a:solidFill>
              </a:rPr>
              <a:t>售后服务</a:t>
            </a:r>
            <a:r>
              <a:rPr lang="en-US" altLang="zh-CN" sz="1200" dirty="0">
                <a:solidFill>
                  <a:prstClr val="black">
                    <a:lumMod val="65000"/>
                    <a:lumOff val="35000"/>
                  </a:prstClr>
                </a:solidFill>
              </a:rPr>
              <a:t>(After-sale service)</a:t>
            </a:r>
            <a:endParaRPr lang="zh-CN" altLang="en-US" dirty="0"/>
          </a:p>
        </p:txBody>
      </p:sp>
      <p:sp>
        <p:nvSpPr>
          <p:cNvPr id="7" name="圆角矩形 6"/>
          <p:cNvSpPr/>
          <p:nvPr/>
        </p:nvSpPr>
        <p:spPr>
          <a:xfrm>
            <a:off x="4572000" y="1597546"/>
            <a:ext cx="3456384" cy="1116124"/>
          </a:xfrm>
          <a:prstGeom prst="roundRect">
            <a:avLst>
              <a:gd name="adj" fmla="val 3888"/>
            </a:avLst>
          </a:prstGeom>
          <a:noFill/>
          <a:ln w="12700">
            <a:solidFill>
              <a:schemeClr val="bg1">
                <a:lumMod val="75000"/>
              </a:schemeClr>
            </a:solid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076056" y="1417525"/>
            <a:ext cx="2448272" cy="360040"/>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400" b="1" dirty="0">
                <a:latin typeface="Impact" panose="020B0806030902050204" pitchFamily="34" charset="0"/>
              </a:rPr>
              <a:t>单击此处添加标题</a:t>
            </a:r>
          </a:p>
        </p:txBody>
      </p:sp>
      <p:sp>
        <p:nvSpPr>
          <p:cNvPr id="8" name="圆角矩形 7"/>
          <p:cNvSpPr/>
          <p:nvPr/>
        </p:nvSpPr>
        <p:spPr>
          <a:xfrm>
            <a:off x="4572000" y="3255826"/>
            <a:ext cx="3456384" cy="1116124"/>
          </a:xfrm>
          <a:prstGeom prst="roundRect">
            <a:avLst>
              <a:gd name="adj" fmla="val 6016"/>
            </a:avLst>
          </a:prstGeom>
          <a:noFill/>
          <a:ln w="12700">
            <a:solidFill>
              <a:schemeClr val="bg1">
                <a:lumMod val="75000"/>
              </a:schemeClr>
            </a:solid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5076056" y="3073708"/>
            <a:ext cx="2448272" cy="360040"/>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400" b="1" dirty="0">
                <a:latin typeface="Impact" panose="020B0806030902050204" pitchFamily="34" charset="0"/>
              </a:rPr>
              <a:t>单击此处添加标题</a:t>
            </a:r>
          </a:p>
        </p:txBody>
      </p:sp>
      <p:pic>
        <p:nvPicPr>
          <p:cNvPr id="9"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flipH="1">
            <a:off x="1331640" y="1324853"/>
            <a:ext cx="2628901" cy="3066800"/>
          </a:xfrm>
          <a:prstGeom prst="rect">
            <a:avLst/>
          </a:prstGeom>
          <a:noFill/>
          <a:ln w="12700">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0" name="Rectangle 12"/>
          <p:cNvSpPr/>
          <p:nvPr/>
        </p:nvSpPr>
        <p:spPr>
          <a:xfrm>
            <a:off x="4704606" y="1851668"/>
            <a:ext cx="3107754" cy="784830"/>
          </a:xfrm>
          <a:prstGeom prst="rect">
            <a:avLst/>
          </a:prstGeom>
        </p:spPr>
        <p:txBody>
          <a:bodyPr wrap="square">
            <a:spAutoFit/>
          </a:bodyPr>
          <a:lstStyle/>
          <a:p>
            <a:pPr>
              <a:lnSpc>
                <a:spcPct val="15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您的内容打在这里，或者通过复制您的文本后，在此框中选择粘贴，并选择只保留文字。您的内容打在这里，或者通过复制您的文本。</a:t>
            </a:r>
          </a:p>
        </p:txBody>
      </p:sp>
      <p:sp>
        <p:nvSpPr>
          <p:cNvPr id="11" name="Rectangle 12"/>
          <p:cNvSpPr/>
          <p:nvPr/>
        </p:nvSpPr>
        <p:spPr>
          <a:xfrm>
            <a:off x="4704606" y="3507852"/>
            <a:ext cx="3107754" cy="784830"/>
          </a:xfrm>
          <a:prstGeom prst="rect">
            <a:avLst/>
          </a:prstGeom>
        </p:spPr>
        <p:txBody>
          <a:bodyPr wrap="square">
            <a:spAutoFit/>
          </a:bodyPr>
          <a:lstStyle/>
          <a:p>
            <a:pPr>
              <a:lnSpc>
                <a:spcPct val="15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您的内容打在这里，或者通过复制您的文本后，在此框中选择粘贴，并选择只保留文字。您的内容打在这里，或者通过复制您的文本。</a:t>
            </a:r>
          </a:p>
        </p:txBody>
      </p:sp>
    </p:spTree>
    <p:extLst>
      <p:ext uri="{BB962C8B-B14F-4D97-AF65-F5344CB8AC3E}">
        <p14:creationId xmlns:p14="http://schemas.microsoft.com/office/powerpoint/2010/main" val="830230465"/>
      </p:ext>
    </p:extLst>
  </p:cSld>
  <p:clrMapOvr>
    <a:masterClrMapping/>
  </p:clrMapOvr>
  <p:transition spd="slow"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5"/>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heel(1)">
                                      <p:cBhvr>
                                        <p:cTn id="25" dur="500"/>
                                        <p:tgtEl>
                                          <p:spTgt spid="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8" dur="1000" fill="hold"/>
                                        <p:tgtEl>
                                          <p:spTgt spid="6"/>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6"/>
                                        </p:tgtEl>
                                      </p:cBhvr>
                                    </p:animEffect>
                                  </p:childTnLst>
                                </p:cTn>
                              </p:par>
                            </p:childTnLst>
                          </p:cTn>
                        </p:par>
                        <p:par>
                          <p:cTn id="43" fill="hold">
                            <p:stCondLst>
                              <p:cond delay="4000"/>
                            </p:stCondLst>
                            <p:childTnLst>
                              <p:par>
                                <p:cTn id="44" presetID="21" presetClass="entr" presetSubtype="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heel(1)">
                                      <p:cBhvr>
                                        <p:cTn id="46" dur="500"/>
                                        <p:tgtEl>
                                          <p:spTgt spid="8"/>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8" grpId="0" animBg="1"/>
      <p:bldP spid="6" grpId="0" animBg="1"/>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3</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a:rPr>
              <a:t>市场分析</a:t>
            </a: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ea typeface="微软雅黑"/>
              </a:rPr>
              <a:t>※ </a:t>
            </a:r>
            <a:r>
              <a:rPr lang="zh-CN" altLang="en-US" sz="1000" dirty="0">
                <a:solidFill>
                  <a:schemeClr val="bg1"/>
                </a:solidFill>
                <a:latin typeface="微软雅黑"/>
                <a:ea typeface="微软雅黑"/>
              </a:rPr>
              <a:t>标题文字</a:t>
            </a: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304167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flipH="1">
            <a:off x="4621420" y="1347614"/>
            <a:ext cx="3042047" cy="1343025"/>
          </a:xfrm>
          <a:prstGeom prst="snip2DiagRect">
            <a:avLst/>
          </a:prstGeom>
          <a:blipFill dpi="0" rotWithShape="1">
            <a:blip r:embed="rId3"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68573" tIns="34286" rIns="68573" bIns="34286" anchor="ctr"/>
          <a:lstStyle/>
          <a:p>
            <a:pPr defTabSz="685732" eaLnBrk="1" fontAlgn="auto" hangingPunct="1">
              <a:spcBef>
                <a:spcPts val="0"/>
              </a:spcBef>
              <a:spcAft>
                <a:spcPts val="0"/>
              </a:spcAft>
              <a:defRPr/>
            </a:pPr>
            <a:endParaRPr lang="zh-CN" altLang="en-US" sz="1069">
              <a:solidFill>
                <a:srgbClr val="F2F2F2"/>
              </a:solidFill>
              <a:latin typeface="微软雅黑" panose="020B0503020204020204" pitchFamily="34" charset="-122"/>
              <a:ea typeface="微软雅黑" panose="020B0503020204020204" pitchFamily="34" charset="-122"/>
              <a:sym typeface="Calibri" pitchFamily="34" charset="0"/>
            </a:endParaRPr>
          </a:p>
        </p:txBody>
      </p:sp>
      <p:sp>
        <p:nvSpPr>
          <p:cNvPr id="6" name="Oval 4"/>
          <p:cNvSpPr>
            <a:spLocks noChangeArrowheads="1"/>
          </p:cNvSpPr>
          <p:nvPr/>
        </p:nvSpPr>
        <p:spPr bwMode="auto">
          <a:xfrm>
            <a:off x="1862829" y="2814465"/>
            <a:ext cx="523875" cy="526256"/>
          </a:xfrm>
          <a:prstGeom prst="ellipse">
            <a:avLst/>
          </a:prstGeom>
          <a:solidFill>
            <a:schemeClr val="accent2"/>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Oval 12"/>
          <p:cNvSpPr>
            <a:spLocks noChangeArrowheads="1"/>
          </p:cNvSpPr>
          <p:nvPr/>
        </p:nvSpPr>
        <p:spPr bwMode="auto">
          <a:xfrm>
            <a:off x="3620096" y="2814465"/>
            <a:ext cx="525066" cy="526256"/>
          </a:xfrm>
          <a:prstGeom prst="ellipse">
            <a:avLst/>
          </a:prstGeom>
          <a:solidFill>
            <a:srgbClr val="C00000"/>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8" name="Oval 14"/>
          <p:cNvSpPr>
            <a:spLocks noChangeArrowheads="1"/>
          </p:cNvSpPr>
          <p:nvPr/>
        </p:nvSpPr>
        <p:spPr bwMode="auto">
          <a:xfrm>
            <a:off x="5226250" y="2814465"/>
            <a:ext cx="523875" cy="526256"/>
          </a:xfrm>
          <a:prstGeom prst="ellipse">
            <a:avLst/>
          </a:prstGeom>
          <a:solidFill>
            <a:schemeClr val="accent2"/>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9" name="Oval 16"/>
          <p:cNvSpPr>
            <a:spLocks noChangeArrowheads="1"/>
          </p:cNvSpPr>
          <p:nvPr/>
        </p:nvSpPr>
        <p:spPr bwMode="auto">
          <a:xfrm>
            <a:off x="6725271" y="2814465"/>
            <a:ext cx="522685" cy="526256"/>
          </a:xfrm>
          <a:prstGeom prst="ellipse">
            <a:avLst/>
          </a:prstGeom>
          <a:solidFill>
            <a:srgbClr val="C00000"/>
          </a:solidFill>
          <a:ln>
            <a:no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0" name="Group 20"/>
          <p:cNvGrpSpPr>
            <a:grpSpLocks/>
          </p:cNvGrpSpPr>
          <p:nvPr/>
        </p:nvGrpSpPr>
        <p:grpSpPr bwMode="auto">
          <a:xfrm>
            <a:off x="1987749" y="2927573"/>
            <a:ext cx="294084" cy="296466"/>
            <a:chOff x="0" y="0"/>
            <a:chExt cx="401822" cy="404317"/>
          </a:xfrm>
          <a:solidFill>
            <a:schemeClr val="accent2"/>
          </a:solidFill>
        </p:grpSpPr>
        <p:sp>
          <p:nvSpPr>
            <p:cNvPr id="11"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12"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grpSp>
      <p:grpSp>
        <p:nvGrpSpPr>
          <p:cNvPr id="13" name="Group 23"/>
          <p:cNvGrpSpPr>
            <a:grpSpLocks/>
          </p:cNvGrpSpPr>
          <p:nvPr/>
        </p:nvGrpSpPr>
        <p:grpSpPr bwMode="auto">
          <a:xfrm>
            <a:off x="3772496" y="2963292"/>
            <a:ext cx="284560" cy="247650"/>
            <a:chOff x="0" y="0"/>
            <a:chExt cx="389342" cy="339426"/>
          </a:xfrm>
          <a:solidFill>
            <a:schemeClr val="bg1"/>
          </a:solidFill>
        </p:grpSpPr>
        <p:sp>
          <p:nvSpPr>
            <p:cNvPr id="14"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15"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16"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17"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18"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19"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20"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21" name="Rectangle 117"/>
            <p:cNvSpPr>
              <a:spLocks noChangeArrowheads="1"/>
            </p:cNvSpPr>
            <p:nvPr/>
          </p:nvSpPr>
          <p:spPr bwMode="auto">
            <a:xfrm>
              <a:off x="49916" y="114806"/>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2" name="Rectangle 118"/>
            <p:cNvSpPr>
              <a:spLocks noChangeArrowheads="1"/>
            </p:cNvSpPr>
            <p:nvPr/>
          </p:nvSpPr>
          <p:spPr bwMode="auto">
            <a:xfrm>
              <a:off x="49916" y="15473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3" name="Rectangle 119"/>
            <p:cNvSpPr>
              <a:spLocks noChangeArrowheads="1"/>
            </p:cNvSpPr>
            <p:nvPr/>
          </p:nvSpPr>
          <p:spPr bwMode="auto">
            <a:xfrm>
              <a:off x="49916" y="199662"/>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4" name="Rectangle 120"/>
            <p:cNvSpPr>
              <a:spLocks noChangeArrowheads="1"/>
            </p:cNvSpPr>
            <p:nvPr/>
          </p:nvSpPr>
          <p:spPr bwMode="auto">
            <a:xfrm>
              <a:off x="49916" y="242091"/>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5" name="Group 35"/>
          <p:cNvGrpSpPr>
            <a:grpSpLocks/>
          </p:cNvGrpSpPr>
          <p:nvPr/>
        </p:nvGrpSpPr>
        <p:grpSpPr bwMode="auto">
          <a:xfrm>
            <a:off x="6847906" y="2933527"/>
            <a:ext cx="277415" cy="275034"/>
            <a:chOff x="0" y="0"/>
            <a:chExt cx="379359" cy="376864"/>
          </a:xfrm>
          <a:solidFill>
            <a:schemeClr val="bg1"/>
          </a:solidFill>
        </p:grpSpPr>
        <p:sp>
          <p:nvSpPr>
            <p:cNvPr id="29"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30"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1"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2"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3"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34" name="Freeform 155"/>
            <p:cNvSpPr>
              <a:spLocks noChangeArrowheads="1"/>
            </p:cNvSpPr>
            <p:nvPr/>
          </p:nvSpPr>
          <p:spPr bwMode="auto">
            <a:xfrm>
              <a:off x="67387" y="272040"/>
              <a:ext cx="22463" cy="19966"/>
            </a:xfrm>
            <a:custGeom>
              <a:avLst/>
              <a:gdLst>
                <a:gd name="T0" fmla="*/ 0 w 9"/>
                <a:gd name="T1" fmla="*/ 37371361 h 8"/>
                <a:gd name="T2" fmla="*/ 18689216 w 9"/>
                <a:gd name="T3" fmla="*/ 49830145 h 8"/>
                <a:gd name="T4" fmla="*/ 56065152 w 9"/>
                <a:gd name="T5" fmla="*/ 6229392 h 8"/>
                <a:gd name="T6" fmla="*/ 43605675 w 9"/>
                <a:gd name="T7" fmla="*/ 0 h 8"/>
                <a:gd name="T8" fmla="*/ 0 w 9"/>
                <a:gd name="T9" fmla="*/ 3737136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35"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36"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37"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38"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9"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40"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41"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1361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42"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43"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44"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45"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6"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1425">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47" name="Group 54"/>
          <p:cNvGrpSpPr>
            <a:grpSpLocks/>
          </p:cNvGrpSpPr>
          <p:nvPr/>
        </p:nvGrpSpPr>
        <p:grpSpPr bwMode="auto">
          <a:xfrm>
            <a:off x="5382225" y="2969246"/>
            <a:ext cx="219075" cy="284559"/>
            <a:chOff x="0" y="0"/>
            <a:chExt cx="299494" cy="389342"/>
          </a:xfrm>
          <a:solidFill>
            <a:schemeClr val="accent2"/>
          </a:solidFill>
        </p:grpSpPr>
        <p:sp>
          <p:nvSpPr>
            <p:cNvPr id="48"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sp>
          <p:nvSpPr>
            <p:cNvPr id="49"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069">
                <a:latin typeface="微软雅黑" panose="020B0503020204020204" pitchFamily="34" charset="-122"/>
                <a:ea typeface="微软雅黑" panose="020B0503020204020204" pitchFamily="34" charset="-122"/>
              </a:endParaRPr>
            </a:p>
          </p:txBody>
        </p:sp>
      </p:grpSp>
      <p:sp>
        <p:nvSpPr>
          <p:cNvPr id="50" name="剪去对角的矩形 49"/>
          <p:cNvSpPr/>
          <p:nvPr/>
        </p:nvSpPr>
        <p:spPr>
          <a:xfrm>
            <a:off x="1326965" y="1403575"/>
            <a:ext cx="3224213" cy="1301354"/>
          </a:xfrm>
          <a:prstGeom prst="snip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defTabSz="685732" eaLnBrk="1" fontAlgn="auto" hangingPunct="1">
              <a:spcBef>
                <a:spcPts val="0"/>
              </a:spcBef>
              <a:spcAft>
                <a:spcPts val="0"/>
              </a:spcAft>
              <a:defRPr/>
            </a:pPr>
            <a:endParaRPr lang="zh-CN" altLang="en-US" sz="1069">
              <a:solidFill>
                <a:srgbClr val="007FDE"/>
              </a:solidFill>
              <a:latin typeface="微软雅黑" panose="020B0503020204020204" pitchFamily="34" charset="-122"/>
              <a:ea typeface="微软雅黑" panose="020B0503020204020204" pitchFamily="34" charset="-122"/>
            </a:endParaRPr>
          </a:p>
        </p:txBody>
      </p:sp>
      <p:sp>
        <p:nvSpPr>
          <p:cNvPr id="51" name="矩形 104"/>
          <p:cNvSpPr>
            <a:spLocks noChangeArrowheads="1"/>
          </p:cNvSpPr>
          <p:nvPr/>
        </p:nvSpPr>
        <p:spPr bwMode="auto">
          <a:xfrm>
            <a:off x="3023019" y="1578644"/>
            <a:ext cx="1023331" cy="33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725" b="1" dirty="0">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725" b="1" dirty="0">
              <a:solidFill>
                <a:srgbClr val="F2F2F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47"/>
          <p:cNvSpPr>
            <a:spLocks noChangeArrowheads="1"/>
          </p:cNvSpPr>
          <p:nvPr/>
        </p:nvSpPr>
        <p:spPr bwMode="auto">
          <a:xfrm>
            <a:off x="1715097" y="1902446"/>
            <a:ext cx="2603897" cy="484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zh-CN" altLang="en-US" sz="1125" dirty="0">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3" name="标题 2"/>
          <p:cNvSpPr>
            <a:spLocks noGrp="1"/>
          </p:cNvSpPr>
          <p:nvPr>
            <p:ph type="title"/>
          </p:nvPr>
        </p:nvSpPr>
        <p:spPr/>
        <p:txBody>
          <a:bodyPr/>
          <a:lstStyle/>
          <a:p>
            <a:r>
              <a:rPr lang="zh-CN" altLang="en-US" sz="2000" dirty="0">
                <a:solidFill>
                  <a:prstClr val="black">
                    <a:lumMod val="65000"/>
                    <a:lumOff val="35000"/>
                  </a:prstClr>
                </a:solidFill>
              </a:rPr>
              <a:t>前期调研</a:t>
            </a:r>
            <a:r>
              <a:rPr lang="en-US" altLang="zh-CN" sz="1200" dirty="0">
                <a:solidFill>
                  <a:prstClr val="black">
                    <a:lumMod val="65000"/>
                    <a:lumOff val="35000"/>
                  </a:prstClr>
                </a:solidFill>
              </a:rPr>
              <a:t>(Preliminary investigation)</a:t>
            </a:r>
            <a:endParaRPr lang="zh-CN" altLang="en-US" dirty="0"/>
          </a:p>
        </p:txBody>
      </p:sp>
      <p:sp>
        <p:nvSpPr>
          <p:cNvPr id="61" name="TextBox 11"/>
          <p:cNvSpPr txBox="1">
            <a:spLocks noChangeArrowheads="1"/>
          </p:cNvSpPr>
          <p:nvPr/>
        </p:nvSpPr>
        <p:spPr bwMode="auto">
          <a:xfrm flipH="1">
            <a:off x="1151792" y="3802618"/>
            <a:ext cx="1548000" cy="830997"/>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1000" dirty="0">
              <a:solidFill>
                <a:schemeClr val="bg1">
                  <a:lumMod val="50000"/>
                </a:schemeClr>
              </a:solidFill>
              <a:latin typeface="Arial"/>
              <a:ea typeface="微软雅黑"/>
              <a:cs typeface="+mn-ea"/>
              <a:sym typeface="+mn-lt"/>
            </a:endParaRPr>
          </a:p>
        </p:txBody>
      </p:sp>
      <p:sp>
        <p:nvSpPr>
          <p:cNvPr id="62" name="TextBox 11"/>
          <p:cNvSpPr txBox="1">
            <a:spLocks noChangeArrowheads="1"/>
          </p:cNvSpPr>
          <p:nvPr/>
        </p:nvSpPr>
        <p:spPr bwMode="auto">
          <a:xfrm flipH="1">
            <a:off x="1143026" y="3507872"/>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63" name="TextBox 11"/>
          <p:cNvSpPr txBox="1">
            <a:spLocks noChangeArrowheads="1"/>
          </p:cNvSpPr>
          <p:nvPr/>
        </p:nvSpPr>
        <p:spPr bwMode="auto">
          <a:xfrm flipH="1">
            <a:off x="2915931" y="3802617"/>
            <a:ext cx="1548000" cy="830997"/>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1000" dirty="0">
              <a:solidFill>
                <a:schemeClr val="bg1">
                  <a:lumMod val="50000"/>
                </a:schemeClr>
              </a:solidFill>
              <a:latin typeface="Arial"/>
              <a:ea typeface="微软雅黑"/>
              <a:cs typeface="+mn-ea"/>
              <a:sym typeface="+mn-lt"/>
            </a:endParaRPr>
          </a:p>
        </p:txBody>
      </p:sp>
      <p:sp>
        <p:nvSpPr>
          <p:cNvPr id="64" name="TextBox 11"/>
          <p:cNvSpPr txBox="1">
            <a:spLocks noChangeArrowheads="1"/>
          </p:cNvSpPr>
          <p:nvPr/>
        </p:nvSpPr>
        <p:spPr bwMode="auto">
          <a:xfrm flipH="1">
            <a:off x="2910093" y="3507872"/>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65" name="TextBox 11"/>
          <p:cNvSpPr txBox="1">
            <a:spLocks noChangeArrowheads="1"/>
          </p:cNvSpPr>
          <p:nvPr/>
        </p:nvSpPr>
        <p:spPr bwMode="auto">
          <a:xfrm flipH="1">
            <a:off x="4680070" y="3802618"/>
            <a:ext cx="1548000" cy="830997"/>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1000" dirty="0">
              <a:solidFill>
                <a:schemeClr val="bg1">
                  <a:lumMod val="50000"/>
                </a:schemeClr>
              </a:solidFill>
              <a:latin typeface="Arial"/>
              <a:ea typeface="微软雅黑"/>
              <a:cs typeface="+mn-ea"/>
              <a:sym typeface="+mn-lt"/>
            </a:endParaRPr>
          </a:p>
        </p:txBody>
      </p:sp>
      <p:sp>
        <p:nvSpPr>
          <p:cNvPr id="66" name="TextBox 11"/>
          <p:cNvSpPr txBox="1">
            <a:spLocks noChangeArrowheads="1"/>
          </p:cNvSpPr>
          <p:nvPr/>
        </p:nvSpPr>
        <p:spPr bwMode="auto">
          <a:xfrm flipH="1">
            <a:off x="4677165" y="3507872"/>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67" name="TextBox 11"/>
          <p:cNvSpPr txBox="1">
            <a:spLocks noChangeArrowheads="1"/>
          </p:cNvSpPr>
          <p:nvPr/>
        </p:nvSpPr>
        <p:spPr bwMode="auto">
          <a:xfrm flipH="1">
            <a:off x="6444208" y="3802617"/>
            <a:ext cx="1548000" cy="830997"/>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1000" dirty="0">
              <a:solidFill>
                <a:schemeClr val="bg1">
                  <a:lumMod val="50000"/>
                </a:schemeClr>
              </a:solidFill>
              <a:latin typeface="Arial"/>
              <a:ea typeface="微软雅黑"/>
              <a:cs typeface="+mn-ea"/>
              <a:sym typeface="+mn-lt"/>
            </a:endParaRPr>
          </a:p>
        </p:txBody>
      </p:sp>
      <p:sp>
        <p:nvSpPr>
          <p:cNvPr id="68" name="TextBox 11"/>
          <p:cNvSpPr txBox="1">
            <a:spLocks noChangeArrowheads="1"/>
          </p:cNvSpPr>
          <p:nvPr/>
        </p:nvSpPr>
        <p:spPr bwMode="auto">
          <a:xfrm flipH="1">
            <a:off x="6444214" y="3507872"/>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Tree>
    <p:extLst>
      <p:ext uri="{BB962C8B-B14F-4D97-AF65-F5344CB8AC3E}">
        <p14:creationId xmlns:p14="http://schemas.microsoft.com/office/powerpoint/2010/main" val="310111735"/>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additive="base">
                                        <p:cTn id="12" dur="500" fill="hold"/>
                                        <p:tgtEl>
                                          <p:spTgt spid="50"/>
                                        </p:tgtEl>
                                        <p:attrNameLst>
                                          <p:attrName>ppt_x</p:attrName>
                                        </p:attrNameLst>
                                      </p:cBhvr>
                                      <p:tavLst>
                                        <p:tav tm="0">
                                          <p:val>
                                            <p:strVal val="1+#ppt_w/2"/>
                                          </p:val>
                                        </p:tav>
                                        <p:tav tm="100000">
                                          <p:val>
                                            <p:strVal val="#ppt_x"/>
                                          </p:val>
                                        </p:tav>
                                      </p:tavLst>
                                    </p:anim>
                                    <p:anim calcmode="lin" valueType="num">
                                      <p:cBhvr additive="base">
                                        <p:cTn id="13" dur="500" fill="hold"/>
                                        <p:tgtEl>
                                          <p:spTgt spid="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right)">
                                      <p:cBhvr>
                                        <p:cTn id="17" dur="300"/>
                                        <p:tgtEl>
                                          <p:spTgt spid="51"/>
                                        </p:tgtEl>
                                      </p:cBhvr>
                                    </p:animEffect>
                                  </p:childTnLst>
                                </p:cTn>
                              </p:par>
                            </p:childTnLst>
                          </p:cTn>
                        </p:par>
                        <p:par>
                          <p:cTn id="18" fill="hold">
                            <p:stCondLst>
                              <p:cond delay="1300"/>
                            </p:stCondLst>
                            <p:childTnLst>
                              <p:par>
                                <p:cTn id="19" presetID="14" presetClass="entr" presetSubtype="10"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randombar(horizontal)">
                                      <p:cBhvr>
                                        <p:cTn id="21" dur="300"/>
                                        <p:tgtEl>
                                          <p:spTgt spid="52"/>
                                        </p:tgtEl>
                                      </p:cBhvr>
                                    </p:animEffect>
                                  </p:childTnLst>
                                </p:cTn>
                              </p:par>
                            </p:childTnLst>
                          </p:cTn>
                        </p:par>
                        <p:par>
                          <p:cTn id="22" fill="hold">
                            <p:stCondLst>
                              <p:cond delay="1600"/>
                            </p:stCondLst>
                            <p:childTnLst>
                              <p:par>
                                <p:cTn id="23" presetID="21"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500"/>
                                        <p:tgtEl>
                                          <p:spTgt spid="6"/>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500"/>
                                        <p:tgtEl>
                                          <p:spTgt spid="7"/>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500"/>
                                        <p:tgtEl>
                                          <p:spTgt spid="8"/>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heel(1)">
                                      <p:cBhvr>
                                        <p:cTn id="34" dur="500"/>
                                        <p:tgtEl>
                                          <p:spTgt spid="9"/>
                                        </p:tgtEl>
                                      </p:cBhvr>
                                    </p:animEffect>
                                  </p:childTnLst>
                                </p:cTn>
                              </p:par>
                              <p:par>
                                <p:cTn id="35" presetID="21" presetClass="entr" presetSubtype="1"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1)">
                                      <p:cBhvr>
                                        <p:cTn id="37" dur="500"/>
                                        <p:tgtEl>
                                          <p:spTgt spid="10"/>
                                        </p:tgtEl>
                                      </p:cBhvr>
                                    </p:animEffect>
                                  </p:childTnLst>
                                </p:cTn>
                              </p:par>
                              <p:par>
                                <p:cTn id="38" presetID="21" presetClass="entr" presetSubtype="1"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500"/>
                                        <p:tgtEl>
                                          <p:spTgt spid="13"/>
                                        </p:tgtEl>
                                      </p:cBhvr>
                                    </p:animEffect>
                                  </p:childTnLst>
                                </p:cTn>
                              </p:par>
                              <p:par>
                                <p:cTn id="41" presetID="21" presetClass="entr" presetSubtype="1"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500"/>
                                        <p:tgtEl>
                                          <p:spTgt spid="25"/>
                                        </p:tgtEl>
                                      </p:cBhvr>
                                    </p:animEffect>
                                  </p:childTnLst>
                                </p:cTn>
                              </p:par>
                              <p:par>
                                <p:cTn id="44" presetID="21" presetClass="entr" presetSubtype="1"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heel(1)">
                                      <p:cBhvr>
                                        <p:cTn id="46" dur="500"/>
                                        <p:tgtEl>
                                          <p:spTgt spid="47"/>
                                        </p:tgtEl>
                                      </p:cBhvr>
                                    </p:animEffect>
                                  </p:childTnLst>
                                </p:cTn>
                              </p:par>
                              <p:par>
                                <p:cTn id="47" presetID="47" presetClass="entr" presetSubtype="0" fill="hold" grpId="0" nodeType="withEffect">
                                  <p:stCondLst>
                                    <p:cond delay="30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22" presetClass="entr" presetSubtype="8" fill="hold" grpId="0" nodeType="withEffect">
                                  <p:stCondLst>
                                    <p:cond delay="750"/>
                                  </p:stCondLst>
                                  <p:childTnLst>
                                    <p:set>
                                      <p:cBhvr>
                                        <p:cTn id="53" dur="1" fill="hold">
                                          <p:stCondLst>
                                            <p:cond delay="0"/>
                                          </p:stCondLst>
                                        </p:cTn>
                                        <p:tgtEl>
                                          <p:spTgt spid="61"/>
                                        </p:tgtEl>
                                        <p:attrNameLst>
                                          <p:attrName>style.visibility</p:attrName>
                                        </p:attrNameLst>
                                      </p:cBhvr>
                                      <p:to>
                                        <p:strVal val="visible"/>
                                      </p:to>
                                    </p:set>
                                    <p:animEffect transition="in" filter="wipe(left)">
                                      <p:cBhvr>
                                        <p:cTn id="54" dur="1000"/>
                                        <p:tgtEl>
                                          <p:spTgt spid="61"/>
                                        </p:tgtEl>
                                      </p:cBhvr>
                                    </p:animEffect>
                                  </p:childTnLst>
                                </p:cTn>
                              </p:par>
                              <p:par>
                                <p:cTn id="55" presetID="47" presetClass="entr" presetSubtype="0" fill="hold" grpId="0" nodeType="withEffect">
                                  <p:stCondLst>
                                    <p:cond delay="30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1000"/>
                                        <p:tgtEl>
                                          <p:spTgt spid="64"/>
                                        </p:tgtEl>
                                      </p:cBhvr>
                                    </p:animEffect>
                                    <p:anim calcmode="lin" valueType="num">
                                      <p:cBhvr>
                                        <p:cTn id="58" dur="1000" fill="hold"/>
                                        <p:tgtEl>
                                          <p:spTgt spid="64"/>
                                        </p:tgtEl>
                                        <p:attrNameLst>
                                          <p:attrName>ppt_x</p:attrName>
                                        </p:attrNameLst>
                                      </p:cBhvr>
                                      <p:tavLst>
                                        <p:tav tm="0">
                                          <p:val>
                                            <p:strVal val="#ppt_x"/>
                                          </p:val>
                                        </p:tav>
                                        <p:tav tm="100000">
                                          <p:val>
                                            <p:strVal val="#ppt_x"/>
                                          </p:val>
                                        </p:tav>
                                      </p:tavLst>
                                    </p:anim>
                                    <p:anim calcmode="lin" valueType="num">
                                      <p:cBhvr>
                                        <p:cTn id="59" dur="1000" fill="hold"/>
                                        <p:tgtEl>
                                          <p:spTgt spid="64"/>
                                        </p:tgtEl>
                                        <p:attrNameLst>
                                          <p:attrName>ppt_y</p:attrName>
                                        </p:attrNameLst>
                                      </p:cBhvr>
                                      <p:tavLst>
                                        <p:tav tm="0">
                                          <p:val>
                                            <p:strVal val="#ppt_y-.1"/>
                                          </p:val>
                                        </p:tav>
                                        <p:tav tm="100000">
                                          <p:val>
                                            <p:strVal val="#ppt_y"/>
                                          </p:val>
                                        </p:tav>
                                      </p:tavLst>
                                    </p:anim>
                                  </p:childTnLst>
                                </p:cTn>
                              </p:par>
                              <p:par>
                                <p:cTn id="60" presetID="22" presetClass="entr" presetSubtype="8" fill="hold" grpId="0" nodeType="withEffect">
                                  <p:stCondLst>
                                    <p:cond delay="75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1000"/>
                                        <p:tgtEl>
                                          <p:spTgt spid="63"/>
                                        </p:tgtEl>
                                      </p:cBhvr>
                                    </p:animEffect>
                                  </p:childTnLst>
                                </p:cTn>
                              </p:par>
                              <p:par>
                                <p:cTn id="63" presetID="47" presetClass="entr" presetSubtype="0" fill="hold" grpId="0" nodeType="withEffect">
                                  <p:stCondLst>
                                    <p:cond delay="30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1000"/>
                                        <p:tgtEl>
                                          <p:spTgt spid="66"/>
                                        </p:tgtEl>
                                      </p:cBhvr>
                                    </p:animEffect>
                                    <p:anim calcmode="lin" valueType="num">
                                      <p:cBhvr>
                                        <p:cTn id="66" dur="1000" fill="hold"/>
                                        <p:tgtEl>
                                          <p:spTgt spid="66"/>
                                        </p:tgtEl>
                                        <p:attrNameLst>
                                          <p:attrName>ppt_x</p:attrName>
                                        </p:attrNameLst>
                                      </p:cBhvr>
                                      <p:tavLst>
                                        <p:tav tm="0">
                                          <p:val>
                                            <p:strVal val="#ppt_x"/>
                                          </p:val>
                                        </p:tav>
                                        <p:tav tm="100000">
                                          <p:val>
                                            <p:strVal val="#ppt_x"/>
                                          </p:val>
                                        </p:tav>
                                      </p:tavLst>
                                    </p:anim>
                                    <p:anim calcmode="lin" valueType="num">
                                      <p:cBhvr>
                                        <p:cTn id="67" dur="1000" fill="hold"/>
                                        <p:tgtEl>
                                          <p:spTgt spid="66"/>
                                        </p:tgtEl>
                                        <p:attrNameLst>
                                          <p:attrName>ppt_y</p:attrName>
                                        </p:attrNameLst>
                                      </p:cBhvr>
                                      <p:tavLst>
                                        <p:tav tm="0">
                                          <p:val>
                                            <p:strVal val="#ppt_y-.1"/>
                                          </p:val>
                                        </p:tav>
                                        <p:tav tm="100000">
                                          <p:val>
                                            <p:strVal val="#ppt_y"/>
                                          </p:val>
                                        </p:tav>
                                      </p:tavLst>
                                    </p:anim>
                                  </p:childTnLst>
                                </p:cTn>
                              </p:par>
                              <p:par>
                                <p:cTn id="68" presetID="22" presetClass="entr" presetSubtype="8" fill="hold" grpId="0" nodeType="withEffect">
                                  <p:stCondLst>
                                    <p:cond delay="75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1000"/>
                                        <p:tgtEl>
                                          <p:spTgt spid="65"/>
                                        </p:tgtEl>
                                      </p:cBhvr>
                                    </p:animEffect>
                                  </p:childTnLst>
                                </p:cTn>
                              </p:par>
                              <p:par>
                                <p:cTn id="71" presetID="47" presetClass="entr" presetSubtype="0" fill="hold" grpId="0" nodeType="withEffect">
                                  <p:stCondLst>
                                    <p:cond delay="3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1000"/>
                                        <p:tgtEl>
                                          <p:spTgt spid="68"/>
                                        </p:tgtEl>
                                      </p:cBhvr>
                                    </p:animEffect>
                                    <p:anim calcmode="lin" valueType="num">
                                      <p:cBhvr>
                                        <p:cTn id="74" dur="1000" fill="hold"/>
                                        <p:tgtEl>
                                          <p:spTgt spid="68"/>
                                        </p:tgtEl>
                                        <p:attrNameLst>
                                          <p:attrName>ppt_x</p:attrName>
                                        </p:attrNameLst>
                                      </p:cBhvr>
                                      <p:tavLst>
                                        <p:tav tm="0">
                                          <p:val>
                                            <p:strVal val="#ppt_x"/>
                                          </p:val>
                                        </p:tav>
                                        <p:tav tm="100000">
                                          <p:val>
                                            <p:strVal val="#ppt_x"/>
                                          </p:val>
                                        </p:tav>
                                      </p:tavLst>
                                    </p:anim>
                                    <p:anim calcmode="lin" valueType="num">
                                      <p:cBhvr>
                                        <p:cTn id="75" dur="1000" fill="hold"/>
                                        <p:tgtEl>
                                          <p:spTgt spid="68"/>
                                        </p:tgtEl>
                                        <p:attrNameLst>
                                          <p:attrName>ppt_y</p:attrName>
                                        </p:attrNameLst>
                                      </p:cBhvr>
                                      <p:tavLst>
                                        <p:tav tm="0">
                                          <p:val>
                                            <p:strVal val="#ppt_y-.1"/>
                                          </p:val>
                                        </p:tav>
                                        <p:tav tm="100000">
                                          <p:val>
                                            <p:strVal val="#ppt_y"/>
                                          </p:val>
                                        </p:tav>
                                      </p:tavLst>
                                    </p:anim>
                                  </p:childTnLst>
                                </p:cTn>
                              </p:par>
                              <p:par>
                                <p:cTn id="76" presetID="22" presetClass="entr" presetSubtype="8" fill="hold" grpId="0" nodeType="withEffect">
                                  <p:stCondLst>
                                    <p:cond delay="750"/>
                                  </p:stCondLst>
                                  <p:childTnLst>
                                    <p:set>
                                      <p:cBhvr>
                                        <p:cTn id="77" dur="1" fill="hold">
                                          <p:stCondLst>
                                            <p:cond delay="0"/>
                                          </p:stCondLst>
                                        </p:cTn>
                                        <p:tgtEl>
                                          <p:spTgt spid="67"/>
                                        </p:tgtEl>
                                        <p:attrNameLst>
                                          <p:attrName>style.visibility</p:attrName>
                                        </p:attrNameLst>
                                      </p:cBhvr>
                                      <p:to>
                                        <p:strVal val="visible"/>
                                      </p:to>
                                    </p:set>
                                    <p:animEffect transition="in" filter="wipe(left)">
                                      <p:cBhvr>
                                        <p:cTn id="78"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51" grpId="0"/>
      <p:bldP spid="52" grpId="0"/>
      <p:bldP spid="61" grpId="0"/>
      <p:bldP spid="62" grpId="0"/>
      <p:bldP spid="63" grpId="0"/>
      <p:bldP spid="64" grpId="0"/>
      <p:bldP spid="65" grpId="0"/>
      <p:bldP spid="66" grpId="0"/>
      <p:bldP spid="67" grpId="0"/>
      <p:bldP spid="6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solidFill>
                  <a:prstClr val="black">
                    <a:lumMod val="65000"/>
                    <a:lumOff val="35000"/>
                  </a:prstClr>
                </a:solidFill>
              </a:rPr>
              <a:t>国外市场</a:t>
            </a:r>
            <a:r>
              <a:rPr lang="en-US" altLang="zh-CN" sz="1200" dirty="0">
                <a:solidFill>
                  <a:prstClr val="black">
                    <a:lumMod val="65000"/>
                    <a:lumOff val="35000"/>
                  </a:prstClr>
                </a:solidFill>
              </a:rPr>
              <a:t>(Foreign markets)</a:t>
            </a:r>
            <a:endParaRPr lang="zh-CN" altLang="en-US" dirty="0">
              <a:latin typeface="+mn-lt"/>
              <a:ea typeface="+mn-ea"/>
              <a:cs typeface="+mn-ea"/>
              <a:sym typeface="+mn-lt"/>
            </a:endParaRPr>
          </a:p>
        </p:txBody>
      </p:sp>
      <p:sp>
        <p:nvSpPr>
          <p:cNvPr id="30744" name="AutoShape 103"/>
          <p:cNvSpPr>
            <a:spLocks noChangeArrowheads="1"/>
          </p:cNvSpPr>
          <p:nvPr/>
        </p:nvSpPr>
        <p:spPr bwMode="auto">
          <a:xfrm>
            <a:off x="4564749" y="1174311"/>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Impact" panose="020B0806030902050204" pitchFamily="34" charset="0"/>
                <a:ea typeface="+mj-ea"/>
                <a:sym typeface="+mn-lt"/>
              </a:rPr>
              <a:t>North America</a:t>
            </a:r>
            <a:endParaRPr lang="ko-KR" altLang="en-US" sz="1200" dirty="0">
              <a:solidFill>
                <a:prstClr val="white"/>
              </a:solidFill>
              <a:latin typeface="Impact" panose="020B0806030902050204" pitchFamily="34" charset="0"/>
              <a:ea typeface="+mj-ea"/>
              <a:sym typeface="+mn-lt"/>
            </a:endParaRPr>
          </a:p>
        </p:txBody>
      </p:sp>
      <p:sp>
        <p:nvSpPr>
          <p:cNvPr id="30747" name="AutoShape 104"/>
          <p:cNvSpPr>
            <a:spLocks noChangeArrowheads="1"/>
          </p:cNvSpPr>
          <p:nvPr/>
        </p:nvSpPr>
        <p:spPr bwMode="auto">
          <a:xfrm>
            <a:off x="6648578" y="3793269"/>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Impact" panose="020B0806030902050204" pitchFamily="34" charset="0"/>
                <a:ea typeface="+mj-ea"/>
                <a:sym typeface="+mn-lt"/>
              </a:rPr>
              <a:t>South America</a:t>
            </a:r>
            <a:endParaRPr lang="ko-KR" altLang="en-US" sz="1200" dirty="0">
              <a:solidFill>
                <a:prstClr val="white"/>
              </a:solidFill>
              <a:latin typeface="Impact" panose="020B0806030902050204" pitchFamily="34" charset="0"/>
              <a:ea typeface="+mj-ea"/>
              <a:sym typeface="+mn-lt"/>
            </a:endParaRPr>
          </a:p>
        </p:txBody>
      </p:sp>
      <p:sp>
        <p:nvSpPr>
          <p:cNvPr id="30750" name="AutoShape 157"/>
          <p:cNvSpPr>
            <a:spLocks noChangeArrowheads="1"/>
          </p:cNvSpPr>
          <p:nvPr/>
        </p:nvSpPr>
        <p:spPr bwMode="auto">
          <a:xfrm>
            <a:off x="2367557" y="3424843"/>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prstClr val="white"/>
                </a:solidFill>
                <a:latin typeface="Impact" panose="020B0806030902050204" pitchFamily="34" charset="0"/>
                <a:ea typeface="+mj-ea"/>
                <a:sym typeface="+mn-lt"/>
              </a:rPr>
              <a:t>Africa</a:t>
            </a:r>
            <a:endParaRPr lang="ko-KR" altLang="en-US" sz="1200">
              <a:solidFill>
                <a:prstClr val="white"/>
              </a:solidFill>
              <a:latin typeface="Impact" panose="020B0806030902050204" pitchFamily="34" charset="0"/>
              <a:ea typeface="+mj-ea"/>
              <a:sym typeface="+mn-lt"/>
            </a:endParaRPr>
          </a:p>
        </p:txBody>
      </p:sp>
      <p:sp>
        <p:nvSpPr>
          <p:cNvPr id="30753" name="AutoShape 158"/>
          <p:cNvSpPr>
            <a:spLocks noChangeArrowheads="1"/>
          </p:cNvSpPr>
          <p:nvPr/>
        </p:nvSpPr>
        <p:spPr bwMode="auto">
          <a:xfrm>
            <a:off x="4051891" y="3793269"/>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Impact" panose="020B0806030902050204" pitchFamily="34" charset="0"/>
                <a:ea typeface="+mj-ea"/>
                <a:sym typeface="+mn-lt"/>
              </a:rPr>
              <a:t>Australia</a:t>
            </a:r>
            <a:endParaRPr lang="ko-KR" altLang="en-US" sz="1200" dirty="0">
              <a:solidFill>
                <a:prstClr val="white"/>
              </a:solidFill>
              <a:latin typeface="Impact" panose="020B0806030902050204" pitchFamily="34" charset="0"/>
              <a:ea typeface="+mj-ea"/>
              <a:sym typeface="+mn-lt"/>
            </a:endParaRPr>
          </a:p>
        </p:txBody>
      </p:sp>
      <p:sp>
        <p:nvSpPr>
          <p:cNvPr id="30759" name="AutoShape 155"/>
          <p:cNvSpPr>
            <a:spLocks noChangeArrowheads="1"/>
          </p:cNvSpPr>
          <p:nvPr/>
        </p:nvSpPr>
        <p:spPr bwMode="auto">
          <a:xfrm>
            <a:off x="1346789" y="1112323"/>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prstClr val="white"/>
                </a:solidFill>
                <a:latin typeface="Impact" panose="020B0806030902050204" pitchFamily="34" charset="0"/>
                <a:ea typeface="+mj-ea"/>
                <a:sym typeface="+mn-lt"/>
              </a:rPr>
              <a:t>Europe</a:t>
            </a:r>
            <a:endParaRPr lang="ko-KR" altLang="en-US" sz="1200">
              <a:solidFill>
                <a:prstClr val="white"/>
              </a:solidFill>
              <a:latin typeface="Impact" panose="020B0806030902050204" pitchFamily="34" charset="0"/>
              <a:ea typeface="+mj-ea"/>
              <a:sym typeface="+mn-lt"/>
            </a:endParaRPr>
          </a:p>
        </p:txBody>
      </p:sp>
      <p:sp>
        <p:nvSpPr>
          <p:cNvPr id="30756" name="AutoShape 156"/>
          <p:cNvSpPr>
            <a:spLocks noChangeArrowheads="1"/>
          </p:cNvSpPr>
          <p:nvPr/>
        </p:nvSpPr>
        <p:spPr bwMode="auto">
          <a:xfrm>
            <a:off x="4193925" y="2625808"/>
            <a:ext cx="1296000" cy="180000"/>
          </a:xfrm>
          <a:prstGeom prst="roundRect">
            <a:avLst>
              <a:gd name="adj" fmla="val 1327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Impact" panose="020B0806030902050204" pitchFamily="34" charset="0"/>
                <a:ea typeface="+mj-ea"/>
                <a:sym typeface="+mn-lt"/>
              </a:rPr>
              <a:t>Asia</a:t>
            </a:r>
            <a:endParaRPr lang="ko-KR" altLang="en-US" sz="1200" dirty="0">
              <a:solidFill>
                <a:prstClr val="white"/>
              </a:solidFill>
              <a:latin typeface="Impact" panose="020B0806030902050204" pitchFamily="34" charset="0"/>
              <a:ea typeface="+mj-ea"/>
              <a:sym typeface="+mn-lt"/>
            </a:endParaRPr>
          </a:p>
        </p:txBody>
      </p:sp>
      <p:grpSp>
        <p:nvGrpSpPr>
          <p:cNvPr id="22" name="组合 21"/>
          <p:cNvGrpSpPr/>
          <p:nvPr/>
        </p:nvGrpSpPr>
        <p:grpSpPr>
          <a:xfrm>
            <a:off x="1454384" y="1122790"/>
            <a:ext cx="5855733" cy="2550341"/>
            <a:chOff x="1454384" y="1122790"/>
            <a:chExt cx="5855733" cy="2550341"/>
          </a:xfrm>
          <a:solidFill>
            <a:srgbClr val="C00000"/>
          </a:solidFill>
        </p:grpSpPr>
        <p:grpSp>
          <p:nvGrpSpPr>
            <p:cNvPr id="12" name="组合 11"/>
            <p:cNvGrpSpPr/>
            <p:nvPr/>
          </p:nvGrpSpPr>
          <p:grpSpPr>
            <a:xfrm>
              <a:off x="4850086" y="1591823"/>
              <a:ext cx="2185240" cy="2081308"/>
              <a:chOff x="5148499" y="1438435"/>
              <a:chExt cx="2760692" cy="2629391"/>
            </a:xfrm>
            <a:grpFill/>
            <a:effectLst/>
          </p:grpSpPr>
          <p:sp>
            <p:nvSpPr>
              <p:cNvPr id="30740" name="Freeform 26"/>
              <p:cNvSpPr>
                <a:spLocks/>
              </p:cNvSpPr>
              <p:nvPr/>
            </p:nvSpPr>
            <p:spPr bwMode="auto">
              <a:xfrm>
                <a:off x="5148499" y="1438435"/>
                <a:ext cx="2760692" cy="2629391"/>
              </a:xfrm>
              <a:custGeom>
                <a:avLst/>
                <a:gdLst/>
                <a:ahLst/>
                <a:cxnLst>
                  <a:cxn ang="0">
                    <a:pos x="72" y="189"/>
                  </a:cxn>
                  <a:cxn ang="0">
                    <a:pos x="344" y="55"/>
                  </a:cxn>
                  <a:cxn ang="0">
                    <a:pos x="566" y="43"/>
                  </a:cxn>
                  <a:cxn ang="0">
                    <a:pos x="678" y="73"/>
                  </a:cxn>
                  <a:cxn ang="0">
                    <a:pos x="736" y="129"/>
                  </a:cxn>
                  <a:cxn ang="0">
                    <a:pos x="860" y="123"/>
                  </a:cxn>
                  <a:cxn ang="0">
                    <a:pos x="1020" y="104"/>
                  </a:cxn>
                  <a:cxn ang="0">
                    <a:pos x="973" y="58"/>
                  </a:cxn>
                  <a:cxn ang="0">
                    <a:pos x="1019" y="34"/>
                  </a:cxn>
                  <a:cxn ang="0">
                    <a:pos x="1069" y="114"/>
                  </a:cxn>
                  <a:cxn ang="0">
                    <a:pos x="1146" y="89"/>
                  </a:cxn>
                  <a:cxn ang="0">
                    <a:pos x="1189" y="100"/>
                  </a:cxn>
                  <a:cxn ang="0">
                    <a:pos x="1114" y="207"/>
                  </a:cxn>
                  <a:cxn ang="0">
                    <a:pos x="1025" y="301"/>
                  </a:cxn>
                  <a:cxn ang="0">
                    <a:pos x="1005" y="385"/>
                  </a:cxn>
                  <a:cxn ang="0">
                    <a:pos x="1037" y="391"/>
                  </a:cxn>
                  <a:cxn ang="0">
                    <a:pos x="1093" y="467"/>
                  </a:cxn>
                  <a:cxn ang="0">
                    <a:pos x="1229" y="434"/>
                  </a:cxn>
                  <a:cxn ang="0">
                    <a:pos x="1275" y="305"/>
                  </a:cxn>
                  <a:cxn ang="0">
                    <a:pos x="1364" y="391"/>
                  </a:cxn>
                  <a:cxn ang="0">
                    <a:pos x="1479" y="438"/>
                  </a:cxn>
                  <a:cxn ang="0">
                    <a:pos x="1423" y="606"/>
                  </a:cxn>
                  <a:cxn ang="0">
                    <a:pos x="1428" y="684"/>
                  </a:cxn>
                  <a:cxn ang="0">
                    <a:pos x="1358" y="746"/>
                  </a:cxn>
                  <a:cxn ang="0">
                    <a:pos x="1263" y="837"/>
                  </a:cxn>
                  <a:cxn ang="0">
                    <a:pos x="1194" y="1058"/>
                  </a:cxn>
                  <a:cxn ang="0">
                    <a:pos x="1090" y="992"/>
                  </a:cxn>
                  <a:cxn ang="0">
                    <a:pos x="978" y="1024"/>
                  </a:cxn>
                  <a:cxn ang="0">
                    <a:pos x="1035" y="1152"/>
                  </a:cxn>
                  <a:cxn ang="0">
                    <a:pos x="1076" y="1131"/>
                  </a:cxn>
                  <a:cxn ang="0">
                    <a:pos x="1153" y="1211"/>
                  </a:cxn>
                  <a:cxn ang="0">
                    <a:pos x="1195" y="1288"/>
                  </a:cxn>
                  <a:cxn ang="0">
                    <a:pos x="1268" y="1289"/>
                  </a:cxn>
                  <a:cxn ang="0">
                    <a:pos x="1509" y="1297"/>
                  </a:cxn>
                  <a:cxn ang="0">
                    <a:pos x="1608" y="1357"/>
                  </a:cxn>
                  <a:cxn ang="0">
                    <a:pos x="1623" y="1458"/>
                  </a:cxn>
                  <a:cxn ang="0">
                    <a:pos x="1734" y="1507"/>
                  </a:cxn>
                  <a:cxn ang="0">
                    <a:pos x="1823" y="1502"/>
                  </a:cxn>
                  <a:cxn ang="0">
                    <a:pos x="1840" y="1570"/>
                  </a:cxn>
                  <a:cxn ang="0">
                    <a:pos x="1763" y="1683"/>
                  </a:cxn>
                  <a:cxn ang="0">
                    <a:pos x="1743" y="1780"/>
                  </a:cxn>
                  <a:cxn ang="0">
                    <a:pos x="1624" y="1905"/>
                  </a:cxn>
                  <a:cxn ang="0">
                    <a:pos x="1512" y="2028"/>
                  </a:cxn>
                  <a:cxn ang="0">
                    <a:pos x="1460" y="2086"/>
                  </a:cxn>
                  <a:cxn ang="0">
                    <a:pos x="1417" y="2239"/>
                  </a:cxn>
                  <a:cxn ang="0">
                    <a:pos x="1324" y="2341"/>
                  </a:cxn>
                  <a:cxn ang="0">
                    <a:pos x="1342" y="1935"/>
                  </a:cxn>
                  <a:cxn ang="0">
                    <a:pos x="1355" y="1813"/>
                  </a:cxn>
                  <a:cxn ang="0">
                    <a:pos x="1322" y="1664"/>
                  </a:cxn>
                  <a:cxn ang="0">
                    <a:pos x="1248" y="1575"/>
                  </a:cxn>
                  <a:cxn ang="0">
                    <a:pos x="1186" y="1466"/>
                  </a:cxn>
                  <a:cxn ang="0">
                    <a:pos x="1232" y="1353"/>
                  </a:cxn>
                  <a:cxn ang="0">
                    <a:pos x="1078" y="1261"/>
                  </a:cxn>
                  <a:cxn ang="0">
                    <a:pos x="893" y="1181"/>
                  </a:cxn>
                  <a:cxn ang="0">
                    <a:pos x="887" y="1093"/>
                  </a:cxn>
                  <a:cxn ang="0">
                    <a:pos x="777" y="986"/>
                  </a:cxn>
                  <a:cxn ang="0">
                    <a:pos x="816" y="1093"/>
                  </a:cxn>
                  <a:cxn ang="0">
                    <a:pos x="661" y="921"/>
                  </a:cxn>
                  <a:cxn ang="0">
                    <a:pos x="613" y="850"/>
                  </a:cxn>
                  <a:cxn ang="0">
                    <a:pos x="626" y="760"/>
                  </a:cxn>
                  <a:cxn ang="0">
                    <a:pos x="428" y="406"/>
                  </a:cxn>
                  <a:cxn ang="0">
                    <a:pos x="102" y="471"/>
                  </a:cxn>
                </a:cxnLst>
                <a:rect l="0" t="0" r="r" b="b"/>
                <a:pathLst>
                  <a:path w="1845" h="2343">
                    <a:moveTo>
                      <a:pt x="114" y="403"/>
                    </a:moveTo>
                    <a:lnTo>
                      <a:pt x="90" y="403"/>
                    </a:lnTo>
                    <a:lnTo>
                      <a:pt x="65" y="388"/>
                    </a:lnTo>
                    <a:lnTo>
                      <a:pt x="30" y="361"/>
                    </a:lnTo>
                    <a:lnTo>
                      <a:pt x="30" y="329"/>
                    </a:lnTo>
                    <a:lnTo>
                      <a:pt x="75" y="284"/>
                    </a:lnTo>
                    <a:lnTo>
                      <a:pt x="80" y="242"/>
                    </a:lnTo>
                    <a:lnTo>
                      <a:pt x="33" y="242"/>
                    </a:lnTo>
                    <a:lnTo>
                      <a:pt x="18" y="197"/>
                    </a:lnTo>
                    <a:lnTo>
                      <a:pt x="72" y="189"/>
                    </a:lnTo>
                    <a:lnTo>
                      <a:pt x="25" y="154"/>
                    </a:lnTo>
                    <a:lnTo>
                      <a:pt x="0" y="120"/>
                    </a:lnTo>
                    <a:lnTo>
                      <a:pt x="18" y="92"/>
                    </a:lnTo>
                    <a:lnTo>
                      <a:pt x="83" y="80"/>
                    </a:lnTo>
                    <a:lnTo>
                      <a:pt x="90" y="35"/>
                    </a:lnTo>
                    <a:lnTo>
                      <a:pt x="152" y="5"/>
                    </a:lnTo>
                    <a:lnTo>
                      <a:pt x="195" y="35"/>
                    </a:lnTo>
                    <a:lnTo>
                      <a:pt x="259" y="40"/>
                    </a:lnTo>
                    <a:lnTo>
                      <a:pt x="309" y="40"/>
                    </a:lnTo>
                    <a:lnTo>
                      <a:pt x="344" y="55"/>
                    </a:lnTo>
                    <a:lnTo>
                      <a:pt x="382" y="77"/>
                    </a:lnTo>
                    <a:lnTo>
                      <a:pt x="413" y="97"/>
                    </a:lnTo>
                    <a:lnTo>
                      <a:pt x="463" y="85"/>
                    </a:lnTo>
                    <a:lnTo>
                      <a:pt x="513" y="40"/>
                    </a:lnTo>
                    <a:lnTo>
                      <a:pt x="519" y="37"/>
                    </a:lnTo>
                    <a:lnTo>
                      <a:pt x="534" y="34"/>
                    </a:lnTo>
                    <a:lnTo>
                      <a:pt x="542" y="34"/>
                    </a:lnTo>
                    <a:lnTo>
                      <a:pt x="551" y="34"/>
                    </a:lnTo>
                    <a:lnTo>
                      <a:pt x="560" y="37"/>
                    </a:lnTo>
                    <a:lnTo>
                      <a:pt x="566" y="43"/>
                    </a:lnTo>
                    <a:lnTo>
                      <a:pt x="573" y="50"/>
                    </a:lnTo>
                    <a:lnTo>
                      <a:pt x="582" y="56"/>
                    </a:lnTo>
                    <a:lnTo>
                      <a:pt x="592" y="62"/>
                    </a:lnTo>
                    <a:lnTo>
                      <a:pt x="602" y="67"/>
                    </a:lnTo>
                    <a:lnTo>
                      <a:pt x="622" y="74"/>
                    </a:lnTo>
                    <a:lnTo>
                      <a:pt x="635" y="77"/>
                    </a:lnTo>
                    <a:lnTo>
                      <a:pt x="646" y="76"/>
                    </a:lnTo>
                    <a:lnTo>
                      <a:pt x="659" y="73"/>
                    </a:lnTo>
                    <a:lnTo>
                      <a:pt x="669" y="73"/>
                    </a:lnTo>
                    <a:lnTo>
                      <a:pt x="678" y="73"/>
                    </a:lnTo>
                    <a:lnTo>
                      <a:pt x="687" y="74"/>
                    </a:lnTo>
                    <a:lnTo>
                      <a:pt x="696" y="77"/>
                    </a:lnTo>
                    <a:lnTo>
                      <a:pt x="706" y="82"/>
                    </a:lnTo>
                    <a:lnTo>
                      <a:pt x="714" y="88"/>
                    </a:lnTo>
                    <a:lnTo>
                      <a:pt x="720" y="94"/>
                    </a:lnTo>
                    <a:lnTo>
                      <a:pt x="726" y="98"/>
                    </a:lnTo>
                    <a:lnTo>
                      <a:pt x="732" y="107"/>
                    </a:lnTo>
                    <a:lnTo>
                      <a:pt x="735" y="112"/>
                    </a:lnTo>
                    <a:lnTo>
                      <a:pt x="735" y="117"/>
                    </a:lnTo>
                    <a:lnTo>
                      <a:pt x="736" y="129"/>
                    </a:lnTo>
                    <a:lnTo>
                      <a:pt x="738" y="135"/>
                    </a:lnTo>
                    <a:lnTo>
                      <a:pt x="741" y="141"/>
                    </a:lnTo>
                    <a:lnTo>
                      <a:pt x="746" y="145"/>
                    </a:lnTo>
                    <a:lnTo>
                      <a:pt x="750" y="147"/>
                    </a:lnTo>
                    <a:lnTo>
                      <a:pt x="800" y="147"/>
                    </a:lnTo>
                    <a:lnTo>
                      <a:pt x="827" y="147"/>
                    </a:lnTo>
                    <a:lnTo>
                      <a:pt x="835" y="127"/>
                    </a:lnTo>
                    <a:lnTo>
                      <a:pt x="838" y="126"/>
                    </a:lnTo>
                    <a:lnTo>
                      <a:pt x="847" y="124"/>
                    </a:lnTo>
                    <a:lnTo>
                      <a:pt x="860" y="123"/>
                    </a:lnTo>
                    <a:lnTo>
                      <a:pt x="877" y="123"/>
                    </a:lnTo>
                    <a:lnTo>
                      <a:pt x="898" y="126"/>
                    </a:lnTo>
                    <a:lnTo>
                      <a:pt x="924" y="127"/>
                    </a:lnTo>
                    <a:lnTo>
                      <a:pt x="954" y="127"/>
                    </a:lnTo>
                    <a:lnTo>
                      <a:pt x="976" y="127"/>
                    </a:lnTo>
                    <a:lnTo>
                      <a:pt x="1004" y="127"/>
                    </a:lnTo>
                    <a:lnTo>
                      <a:pt x="1008" y="123"/>
                    </a:lnTo>
                    <a:lnTo>
                      <a:pt x="1013" y="118"/>
                    </a:lnTo>
                    <a:lnTo>
                      <a:pt x="1017" y="112"/>
                    </a:lnTo>
                    <a:lnTo>
                      <a:pt x="1020" y="104"/>
                    </a:lnTo>
                    <a:lnTo>
                      <a:pt x="1022" y="101"/>
                    </a:lnTo>
                    <a:lnTo>
                      <a:pt x="1020" y="98"/>
                    </a:lnTo>
                    <a:lnTo>
                      <a:pt x="1019" y="94"/>
                    </a:lnTo>
                    <a:lnTo>
                      <a:pt x="1017" y="91"/>
                    </a:lnTo>
                    <a:lnTo>
                      <a:pt x="1013" y="88"/>
                    </a:lnTo>
                    <a:lnTo>
                      <a:pt x="1007" y="85"/>
                    </a:lnTo>
                    <a:lnTo>
                      <a:pt x="995" y="79"/>
                    </a:lnTo>
                    <a:lnTo>
                      <a:pt x="986" y="71"/>
                    </a:lnTo>
                    <a:lnTo>
                      <a:pt x="978" y="65"/>
                    </a:lnTo>
                    <a:lnTo>
                      <a:pt x="973" y="58"/>
                    </a:lnTo>
                    <a:lnTo>
                      <a:pt x="966" y="47"/>
                    </a:lnTo>
                    <a:lnTo>
                      <a:pt x="964" y="43"/>
                    </a:lnTo>
                    <a:lnTo>
                      <a:pt x="972" y="20"/>
                    </a:lnTo>
                    <a:lnTo>
                      <a:pt x="984" y="0"/>
                    </a:lnTo>
                    <a:lnTo>
                      <a:pt x="1011" y="0"/>
                    </a:lnTo>
                    <a:lnTo>
                      <a:pt x="1011" y="6"/>
                    </a:lnTo>
                    <a:lnTo>
                      <a:pt x="1013" y="18"/>
                    </a:lnTo>
                    <a:lnTo>
                      <a:pt x="1013" y="24"/>
                    </a:lnTo>
                    <a:lnTo>
                      <a:pt x="1016" y="29"/>
                    </a:lnTo>
                    <a:lnTo>
                      <a:pt x="1019" y="34"/>
                    </a:lnTo>
                    <a:lnTo>
                      <a:pt x="1022" y="35"/>
                    </a:lnTo>
                    <a:lnTo>
                      <a:pt x="1025" y="37"/>
                    </a:lnTo>
                    <a:lnTo>
                      <a:pt x="1026" y="38"/>
                    </a:lnTo>
                    <a:lnTo>
                      <a:pt x="1032" y="46"/>
                    </a:lnTo>
                    <a:lnTo>
                      <a:pt x="1037" y="56"/>
                    </a:lnTo>
                    <a:lnTo>
                      <a:pt x="1041" y="70"/>
                    </a:lnTo>
                    <a:lnTo>
                      <a:pt x="1049" y="94"/>
                    </a:lnTo>
                    <a:lnTo>
                      <a:pt x="1053" y="104"/>
                    </a:lnTo>
                    <a:lnTo>
                      <a:pt x="1061" y="109"/>
                    </a:lnTo>
                    <a:lnTo>
                      <a:pt x="1069" y="114"/>
                    </a:lnTo>
                    <a:lnTo>
                      <a:pt x="1079" y="120"/>
                    </a:lnTo>
                    <a:lnTo>
                      <a:pt x="1090" y="123"/>
                    </a:lnTo>
                    <a:lnTo>
                      <a:pt x="1102" y="126"/>
                    </a:lnTo>
                    <a:lnTo>
                      <a:pt x="1106" y="126"/>
                    </a:lnTo>
                    <a:lnTo>
                      <a:pt x="1112" y="124"/>
                    </a:lnTo>
                    <a:lnTo>
                      <a:pt x="1117" y="123"/>
                    </a:lnTo>
                    <a:lnTo>
                      <a:pt x="1121" y="120"/>
                    </a:lnTo>
                    <a:lnTo>
                      <a:pt x="1129" y="112"/>
                    </a:lnTo>
                    <a:lnTo>
                      <a:pt x="1137" y="104"/>
                    </a:lnTo>
                    <a:lnTo>
                      <a:pt x="1146" y="89"/>
                    </a:lnTo>
                    <a:lnTo>
                      <a:pt x="1152" y="77"/>
                    </a:lnTo>
                    <a:lnTo>
                      <a:pt x="1153" y="73"/>
                    </a:lnTo>
                    <a:lnTo>
                      <a:pt x="1162" y="73"/>
                    </a:lnTo>
                    <a:lnTo>
                      <a:pt x="1170" y="73"/>
                    </a:lnTo>
                    <a:lnTo>
                      <a:pt x="1179" y="76"/>
                    </a:lnTo>
                    <a:lnTo>
                      <a:pt x="1183" y="79"/>
                    </a:lnTo>
                    <a:lnTo>
                      <a:pt x="1186" y="82"/>
                    </a:lnTo>
                    <a:lnTo>
                      <a:pt x="1188" y="86"/>
                    </a:lnTo>
                    <a:lnTo>
                      <a:pt x="1189" y="92"/>
                    </a:lnTo>
                    <a:lnTo>
                      <a:pt x="1189" y="100"/>
                    </a:lnTo>
                    <a:lnTo>
                      <a:pt x="1188" y="109"/>
                    </a:lnTo>
                    <a:lnTo>
                      <a:pt x="1185" y="120"/>
                    </a:lnTo>
                    <a:lnTo>
                      <a:pt x="1179" y="130"/>
                    </a:lnTo>
                    <a:lnTo>
                      <a:pt x="1167" y="154"/>
                    </a:lnTo>
                    <a:lnTo>
                      <a:pt x="1155" y="172"/>
                    </a:lnTo>
                    <a:lnTo>
                      <a:pt x="1144" y="186"/>
                    </a:lnTo>
                    <a:lnTo>
                      <a:pt x="1133" y="195"/>
                    </a:lnTo>
                    <a:lnTo>
                      <a:pt x="1126" y="201"/>
                    </a:lnTo>
                    <a:lnTo>
                      <a:pt x="1120" y="206"/>
                    </a:lnTo>
                    <a:lnTo>
                      <a:pt x="1114" y="207"/>
                    </a:lnTo>
                    <a:lnTo>
                      <a:pt x="1064" y="215"/>
                    </a:lnTo>
                    <a:lnTo>
                      <a:pt x="1106" y="249"/>
                    </a:lnTo>
                    <a:lnTo>
                      <a:pt x="1087" y="257"/>
                    </a:lnTo>
                    <a:lnTo>
                      <a:pt x="1067" y="264"/>
                    </a:lnTo>
                    <a:lnTo>
                      <a:pt x="1049" y="272"/>
                    </a:lnTo>
                    <a:lnTo>
                      <a:pt x="1041" y="277"/>
                    </a:lnTo>
                    <a:lnTo>
                      <a:pt x="1035" y="283"/>
                    </a:lnTo>
                    <a:lnTo>
                      <a:pt x="1031" y="289"/>
                    </a:lnTo>
                    <a:lnTo>
                      <a:pt x="1026" y="295"/>
                    </a:lnTo>
                    <a:lnTo>
                      <a:pt x="1025" y="301"/>
                    </a:lnTo>
                    <a:lnTo>
                      <a:pt x="1023" y="307"/>
                    </a:lnTo>
                    <a:lnTo>
                      <a:pt x="1022" y="319"/>
                    </a:lnTo>
                    <a:lnTo>
                      <a:pt x="1022" y="325"/>
                    </a:lnTo>
                    <a:lnTo>
                      <a:pt x="1019" y="332"/>
                    </a:lnTo>
                    <a:lnTo>
                      <a:pt x="1013" y="347"/>
                    </a:lnTo>
                    <a:lnTo>
                      <a:pt x="1007" y="364"/>
                    </a:lnTo>
                    <a:lnTo>
                      <a:pt x="1004" y="372"/>
                    </a:lnTo>
                    <a:lnTo>
                      <a:pt x="1004" y="379"/>
                    </a:lnTo>
                    <a:lnTo>
                      <a:pt x="1004" y="382"/>
                    </a:lnTo>
                    <a:lnTo>
                      <a:pt x="1005" y="385"/>
                    </a:lnTo>
                    <a:lnTo>
                      <a:pt x="1007" y="385"/>
                    </a:lnTo>
                    <a:lnTo>
                      <a:pt x="1008" y="387"/>
                    </a:lnTo>
                    <a:lnTo>
                      <a:pt x="1014" y="385"/>
                    </a:lnTo>
                    <a:lnTo>
                      <a:pt x="1020" y="382"/>
                    </a:lnTo>
                    <a:lnTo>
                      <a:pt x="1026" y="381"/>
                    </a:lnTo>
                    <a:lnTo>
                      <a:pt x="1032" y="381"/>
                    </a:lnTo>
                    <a:lnTo>
                      <a:pt x="1034" y="382"/>
                    </a:lnTo>
                    <a:lnTo>
                      <a:pt x="1035" y="384"/>
                    </a:lnTo>
                    <a:lnTo>
                      <a:pt x="1037" y="387"/>
                    </a:lnTo>
                    <a:lnTo>
                      <a:pt x="1037" y="391"/>
                    </a:lnTo>
                    <a:lnTo>
                      <a:pt x="1038" y="396"/>
                    </a:lnTo>
                    <a:lnTo>
                      <a:pt x="1040" y="402"/>
                    </a:lnTo>
                    <a:lnTo>
                      <a:pt x="1046" y="412"/>
                    </a:lnTo>
                    <a:lnTo>
                      <a:pt x="1055" y="421"/>
                    </a:lnTo>
                    <a:lnTo>
                      <a:pt x="1064" y="432"/>
                    </a:lnTo>
                    <a:lnTo>
                      <a:pt x="1082" y="450"/>
                    </a:lnTo>
                    <a:lnTo>
                      <a:pt x="1088" y="458"/>
                    </a:lnTo>
                    <a:lnTo>
                      <a:pt x="1091" y="461"/>
                    </a:lnTo>
                    <a:lnTo>
                      <a:pt x="1091" y="464"/>
                    </a:lnTo>
                    <a:lnTo>
                      <a:pt x="1093" y="467"/>
                    </a:lnTo>
                    <a:lnTo>
                      <a:pt x="1094" y="471"/>
                    </a:lnTo>
                    <a:lnTo>
                      <a:pt x="1103" y="479"/>
                    </a:lnTo>
                    <a:lnTo>
                      <a:pt x="1115" y="486"/>
                    </a:lnTo>
                    <a:lnTo>
                      <a:pt x="1129" y="495"/>
                    </a:lnTo>
                    <a:lnTo>
                      <a:pt x="1156" y="509"/>
                    </a:lnTo>
                    <a:lnTo>
                      <a:pt x="1168" y="514"/>
                    </a:lnTo>
                    <a:lnTo>
                      <a:pt x="1191" y="560"/>
                    </a:lnTo>
                    <a:lnTo>
                      <a:pt x="1210" y="556"/>
                    </a:lnTo>
                    <a:lnTo>
                      <a:pt x="1226" y="506"/>
                    </a:lnTo>
                    <a:lnTo>
                      <a:pt x="1229" y="434"/>
                    </a:lnTo>
                    <a:lnTo>
                      <a:pt x="1229" y="391"/>
                    </a:lnTo>
                    <a:lnTo>
                      <a:pt x="1232" y="376"/>
                    </a:lnTo>
                    <a:lnTo>
                      <a:pt x="1236" y="360"/>
                    </a:lnTo>
                    <a:lnTo>
                      <a:pt x="1242" y="341"/>
                    </a:lnTo>
                    <a:lnTo>
                      <a:pt x="1248" y="325"/>
                    </a:lnTo>
                    <a:lnTo>
                      <a:pt x="1253" y="319"/>
                    </a:lnTo>
                    <a:lnTo>
                      <a:pt x="1259" y="313"/>
                    </a:lnTo>
                    <a:lnTo>
                      <a:pt x="1263" y="308"/>
                    </a:lnTo>
                    <a:lnTo>
                      <a:pt x="1269" y="305"/>
                    </a:lnTo>
                    <a:lnTo>
                      <a:pt x="1275" y="305"/>
                    </a:lnTo>
                    <a:lnTo>
                      <a:pt x="1283" y="307"/>
                    </a:lnTo>
                    <a:lnTo>
                      <a:pt x="1297" y="314"/>
                    </a:lnTo>
                    <a:lnTo>
                      <a:pt x="1310" y="323"/>
                    </a:lnTo>
                    <a:lnTo>
                      <a:pt x="1322" y="334"/>
                    </a:lnTo>
                    <a:lnTo>
                      <a:pt x="1333" y="344"/>
                    </a:lnTo>
                    <a:lnTo>
                      <a:pt x="1342" y="355"/>
                    </a:lnTo>
                    <a:lnTo>
                      <a:pt x="1349" y="364"/>
                    </a:lnTo>
                    <a:lnTo>
                      <a:pt x="1355" y="375"/>
                    </a:lnTo>
                    <a:lnTo>
                      <a:pt x="1360" y="384"/>
                    </a:lnTo>
                    <a:lnTo>
                      <a:pt x="1364" y="391"/>
                    </a:lnTo>
                    <a:lnTo>
                      <a:pt x="1370" y="399"/>
                    </a:lnTo>
                    <a:lnTo>
                      <a:pt x="1380" y="405"/>
                    </a:lnTo>
                    <a:lnTo>
                      <a:pt x="1389" y="409"/>
                    </a:lnTo>
                    <a:lnTo>
                      <a:pt x="1405" y="415"/>
                    </a:lnTo>
                    <a:lnTo>
                      <a:pt x="1413" y="418"/>
                    </a:lnTo>
                    <a:lnTo>
                      <a:pt x="1420" y="372"/>
                    </a:lnTo>
                    <a:lnTo>
                      <a:pt x="1431" y="384"/>
                    </a:lnTo>
                    <a:lnTo>
                      <a:pt x="1455" y="409"/>
                    </a:lnTo>
                    <a:lnTo>
                      <a:pt x="1467" y="424"/>
                    </a:lnTo>
                    <a:lnTo>
                      <a:pt x="1479" y="438"/>
                    </a:lnTo>
                    <a:lnTo>
                      <a:pt x="1487" y="452"/>
                    </a:lnTo>
                    <a:lnTo>
                      <a:pt x="1488" y="456"/>
                    </a:lnTo>
                    <a:lnTo>
                      <a:pt x="1490" y="461"/>
                    </a:lnTo>
                    <a:lnTo>
                      <a:pt x="1491" y="470"/>
                    </a:lnTo>
                    <a:lnTo>
                      <a:pt x="1494" y="485"/>
                    </a:lnTo>
                    <a:lnTo>
                      <a:pt x="1505" y="520"/>
                    </a:lnTo>
                    <a:lnTo>
                      <a:pt x="1520" y="563"/>
                    </a:lnTo>
                    <a:lnTo>
                      <a:pt x="1475" y="603"/>
                    </a:lnTo>
                    <a:lnTo>
                      <a:pt x="1446" y="603"/>
                    </a:lnTo>
                    <a:lnTo>
                      <a:pt x="1423" y="606"/>
                    </a:lnTo>
                    <a:lnTo>
                      <a:pt x="1413" y="607"/>
                    </a:lnTo>
                    <a:lnTo>
                      <a:pt x="1405" y="610"/>
                    </a:lnTo>
                    <a:lnTo>
                      <a:pt x="1399" y="615"/>
                    </a:lnTo>
                    <a:lnTo>
                      <a:pt x="1392" y="621"/>
                    </a:lnTo>
                    <a:lnTo>
                      <a:pt x="1377" y="636"/>
                    </a:lnTo>
                    <a:lnTo>
                      <a:pt x="1360" y="655"/>
                    </a:lnTo>
                    <a:lnTo>
                      <a:pt x="1386" y="663"/>
                    </a:lnTo>
                    <a:lnTo>
                      <a:pt x="1432" y="663"/>
                    </a:lnTo>
                    <a:lnTo>
                      <a:pt x="1431" y="671"/>
                    </a:lnTo>
                    <a:lnTo>
                      <a:pt x="1428" y="684"/>
                    </a:lnTo>
                    <a:lnTo>
                      <a:pt x="1426" y="692"/>
                    </a:lnTo>
                    <a:lnTo>
                      <a:pt x="1422" y="699"/>
                    </a:lnTo>
                    <a:lnTo>
                      <a:pt x="1419" y="704"/>
                    </a:lnTo>
                    <a:lnTo>
                      <a:pt x="1416" y="705"/>
                    </a:lnTo>
                    <a:lnTo>
                      <a:pt x="1413" y="705"/>
                    </a:lnTo>
                    <a:lnTo>
                      <a:pt x="1407" y="707"/>
                    </a:lnTo>
                    <a:lnTo>
                      <a:pt x="1399" y="710"/>
                    </a:lnTo>
                    <a:lnTo>
                      <a:pt x="1384" y="719"/>
                    </a:lnTo>
                    <a:lnTo>
                      <a:pt x="1367" y="732"/>
                    </a:lnTo>
                    <a:lnTo>
                      <a:pt x="1358" y="746"/>
                    </a:lnTo>
                    <a:lnTo>
                      <a:pt x="1352" y="757"/>
                    </a:lnTo>
                    <a:lnTo>
                      <a:pt x="1348" y="767"/>
                    </a:lnTo>
                    <a:lnTo>
                      <a:pt x="1334" y="800"/>
                    </a:lnTo>
                    <a:lnTo>
                      <a:pt x="1325" y="824"/>
                    </a:lnTo>
                    <a:lnTo>
                      <a:pt x="1286" y="832"/>
                    </a:lnTo>
                    <a:lnTo>
                      <a:pt x="1284" y="831"/>
                    </a:lnTo>
                    <a:lnTo>
                      <a:pt x="1281" y="829"/>
                    </a:lnTo>
                    <a:lnTo>
                      <a:pt x="1274" y="831"/>
                    </a:lnTo>
                    <a:lnTo>
                      <a:pt x="1269" y="832"/>
                    </a:lnTo>
                    <a:lnTo>
                      <a:pt x="1263" y="837"/>
                    </a:lnTo>
                    <a:lnTo>
                      <a:pt x="1248" y="847"/>
                    </a:lnTo>
                    <a:lnTo>
                      <a:pt x="1241" y="862"/>
                    </a:lnTo>
                    <a:lnTo>
                      <a:pt x="1224" y="895"/>
                    </a:lnTo>
                    <a:lnTo>
                      <a:pt x="1213" y="917"/>
                    </a:lnTo>
                    <a:lnTo>
                      <a:pt x="1206" y="936"/>
                    </a:lnTo>
                    <a:lnTo>
                      <a:pt x="1200" y="954"/>
                    </a:lnTo>
                    <a:lnTo>
                      <a:pt x="1198" y="969"/>
                    </a:lnTo>
                    <a:lnTo>
                      <a:pt x="1198" y="1051"/>
                    </a:lnTo>
                    <a:lnTo>
                      <a:pt x="1197" y="1055"/>
                    </a:lnTo>
                    <a:lnTo>
                      <a:pt x="1194" y="1058"/>
                    </a:lnTo>
                    <a:lnTo>
                      <a:pt x="1189" y="1060"/>
                    </a:lnTo>
                    <a:lnTo>
                      <a:pt x="1183" y="1060"/>
                    </a:lnTo>
                    <a:lnTo>
                      <a:pt x="1173" y="1058"/>
                    </a:lnTo>
                    <a:lnTo>
                      <a:pt x="1168" y="1058"/>
                    </a:lnTo>
                    <a:lnTo>
                      <a:pt x="1149" y="1012"/>
                    </a:lnTo>
                    <a:lnTo>
                      <a:pt x="1127" y="1003"/>
                    </a:lnTo>
                    <a:lnTo>
                      <a:pt x="1111" y="997"/>
                    </a:lnTo>
                    <a:lnTo>
                      <a:pt x="1105" y="994"/>
                    </a:lnTo>
                    <a:lnTo>
                      <a:pt x="1099" y="994"/>
                    </a:lnTo>
                    <a:lnTo>
                      <a:pt x="1090" y="992"/>
                    </a:lnTo>
                    <a:lnTo>
                      <a:pt x="1079" y="991"/>
                    </a:lnTo>
                    <a:lnTo>
                      <a:pt x="1063" y="989"/>
                    </a:lnTo>
                    <a:lnTo>
                      <a:pt x="1053" y="991"/>
                    </a:lnTo>
                    <a:lnTo>
                      <a:pt x="1041" y="994"/>
                    </a:lnTo>
                    <a:lnTo>
                      <a:pt x="1026" y="997"/>
                    </a:lnTo>
                    <a:lnTo>
                      <a:pt x="1010" y="1003"/>
                    </a:lnTo>
                    <a:lnTo>
                      <a:pt x="1001" y="1007"/>
                    </a:lnTo>
                    <a:lnTo>
                      <a:pt x="992" y="1012"/>
                    </a:lnTo>
                    <a:lnTo>
                      <a:pt x="984" y="1016"/>
                    </a:lnTo>
                    <a:lnTo>
                      <a:pt x="978" y="1024"/>
                    </a:lnTo>
                    <a:lnTo>
                      <a:pt x="973" y="1031"/>
                    </a:lnTo>
                    <a:lnTo>
                      <a:pt x="970" y="1040"/>
                    </a:lnTo>
                    <a:lnTo>
                      <a:pt x="969" y="1051"/>
                    </a:lnTo>
                    <a:lnTo>
                      <a:pt x="970" y="1061"/>
                    </a:lnTo>
                    <a:lnTo>
                      <a:pt x="975" y="1075"/>
                    </a:lnTo>
                    <a:lnTo>
                      <a:pt x="981" y="1089"/>
                    </a:lnTo>
                    <a:lnTo>
                      <a:pt x="992" y="1105"/>
                    </a:lnTo>
                    <a:lnTo>
                      <a:pt x="1007" y="1123"/>
                    </a:lnTo>
                    <a:lnTo>
                      <a:pt x="1022" y="1140"/>
                    </a:lnTo>
                    <a:lnTo>
                      <a:pt x="1035" y="1152"/>
                    </a:lnTo>
                    <a:lnTo>
                      <a:pt x="1046" y="1161"/>
                    </a:lnTo>
                    <a:lnTo>
                      <a:pt x="1055" y="1167"/>
                    </a:lnTo>
                    <a:lnTo>
                      <a:pt x="1063" y="1169"/>
                    </a:lnTo>
                    <a:lnTo>
                      <a:pt x="1067" y="1170"/>
                    </a:lnTo>
                    <a:lnTo>
                      <a:pt x="1072" y="1167"/>
                    </a:lnTo>
                    <a:lnTo>
                      <a:pt x="1075" y="1164"/>
                    </a:lnTo>
                    <a:lnTo>
                      <a:pt x="1076" y="1160"/>
                    </a:lnTo>
                    <a:lnTo>
                      <a:pt x="1078" y="1155"/>
                    </a:lnTo>
                    <a:lnTo>
                      <a:pt x="1078" y="1143"/>
                    </a:lnTo>
                    <a:lnTo>
                      <a:pt x="1076" y="1131"/>
                    </a:lnTo>
                    <a:lnTo>
                      <a:pt x="1121" y="1161"/>
                    </a:lnTo>
                    <a:lnTo>
                      <a:pt x="1118" y="1211"/>
                    </a:lnTo>
                    <a:lnTo>
                      <a:pt x="1123" y="1208"/>
                    </a:lnTo>
                    <a:lnTo>
                      <a:pt x="1133" y="1202"/>
                    </a:lnTo>
                    <a:lnTo>
                      <a:pt x="1140" y="1199"/>
                    </a:lnTo>
                    <a:lnTo>
                      <a:pt x="1146" y="1200"/>
                    </a:lnTo>
                    <a:lnTo>
                      <a:pt x="1147" y="1202"/>
                    </a:lnTo>
                    <a:lnTo>
                      <a:pt x="1150" y="1203"/>
                    </a:lnTo>
                    <a:lnTo>
                      <a:pt x="1152" y="1206"/>
                    </a:lnTo>
                    <a:lnTo>
                      <a:pt x="1153" y="1211"/>
                    </a:lnTo>
                    <a:lnTo>
                      <a:pt x="1155" y="1220"/>
                    </a:lnTo>
                    <a:lnTo>
                      <a:pt x="1156" y="1224"/>
                    </a:lnTo>
                    <a:lnTo>
                      <a:pt x="1159" y="1228"/>
                    </a:lnTo>
                    <a:lnTo>
                      <a:pt x="1164" y="1231"/>
                    </a:lnTo>
                    <a:lnTo>
                      <a:pt x="1168" y="1234"/>
                    </a:lnTo>
                    <a:lnTo>
                      <a:pt x="1173" y="1240"/>
                    </a:lnTo>
                    <a:lnTo>
                      <a:pt x="1177" y="1249"/>
                    </a:lnTo>
                    <a:lnTo>
                      <a:pt x="1183" y="1261"/>
                    </a:lnTo>
                    <a:lnTo>
                      <a:pt x="1189" y="1276"/>
                    </a:lnTo>
                    <a:lnTo>
                      <a:pt x="1195" y="1288"/>
                    </a:lnTo>
                    <a:lnTo>
                      <a:pt x="1201" y="1297"/>
                    </a:lnTo>
                    <a:lnTo>
                      <a:pt x="1207" y="1304"/>
                    </a:lnTo>
                    <a:lnTo>
                      <a:pt x="1213" y="1309"/>
                    </a:lnTo>
                    <a:lnTo>
                      <a:pt x="1220" y="1312"/>
                    </a:lnTo>
                    <a:lnTo>
                      <a:pt x="1224" y="1314"/>
                    </a:lnTo>
                    <a:lnTo>
                      <a:pt x="1229" y="1315"/>
                    </a:lnTo>
                    <a:lnTo>
                      <a:pt x="1235" y="1314"/>
                    </a:lnTo>
                    <a:lnTo>
                      <a:pt x="1239" y="1311"/>
                    </a:lnTo>
                    <a:lnTo>
                      <a:pt x="1253" y="1300"/>
                    </a:lnTo>
                    <a:lnTo>
                      <a:pt x="1268" y="1289"/>
                    </a:lnTo>
                    <a:lnTo>
                      <a:pt x="1275" y="1285"/>
                    </a:lnTo>
                    <a:lnTo>
                      <a:pt x="1283" y="1285"/>
                    </a:lnTo>
                    <a:lnTo>
                      <a:pt x="1346" y="1288"/>
                    </a:lnTo>
                    <a:lnTo>
                      <a:pt x="1405" y="1292"/>
                    </a:lnTo>
                    <a:lnTo>
                      <a:pt x="1426" y="1289"/>
                    </a:lnTo>
                    <a:lnTo>
                      <a:pt x="1443" y="1289"/>
                    </a:lnTo>
                    <a:lnTo>
                      <a:pt x="1461" y="1288"/>
                    </a:lnTo>
                    <a:lnTo>
                      <a:pt x="1481" y="1289"/>
                    </a:lnTo>
                    <a:lnTo>
                      <a:pt x="1500" y="1294"/>
                    </a:lnTo>
                    <a:lnTo>
                      <a:pt x="1509" y="1297"/>
                    </a:lnTo>
                    <a:lnTo>
                      <a:pt x="1518" y="1300"/>
                    </a:lnTo>
                    <a:lnTo>
                      <a:pt x="1526" y="1304"/>
                    </a:lnTo>
                    <a:lnTo>
                      <a:pt x="1532" y="1311"/>
                    </a:lnTo>
                    <a:lnTo>
                      <a:pt x="1544" y="1323"/>
                    </a:lnTo>
                    <a:lnTo>
                      <a:pt x="1556" y="1330"/>
                    </a:lnTo>
                    <a:lnTo>
                      <a:pt x="1570" y="1336"/>
                    </a:lnTo>
                    <a:lnTo>
                      <a:pt x="1582" y="1342"/>
                    </a:lnTo>
                    <a:lnTo>
                      <a:pt x="1594" y="1347"/>
                    </a:lnTo>
                    <a:lnTo>
                      <a:pt x="1604" y="1353"/>
                    </a:lnTo>
                    <a:lnTo>
                      <a:pt x="1608" y="1357"/>
                    </a:lnTo>
                    <a:lnTo>
                      <a:pt x="1612" y="1362"/>
                    </a:lnTo>
                    <a:lnTo>
                      <a:pt x="1614" y="1366"/>
                    </a:lnTo>
                    <a:lnTo>
                      <a:pt x="1617" y="1372"/>
                    </a:lnTo>
                    <a:lnTo>
                      <a:pt x="1618" y="1384"/>
                    </a:lnTo>
                    <a:lnTo>
                      <a:pt x="1620" y="1397"/>
                    </a:lnTo>
                    <a:lnTo>
                      <a:pt x="1620" y="1418"/>
                    </a:lnTo>
                    <a:lnTo>
                      <a:pt x="1617" y="1436"/>
                    </a:lnTo>
                    <a:lnTo>
                      <a:pt x="1617" y="1449"/>
                    </a:lnTo>
                    <a:lnTo>
                      <a:pt x="1618" y="1454"/>
                    </a:lnTo>
                    <a:lnTo>
                      <a:pt x="1623" y="1458"/>
                    </a:lnTo>
                    <a:lnTo>
                      <a:pt x="1630" y="1461"/>
                    </a:lnTo>
                    <a:lnTo>
                      <a:pt x="1638" y="1464"/>
                    </a:lnTo>
                    <a:lnTo>
                      <a:pt x="1659" y="1468"/>
                    </a:lnTo>
                    <a:lnTo>
                      <a:pt x="1677" y="1468"/>
                    </a:lnTo>
                    <a:lnTo>
                      <a:pt x="1686" y="1469"/>
                    </a:lnTo>
                    <a:lnTo>
                      <a:pt x="1697" y="1474"/>
                    </a:lnTo>
                    <a:lnTo>
                      <a:pt x="1706" y="1480"/>
                    </a:lnTo>
                    <a:lnTo>
                      <a:pt x="1715" y="1487"/>
                    </a:lnTo>
                    <a:lnTo>
                      <a:pt x="1730" y="1501"/>
                    </a:lnTo>
                    <a:lnTo>
                      <a:pt x="1734" y="1507"/>
                    </a:lnTo>
                    <a:lnTo>
                      <a:pt x="1751" y="1499"/>
                    </a:lnTo>
                    <a:lnTo>
                      <a:pt x="1765" y="1493"/>
                    </a:lnTo>
                    <a:lnTo>
                      <a:pt x="1771" y="1492"/>
                    </a:lnTo>
                    <a:lnTo>
                      <a:pt x="1777" y="1492"/>
                    </a:lnTo>
                    <a:lnTo>
                      <a:pt x="1790" y="1489"/>
                    </a:lnTo>
                    <a:lnTo>
                      <a:pt x="1804" y="1487"/>
                    </a:lnTo>
                    <a:lnTo>
                      <a:pt x="1811" y="1487"/>
                    </a:lnTo>
                    <a:lnTo>
                      <a:pt x="1816" y="1490"/>
                    </a:lnTo>
                    <a:lnTo>
                      <a:pt x="1820" y="1495"/>
                    </a:lnTo>
                    <a:lnTo>
                      <a:pt x="1823" y="1502"/>
                    </a:lnTo>
                    <a:lnTo>
                      <a:pt x="1825" y="1507"/>
                    </a:lnTo>
                    <a:lnTo>
                      <a:pt x="1826" y="1511"/>
                    </a:lnTo>
                    <a:lnTo>
                      <a:pt x="1831" y="1517"/>
                    </a:lnTo>
                    <a:lnTo>
                      <a:pt x="1837" y="1523"/>
                    </a:lnTo>
                    <a:lnTo>
                      <a:pt x="1843" y="1531"/>
                    </a:lnTo>
                    <a:lnTo>
                      <a:pt x="1845" y="1537"/>
                    </a:lnTo>
                    <a:lnTo>
                      <a:pt x="1845" y="1543"/>
                    </a:lnTo>
                    <a:lnTo>
                      <a:pt x="1845" y="1551"/>
                    </a:lnTo>
                    <a:lnTo>
                      <a:pt x="1843" y="1560"/>
                    </a:lnTo>
                    <a:lnTo>
                      <a:pt x="1840" y="1570"/>
                    </a:lnTo>
                    <a:lnTo>
                      <a:pt x="1835" y="1584"/>
                    </a:lnTo>
                    <a:lnTo>
                      <a:pt x="1819" y="1617"/>
                    </a:lnTo>
                    <a:lnTo>
                      <a:pt x="1810" y="1635"/>
                    </a:lnTo>
                    <a:lnTo>
                      <a:pt x="1801" y="1649"/>
                    </a:lnTo>
                    <a:lnTo>
                      <a:pt x="1793" y="1661"/>
                    </a:lnTo>
                    <a:lnTo>
                      <a:pt x="1786" y="1670"/>
                    </a:lnTo>
                    <a:lnTo>
                      <a:pt x="1778" y="1676"/>
                    </a:lnTo>
                    <a:lnTo>
                      <a:pt x="1772" y="1680"/>
                    </a:lnTo>
                    <a:lnTo>
                      <a:pt x="1768" y="1682"/>
                    </a:lnTo>
                    <a:lnTo>
                      <a:pt x="1763" y="1683"/>
                    </a:lnTo>
                    <a:lnTo>
                      <a:pt x="1757" y="1683"/>
                    </a:lnTo>
                    <a:lnTo>
                      <a:pt x="1752" y="1682"/>
                    </a:lnTo>
                    <a:lnTo>
                      <a:pt x="1749" y="1682"/>
                    </a:lnTo>
                    <a:lnTo>
                      <a:pt x="1751" y="1686"/>
                    </a:lnTo>
                    <a:lnTo>
                      <a:pt x="1752" y="1703"/>
                    </a:lnTo>
                    <a:lnTo>
                      <a:pt x="1754" y="1723"/>
                    </a:lnTo>
                    <a:lnTo>
                      <a:pt x="1754" y="1763"/>
                    </a:lnTo>
                    <a:lnTo>
                      <a:pt x="1754" y="1768"/>
                    </a:lnTo>
                    <a:lnTo>
                      <a:pt x="1751" y="1771"/>
                    </a:lnTo>
                    <a:lnTo>
                      <a:pt x="1743" y="1780"/>
                    </a:lnTo>
                    <a:lnTo>
                      <a:pt x="1733" y="1786"/>
                    </a:lnTo>
                    <a:lnTo>
                      <a:pt x="1719" y="1792"/>
                    </a:lnTo>
                    <a:lnTo>
                      <a:pt x="1697" y="1803"/>
                    </a:lnTo>
                    <a:lnTo>
                      <a:pt x="1684" y="1806"/>
                    </a:lnTo>
                    <a:lnTo>
                      <a:pt x="1678" y="1827"/>
                    </a:lnTo>
                    <a:lnTo>
                      <a:pt x="1672" y="1843"/>
                    </a:lnTo>
                    <a:lnTo>
                      <a:pt x="1666" y="1858"/>
                    </a:lnTo>
                    <a:lnTo>
                      <a:pt x="1660" y="1868"/>
                    </a:lnTo>
                    <a:lnTo>
                      <a:pt x="1651" y="1878"/>
                    </a:lnTo>
                    <a:lnTo>
                      <a:pt x="1624" y="1905"/>
                    </a:lnTo>
                    <a:lnTo>
                      <a:pt x="1597" y="1932"/>
                    </a:lnTo>
                    <a:lnTo>
                      <a:pt x="1586" y="1941"/>
                    </a:lnTo>
                    <a:lnTo>
                      <a:pt x="1577" y="1948"/>
                    </a:lnTo>
                    <a:lnTo>
                      <a:pt x="1527" y="1970"/>
                    </a:lnTo>
                    <a:lnTo>
                      <a:pt x="1559" y="2000"/>
                    </a:lnTo>
                    <a:lnTo>
                      <a:pt x="1555" y="2003"/>
                    </a:lnTo>
                    <a:lnTo>
                      <a:pt x="1546" y="2011"/>
                    </a:lnTo>
                    <a:lnTo>
                      <a:pt x="1531" y="2020"/>
                    </a:lnTo>
                    <a:lnTo>
                      <a:pt x="1523" y="2025"/>
                    </a:lnTo>
                    <a:lnTo>
                      <a:pt x="1512" y="2028"/>
                    </a:lnTo>
                    <a:lnTo>
                      <a:pt x="1503" y="2031"/>
                    </a:lnTo>
                    <a:lnTo>
                      <a:pt x="1494" y="2035"/>
                    </a:lnTo>
                    <a:lnTo>
                      <a:pt x="1487" y="2040"/>
                    </a:lnTo>
                    <a:lnTo>
                      <a:pt x="1481" y="2046"/>
                    </a:lnTo>
                    <a:lnTo>
                      <a:pt x="1476" y="2053"/>
                    </a:lnTo>
                    <a:lnTo>
                      <a:pt x="1472" y="2059"/>
                    </a:lnTo>
                    <a:lnTo>
                      <a:pt x="1469" y="2067"/>
                    </a:lnTo>
                    <a:lnTo>
                      <a:pt x="1467" y="2073"/>
                    </a:lnTo>
                    <a:lnTo>
                      <a:pt x="1464" y="2080"/>
                    </a:lnTo>
                    <a:lnTo>
                      <a:pt x="1460" y="2086"/>
                    </a:lnTo>
                    <a:lnTo>
                      <a:pt x="1447" y="2097"/>
                    </a:lnTo>
                    <a:lnTo>
                      <a:pt x="1441" y="2103"/>
                    </a:lnTo>
                    <a:lnTo>
                      <a:pt x="1437" y="2112"/>
                    </a:lnTo>
                    <a:lnTo>
                      <a:pt x="1434" y="2123"/>
                    </a:lnTo>
                    <a:lnTo>
                      <a:pt x="1432" y="2135"/>
                    </a:lnTo>
                    <a:lnTo>
                      <a:pt x="1431" y="2165"/>
                    </a:lnTo>
                    <a:lnTo>
                      <a:pt x="1428" y="2197"/>
                    </a:lnTo>
                    <a:lnTo>
                      <a:pt x="1422" y="2222"/>
                    </a:lnTo>
                    <a:lnTo>
                      <a:pt x="1420" y="2231"/>
                    </a:lnTo>
                    <a:lnTo>
                      <a:pt x="1417" y="2239"/>
                    </a:lnTo>
                    <a:lnTo>
                      <a:pt x="1398" y="2266"/>
                    </a:lnTo>
                    <a:lnTo>
                      <a:pt x="1387" y="2284"/>
                    </a:lnTo>
                    <a:lnTo>
                      <a:pt x="1378" y="2299"/>
                    </a:lnTo>
                    <a:lnTo>
                      <a:pt x="1375" y="2307"/>
                    </a:lnTo>
                    <a:lnTo>
                      <a:pt x="1370" y="2314"/>
                    </a:lnTo>
                    <a:lnTo>
                      <a:pt x="1358" y="2328"/>
                    </a:lnTo>
                    <a:lnTo>
                      <a:pt x="1343" y="2341"/>
                    </a:lnTo>
                    <a:lnTo>
                      <a:pt x="1337" y="2343"/>
                    </a:lnTo>
                    <a:lnTo>
                      <a:pt x="1331" y="2343"/>
                    </a:lnTo>
                    <a:lnTo>
                      <a:pt x="1324" y="2341"/>
                    </a:lnTo>
                    <a:lnTo>
                      <a:pt x="1315" y="2338"/>
                    </a:lnTo>
                    <a:lnTo>
                      <a:pt x="1309" y="2334"/>
                    </a:lnTo>
                    <a:lnTo>
                      <a:pt x="1306" y="2329"/>
                    </a:lnTo>
                    <a:lnTo>
                      <a:pt x="1304" y="2326"/>
                    </a:lnTo>
                    <a:lnTo>
                      <a:pt x="1303" y="2320"/>
                    </a:lnTo>
                    <a:lnTo>
                      <a:pt x="1303" y="2314"/>
                    </a:lnTo>
                    <a:lnTo>
                      <a:pt x="1303" y="2177"/>
                    </a:lnTo>
                    <a:lnTo>
                      <a:pt x="1310" y="2005"/>
                    </a:lnTo>
                    <a:lnTo>
                      <a:pt x="1328" y="1964"/>
                    </a:lnTo>
                    <a:lnTo>
                      <a:pt x="1342" y="1935"/>
                    </a:lnTo>
                    <a:lnTo>
                      <a:pt x="1346" y="1923"/>
                    </a:lnTo>
                    <a:lnTo>
                      <a:pt x="1348" y="1916"/>
                    </a:lnTo>
                    <a:lnTo>
                      <a:pt x="1346" y="1902"/>
                    </a:lnTo>
                    <a:lnTo>
                      <a:pt x="1342" y="1881"/>
                    </a:lnTo>
                    <a:lnTo>
                      <a:pt x="1342" y="1869"/>
                    </a:lnTo>
                    <a:lnTo>
                      <a:pt x="1342" y="1857"/>
                    </a:lnTo>
                    <a:lnTo>
                      <a:pt x="1343" y="1845"/>
                    </a:lnTo>
                    <a:lnTo>
                      <a:pt x="1348" y="1836"/>
                    </a:lnTo>
                    <a:lnTo>
                      <a:pt x="1352" y="1825"/>
                    </a:lnTo>
                    <a:lnTo>
                      <a:pt x="1355" y="1813"/>
                    </a:lnTo>
                    <a:lnTo>
                      <a:pt x="1358" y="1800"/>
                    </a:lnTo>
                    <a:lnTo>
                      <a:pt x="1358" y="1783"/>
                    </a:lnTo>
                    <a:lnTo>
                      <a:pt x="1358" y="1753"/>
                    </a:lnTo>
                    <a:lnTo>
                      <a:pt x="1355" y="1729"/>
                    </a:lnTo>
                    <a:lnTo>
                      <a:pt x="1352" y="1708"/>
                    </a:lnTo>
                    <a:lnTo>
                      <a:pt x="1349" y="1697"/>
                    </a:lnTo>
                    <a:lnTo>
                      <a:pt x="1345" y="1686"/>
                    </a:lnTo>
                    <a:lnTo>
                      <a:pt x="1340" y="1677"/>
                    </a:lnTo>
                    <a:lnTo>
                      <a:pt x="1333" y="1670"/>
                    </a:lnTo>
                    <a:lnTo>
                      <a:pt x="1322" y="1664"/>
                    </a:lnTo>
                    <a:lnTo>
                      <a:pt x="1310" y="1659"/>
                    </a:lnTo>
                    <a:lnTo>
                      <a:pt x="1303" y="1658"/>
                    </a:lnTo>
                    <a:lnTo>
                      <a:pt x="1297" y="1655"/>
                    </a:lnTo>
                    <a:lnTo>
                      <a:pt x="1290" y="1650"/>
                    </a:lnTo>
                    <a:lnTo>
                      <a:pt x="1284" y="1646"/>
                    </a:lnTo>
                    <a:lnTo>
                      <a:pt x="1274" y="1634"/>
                    </a:lnTo>
                    <a:lnTo>
                      <a:pt x="1266" y="1620"/>
                    </a:lnTo>
                    <a:lnTo>
                      <a:pt x="1259" y="1606"/>
                    </a:lnTo>
                    <a:lnTo>
                      <a:pt x="1254" y="1594"/>
                    </a:lnTo>
                    <a:lnTo>
                      <a:pt x="1248" y="1575"/>
                    </a:lnTo>
                    <a:lnTo>
                      <a:pt x="1245" y="1570"/>
                    </a:lnTo>
                    <a:lnTo>
                      <a:pt x="1242" y="1564"/>
                    </a:lnTo>
                    <a:lnTo>
                      <a:pt x="1230" y="1554"/>
                    </a:lnTo>
                    <a:lnTo>
                      <a:pt x="1217" y="1540"/>
                    </a:lnTo>
                    <a:lnTo>
                      <a:pt x="1210" y="1531"/>
                    </a:lnTo>
                    <a:lnTo>
                      <a:pt x="1206" y="1522"/>
                    </a:lnTo>
                    <a:lnTo>
                      <a:pt x="1198" y="1502"/>
                    </a:lnTo>
                    <a:lnTo>
                      <a:pt x="1191" y="1484"/>
                    </a:lnTo>
                    <a:lnTo>
                      <a:pt x="1188" y="1475"/>
                    </a:lnTo>
                    <a:lnTo>
                      <a:pt x="1186" y="1466"/>
                    </a:lnTo>
                    <a:lnTo>
                      <a:pt x="1186" y="1457"/>
                    </a:lnTo>
                    <a:lnTo>
                      <a:pt x="1186" y="1449"/>
                    </a:lnTo>
                    <a:lnTo>
                      <a:pt x="1189" y="1440"/>
                    </a:lnTo>
                    <a:lnTo>
                      <a:pt x="1195" y="1431"/>
                    </a:lnTo>
                    <a:lnTo>
                      <a:pt x="1203" y="1424"/>
                    </a:lnTo>
                    <a:lnTo>
                      <a:pt x="1212" y="1415"/>
                    </a:lnTo>
                    <a:lnTo>
                      <a:pt x="1226" y="1404"/>
                    </a:lnTo>
                    <a:lnTo>
                      <a:pt x="1233" y="1400"/>
                    </a:lnTo>
                    <a:lnTo>
                      <a:pt x="1248" y="1357"/>
                    </a:lnTo>
                    <a:lnTo>
                      <a:pt x="1232" y="1353"/>
                    </a:lnTo>
                    <a:lnTo>
                      <a:pt x="1194" y="1339"/>
                    </a:lnTo>
                    <a:lnTo>
                      <a:pt x="1173" y="1329"/>
                    </a:lnTo>
                    <a:lnTo>
                      <a:pt x="1152" y="1318"/>
                    </a:lnTo>
                    <a:lnTo>
                      <a:pt x="1132" y="1306"/>
                    </a:lnTo>
                    <a:lnTo>
                      <a:pt x="1124" y="1298"/>
                    </a:lnTo>
                    <a:lnTo>
                      <a:pt x="1118" y="1292"/>
                    </a:lnTo>
                    <a:lnTo>
                      <a:pt x="1106" y="1279"/>
                    </a:lnTo>
                    <a:lnTo>
                      <a:pt x="1096" y="1270"/>
                    </a:lnTo>
                    <a:lnTo>
                      <a:pt x="1087" y="1264"/>
                    </a:lnTo>
                    <a:lnTo>
                      <a:pt x="1078" y="1261"/>
                    </a:lnTo>
                    <a:lnTo>
                      <a:pt x="1070" y="1258"/>
                    </a:lnTo>
                    <a:lnTo>
                      <a:pt x="1066" y="1258"/>
                    </a:lnTo>
                    <a:lnTo>
                      <a:pt x="1061" y="1258"/>
                    </a:lnTo>
                    <a:lnTo>
                      <a:pt x="1034" y="1218"/>
                    </a:lnTo>
                    <a:lnTo>
                      <a:pt x="980" y="1218"/>
                    </a:lnTo>
                    <a:lnTo>
                      <a:pt x="966" y="1217"/>
                    </a:lnTo>
                    <a:lnTo>
                      <a:pt x="949" y="1211"/>
                    </a:lnTo>
                    <a:lnTo>
                      <a:pt x="931" y="1203"/>
                    </a:lnTo>
                    <a:lnTo>
                      <a:pt x="912" y="1193"/>
                    </a:lnTo>
                    <a:lnTo>
                      <a:pt x="893" y="1181"/>
                    </a:lnTo>
                    <a:lnTo>
                      <a:pt x="878" y="1169"/>
                    </a:lnTo>
                    <a:lnTo>
                      <a:pt x="868" y="1157"/>
                    </a:lnTo>
                    <a:lnTo>
                      <a:pt x="863" y="1152"/>
                    </a:lnTo>
                    <a:lnTo>
                      <a:pt x="862" y="1146"/>
                    </a:lnTo>
                    <a:lnTo>
                      <a:pt x="860" y="1137"/>
                    </a:lnTo>
                    <a:lnTo>
                      <a:pt x="862" y="1126"/>
                    </a:lnTo>
                    <a:lnTo>
                      <a:pt x="866" y="1117"/>
                    </a:lnTo>
                    <a:lnTo>
                      <a:pt x="872" y="1110"/>
                    </a:lnTo>
                    <a:lnTo>
                      <a:pt x="883" y="1098"/>
                    </a:lnTo>
                    <a:lnTo>
                      <a:pt x="887" y="1093"/>
                    </a:lnTo>
                    <a:lnTo>
                      <a:pt x="886" y="1093"/>
                    </a:lnTo>
                    <a:lnTo>
                      <a:pt x="884" y="1095"/>
                    </a:lnTo>
                    <a:lnTo>
                      <a:pt x="880" y="1095"/>
                    </a:lnTo>
                    <a:lnTo>
                      <a:pt x="875" y="1093"/>
                    </a:lnTo>
                    <a:lnTo>
                      <a:pt x="869" y="1089"/>
                    </a:lnTo>
                    <a:lnTo>
                      <a:pt x="860" y="1083"/>
                    </a:lnTo>
                    <a:lnTo>
                      <a:pt x="850" y="1074"/>
                    </a:lnTo>
                    <a:lnTo>
                      <a:pt x="826" y="1046"/>
                    </a:lnTo>
                    <a:lnTo>
                      <a:pt x="801" y="1018"/>
                    </a:lnTo>
                    <a:lnTo>
                      <a:pt x="777" y="986"/>
                    </a:lnTo>
                    <a:lnTo>
                      <a:pt x="779" y="997"/>
                    </a:lnTo>
                    <a:lnTo>
                      <a:pt x="785" y="1021"/>
                    </a:lnTo>
                    <a:lnTo>
                      <a:pt x="791" y="1046"/>
                    </a:lnTo>
                    <a:lnTo>
                      <a:pt x="795" y="1057"/>
                    </a:lnTo>
                    <a:lnTo>
                      <a:pt x="800" y="1061"/>
                    </a:lnTo>
                    <a:lnTo>
                      <a:pt x="804" y="1066"/>
                    </a:lnTo>
                    <a:lnTo>
                      <a:pt x="807" y="1071"/>
                    </a:lnTo>
                    <a:lnTo>
                      <a:pt x="815" y="1084"/>
                    </a:lnTo>
                    <a:lnTo>
                      <a:pt x="816" y="1089"/>
                    </a:lnTo>
                    <a:lnTo>
                      <a:pt x="816" y="1093"/>
                    </a:lnTo>
                    <a:lnTo>
                      <a:pt x="815" y="1096"/>
                    </a:lnTo>
                    <a:lnTo>
                      <a:pt x="812" y="1096"/>
                    </a:lnTo>
                    <a:lnTo>
                      <a:pt x="806" y="1093"/>
                    </a:lnTo>
                    <a:lnTo>
                      <a:pt x="798" y="1087"/>
                    </a:lnTo>
                    <a:lnTo>
                      <a:pt x="782" y="1068"/>
                    </a:lnTo>
                    <a:lnTo>
                      <a:pt x="762" y="1043"/>
                    </a:lnTo>
                    <a:lnTo>
                      <a:pt x="742" y="1022"/>
                    </a:lnTo>
                    <a:lnTo>
                      <a:pt x="702" y="974"/>
                    </a:lnTo>
                    <a:lnTo>
                      <a:pt x="681" y="947"/>
                    </a:lnTo>
                    <a:lnTo>
                      <a:pt x="661" y="921"/>
                    </a:lnTo>
                    <a:lnTo>
                      <a:pt x="647" y="900"/>
                    </a:lnTo>
                    <a:lnTo>
                      <a:pt x="644" y="892"/>
                    </a:lnTo>
                    <a:lnTo>
                      <a:pt x="643" y="886"/>
                    </a:lnTo>
                    <a:lnTo>
                      <a:pt x="643" y="882"/>
                    </a:lnTo>
                    <a:lnTo>
                      <a:pt x="641" y="877"/>
                    </a:lnTo>
                    <a:lnTo>
                      <a:pt x="635" y="873"/>
                    </a:lnTo>
                    <a:lnTo>
                      <a:pt x="622" y="864"/>
                    </a:lnTo>
                    <a:lnTo>
                      <a:pt x="616" y="858"/>
                    </a:lnTo>
                    <a:lnTo>
                      <a:pt x="613" y="855"/>
                    </a:lnTo>
                    <a:lnTo>
                      <a:pt x="613" y="850"/>
                    </a:lnTo>
                    <a:lnTo>
                      <a:pt x="613" y="844"/>
                    </a:lnTo>
                    <a:lnTo>
                      <a:pt x="613" y="837"/>
                    </a:lnTo>
                    <a:lnTo>
                      <a:pt x="616" y="827"/>
                    </a:lnTo>
                    <a:lnTo>
                      <a:pt x="620" y="817"/>
                    </a:lnTo>
                    <a:lnTo>
                      <a:pt x="625" y="805"/>
                    </a:lnTo>
                    <a:lnTo>
                      <a:pt x="626" y="794"/>
                    </a:lnTo>
                    <a:lnTo>
                      <a:pt x="628" y="785"/>
                    </a:lnTo>
                    <a:lnTo>
                      <a:pt x="628" y="776"/>
                    </a:lnTo>
                    <a:lnTo>
                      <a:pt x="628" y="767"/>
                    </a:lnTo>
                    <a:lnTo>
                      <a:pt x="626" y="760"/>
                    </a:lnTo>
                    <a:lnTo>
                      <a:pt x="620" y="746"/>
                    </a:lnTo>
                    <a:lnTo>
                      <a:pt x="614" y="735"/>
                    </a:lnTo>
                    <a:lnTo>
                      <a:pt x="608" y="728"/>
                    </a:lnTo>
                    <a:lnTo>
                      <a:pt x="601" y="720"/>
                    </a:lnTo>
                    <a:lnTo>
                      <a:pt x="601" y="675"/>
                    </a:lnTo>
                    <a:lnTo>
                      <a:pt x="593" y="633"/>
                    </a:lnTo>
                    <a:lnTo>
                      <a:pt x="543" y="571"/>
                    </a:lnTo>
                    <a:lnTo>
                      <a:pt x="531" y="521"/>
                    </a:lnTo>
                    <a:lnTo>
                      <a:pt x="489" y="464"/>
                    </a:lnTo>
                    <a:lnTo>
                      <a:pt x="428" y="406"/>
                    </a:lnTo>
                    <a:lnTo>
                      <a:pt x="394" y="396"/>
                    </a:lnTo>
                    <a:lnTo>
                      <a:pt x="347" y="396"/>
                    </a:lnTo>
                    <a:lnTo>
                      <a:pt x="324" y="369"/>
                    </a:lnTo>
                    <a:lnTo>
                      <a:pt x="290" y="369"/>
                    </a:lnTo>
                    <a:lnTo>
                      <a:pt x="256" y="372"/>
                    </a:lnTo>
                    <a:lnTo>
                      <a:pt x="229" y="361"/>
                    </a:lnTo>
                    <a:lnTo>
                      <a:pt x="210" y="391"/>
                    </a:lnTo>
                    <a:lnTo>
                      <a:pt x="167" y="438"/>
                    </a:lnTo>
                    <a:lnTo>
                      <a:pt x="148" y="471"/>
                    </a:lnTo>
                    <a:lnTo>
                      <a:pt x="102" y="471"/>
                    </a:lnTo>
                    <a:lnTo>
                      <a:pt x="98" y="434"/>
                    </a:lnTo>
                    <a:lnTo>
                      <a:pt x="114" y="403"/>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48" name="Oval 106"/>
              <p:cNvSpPr>
                <a:spLocks noChangeArrowheads="1"/>
              </p:cNvSpPr>
              <p:nvPr/>
            </p:nvSpPr>
            <p:spPr bwMode="auto">
              <a:xfrm>
                <a:off x="7340593" y="3253085"/>
                <a:ext cx="136165" cy="102123"/>
              </a:xfrm>
              <a:prstGeom prst="ellipse">
                <a:avLst/>
              </a:prstGeom>
              <a:grpFill/>
              <a:ln w="19050" cmpd="sng">
                <a:solidFill>
                  <a:schemeClr val="bg1"/>
                </a:solidFill>
                <a:round/>
                <a:headEnd/>
                <a:tailEnd/>
              </a:ln>
            </p:spPr>
            <p:txBody>
              <a:bodyPr wrap="none" anchor="ctr"/>
              <a:lstStyle/>
              <a:p>
                <a:pPr algn="ctr"/>
                <a:endParaRPr lang="ko-KR" altLang="en-US" sz="1400">
                  <a:cs typeface="+mn-ea"/>
                  <a:sym typeface="+mn-lt"/>
                </a:endParaRPr>
              </a:p>
            </p:txBody>
          </p:sp>
          <p:sp>
            <p:nvSpPr>
              <p:cNvPr id="30745" name="Oval 105"/>
              <p:cNvSpPr>
                <a:spLocks noChangeArrowheads="1"/>
              </p:cNvSpPr>
              <p:nvPr/>
            </p:nvSpPr>
            <p:spPr bwMode="auto">
              <a:xfrm>
                <a:off x="6050774" y="1674103"/>
                <a:ext cx="136165" cy="102123"/>
              </a:xfrm>
              <a:prstGeom prst="ellipse">
                <a:avLst/>
              </a:prstGeom>
              <a:grpFill/>
              <a:ln w="19050" cmpd="sng">
                <a:solidFill>
                  <a:schemeClr val="bg1"/>
                </a:solidFill>
                <a:round/>
                <a:headEnd/>
                <a:tailEnd/>
              </a:ln>
            </p:spPr>
            <p:txBody>
              <a:bodyPr wrap="none" anchor="ctr"/>
              <a:lstStyle/>
              <a:p>
                <a:pPr algn="ctr"/>
                <a:endParaRPr lang="ko-KR" altLang="en-US" sz="1400">
                  <a:cs typeface="+mn-ea"/>
                  <a:sym typeface="+mn-lt"/>
                </a:endParaRPr>
              </a:p>
            </p:txBody>
          </p:sp>
        </p:grpSp>
        <p:grpSp>
          <p:nvGrpSpPr>
            <p:cNvPr id="8" name="组合 7"/>
            <p:cNvGrpSpPr/>
            <p:nvPr/>
          </p:nvGrpSpPr>
          <p:grpSpPr>
            <a:xfrm>
              <a:off x="6145840" y="1122790"/>
              <a:ext cx="1164277" cy="1075743"/>
              <a:chOff x="6785462" y="845896"/>
              <a:chExt cx="1470873" cy="1359024"/>
            </a:xfrm>
            <a:grpFill/>
            <a:effectLst/>
          </p:grpSpPr>
          <p:sp>
            <p:nvSpPr>
              <p:cNvPr id="30741" name="Freeform 27"/>
              <p:cNvSpPr>
                <a:spLocks/>
              </p:cNvSpPr>
              <p:nvPr/>
            </p:nvSpPr>
            <p:spPr bwMode="auto">
              <a:xfrm>
                <a:off x="7370519" y="2118508"/>
                <a:ext cx="185542" cy="86412"/>
              </a:xfrm>
              <a:custGeom>
                <a:avLst/>
                <a:gdLst/>
                <a:ahLst/>
                <a:cxnLst>
                  <a:cxn ang="0">
                    <a:pos x="12" y="77"/>
                  </a:cxn>
                  <a:cxn ang="0">
                    <a:pos x="0" y="49"/>
                  </a:cxn>
                  <a:cxn ang="0">
                    <a:pos x="8" y="19"/>
                  </a:cxn>
                  <a:cxn ang="0">
                    <a:pos x="58" y="0"/>
                  </a:cxn>
                  <a:cxn ang="0">
                    <a:pos x="124" y="19"/>
                  </a:cxn>
                  <a:cxn ang="0">
                    <a:pos x="112" y="54"/>
                  </a:cxn>
                  <a:cxn ang="0">
                    <a:pos x="62" y="54"/>
                  </a:cxn>
                  <a:cxn ang="0">
                    <a:pos x="56" y="58"/>
                  </a:cxn>
                  <a:cxn ang="0">
                    <a:pos x="42" y="66"/>
                  </a:cxn>
                  <a:cxn ang="0">
                    <a:pos x="35" y="71"/>
                  </a:cxn>
                  <a:cxn ang="0">
                    <a:pos x="26" y="75"/>
                  </a:cxn>
                  <a:cxn ang="0">
                    <a:pos x="18" y="77"/>
                  </a:cxn>
                  <a:cxn ang="0">
                    <a:pos x="12" y="77"/>
                  </a:cxn>
                </a:cxnLst>
                <a:rect l="0" t="0" r="r" b="b"/>
                <a:pathLst>
                  <a:path w="124" h="77">
                    <a:moveTo>
                      <a:pt x="12" y="77"/>
                    </a:moveTo>
                    <a:lnTo>
                      <a:pt x="0" y="49"/>
                    </a:lnTo>
                    <a:lnTo>
                      <a:pt x="8" y="19"/>
                    </a:lnTo>
                    <a:lnTo>
                      <a:pt x="58" y="0"/>
                    </a:lnTo>
                    <a:lnTo>
                      <a:pt x="124" y="19"/>
                    </a:lnTo>
                    <a:lnTo>
                      <a:pt x="112" y="54"/>
                    </a:lnTo>
                    <a:lnTo>
                      <a:pt x="62" y="54"/>
                    </a:lnTo>
                    <a:lnTo>
                      <a:pt x="56" y="58"/>
                    </a:lnTo>
                    <a:lnTo>
                      <a:pt x="42" y="66"/>
                    </a:lnTo>
                    <a:lnTo>
                      <a:pt x="35" y="71"/>
                    </a:lnTo>
                    <a:lnTo>
                      <a:pt x="26" y="75"/>
                    </a:lnTo>
                    <a:lnTo>
                      <a:pt x="18" y="77"/>
                    </a:lnTo>
                    <a:lnTo>
                      <a:pt x="12" y="77"/>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42" name="Freeform 28"/>
              <p:cNvSpPr>
                <a:spLocks/>
              </p:cNvSpPr>
              <p:nvPr/>
            </p:nvSpPr>
            <p:spPr bwMode="auto">
              <a:xfrm>
                <a:off x="6785462" y="1337434"/>
                <a:ext cx="535679" cy="475826"/>
              </a:xfrm>
              <a:custGeom>
                <a:avLst/>
                <a:gdLst/>
                <a:ahLst/>
                <a:cxnLst>
                  <a:cxn ang="0">
                    <a:pos x="234" y="389"/>
                  </a:cxn>
                  <a:cxn ang="0">
                    <a:pos x="181" y="339"/>
                  </a:cxn>
                  <a:cxn ang="0">
                    <a:pos x="132" y="279"/>
                  </a:cxn>
                  <a:cxn ang="0">
                    <a:pos x="189" y="205"/>
                  </a:cxn>
                  <a:cxn ang="0">
                    <a:pos x="104" y="148"/>
                  </a:cxn>
                  <a:cxn ang="0">
                    <a:pos x="0" y="68"/>
                  </a:cxn>
                  <a:cxn ang="0">
                    <a:pos x="62" y="95"/>
                  </a:cxn>
                  <a:cxn ang="0">
                    <a:pos x="59" y="84"/>
                  </a:cxn>
                  <a:cxn ang="0">
                    <a:pos x="61" y="78"/>
                  </a:cxn>
                  <a:cxn ang="0">
                    <a:pos x="67" y="75"/>
                  </a:cxn>
                  <a:cxn ang="0">
                    <a:pos x="70" y="72"/>
                  </a:cxn>
                  <a:cxn ang="0">
                    <a:pos x="68" y="54"/>
                  </a:cxn>
                  <a:cxn ang="0">
                    <a:pos x="61" y="21"/>
                  </a:cxn>
                  <a:cxn ang="0">
                    <a:pos x="64" y="7"/>
                  </a:cxn>
                  <a:cxn ang="0">
                    <a:pos x="80" y="1"/>
                  </a:cxn>
                  <a:cxn ang="0">
                    <a:pos x="91" y="3"/>
                  </a:cxn>
                  <a:cxn ang="0">
                    <a:pos x="94" y="13"/>
                  </a:cxn>
                  <a:cxn ang="0">
                    <a:pos x="92" y="41"/>
                  </a:cxn>
                  <a:cxn ang="0">
                    <a:pos x="98" y="57"/>
                  </a:cxn>
                  <a:cxn ang="0">
                    <a:pos x="106" y="62"/>
                  </a:cxn>
                  <a:cxn ang="0">
                    <a:pos x="116" y="63"/>
                  </a:cxn>
                  <a:cxn ang="0">
                    <a:pos x="138" y="62"/>
                  </a:cxn>
                  <a:cxn ang="0">
                    <a:pos x="151" y="56"/>
                  </a:cxn>
                  <a:cxn ang="0">
                    <a:pos x="162" y="48"/>
                  </a:cxn>
                  <a:cxn ang="0">
                    <a:pos x="251" y="77"/>
                  </a:cxn>
                  <a:cxn ang="0">
                    <a:pos x="267" y="98"/>
                  </a:cxn>
                  <a:cxn ang="0">
                    <a:pos x="275" y="117"/>
                  </a:cxn>
                  <a:cxn ang="0">
                    <a:pos x="280" y="181"/>
                  </a:cxn>
                  <a:cxn ang="0">
                    <a:pos x="338" y="220"/>
                  </a:cxn>
                  <a:cxn ang="0">
                    <a:pos x="326" y="294"/>
                  </a:cxn>
                  <a:cxn ang="0">
                    <a:pos x="281" y="267"/>
                  </a:cxn>
                  <a:cxn ang="0">
                    <a:pos x="281" y="291"/>
                  </a:cxn>
                  <a:cxn ang="0">
                    <a:pos x="284" y="308"/>
                  </a:cxn>
                  <a:cxn ang="0">
                    <a:pos x="290" y="315"/>
                  </a:cxn>
                  <a:cxn ang="0">
                    <a:pos x="302" y="318"/>
                  </a:cxn>
                  <a:cxn ang="0">
                    <a:pos x="308" y="323"/>
                  </a:cxn>
                  <a:cxn ang="0">
                    <a:pos x="311" y="332"/>
                  </a:cxn>
                  <a:cxn ang="0">
                    <a:pos x="311" y="364"/>
                  </a:cxn>
                  <a:cxn ang="0">
                    <a:pos x="305" y="380"/>
                  </a:cxn>
                  <a:cxn ang="0">
                    <a:pos x="295" y="392"/>
                  </a:cxn>
                  <a:cxn ang="0">
                    <a:pos x="292" y="424"/>
                  </a:cxn>
                </a:cxnLst>
                <a:rect l="0" t="0" r="r" b="b"/>
                <a:pathLst>
                  <a:path w="358" h="424">
                    <a:moveTo>
                      <a:pt x="261" y="424"/>
                    </a:moveTo>
                    <a:lnTo>
                      <a:pt x="234" y="389"/>
                    </a:lnTo>
                    <a:lnTo>
                      <a:pt x="231" y="362"/>
                    </a:lnTo>
                    <a:lnTo>
                      <a:pt x="181" y="339"/>
                    </a:lnTo>
                    <a:lnTo>
                      <a:pt x="142" y="302"/>
                    </a:lnTo>
                    <a:lnTo>
                      <a:pt x="132" y="279"/>
                    </a:lnTo>
                    <a:lnTo>
                      <a:pt x="174" y="262"/>
                    </a:lnTo>
                    <a:lnTo>
                      <a:pt x="189" y="205"/>
                    </a:lnTo>
                    <a:lnTo>
                      <a:pt x="177" y="140"/>
                    </a:lnTo>
                    <a:lnTo>
                      <a:pt x="104" y="148"/>
                    </a:lnTo>
                    <a:lnTo>
                      <a:pt x="47" y="125"/>
                    </a:lnTo>
                    <a:lnTo>
                      <a:pt x="0" y="68"/>
                    </a:lnTo>
                    <a:lnTo>
                      <a:pt x="24" y="25"/>
                    </a:lnTo>
                    <a:lnTo>
                      <a:pt x="62" y="95"/>
                    </a:lnTo>
                    <a:lnTo>
                      <a:pt x="61" y="92"/>
                    </a:lnTo>
                    <a:lnTo>
                      <a:pt x="59" y="84"/>
                    </a:lnTo>
                    <a:lnTo>
                      <a:pt x="59" y="81"/>
                    </a:lnTo>
                    <a:lnTo>
                      <a:pt x="61" y="78"/>
                    </a:lnTo>
                    <a:lnTo>
                      <a:pt x="62" y="77"/>
                    </a:lnTo>
                    <a:lnTo>
                      <a:pt x="67" y="75"/>
                    </a:lnTo>
                    <a:lnTo>
                      <a:pt x="68" y="75"/>
                    </a:lnTo>
                    <a:lnTo>
                      <a:pt x="70" y="72"/>
                    </a:lnTo>
                    <a:lnTo>
                      <a:pt x="70" y="65"/>
                    </a:lnTo>
                    <a:lnTo>
                      <a:pt x="68" y="54"/>
                    </a:lnTo>
                    <a:lnTo>
                      <a:pt x="67" y="42"/>
                    </a:lnTo>
                    <a:lnTo>
                      <a:pt x="61" y="21"/>
                    </a:lnTo>
                    <a:lnTo>
                      <a:pt x="59" y="10"/>
                    </a:lnTo>
                    <a:lnTo>
                      <a:pt x="64" y="7"/>
                    </a:lnTo>
                    <a:lnTo>
                      <a:pt x="74" y="3"/>
                    </a:lnTo>
                    <a:lnTo>
                      <a:pt x="80" y="1"/>
                    </a:lnTo>
                    <a:lnTo>
                      <a:pt x="86" y="0"/>
                    </a:lnTo>
                    <a:lnTo>
                      <a:pt x="91" y="3"/>
                    </a:lnTo>
                    <a:lnTo>
                      <a:pt x="92" y="6"/>
                    </a:lnTo>
                    <a:lnTo>
                      <a:pt x="94" y="13"/>
                    </a:lnTo>
                    <a:lnTo>
                      <a:pt x="94" y="22"/>
                    </a:lnTo>
                    <a:lnTo>
                      <a:pt x="92" y="41"/>
                    </a:lnTo>
                    <a:lnTo>
                      <a:pt x="94" y="50"/>
                    </a:lnTo>
                    <a:lnTo>
                      <a:pt x="98" y="57"/>
                    </a:lnTo>
                    <a:lnTo>
                      <a:pt x="101" y="60"/>
                    </a:lnTo>
                    <a:lnTo>
                      <a:pt x="106" y="62"/>
                    </a:lnTo>
                    <a:lnTo>
                      <a:pt x="110" y="63"/>
                    </a:lnTo>
                    <a:lnTo>
                      <a:pt x="116" y="63"/>
                    </a:lnTo>
                    <a:lnTo>
                      <a:pt x="127" y="63"/>
                    </a:lnTo>
                    <a:lnTo>
                      <a:pt x="138" y="62"/>
                    </a:lnTo>
                    <a:lnTo>
                      <a:pt x="145" y="59"/>
                    </a:lnTo>
                    <a:lnTo>
                      <a:pt x="151" y="56"/>
                    </a:lnTo>
                    <a:lnTo>
                      <a:pt x="160" y="51"/>
                    </a:lnTo>
                    <a:lnTo>
                      <a:pt x="162" y="48"/>
                    </a:lnTo>
                    <a:lnTo>
                      <a:pt x="246" y="71"/>
                    </a:lnTo>
                    <a:lnTo>
                      <a:pt x="251" y="77"/>
                    </a:lnTo>
                    <a:lnTo>
                      <a:pt x="261" y="89"/>
                    </a:lnTo>
                    <a:lnTo>
                      <a:pt x="267" y="98"/>
                    </a:lnTo>
                    <a:lnTo>
                      <a:pt x="272" y="107"/>
                    </a:lnTo>
                    <a:lnTo>
                      <a:pt x="275" y="117"/>
                    </a:lnTo>
                    <a:lnTo>
                      <a:pt x="276" y="130"/>
                    </a:lnTo>
                    <a:lnTo>
                      <a:pt x="280" y="181"/>
                    </a:lnTo>
                    <a:lnTo>
                      <a:pt x="281" y="210"/>
                    </a:lnTo>
                    <a:lnTo>
                      <a:pt x="338" y="220"/>
                    </a:lnTo>
                    <a:lnTo>
                      <a:pt x="358" y="287"/>
                    </a:lnTo>
                    <a:lnTo>
                      <a:pt x="326" y="294"/>
                    </a:lnTo>
                    <a:lnTo>
                      <a:pt x="308" y="279"/>
                    </a:lnTo>
                    <a:lnTo>
                      <a:pt x="281" y="267"/>
                    </a:lnTo>
                    <a:lnTo>
                      <a:pt x="281" y="274"/>
                    </a:lnTo>
                    <a:lnTo>
                      <a:pt x="281" y="291"/>
                    </a:lnTo>
                    <a:lnTo>
                      <a:pt x="283" y="299"/>
                    </a:lnTo>
                    <a:lnTo>
                      <a:pt x="284" y="308"/>
                    </a:lnTo>
                    <a:lnTo>
                      <a:pt x="287" y="314"/>
                    </a:lnTo>
                    <a:lnTo>
                      <a:pt x="290" y="315"/>
                    </a:lnTo>
                    <a:lnTo>
                      <a:pt x="292" y="317"/>
                    </a:lnTo>
                    <a:lnTo>
                      <a:pt x="302" y="318"/>
                    </a:lnTo>
                    <a:lnTo>
                      <a:pt x="305" y="320"/>
                    </a:lnTo>
                    <a:lnTo>
                      <a:pt x="308" y="323"/>
                    </a:lnTo>
                    <a:lnTo>
                      <a:pt x="310" y="326"/>
                    </a:lnTo>
                    <a:lnTo>
                      <a:pt x="311" y="332"/>
                    </a:lnTo>
                    <a:lnTo>
                      <a:pt x="311" y="351"/>
                    </a:lnTo>
                    <a:lnTo>
                      <a:pt x="311" y="364"/>
                    </a:lnTo>
                    <a:lnTo>
                      <a:pt x="308" y="373"/>
                    </a:lnTo>
                    <a:lnTo>
                      <a:pt x="305" y="380"/>
                    </a:lnTo>
                    <a:lnTo>
                      <a:pt x="302" y="385"/>
                    </a:lnTo>
                    <a:lnTo>
                      <a:pt x="295" y="392"/>
                    </a:lnTo>
                    <a:lnTo>
                      <a:pt x="292" y="394"/>
                    </a:lnTo>
                    <a:lnTo>
                      <a:pt x="292" y="424"/>
                    </a:lnTo>
                    <a:lnTo>
                      <a:pt x="261" y="424"/>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43" name="Freeform 29"/>
              <p:cNvSpPr>
                <a:spLocks/>
              </p:cNvSpPr>
              <p:nvPr/>
            </p:nvSpPr>
            <p:spPr bwMode="auto">
              <a:xfrm>
                <a:off x="7078739" y="845896"/>
                <a:ext cx="1177596" cy="1011131"/>
              </a:xfrm>
              <a:custGeom>
                <a:avLst/>
                <a:gdLst/>
                <a:ahLst/>
                <a:cxnLst>
                  <a:cxn ang="0">
                    <a:pos x="292" y="732"/>
                  </a:cxn>
                  <a:cxn ang="0">
                    <a:pos x="295" y="509"/>
                  </a:cxn>
                  <a:cxn ang="0">
                    <a:pos x="230" y="379"/>
                  </a:cxn>
                  <a:cxn ang="0">
                    <a:pos x="62" y="269"/>
                  </a:cxn>
                  <a:cxn ang="0">
                    <a:pos x="0" y="192"/>
                  </a:cxn>
                  <a:cxn ang="0">
                    <a:pos x="4" y="169"/>
                  </a:cxn>
                  <a:cxn ang="0">
                    <a:pos x="17" y="149"/>
                  </a:cxn>
                  <a:cxn ang="0">
                    <a:pos x="31" y="145"/>
                  </a:cxn>
                  <a:cxn ang="0">
                    <a:pos x="100" y="134"/>
                  </a:cxn>
                  <a:cxn ang="0">
                    <a:pos x="183" y="83"/>
                  </a:cxn>
                  <a:cxn ang="0">
                    <a:pos x="219" y="53"/>
                  </a:cxn>
                  <a:cxn ang="0">
                    <a:pos x="247" y="39"/>
                  </a:cxn>
                  <a:cxn ang="0">
                    <a:pos x="280" y="36"/>
                  </a:cxn>
                  <a:cxn ang="0">
                    <a:pos x="334" y="27"/>
                  </a:cxn>
                  <a:cxn ang="0">
                    <a:pos x="372" y="45"/>
                  </a:cxn>
                  <a:cxn ang="0">
                    <a:pos x="402" y="65"/>
                  </a:cxn>
                  <a:cxn ang="0">
                    <a:pos x="437" y="59"/>
                  </a:cxn>
                  <a:cxn ang="0">
                    <a:pos x="456" y="45"/>
                  </a:cxn>
                  <a:cxn ang="0">
                    <a:pos x="484" y="30"/>
                  </a:cxn>
                  <a:cxn ang="0">
                    <a:pos x="541" y="20"/>
                  </a:cxn>
                  <a:cxn ang="0">
                    <a:pos x="625" y="3"/>
                  </a:cxn>
                  <a:cxn ang="0">
                    <a:pos x="671" y="0"/>
                  </a:cxn>
                  <a:cxn ang="0">
                    <a:pos x="698" y="5"/>
                  </a:cxn>
                  <a:cxn ang="0">
                    <a:pos x="705" y="15"/>
                  </a:cxn>
                  <a:cxn ang="0">
                    <a:pos x="704" y="35"/>
                  </a:cxn>
                  <a:cxn ang="0">
                    <a:pos x="712" y="63"/>
                  </a:cxn>
                  <a:cxn ang="0">
                    <a:pos x="754" y="128"/>
                  </a:cxn>
                  <a:cxn ang="0">
                    <a:pos x="784" y="195"/>
                  </a:cxn>
                  <a:cxn ang="0">
                    <a:pos x="787" y="223"/>
                  </a:cxn>
                  <a:cxn ang="0">
                    <a:pos x="779" y="232"/>
                  </a:cxn>
                  <a:cxn ang="0">
                    <a:pos x="751" y="235"/>
                  </a:cxn>
                  <a:cxn ang="0">
                    <a:pos x="739" y="258"/>
                  </a:cxn>
                  <a:cxn ang="0">
                    <a:pos x="736" y="471"/>
                  </a:cxn>
                  <a:cxn ang="0">
                    <a:pos x="736" y="551"/>
                  </a:cxn>
                  <a:cxn ang="0">
                    <a:pos x="727" y="595"/>
                  </a:cxn>
                  <a:cxn ang="0">
                    <a:pos x="713" y="605"/>
                  </a:cxn>
                  <a:cxn ang="0">
                    <a:pos x="650" y="617"/>
                  </a:cxn>
                  <a:cxn ang="0">
                    <a:pos x="618" y="635"/>
                  </a:cxn>
                  <a:cxn ang="0">
                    <a:pos x="576" y="664"/>
                  </a:cxn>
                  <a:cxn ang="0">
                    <a:pos x="544" y="685"/>
                  </a:cxn>
                  <a:cxn ang="0">
                    <a:pos x="529" y="712"/>
                  </a:cxn>
                  <a:cxn ang="0">
                    <a:pos x="508" y="717"/>
                  </a:cxn>
                  <a:cxn ang="0">
                    <a:pos x="490" y="746"/>
                  </a:cxn>
                  <a:cxn ang="0">
                    <a:pos x="465" y="795"/>
                  </a:cxn>
                  <a:cxn ang="0">
                    <a:pos x="461" y="863"/>
                  </a:cxn>
                  <a:cxn ang="0">
                    <a:pos x="459" y="895"/>
                  </a:cxn>
                  <a:cxn ang="0">
                    <a:pos x="434" y="900"/>
                  </a:cxn>
                  <a:cxn ang="0">
                    <a:pos x="384" y="900"/>
                  </a:cxn>
                </a:cxnLst>
                <a:rect l="0" t="0" r="r" b="b"/>
                <a:pathLst>
                  <a:path w="787" h="901">
                    <a:moveTo>
                      <a:pt x="369" y="850"/>
                    </a:moveTo>
                    <a:lnTo>
                      <a:pt x="330" y="782"/>
                    </a:lnTo>
                    <a:lnTo>
                      <a:pt x="292" y="732"/>
                    </a:lnTo>
                    <a:lnTo>
                      <a:pt x="292" y="648"/>
                    </a:lnTo>
                    <a:lnTo>
                      <a:pt x="295" y="568"/>
                    </a:lnTo>
                    <a:lnTo>
                      <a:pt x="295" y="509"/>
                    </a:lnTo>
                    <a:lnTo>
                      <a:pt x="257" y="536"/>
                    </a:lnTo>
                    <a:lnTo>
                      <a:pt x="257" y="479"/>
                    </a:lnTo>
                    <a:lnTo>
                      <a:pt x="230" y="379"/>
                    </a:lnTo>
                    <a:lnTo>
                      <a:pt x="200" y="318"/>
                    </a:lnTo>
                    <a:lnTo>
                      <a:pt x="127" y="302"/>
                    </a:lnTo>
                    <a:lnTo>
                      <a:pt x="62" y="269"/>
                    </a:lnTo>
                    <a:lnTo>
                      <a:pt x="23" y="242"/>
                    </a:lnTo>
                    <a:lnTo>
                      <a:pt x="62" y="229"/>
                    </a:lnTo>
                    <a:lnTo>
                      <a:pt x="0" y="192"/>
                    </a:lnTo>
                    <a:lnTo>
                      <a:pt x="0" y="184"/>
                    </a:lnTo>
                    <a:lnTo>
                      <a:pt x="2" y="177"/>
                    </a:lnTo>
                    <a:lnTo>
                      <a:pt x="4" y="169"/>
                    </a:lnTo>
                    <a:lnTo>
                      <a:pt x="8" y="160"/>
                    </a:lnTo>
                    <a:lnTo>
                      <a:pt x="13" y="152"/>
                    </a:lnTo>
                    <a:lnTo>
                      <a:pt x="17" y="149"/>
                    </a:lnTo>
                    <a:lnTo>
                      <a:pt x="22" y="148"/>
                    </a:lnTo>
                    <a:lnTo>
                      <a:pt x="26" y="146"/>
                    </a:lnTo>
                    <a:lnTo>
                      <a:pt x="31" y="145"/>
                    </a:lnTo>
                    <a:lnTo>
                      <a:pt x="44" y="145"/>
                    </a:lnTo>
                    <a:lnTo>
                      <a:pt x="62" y="142"/>
                    </a:lnTo>
                    <a:lnTo>
                      <a:pt x="100" y="134"/>
                    </a:lnTo>
                    <a:lnTo>
                      <a:pt x="145" y="122"/>
                    </a:lnTo>
                    <a:lnTo>
                      <a:pt x="167" y="101"/>
                    </a:lnTo>
                    <a:lnTo>
                      <a:pt x="183" y="83"/>
                    </a:lnTo>
                    <a:lnTo>
                      <a:pt x="195" y="72"/>
                    </a:lnTo>
                    <a:lnTo>
                      <a:pt x="206" y="63"/>
                    </a:lnTo>
                    <a:lnTo>
                      <a:pt x="219" y="53"/>
                    </a:lnTo>
                    <a:lnTo>
                      <a:pt x="227" y="47"/>
                    </a:lnTo>
                    <a:lnTo>
                      <a:pt x="236" y="42"/>
                    </a:lnTo>
                    <a:lnTo>
                      <a:pt x="247" y="39"/>
                    </a:lnTo>
                    <a:lnTo>
                      <a:pt x="257" y="38"/>
                    </a:lnTo>
                    <a:lnTo>
                      <a:pt x="268" y="38"/>
                    </a:lnTo>
                    <a:lnTo>
                      <a:pt x="280" y="36"/>
                    </a:lnTo>
                    <a:lnTo>
                      <a:pt x="299" y="32"/>
                    </a:lnTo>
                    <a:lnTo>
                      <a:pt x="318" y="29"/>
                    </a:lnTo>
                    <a:lnTo>
                      <a:pt x="334" y="27"/>
                    </a:lnTo>
                    <a:lnTo>
                      <a:pt x="342" y="29"/>
                    </a:lnTo>
                    <a:lnTo>
                      <a:pt x="351" y="33"/>
                    </a:lnTo>
                    <a:lnTo>
                      <a:pt x="372" y="45"/>
                    </a:lnTo>
                    <a:lnTo>
                      <a:pt x="390" y="59"/>
                    </a:lnTo>
                    <a:lnTo>
                      <a:pt x="398" y="63"/>
                    </a:lnTo>
                    <a:lnTo>
                      <a:pt x="402" y="65"/>
                    </a:lnTo>
                    <a:lnTo>
                      <a:pt x="414" y="63"/>
                    </a:lnTo>
                    <a:lnTo>
                      <a:pt x="429" y="62"/>
                    </a:lnTo>
                    <a:lnTo>
                      <a:pt x="437" y="59"/>
                    </a:lnTo>
                    <a:lnTo>
                      <a:pt x="444" y="56"/>
                    </a:lnTo>
                    <a:lnTo>
                      <a:pt x="452" y="51"/>
                    </a:lnTo>
                    <a:lnTo>
                      <a:pt x="456" y="45"/>
                    </a:lnTo>
                    <a:lnTo>
                      <a:pt x="462" y="41"/>
                    </a:lnTo>
                    <a:lnTo>
                      <a:pt x="471" y="35"/>
                    </a:lnTo>
                    <a:lnTo>
                      <a:pt x="484" y="30"/>
                    </a:lnTo>
                    <a:lnTo>
                      <a:pt x="496" y="27"/>
                    </a:lnTo>
                    <a:lnTo>
                      <a:pt x="521" y="21"/>
                    </a:lnTo>
                    <a:lnTo>
                      <a:pt x="541" y="20"/>
                    </a:lnTo>
                    <a:lnTo>
                      <a:pt x="559" y="17"/>
                    </a:lnTo>
                    <a:lnTo>
                      <a:pt x="583" y="12"/>
                    </a:lnTo>
                    <a:lnTo>
                      <a:pt x="625" y="3"/>
                    </a:lnTo>
                    <a:lnTo>
                      <a:pt x="645" y="0"/>
                    </a:lnTo>
                    <a:lnTo>
                      <a:pt x="657" y="0"/>
                    </a:lnTo>
                    <a:lnTo>
                      <a:pt x="671" y="0"/>
                    </a:lnTo>
                    <a:lnTo>
                      <a:pt x="683" y="0"/>
                    </a:lnTo>
                    <a:lnTo>
                      <a:pt x="693" y="3"/>
                    </a:lnTo>
                    <a:lnTo>
                      <a:pt x="698" y="5"/>
                    </a:lnTo>
                    <a:lnTo>
                      <a:pt x="701" y="8"/>
                    </a:lnTo>
                    <a:lnTo>
                      <a:pt x="704" y="11"/>
                    </a:lnTo>
                    <a:lnTo>
                      <a:pt x="705" y="15"/>
                    </a:lnTo>
                    <a:lnTo>
                      <a:pt x="705" y="23"/>
                    </a:lnTo>
                    <a:lnTo>
                      <a:pt x="705" y="29"/>
                    </a:lnTo>
                    <a:lnTo>
                      <a:pt x="704" y="35"/>
                    </a:lnTo>
                    <a:lnTo>
                      <a:pt x="704" y="42"/>
                    </a:lnTo>
                    <a:lnTo>
                      <a:pt x="705" y="51"/>
                    </a:lnTo>
                    <a:lnTo>
                      <a:pt x="712" y="63"/>
                    </a:lnTo>
                    <a:lnTo>
                      <a:pt x="721" y="80"/>
                    </a:lnTo>
                    <a:lnTo>
                      <a:pt x="736" y="103"/>
                    </a:lnTo>
                    <a:lnTo>
                      <a:pt x="754" y="128"/>
                    </a:lnTo>
                    <a:lnTo>
                      <a:pt x="767" y="152"/>
                    </a:lnTo>
                    <a:lnTo>
                      <a:pt x="778" y="175"/>
                    </a:lnTo>
                    <a:lnTo>
                      <a:pt x="784" y="195"/>
                    </a:lnTo>
                    <a:lnTo>
                      <a:pt x="787" y="210"/>
                    </a:lnTo>
                    <a:lnTo>
                      <a:pt x="787" y="217"/>
                    </a:lnTo>
                    <a:lnTo>
                      <a:pt x="787" y="223"/>
                    </a:lnTo>
                    <a:lnTo>
                      <a:pt x="785" y="228"/>
                    </a:lnTo>
                    <a:lnTo>
                      <a:pt x="782" y="231"/>
                    </a:lnTo>
                    <a:lnTo>
                      <a:pt x="779" y="232"/>
                    </a:lnTo>
                    <a:lnTo>
                      <a:pt x="775" y="234"/>
                    </a:lnTo>
                    <a:lnTo>
                      <a:pt x="757" y="234"/>
                    </a:lnTo>
                    <a:lnTo>
                      <a:pt x="751" y="235"/>
                    </a:lnTo>
                    <a:lnTo>
                      <a:pt x="745" y="238"/>
                    </a:lnTo>
                    <a:lnTo>
                      <a:pt x="742" y="246"/>
                    </a:lnTo>
                    <a:lnTo>
                      <a:pt x="739" y="258"/>
                    </a:lnTo>
                    <a:lnTo>
                      <a:pt x="737" y="275"/>
                    </a:lnTo>
                    <a:lnTo>
                      <a:pt x="736" y="299"/>
                    </a:lnTo>
                    <a:lnTo>
                      <a:pt x="736" y="471"/>
                    </a:lnTo>
                    <a:lnTo>
                      <a:pt x="737" y="507"/>
                    </a:lnTo>
                    <a:lnTo>
                      <a:pt x="737" y="530"/>
                    </a:lnTo>
                    <a:lnTo>
                      <a:pt x="736" y="551"/>
                    </a:lnTo>
                    <a:lnTo>
                      <a:pt x="734" y="571"/>
                    </a:lnTo>
                    <a:lnTo>
                      <a:pt x="730" y="589"/>
                    </a:lnTo>
                    <a:lnTo>
                      <a:pt x="727" y="595"/>
                    </a:lnTo>
                    <a:lnTo>
                      <a:pt x="724" y="599"/>
                    </a:lnTo>
                    <a:lnTo>
                      <a:pt x="719" y="604"/>
                    </a:lnTo>
                    <a:lnTo>
                      <a:pt x="713" y="605"/>
                    </a:lnTo>
                    <a:lnTo>
                      <a:pt x="689" y="608"/>
                    </a:lnTo>
                    <a:lnTo>
                      <a:pt x="662" y="613"/>
                    </a:lnTo>
                    <a:lnTo>
                      <a:pt x="650" y="617"/>
                    </a:lnTo>
                    <a:lnTo>
                      <a:pt x="638" y="622"/>
                    </a:lnTo>
                    <a:lnTo>
                      <a:pt x="627" y="628"/>
                    </a:lnTo>
                    <a:lnTo>
                      <a:pt x="618" y="635"/>
                    </a:lnTo>
                    <a:lnTo>
                      <a:pt x="607" y="645"/>
                    </a:lnTo>
                    <a:lnTo>
                      <a:pt x="597" y="651"/>
                    </a:lnTo>
                    <a:lnTo>
                      <a:pt x="576" y="664"/>
                    </a:lnTo>
                    <a:lnTo>
                      <a:pt x="556" y="675"/>
                    </a:lnTo>
                    <a:lnTo>
                      <a:pt x="548" y="681"/>
                    </a:lnTo>
                    <a:lnTo>
                      <a:pt x="544" y="685"/>
                    </a:lnTo>
                    <a:lnTo>
                      <a:pt x="536" y="705"/>
                    </a:lnTo>
                    <a:lnTo>
                      <a:pt x="533" y="712"/>
                    </a:lnTo>
                    <a:lnTo>
                      <a:pt x="529" y="712"/>
                    </a:lnTo>
                    <a:lnTo>
                      <a:pt x="518" y="712"/>
                    </a:lnTo>
                    <a:lnTo>
                      <a:pt x="512" y="714"/>
                    </a:lnTo>
                    <a:lnTo>
                      <a:pt x="508" y="717"/>
                    </a:lnTo>
                    <a:lnTo>
                      <a:pt x="502" y="722"/>
                    </a:lnTo>
                    <a:lnTo>
                      <a:pt x="499" y="728"/>
                    </a:lnTo>
                    <a:lnTo>
                      <a:pt x="490" y="746"/>
                    </a:lnTo>
                    <a:lnTo>
                      <a:pt x="476" y="770"/>
                    </a:lnTo>
                    <a:lnTo>
                      <a:pt x="470" y="782"/>
                    </a:lnTo>
                    <a:lnTo>
                      <a:pt x="465" y="795"/>
                    </a:lnTo>
                    <a:lnTo>
                      <a:pt x="461" y="808"/>
                    </a:lnTo>
                    <a:lnTo>
                      <a:pt x="461" y="820"/>
                    </a:lnTo>
                    <a:lnTo>
                      <a:pt x="461" y="863"/>
                    </a:lnTo>
                    <a:lnTo>
                      <a:pt x="462" y="880"/>
                    </a:lnTo>
                    <a:lnTo>
                      <a:pt x="461" y="892"/>
                    </a:lnTo>
                    <a:lnTo>
                      <a:pt x="459" y="895"/>
                    </a:lnTo>
                    <a:lnTo>
                      <a:pt x="456" y="897"/>
                    </a:lnTo>
                    <a:lnTo>
                      <a:pt x="447" y="898"/>
                    </a:lnTo>
                    <a:lnTo>
                      <a:pt x="434" y="900"/>
                    </a:lnTo>
                    <a:lnTo>
                      <a:pt x="420" y="901"/>
                    </a:lnTo>
                    <a:lnTo>
                      <a:pt x="394" y="901"/>
                    </a:lnTo>
                    <a:lnTo>
                      <a:pt x="384" y="900"/>
                    </a:lnTo>
                    <a:lnTo>
                      <a:pt x="369" y="850"/>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grpSp>
        <p:grpSp>
          <p:nvGrpSpPr>
            <p:cNvPr id="7" name="组合 6"/>
            <p:cNvGrpSpPr/>
            <p:nvPr/>
          </p:nvGrpSpPr>
          <p:grpSpPr>
            <a:xfrm>
              <a:off x="3286679" y="2804360"/>
              <a:ext cx="1395237" cy="747956"/>
              <a:chOff x="3173371" y="2970282"/>
              <a:chExt cx="1762653" cy="944920"/>
            </a:xfrm>
            <a:grpFill/>
            <a:effectLst/>
          </p:grpSpPr>
          <p:sp>
            <p:nvSpPr>
              <p:cNvPr id="30730" name="Freeform 16"/>
              <p:cNvSpPr>
                <a:spLocks/>
              </p:cNvSpPr>
              <p:nvPr/>
            </p:nvSpPr>
            <p:spPr bwMode="auto">
              <a:xfrm>
                <a:off x="3445699" y="2970282"/>
                <a:ext cx="204995" cy="170579"/>
              </a:xfrm>
              <a:custGeom>
                <a:avLst/>
                <a:gdLst/>
                <a:ahLst/>
                <a:cxnLst>
                  <a:cxn ang="0">
                    <a:pos x="117" y="0"/>
                  </a:cxn>
                  <a:cxn ang="0">
                    <a:pos x="80" y="10"/>
                  </a:cxn>
                  <a:cxn ang="0">
                    <a:pos x="42" y="30"/>
                  </a:cxn>
                  <a:cxn ang="0">
                    <a:pos x="18" y="60"/>
                  </a:cxn>
                  <a:cxn ang="0">
                    <a:pos x="15" y="62"/>
                  </a:cxn>
                  <a:cxn ang="0">
                    <a:pos x="9" y="66"/>
                  </a:cxn>
                  <a:cxn ang="0">
                    <a:pos x="3" y="72"/>
                  </a:cxn>
                  <a:cxn ang="0">
                    <a:pos x="0" y="75"/>
                  </a:cxn>
                  <a:cxn ang="0">
                    <a:pos x="0" y="80"/>
                  </a:cxn>
                  <a:cxn ang="0">
                    <a:pos x="0" y="86"/>
                  </a:cxn>
                  <a:cxn ang="0">
                    <a:pos x="3" y="95"/>
                  </a:cxn>
                  <a:cxn ang="0">
                    <a:pos x="10" y="115"/>
                  </a:cxn>
                  <a:cxn ang="0">
                    <a:pos x="22" y="142"/>
                  </a:cxn>
                  <a:cxn ang="0">
                    <a:pos x="60" y="152"/>
                  </a:cxn>
                  <a:cxn ang="0">
                    <a:pos x="102" y="107"/>
                  </a:cxn>
                  <a:cxn ang="0">
                    <a:pos x="110" y="104"/>
                  </a:cxn>
                  <a:cxn ang="0">
                    <a:pos x="116" y="99"/>
                  </a:cxn>
                  <a:cxn ang="0">
                    <a:pos x="123" y="95"/>
                  </a:cxn>
                  <a:cxn ang="0">
                    <a:pos x="129" y="89"/>
                  </a:cxn>
                  <a:cxn ang="0">
                    <a:pos x="135" y="81"/>
                  </a:cxn>
                  <a:cxn ang="0">
                    <a:pos x="135" y="77"/>
                  </a:cxn>
                  <a:cxn ang="0">
                    <a:pos x="137" y="74"/>
                  </a:cxn>
                  <a:cxn ang="0">
                    <a:pos x="135" y="69"/>
                  </a:cxn>
                  <a:cxn ang="0">
                    <a:pos x="132" y="65"/>
                  </a:cxn>
                  <a:cxn ang="0">
                    <a:pos x="128" y="56"/>
                  </a:cxn>
                  <a:cxn ang="0">
                    <a:pos x="125" y="45"/>
                  </a:cxn>
                  <a:cxn ang="0">
                    <a:pos x="122" y="35"/>
                  </a:cxn>
                  <a:cxn ang="0">
                    <a:pos x="120" y="24"/>
                  </a:cxn>
                  <a:cxn ang="0">
                    <a:pos x="117" y="6"/>
                  </a:cxn>
                  <a:cxn ang="0">
                    <a:pos x="117" y="0"/>
                  </a:cxn>
                </a:cxnLst>
                <a:rect l="0" t="0" r="r" b="b"/>
                <a:pathLst>
                  <a:path w="137" h="152">
                    <a:moveTo>
                      <a:pt x="117" y="0"/>
                    </a:moveTo>
                    <a:lnTo>
                      <a:pt x="80" y="10"/>
                    </a:lnTo>
                    <a:lnTo>
                      <a:pt x="42" y="30"/>
                    </a:lnTo>
                    <a:lnTo>
                      <a:pt x="18" y="60"/>
                    </a:lnTo>
                    <a:lnTo>
                      <a:pt x="15" y="62"/>
                    </a:lnTo>
                    <a:lnTo>
                      <a:pt x="9" y="66"/>
                    </a:lnTo>
                    <a:lnTo>
                      <a:pt x="3" y="72"/>
                    </a:lnTo>
                    <a:lnTo>
                      <a:pt x="0" y="75"/>
                    </a:lnTo>
                    <a:lnTo>
                      <a:pt x="0" y="80"/>
                    </a:lnTo>
                    <a:lnTo>
                      <a:pt x="0" y="86"/>
                    </a:lnTo>
                    <a:lnTo>
                      <a:pt x="3" y="95"/>
                    </a:lnTo>
                    <a:lnTo>
                      <a:pt x="10" y="115"/>
                    </a:lnTo>
                    <a:lnTo>
                      <a:pt x="22" y="142"/>
                    </a:lnTo>
                    <a:lnTo>
                      <a:pt x="60" y="152"/>
                    </a:lnTo>
                    <a:lnTo>
                      <a:pt x="102" y="107"/>
                    </a:lnTo>
                    <a:lnTo>
                      <a:pt x="110" y="104"/>
                    </a:lnTo>
                    <a:lnTo>
                      <a:pt x="116" y="99"/>
                    </a:lnTo>
                    <a:lnTo>
                      <a:pt x="123" y="95"/>
                    </a:lnTo>
                    <a:lnTo>
                      <a:pt x="129" y="89"/>
                    </a:lnTo>
                    <a:lnTo>
                      <a:pt x="135" y="81"/>
                    </a:lnTo>
                    <a:lnTo>
                      <a:pt x="135" y="77"/>
                    </a:lnTo>
                    <a:lnTo>
                      <a:pt x="137" y="74"/>
                    </a:lnTo>
                    <a:lnTo>
                      <a:pt x="135" y="69"/>
                    </a:lnTo>
                    <a:lnTo>
                      <a:pt x="132" y="65"/>
                    </a:lnTo>
                    <a:lnTo>
                      <a:pt x="128" y="56"/>
                    </a:lnTo>
                    <a:lnTo>
                      <a:pt x="125" y="45"/>
                    </a:lnTo>
                    <a:lnTo>
                      <a:pt x="122" y="35"/>
                    </a:lnTo>
                    <a:lnTo>
                      <a:pt x="120" y="24"/>
                    </a:lnTo>
                    <a:lnTo>
                      <a:pt x="117" y="6"/>
                    </a:lnTo>
                    <a:lnTo>
                      <a:pt x="117" y="0"/>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2" name="Freeform 18"/>
              <p:cNvSpPr>
                <a:spLocks/>
              </p:cNvSpPr>
              <p:nvPr/>
            </p:nvSpPr>
            <p:spPr bwMode="auto">
              <a:xfrm>
                <a:off x="3173371" y="3020782"/>
                <a:ext cx="197513" cy="142523"/>
              </a:xfrm>
              <a:custGeom>
                <a:avLst/>
                <a:gdLst/>
                <a:ahLst/>
                <a:cxnLst>
                  <a:cxn ang="0">
                    <a:pos x="85" y="119"/>
                  </a:cxn>
                  <a:cxn ang="0">
                    <a:pos x="70" y="89"/>
                  </a:cxn>
                  <a:cxn ang="0">
                    <a:pos x="43" y="50"/>
                  </a:cxn>
                  <a:cxn ang="0">
                    <a:pos x="0" y="8"/>
                  </a:cxn>
                  <a:cxn ang="0">
                    <a:pos x="32" y="0"/>
                  </a:cxn>
                  <a:cxn ang="0">
                    <a:pos x="74" y="20"/>
                  </a:cxn>
                  <a:cxn ang="0">
                    <a:pos x="100" y="74"/>
                  </a:cxn>
                  <a:cxn ang="0">
                    <a:pos x="108" y="82"/>
                  </a:cxn>
                  <a:cxn ang="0">
                    <a:pos x="123" y="100"/>
                  </a:cxn>
                  <a:cxn ang="0">
                    <a:pos x="129" y="110"/>
                  </a:cxn>
                  <a:cxn ang="0">
                    <a:pos x="132" y="118"/>
                  </a:cxn>
                  <a:cxn ang="0">
                    <a:pos x="132" y="122"/>
                  </a:cxn>
                  <a:cxn ang="0">
                    <a:pos x="130" y="125"/>
                  </a:cxn>
                  <a:cxn ang="0">
                    <a:pos x="127" y="127"/>
                  </a:cxn>
                  <a:cxn ang="0">
                    <a:pos x="124" y="127"/>
                  </a:cxn>
                  <a:cxn ang="0">
                    <a:pos x="106" y="125"/>
                  </a:cxn>
                  <a:cxn ang="0">
                    <a:pos x="94" y="124"/>
                  </a:cxn>
                  <a:cxn ang="0">
                    <a:pos x="88" y="121"/>
                  </a:cxn>
                  <a:cxn ang="0">
                    <a:pos x="85" y="119"/>
                  </a:cxn>
                </a:cxnLst>
                <a:rect l="0" t="0" r="r" b="b"/>
                <a:pathLst>
                  <a:path w="132" h="127">
                    <a:moveTo>
                      <a:pt x="85" y="119"/>
                    </a:moveTo>
                    <a:lnTo>
                      <a:pt x="70" y="89"/>
                    </a:lnTo>
                    <a:lnTo>
                      <a:pt x="43" y="50"/>
                    </a:lnTo>
                    <a:lnTo>
                      <a:pt x="0" y="8"/>
                    </a:lnTo>
                    <a:lnTo>
                      <a:pt x="32" y="0"/>
                    </a:lnTo>
                    <a:lnTo>
                      <a:pt x="74" y="20"/>
                    </a:lnTo>
                    <a:lnTo>
                      <a:pt x="100" y="74"/>
                    </a:lnTo>
                    <a:lnTo>
                      <a:pt x="108" y="82"/>
                    </a:lnTo>
                    <a:lnTo>
                      <a:pt x="123" y="100"/>
                    </a:lnTo>
                    <a:lnTo>
                      <a:pt x="129" y="110"/>
                    </a:lnTo>
                    <a:lnTo>
                      <a:pt x="132" y="118"/>
                    </a:lnTo>
                    <a:lnTo>
                      <a:pt x="132" y="122"/>
                    </a:lnTo>
                    <a:lnTo>
                      <a:pt x="130" y="125"/>
                    </a:lnTo>
                    <a:lnTo>
                      <a:pt x="127" y="127"/>
                    </a:lnTo>
                    <a:lnTo>
                      <a:pt x="124" y="127"/>
                    </a:lnTo>
                    <a:lnTo>
                      <a:pt x="106" y="125"/>
                    </a:lnTo>
                    <a:lnTo>
                      <a:pt x="94" y="124"/>
                    </a:lnTo>
                    <a:lnTo>
                      <a:pt x="88" y="121"/>
                    </a:lnTo>
                    <a:lnTo>
                      <a:pt x="85" y="119"/>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p>
                <a:endParaRPr lang="zh-CN" altLang="en-US" sz="1400">
                  <a:cs typeface="+mn-ea"/>
                  <a:sym typeface="+mn-lt"/>
                </a:endParaRPr>
              </a:p>
            </p:txBody>
          </p:sp>
          <p:sp>
            <p:nvSpPr>
              <p:cNvPr id="30733" name="Freeform 19"/>
              <p:cNvSpPr>
                <a:spLocks/>
              </p:cNvSpPr>
              <p:nvPr/>
            </p:nvSpPr>
            <p:spPr bwMode="auto">
              <a:xfrm>
                <a:off x="3403802" y="3176772"/>
                <a:ext cx="149631" cy="63968"/>
              </a:xfrm>
              <a:custGeom>
                <a:avLst/>
                <a:gdLst/>
                <a:ahLst/>
                <a:cxnLst>
                  <a:cxn ang="0">
                    <a:pos x="0" y="42"/>
                  </a:cxn>
                  <a:cxn ang="0">
                    <a:pos x="0" y="0"/>
                  </a:cxn>
                  <a:cxn ang="0">
                    <a:pos x="38" y="15"/>
                  </a:cxn>
                  <a:cxn ang="0">
                    <a:pos x="100" y="35"/>
                  </a:cxn>
                  <a:cxn ang="0">
                    <a:pos x="73" y="53"/>
                  </a:cxn>
                  <a:cxn ang="0">
                    <a:pos x="28" y="57"/>
                  </a:cxn>
                  <a:cxn ang="0">
                    <a:pos x="0" y="42"/>
                  </a:cxn>
                </a:cxnLst>
                <a:rect l="0" t="0" r="r" b="b"/>
                <a:pathLst>
                  <a:path w="100" h="57">
                    <a:moveTo>
                      <a:pt x="0" y="42"/>
                    </a:moveTo>
                    <a:lnTo>
                      <a:pt x="0" y="0"/>
                    </a:lnTo>
                    <a:lnTo>
                      <a:pt x="38" y="15"/>
                    </a:lnTo>
                    <a:lnTo>
                      <a:pt x="100" y="35"/>
                    </a:lnTo>
                    <a:lnTo>
                      <a:pt x="73" y="53"/>
                    </a:lnTo>
                    <a:lnTo>
                      <a:pt x="28" y="57"/>
                    </a:lnTo>
                    <a:lnTo>
                      <a:pt x="0" y="42"/>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4" name="Freeform 20"/>
              <p:cNvSpPr>
                <a:spLocks/>
              </p:cNvSpPr>
              <p:nvPr/>
            </p:nvSpPr>
            <p:spPr bwMode="auto">
              <a:xfrm>
                <a:off x="3610293" y="3047715"/>
                <a:ext cx="133172" cy="123446"/>
              </a:xfrm>
              <a:custGeom>
                <a:avLst/>
                <a:gdLst/>
                <a:ahLst/>
                <a:cxnLst>
                  <a:cxn ang="0">
                    <a:pos x="65" y="110"/>
                  </a:cxn>
                  <a:cxn ang="0">
                    <a:pos x="22" y="91"/>
                  </a:cxn>
                  <a:cxn ang="0">
                    <a:pos x="0" y="83"/>
                  </a:cxn>
                  <a:cxn ang="0">
                    <a:pos x="22" y="46"/>
                  </a:cxn>
                  <a:cxn ang="0">
                    <a:pos x="65" y="0"/>
                  </a:cxn>
                  <a:cxn ang="0">
                    <a:pos x="89" y="41"/>
                  </a:cxn>
                  <a:cxn ang="0">
                    <a:pos x="77" y="58"/>
                  </a:cxn>
                  <a:cxn ang="0">
                    <a:pos x="65" y="110"/>
                  </a:cxn>
                </a:cxnLst>
                <a:rect l="0" t="0" r="r" b="b"/>
                <a:pathLst>
                  <a:path w="89" h="110">
                    <a:moveTo>
                      <a:pt x="65" y="110"/>
                    </a:moveTo>
                    <a:lnTo>
                      <a:pt x="22" y="91"/>
                    </a:lnTo>
                    <a:lnTo>
                      <a:pt x="0" y="83"/>
                    </a:lnTo>
                    <a:lnTo>
                      <a:pt x="22" y="46"/>
                    </a:lnTo>
                    <a:lnTo>
                      <a:pt x="65" y="0"/>
                    </a:lnTo>
                    <a:lnTo>
                      <a:pt x="89" y="41"/>
                    </a:lnTo>
                    <a:lnTo>
                      <a:pt x="77" y="58"/>
                    </a:lnTo>
                    <a:lnTo>
                      <a:pt x="65" y="110"/>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p>
                <a:endParaRPr lang="zh-CN" altLang="en-US" sz="1400">
                  <a:cs typeface="+mn-ea"/>
                  <a:sym typeface="+mn-lt"/>
                </a:endParaRPr>
              </a:p>
            </p:txBody>
          </p:sp>
          <p:sp>
            <p:nvSpPr>
              <p:cNvPr id="30735" name="Freeform 21"/>
              <p:cNvSpPr>
                <a:spLocks/>
              </p:cNvSpPr>
              <p:nvPr/>
            </p:nvSpPr>
            <p:spPr bwMode="auto">
              <a:xfrm>
                <a:off x="3894592" y="3089239"/>
                <a:ext cx="408493" cy="154868"/>
              </a:xfrm>
              <a:custGeom>
                <a:avLst/>
                <a:gdLst/>
                <a:ahLst/>
                <a:cxnLst>
                  <a:cxn ang="0">
                    <a:pos x="86" y="66"/>
                  </a:cxn>
                  <a:cxn ang="0">
                    <a:pos x="81" y="43"/>
                  </a:cxn>
                  <a:cxn ang="0">
                    <a:pos x="68" y="40"/>
                  </a:cxn>
                  <a:cxn ang="0">
                    <a:pos x="38" y="34"/>
                  </a:cxn>
                  <a:cxn ang="0">
                    <a:pos x="23" y="30"/>
                  </a:cxn>
                  <a:cxn ang="0">
                    <a:pos x="9" y="24"/>
                  </a:cxn>
                  <a:cxn ang="0">
                    <a:pos x="4" y="21"/>
                  </a:cxn>
                  <a:cxn ang="0">
                    <a:pos x="1" y="16"/>
                  </a:cxn>
                  <a:cxn ang="0">
                    <a:pos x="0" y="13"/>
                  </a:cxn>
                  <a:cxn ang="0">
                    <a:pos x="1" y="9"/>
                  </a:cxn>
                  <a:cxn ang="0">
                    <a:pos x="4" y="4"/>
                  </a:cxn>
                  <a:cxn ang="0">
                    <a:pos x="9" y="3"/>
                  </a:cxn>
                  <a:cxn ang="0">
                    <a:pos x="14" y="1"/>
                  </a:cxn>
                  <a:cxn ang="0">
                    <a:pos x="18" y="0"/>
                  </a:cxn>
                  <a:cxn ang="0">
                    <a:pos x="32" y="0"/>
                  </a:cxn>
                  <a:cxn ang="0">
                    <a:pos x="44" y="3"/>
                  </a:cxn>
                  <a:cxn ang="0">
                    <a:pos x="68" y="9"/>
                  </a:cxn>
                  <a:cxn ang="0">
                    <a:pos x="78" y="13"/>
                  </a:cxn>
                  <a:cxn ang="0">
                    <a:pos x="140" y="9"/>
                  </a:cxn>
                  <a:cxn ang="0">
                    <a:pos x="163" y="43"/>
                  </a:cxn>
                  <a:cxn ang="0">
                    <a:pos x="208" y="43"/>
                  </a:cxn>
                  <a:cxn ang="0">
                    <a:pos x="223" y="89"/>
                  </a:cxn>
                  <a:cxn ang="0">
                    <a:pos x="273" y="116"/>
                  </a:cxn>
                  <a:cxn ang="0">
                    <a:pos x="269" y="122"/>
                  </a:cxn>
                  <a:cxn ang="0">
                    <a:pos x="261" y="128"/>
                  </a:cxn>
                  <a:cxn ang="0">
                    <a:pos x="252" y="134"/>
                  </a:cxn>
                  <a:cxn ang="0">
                    <a:pos x="240" y="138"/>
                  </a:cxn>
                  <a:cxn ang="0">
                    <a:pos x="232" y="138"/>
                  </a:cxn>
                  <a:cxn ang="0">
                    <a:pos x="225" y="138"/>
                  </a:cxn>
                  <a:cxn ang="0">
                    <a:pos x="217" y="137"/>
                  </a:cxn>
                  <a:cxn ang="0">
                    <a:pos x="208" y="134"/>
                  </a:cxn>
                  <a:cxn ang="0">
                    <a:pos x="199" y="129"/>
                  </a:cxn>
                  <a:cxn ang="0">
                    <a:pos x="190" y="123"/>
                  </a:cxn>
                  <a:cxn ang="0">
                    <a:pos x="174" y="111"/>
                  </a:cxn>
                  <a:cxn ang="0">
                    <a:pos x="166" y="105"/>
                  </a:cxn>
                  <a:cxn ang="0">
                    <a:pos x="164" y="102"/>
                  </a:cxn>
                  <a:cxn ang="0">
                    <a:pos x="166" y="101"/>
                  </a:cxn>
                  <a:cxn ang="0">
                    <a:pos x="172" y="102"/>
                  </a:cxn>
                  <a:cxn ang="0">
                    <a:pos x="186" y="108"/>
                  </a:cxn>
                  <a:cxn ang="0">
                    <a:pos x="158" y="135"/>
                  </a:cxn>
                  <a:cxn ang="0">
                    <a:pos x="128" y="113"/>
                  </a:cxn>
                  <a:cxn ang="0">
                    <a:pos x="94" y="96"/>
                  </a:cxn>
                  <a:cxn ang="0">
                    <a:pos x="74" y="108"/>
                  </a:cxn>
                  <a:cxn ang="0">
                    <a:pos x="63" y="78"/>
                  </a:cxn>
                  <a:cxn ang="0">
                    <a:pos x="86" y="66"/>
                  </a:cxn>
                </a:cxnLst>
                <a:rect l="0" t="0" r="r" b="b"/>
                <a:pathLst>
                  <a:path w="273" h="138">
                    <a:moveTo>
                      <a:pt x="86" y="66"/>
                    </a:moveTo>
                    <a:lnTo>
                      <a:pt x="81" y="43"/>
                    </a:lnTo>
                    <a:lnTo>
                      <a:pt x="68" y="40"/>
                    </a:lnTo>
                    <a:lnTo>
                      <a:pt x="38" y="34"/>
                    </a:lnTo>
                    <a:lnTo>
                      <a:pt x="23" y="30"/>
                    </a:lnTo>
                    <a:lnTo>
                      <a:pt x="9" y="24"/>
                    </a:lnTo>
                    <a:lnTo>
                      <a:pt x="4" y="21"/>
                    </a:lnTo>
                    <a:lnTo>
                      <a:pt x="1" y="16"/>
                    </a:lnTo>
                    <a:lnTo>
                      <a:pt x="0" y="13"/>
                    </a:lnTo>
                    <a:lnTo>
                      <a:pt x="1" y="9"/>
                    </a:lnTo>
                    <a:lnTo>
                      <a:pt x="4" y="4"/>
                    </a:lnTo>
                    <a:lnTo>
                      <a:pt x="9" y="3"/>
                    </a:lnTo>
                    <a:lnTo>
                      <a:pt x="14" y="1"/>
                    </a:lnTo>
                    <a:lnTo>
                      <a:pt x="18" y="0"/>
                    </a:lnTo>
                    <a:lnTo>
                      <a:pt x="32" y="0"/>
                    </a:lnTo>
                    <a:lnTo>
                      <a:pt x="44" y="3"/>
                    </a:lnTo>
                    <a:lnTo>
                      <a:pt x="68" y="9"/>
                    </a:lnTo>
                    <a:lnTo>
                      <a:pt x="78" y="13"/>
                    </a:lnTo>
                    <a:lnTo>
                      <a:pt x="140" y="9"/>
                    </a:lnTo>
                    <a:lnTo>
                      <a:pt x="163" y="43"/>
                    </a:lnTo>
                    <a:lnTo>
                      <a:pt x="208" y="43"/>
                    </a:lnTo>
                    <a:lnTo>
                      <a:pt x="223" y="89"/>
                    </a:lnTo>
                    <a:lnTo>
                      <a:pt x="273" y="116"/>
                    </a:lnTo>
                    <a:lnTo>
                      <a:pt x="269" y="122"/>
                    </a:lnTo>
                    <a:lnTo>
                      <a:pt x="261" y="128"/>
                    </a:lnTo>
                    <a:lnTo>
                      <a:pt x="252" y="134"/>
                    </a:lnTo>
                    <a:lnTo>
                      <a:pt x="240" y="138"/>
                    </a:lnTo>
                    <a:lnTo>
                      <a:pt x="232" y="138"/>
                    </a:lnTo>
                    <a:lnTo>
                      <a:pt x="225" y="138"/>
                    </a:lnTo>
                    <a:lnTo>
                      <a:pt x="217" y="137"/>
                    </a:lnTo>
                    <a:lnTo>
                      <a:pt x="208" y="134"/>
                    </a:lnTo>
                    <a:lnTo>
                      <a:pt x="199" y="129"/>
                    </a:lnTo>
                    <a:lnTo>
                      <a:pt x="190" y="123"/>
                    </a:lnTo>
                    <a:lnTo>
                      <a:pt x="174" y="111"/>
                    </a:lnTo>
                    <a:lnTo>
                      <a:pt x="166" y="105"/>
                    </a:lnTo>
                    <a:lnTo>
                      <a:pt x="164" y="102"/>
                    </a:lnTo>
                    <a:lnTo>
                      <a:pt x="166" y="101"/>
                    </a:lnTo>
                    <a:lnTo>
                      <a:pt x="172" y="102"/>
                    </a:lnTo>
                    <a:lnTo>
                      <a:pt x="186" y="108"/>
                    </a:lnTo>
                    <a:lnTo>
                      <a:pt x="158" y="135"/>
                    </a:lnTo>
                    <a:lnTo>
                      <a:pt x="128" y="113"/>
                    </a:lnTo>
                    <a:lnTo>
                      <a:pt x="94" y="96"/>
                    </a:lnTo>
                    <a:lnTo>
                      <a:pt x="74" y="108"/>
                    </a:lnTo>
                    <a:lnTo>
                      <a:pt x="63" y="78"/>
                    </a:lnTo>
                    <a:lnTo>
                      <a:pt x="86" y="66"/>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6" name="Freeform 22"/>
              <p:cNvSpPr>
                <a:spLocks/>
              </p:cNvSpPr>
              <p:nvPr/>
            </p:nvSpPr>
            <p:spPr bwMode="auto">
              <a:xfrm>
                <a:off x="3530988" y="3253085"/>
                <a:ext cx="824467" cy="491538"/>
              </a:xfrm>
              <a:custGeom>
                <a:avLst/>
                <a:gdLst/>
                <a:ahLst/>
                <a:cxnLst>
                  <a:cxn ang="0">
                    <a:pos x="294" y="66"/>
                  </a:cxn>
                  <a:cxn ang="0">
                    <a:pos x="329" y="32"/>
                  </a:cxn>
                  <a:cxn ang="0">
                    <a:pos x="272" y="0"/>
                  </a:cxn>
                  <a:cxn ang="0">
                    <a:pos x="253" y="7"/>
                  </a:cxn>
                  <a:cxn ang="0">
                    <a:pos x="195" y="42"/>
                  </a:cxn>
                  <a:cxn ang="0">
                    <a:pos x="130" y="50"/>
                  </a:cxn>
                  <a:cxn ang="0">
                    <a:pos x="96" y="94"/>
                  </a:cxn>
                  <a:cxn ang="0">
                    <a:pos x="89" y="110"/>
                  </a:cxn>
                  <a:cxn ang="0">
                    <a:pos x="86" y="121"/>
                  </a:cxn>
                  <a:cxn ang="0">
                    <a:pos x="74" y="137"/>
                  </a:cxn>
                  <a:cxn ang="0">
                    <a:pos x="10" y="149"/>
                  </a:cxn>
                  <a:cxn ang="0">
                    <a:pos x="10" y="238"/>
                  </a:cxn>
                  <a:cxn ang="0">
                    <a:pos x="13" y="315"/>
                  </a:cxn>
                  <a:cxn ang="0">
                    <a:pos x="23" y="362"/>
                  </a:cxn>
                  <a:cxn ang="0">
                    <a:pos x="27" y="377"/>
                  </a:cxn>
                  <a:cxn ang="0">
                    <a:pos x="39" y="380"/>
                  </a:cxn>
                  <a:cxn ang="0">
                    <a:pos x="62" y="379"/>
                  </a:cxn>
                  <a:cxn ang="0">
                    <a:pos x="95" y="373"/>
                  </a:cxn>
                  <a:cxn ang="0">
                    <a:pos x="237" y="323"/>
                  </a:cxn>
                  <a:cxn ang="0">
                    <a:pos x="276" y="331"/>
                  </a:cxn>
                  <a:cxn ang="0">
                    <a:pos x="306" y="341"/>
                  </a:cxn>
                  <a:cxn ang="0">
                    <a:pos x="324" y="353"/>
                  </a:cxn>
                  <a:cxn ang="0">
                    <a:pos x="359" y="394"/>
                  </a:cxn>
                  <a:cxn ang="0">
                    <a:pos x="388" y="430"/>
                  </a:cxn>
                  <a:cxn ang="0">
                    <a:pos x="407" y="436"/>
                  </a:cxn>
                  <a:cxn ang="0">
                    <a:pos x="436" y="438"/>
                  </a:cxn>
                  <a:cxn ang="0">
                    <a:pos x="483" y="406"/>
                  </a:cxn>
                  <a:cxn ang="0">
                    <a:pos x="495" y="391"/>
                  </a:cxn>
                  <a:cxn ang="0">
                    <a:pos x="509" y="371"/>
                  </a:cxn>
                  <a:cxn ang="0">
                    <a:pos x="509" y="334"/>
                  </a:cxn>
                  <a:cxn ang="0">
                    <a:pos x="551" y="219"/>
                  </a:cxn>
                  <a:cxn ang="0">
                    <a:pos x="521" y="166"/>
                  </a:cxn>
                  <a:cxn ang="0">
                    <a:pos x="506" y="146"/>
                  </a:cxn>
                  <a:cxn ang="0">
                    <a:pos x="469" y="118"/>
                  </a:cxn>
                  <a:cxn ang="0">
                    <a:pos x="436" y="54"/>
                  </a:cxn>
                  <a:cxn ang="0">
                    <a:pos x="386" y="81"/>
                  </a:cxn>
                </a:cxnLst>
                <a:rect l="0" t="0" r="r" b="b"/>
                <a:pathLst>
                  <a:path w="551" h="438">
                    <a:moveTo>
                      <a:pt x="391" y="92"/>
                    </a:moveTo>
                    <a:lnTo>
                      <a:pt x="294" y="66"/>
                    </a:lnTo>
                    <a:lnTo>
                      <a:pt x="299" y="32"/>
                    </a:lnTo>
                    <a:lnTo>
                      <a:pt x="329" y="32"/>
                    </a:lnTo>
                    <a:lnTo>
                      <a:pt x="329" y="0"/>
                    </a:lnTo>
                    <a:lnTo>
                      <a:pt x="272" y="0"/>
                    </a:lnTo>
                    <a:lnTo>
                      <a:pt x="264" y="3"/>
                    </a:lnTo>
                    <a:lnTo>
                      <a:pt x="253" y="7"/>
                    </a:lnTo>
                    <a:lnTo>
                      <a:pt x="228" y="21"/>
                    </a:lnTo>
                    <a:lnTo>
                      <a:pt x="195" y="42"/>
                    </a:lnTo>
                    <a:lnTo>
                      <a:pt x="167" y="50"/>
                    </a:lnTo>
                    <a:lnTo>
                      <a:pt x="130" y="50"/>
                    </a:lnTo>
                    <a:lnTo>
                      <a:pt x="107" y="81"/>
                    </a:lnTo>
                    <a:lnTo>
                      <a:pt x="96" y="94"/>
                    </a:lnTo>
                    <a:lnTo>
                      <a:pt x="90" y="106"/>
                    </a:lnTo>
                    <a:lnTo>
                      <a:pt x="89" y="110"/>
                    </a:lnTo>
                    <a:lnTo>
                      <a:pt x="87" y="115"/>
                    </a:lnTo>
                    <a:lnTo>
                      <a:pt x="86" y="121"/>
                    </a:lnTo>
                    <a:lnTo>
                      <a:pt x="83" y="125"/>
                    </a:lnTo>
                    <a:lnTo>
                      <a:pt x="74" y="137"/>
                    </a:lnTo>
                    <a:lnTo>
                      <a:pt x="60" y="149"/>
                    </a:lnTo>
                    <a:lnTo>
                      <a:pt x="10" y="149"/>
                    </a:lnTo>
                    <a:lnTo>
                      <a:pt x="0" y="199"/>
                    </a:lnTo>
                    <a:lnTo>
                      <a:pt x="10" y="238"/>
                    </a:lnTo>
                    <a:lnTo>
                      <a:pt x="10" y="296"/>
                    </a:lnTo>
                    <a:lnTo>
                      <a:pt x="13" y="315"/>
                    </a:lnTo>
                    <a:lnTo>
                      <a:pt x="16" y="340"/>
                    </a:lnTo>
                    <a:lnTo>
                      <a:pt x="23" y="362"/>
                    </a:lnTo>
                    <a:lnTo>
                      <a:pt x="26" y="376"/>
                    </a:lnTo>
                    <a:lnTo>
                      <a:pt x="27" y="377"/>
                    </a:lnTo>
                    <a:lnTo>
                      <a:pt x="30" y="379"/>
                    </a:lnTo>
                    <a:lnTo>
                      <a:pt x="39" y="380"/>
                    </a:lnTo>
                    <a:lnTo>
                      <a:pt x="50" y="380"/>
                    </a:lnTo>
                    <a:lnTo>
                      <a:pt x="62" y="379"/>
                    </a:lnTo>
                    <a:lnTo>
                      <a:pt x="84" y="374"/>
                    </a:lnTo>
                    <a:lnTo>
                      <a:pt x="95" y="373"/>
                    </a:lnTo>
                    <a:lnTo>
                      <a:pt x="195" y="349"/>
                    </a:lnTo>
                    <a:lnTo>
                      <a:pt x="237" y="323"/>
                    </a:lnTo>
                    <a:lnTo>
                      <a:pt x="249" y="324"/>
                    </a:lnTo>
                    <a:lnTo>
                      <a:pt x="276" y="331"/>
                    </a:lnTo>
                    <a:lnTo>
                      <a:pt x="291" y="337"/>
                    </a:lnTo>
                    <a:lnTo>
                      <a:pt x="306" y="341"/>
                    </a:lnTo>
                    <a:lnTo>
                      <a:pt x="320" y="349"/>
                    </a:lnTo>
                    <a:lnTo>
                      <a:pt x="324" y="353"/>
                    </a:lnTo>
                    <a:lnTo>
                      <a:pt x="329" y="356"/>
                    </a:lnTo>
                    <a:lnTo>
                      <a:pt x="359" y="394"/>
                    </a:lnTo>
                    <a:lnTo>
                      <a:pt x="383" y="426"/>
                    </a:lnTo>
                    <a:lnTo>
                      <a:pt x="388" y="430"/>
                    </a:lnTo>
                    <a:lnTo>
                      <a:pt x="397" y="435"/>
                    </a:lnTo>
                    <a:lnTo>
                      <a:pt x="407" y="436"/>
                    </a:lnTo>
                    <a:lnTo>
                      <a:pt x="418" y="438"/>
                    </a:lnTo>
                    <a:lnTo>
                      <a:pt x="436" y="438"/>
                    </a:lnTo>
                    <a:lnTo>
                      <a:pt x="444" y="438"/>
                    </a:lnTo>
                    <a:lnTo>
                      <a:pt x="483" y="406"/>
                    </a:lnTo>
                    <a:lnTo>
                      <a:pt x="486" y="401"/>
                    </a:lnTo>
                    <a:lnTo>
                      <a:pt x="495" y="391"/>
                    </a:lnTo>
                    <a:lnTo>
                      <a:pt x="506" y="377"/>
                    </a:lnTo>
                    <a:lnTo>
                      <a:pt x="509" y="371"/>
                    </a:lnTo>
                    <a:lnTo>
                      <a:pt x="509" y="364"/>
                    </a:lnTo>
                    <a:lnTo>
                      <a:pt x="509" y="334"/>
                    </a:lnTo>
                    <a:lnTo>
                      <a:pt x="540" y="284"/>
                    </a:lnTo>
                    <a:lnTo>
                      <a:pt x="551" y="219"/>
                    </a:lnTo>
                    <a:lnTo>
                      <a:pt x="536" y="190"/>
                    </a:lnTo>
                    <a:lnTo>
                      <a:pt x="521" y="166"/>
                    </a:lnTo>
                    <a:lnTo>
                      <a:pt x="513" y="155"/>
                    </a:lnTo>
                    <a:lnTo>
                      <a:pt x="506" y="146"/>
                    </a:lnTo>
                    <a:lnTo>
                      <a:pt x="487" y="131"/>
                    </a:lnTo>
                    <a:lnTo>
                      <a:pt x="469" y="118"/>
                    </a:lnTo>
                    <a:lnTo>
                      <a:pt x="448" y="104"/>
                    </a:lnTo>
                    <a:lnTo>
                      <a:pt x="436" y="54"/>
                    </a:lnTo>
                    <a:lnTo>
                      <a:pt x="383" y="7"/>
                    </a:lnTo>
                    <a:lnTo>
                      <a:pt x="386" y="81"/>
                    </a:lnTo>
                    <a:lnTo>
                      <a:pt x="391" y="92"/>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7" name="Freeform 23"/>
              <p:cNvSpPr>
                <a:spLocks/>
              </p:cNvSpPr>
              <p:nvPr/>
            </p:nvSpPr>
            <p:spPr bwMode="auto">
              <a:xfrm>
                <a:off x="4108564" y="3782778"/>
                <a:ext cx="184047" cy="72945"/>
              </a:xfrm>
              <a:custGeom>
                <a:avLst/>
                <a:gdLst/>
                <a:ahLst/>
                <a:cxnLst>
                  <a:cxn ang="0">
                    <a:pos x="65" y="65"/>
                  </a:cxn>
                  <a:cxn ang="0">
                    <a:pos x="35" y="46"/>
                  </a:cxn>
                  <a:cxn ang="0">
                    <a:pos x="0" y="16"/>
                  </a:cxn>
                  <a:cxn ang="0">
                    <a:pos x="31" y="0"/>
                  </a:cxn>
                  <a:cxn ang="0">
                    <a:pos x="73" y="3"/>
                  </a:cxn>
                  <a:cxn ang="0">
                    <a:pos x="123" y="11"/>
                  </a:cxn>
                  <a:cxn ang="0">
                    <a:pos x="100" y="38"/>
                  </a:cxn>
                  <a:cxn ang="0">
                    <a:pos x="65" y="65"/>
                  </a:cxn>
                </a:cxnLst>
                <a:rect l="0" t="0" r="r" b="b"/>
                <a:pathLst>
                  <a:path w="123" h="65">
                    <a:moveTo>
                      <a:pt x="65" y="65"/>
                    </a:moveTo>
                    <a:lnTo>
                      <a:pt x="35" y="46"/>
                    </a:lnTo>
                    <a:lnTo>
                      <a:pt x="0" y="16"/>
                    </a:lnTo>
                    <a:lnTo>
                      <a:pt x="31" y="0"/>
                    </a:lnTo>
                    <a:lnTo>
                      <a:pt x="73" y="3"/>
                    </a:lnTo>
                    <a:lnTo>
                      <a:pt x="123" y="11"/>
                    </a:lnTo>
                    <a:lnTo>
                      <a:pt x="100" y="38"/>
                    </a:lnTo>
                    <a:lnTo>
                      <a:pt x="65" y="65"/>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8" name="Freeform 24"/>
              <p:cNvSpPr>
                <a:spLocks/>
              </p:cNvSpPr>
              <p:nvPr/>
            </p:nvSpPr>
            <p:spPr bwMode="auto">
              <a:xfrm>
                <a:off x="4648732" y="3782778"/>
                <a:ext cx="172076" cy="132424"/>
              </a:xfrm>
              <a:custGeom>
                <a:avLst/>
                <a:gdLst/>
                <a:ahLst/>
                <a:cxnLst>
                  <a:cxn ang="0">
                    <a:pos x="42" y="118"/>
                  </a:cxn>
                  <a:cxn ang="0">
                    <a:pos x="0" y="100"/>
                  </a:cxn>
                  <a:cxn ang="0">
                    <a:pos x="42" y="53"/>
                  </a:cxn>
                  <a:cxn ang="0">
                    <a:pos x="42" y="3"/>
                  </a:cxn>
                  <a:cxn ang="0">
                    <a:pos x="76" y="0"/>
                  </a:cxn>
                  <a:cxn ang="0">
                    <a:pos x="115" y="0"/>
                  </a:cxn>
                  <a:cxn ang="0">
                    <a:pos x="107" y="53"/>
                  </a:cxn>
                  <a:cxn ang="0">
                    <a:pos x="68" y="88"/>
                  </a:cxn>
                  <a:cxn ang="0">
                    <a:pos x="42" y="118"/>
                  </a:cxn>
                </a:cxnLst>
                <a:rect l="0" t="0" r="r" b="b"/>
                <a:pathLst>
                  <a:path w="115" h="118">
                    <a:moveTo>
                      <a:pt x="42" y="118"/>
                    </a:moveTo>
                    <a:lnTo>
                      <a:pt x="0" y="100"/>
                    </a:lnTo>
                    <a:lnTo>
                      <a:pt x="42" y="53"/>
                    </a:lnTo>
                    <a:lnTo>
                      <a:pt x="42" y="3"/>
                    </a:lnTo>
                    <a:lnTo>
                      <a:pt x="76" y="0"/>
                    </a:lnTo>
                    <a:lnTo>
                      <a:pt x="115" y="0"/>
                    </a:lnTo>
                    <a:lnTo>
                      <a:pt x="107" y="53"/>
                    </a:lnTo>
                    <a:lnTo>
                      <a:pt x="68" y="88"/>
                    </a:lnTo>
                    <a:lnTo>
                      <a:pt x="42" y="118"/>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39" name="Freeform 25"/>
              <p:cNvSpPr>
                <a:spLocks/>
              </p:cNvSpPr>
              <p:nvPr/>
            </p:nvSpPr>
            <p:spPr bwMode="auto">
              <a:xfrm>
                <a:off x="4775918" y="3666066"/>
                <a:ext cx="160106" cy="95390"/>
              </a:xfrm>
              <a:custGeom>
                <a:avLst/>
                <a:gdLst/>
                <a:ahLst/>
                <a:cxnLst>
                  <a:cxn ang="0">
                    <a:pos x="25" y="77"/>
                  </a:cxn>
                  <a:cxn ang="0">
                    <a:pos x="0" y="27"/>
                  </a:cxn>
                  <a:cxn ang="0">
                    <a:pos x="25" y="0"/>
                  </a:cxn>
                  <a:cxn ang="0">
                    <a:pos x="30" y="3"/>
                  </a:cxn>
                  <a:cxn ang="0">
                    <a:pos x="42" y="12"/>
                  </a:cxn>
                  <a:cxn ang="0">
                    <a:pos x="57" y="20"/>
                  </a:cxn>
                  <a:cxn ang="0">
                    <a:pos x="65" y="23"/>
                  </a:cxn>
                  <a:cxn ang="0">
                    <a:pos x="72" y="23"/>
                  </a:cxn>
                  <a:cxn ang="0">
                    <a:pos x="86" y="24"/>
                  </a:cxn>
                  <a:cxn ang="0">
                    <a:pos x="92" y="26"/>
                  </a:cxn>
                  <a:cxn ang="0">
                    <a:pos x="98" y="27"/>
                  </a:cxn>
                  <a:cxn ang="0">
                    <a:pos x="102" y="30"/>
                  </a:cxn>
                  <a:cxn ang="0">
                    <a:pos x="105" y="35"/>
                  </a:cxn>
                  <a:cxn ang="0">
                    <a:pos x="107" y="40"/>
                  </a:cxn>
                  <a:cxn ang="0">
                    <a:pos x="107" y="47"/>
                  </a:cxn>
                  <a:cxn ang="0">
                    <a:pos x="104" y="53"/>
                  </a:cxn>
                  <a:cxn ang="0">
                    <a:pos x="99" y="59"/>
                  </a:cxn>
                  <a:cxn ang="0">
                    <a:pos x="95" y="65"/>
                  </a:cxn>
                  <a:cxn ang="0">
                    <a:pos x="89" y="71"/>
                  </a:cxn>
                  <a:cxn ang="0">
                    <a:pos x="80" y="79"/>
                  </a:cxn>
                  <a:cxn ang="0">
                    <a:pos x="75" y="80"/>
                  </a:cxn>
                  <a:cxn ang="0">
                    <a:pos x="49" y="85"/>
                  </a:cxn>
                  <a:cxn ang="0">
                    <a:pos x="25" y="77"/>
                  </a:cxn>
                </a:cxnLst>
                <a:rect l="0" t="0" r="r" b="b"/>
                <a:pathLst>
                  <a:path w="107" h="85">
                    <a:moveTo>
                      <a:pt x="25" y="77"/>
                    </a:moveTo>
                    <a:lnTo>
                      <a:pt x="0" y="27"/>
                    </a:lnTo>
                    <a:lnTo>
                      <a:pt x="25" y="0"/>
                    </a:lnTo>
                    <a:lnTo>
                      <a:pt x="30" y="3"/>
                    </a:lnTo>
                    <a:lnTo>
                      <a:pt x="42" y="12"/>
                    </a:lnTo>
                    <a:lnTo>
                      <a:pt x="57" y="20"/>
                    </a:lnTo>
                    <a:lnTo>
                      <a:pt x="65" y="23"/>
                    </a:lnTo>
                    <a:lnTo>
                      <a:pt x="72" y="23"/>
                    </a:lnTo>
                    <a:lnTo>
                      <a:pt x="86" y="24"/>
                    </a:lnTo>
                    <a:lnTo>
                      <a:pt x="92" y="26"/>
                    </a:lnTo>
                    <a:lnTo>
                      <a:pt x="98" y="27"/>
                    </a:lnTo>
                    <a:lnTo>
                      <a:pt x="102" y="30"/>
                    </a:lnTo>
                    <a:lnTo>
                      <a:pt x="105" y="35"/>
                    </a:lnTo>
                    <a:lnTo>
                      <a:pt x="107" y="40"/>
                    </a:lnTo>
                    <a:lnTo>
                      <a:pt x="107" y="47"/>
                    </a:lnTo>
                    <a:lnTo>
                      <a:pt x="104" y="53"/>
                    </a:lnTo>
                    <a:lnTo>
                      <a:pt x="99" y="59"/>
                    </a:lnTo>
                    <a:lnTo>
                      <a:pt x="95" y="65"/>
                    </a:lnTo>
                    <a:lnTo>
                      <a:pt x="89" y="71"/>
                    </a:lnTo>
                    <a:lnTo>
                      <a:pt x="80" y="79"/>
                    </a:lnTo>
                    <a:lnTo>
                      <a:pt x="75" y="80"/>
                    </a:lnTo>
                    <a:lnTo>
                      <a:pt x="49" y="85"/>
                    </a:lnTo>
                    <a:lnTo>
                      <a:pt x="25" y="77"/>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54" name="Oval 162"/>
              <p:cNvSpPr>
                <a:spLocks noChangeArrowheads="1"/>
              </p:cNvSpPr>
              <p:nvPr/>
            </p:nvSpPr>
            <p:spPr bwMode="auto">
              <a:xfrm>
                <a:off x="3912548" y="3456208"/>
                <a:ext cx="136165" cy="102123"/>
              </a:xfrm>
              <a:prstGeom prst="ellipse">
                <a:avLst/>
              </a:prstGeom>
              <a:grpFill/>
              <a:ln w="19050" cmpd="sng">
                <a:solidFill>
                  <a:schemeClr val="bg1"/>
                </a:solidFill>
                <a:round/>
                <a:headEnd/>
                <a:tailEnd/>
              </a:ln>
            </p:spPr>
            <p:txBody>
              <a:bodyPr wrap="none" anchor="ctr"/>
              <a:lstStyle/>
              <a:p>
                <a:pPr algn="ctr"/>
                <a:endParaRPr lang="ko-KR" altLang="en-US" sz="1400">
                  <a:cs typeface="+mn-ea"/>
                  <a:sym typeface="+mn-lt"/>
                </a:endParaRPr>
              </a:p>
            </p:txBody>
          </p:sp>
        </p:grpSp>
        <p:grpSp>
          <p:nvGrpSpPr>
            <p:cNvPr id="11" name="组合 10"/>
            <p:cNvGrpSpPr/>
            <p:nvPr/>
          </p:nvGrpSpPr>
          <p:grpSpPr>
            <a:xfrm>
              <a:off x="1454384" y="1323550"/>
              <a:ext cx="3344779" cy="2049329"/>
              <a:chOff x="858579" y="1099520"/>
              <a:chExt cx="4225579" cy="2588990"/>
            </a:xfrm>
            <a:grpFill/>
          </p:grpSpPr>
          <p:grpSp>
            <p:nvGrpSpPr>
              <p:cNvPr id="9" name="组合 8"/>
              <p:cNvGrpSpPr/>
              <p:nvPr/>
            </p:nvGrpSpPr>
            <p:grpSpPr>
              <a:xfrm>
                <a:off x="858579" y="1099520"/>
                <a:ext cx="4225579" cy="2588990"/>
                <a:chOff x="858579" y="1099520"/>
                <a:chExt cx="4225579" cy="2588990"/>
              </a:xfrm>
              <a:grpFill/>
            </p:grpSpPr>
            <p:grpSp>
              <p:nvGrpSpPr>
                <p:cNvPr id="5" name="组合 4"/>
                <p:cNvGrpSpPr/>
                <p:nvPr/>
              </p:nvGrpSpPr>
              <p:grpSpPr>
                <a:xfrm>
                  <a:off x="858579" y="1099520"/>
                  <a:ext cx="4225579" cy="2588990"/>
                  <a:chOff x="858579" y="1099520"/>
                  <a:chExt cx="4225579" cy="2588990"/>
                </a:xfrm>
                <a:grpFill/>
              </p:grpSpPr>
              <p:sp>
                <p:nvSpPr>
                  <p:cNvPr id="30724" name="Freeform 10"/>
                  <p:cNvSpPr>
                    <a:spLocks/>
                  </p:cNvSpPr>
                  <p:nvPr/>
                </p:nvSpPr>
                <p:spPr bwMode="auto">
                  <a:xfrm>
                    <a:off x="858579" y="1099520"/>
                    <a:ext cx="4225579" cy="2588990"/>
                  </a:xfrm>
                  <a:custGeom>
                    <a:avLst/>
                    <a:gdLst/>
                    <a:ahLst/>
                    <a:cxnLst>
                      <a:cxn ang="0">
                        <a:pos x="2687" y="563"/>
                      </a:cxn>
                      <a:cxn ang="0">
                        <a:pos x="2731" y="500"/>
                      </a:cxn>
                      <a:cxn ang="0">
                        <a:pos x="2817" y="511"/>
                      </a:cxn>
                      <a:cxn ang="0">
                        <a:pos x="2784" y="462"/>
                      </a:cxn>
                      <a:cxn ang="0">
                        <a:pos x="2671" y="367"/>
                      </a:cxn>
                      <a:cxn ang="0">
                        <a:pos x="2577" y="397"/>
                      </a:cxn>
                      <a:cxn ang="0">
                        <a:pos x="2430" y="370"/>
                      </a:cxn>
                      <a:cxn ang="0">
                        <a:pos x="2159" y="248"/>
                      </a:cxn>
                      <a:cxn ang="0">
                        <a:pos x="2032" y="304"/>
                      </a:cxn>
                      <a:cxn ang="0">
                        <a:pos x="1771" y="195"/>
                      </a:cxn>
                      <a:cxn ang="0">
                        <a:pos x="1747" y="49"/>
                      </a:cxn>
                      <a:cxn ang="0">
                        <a:pos x="1328" y="246"/>
                      </a:cxn>
                      <a:cxn ang="0">
                        <a:pos x="1316" y="295"/>
                      </a:cxn>
                      <a:cxn ang="0">
                        <a:pos x="1258" y="449"/>
                      </a:cxn>
                      <a:cxn ang="0">
                        <a:pos x="1208" y="384"/>
                      </a:cxn>
                      <a:cxn ang="0">
                        <a:pos x="1138" y="325"/>
                      </a:cxn>
                      <a:cxn ang="0">
                        <a:pos x="1110" y="391"/>
                      </a:cxn>
                      <a:cxn ang="0">
                        <a:pos x="915" y="441"/>
                      </a:cxn>
                      <a:cxn ang="0">
                        <a:pos x="696" y="489"/>
                      </a:cxn>
                      <a:cxn ang="0">
                        <a:pos x="780" y="494"/>
                      </a:cxn>
                      <a:cxn ang="0">
                        <a:pos x="658" y="381"/>
                      </a:cxn>
                      <a:cxn ang="0">
                        <a:pos x="516" y="394"/>
                      </a:cxn>
                      <a:cxn ang="0">
                        <a:pos x="306" y="640"/>
                      </a:cxn>
                      <a:cxn ang="0">
                        <a:pos x="557" y="541"/>
                      </a:cxn>
                      <a:cxn ang="0">
                        <a:pos x="545" y="597"/>
                      </a:cxn>
                      <a:cxn ang="0">
                        <a:pos x="633" y="701"/>
                      </a:cxn>
                      <a:cxn ang="0">
                        <a:pos x="355" y="797"/>
                      </a:cxn>
                      <a:cxn ang="0">
                        <a:pos x="205" y="1033"/>
                      </a:cxn>
                      <a:cxn ang="0">
                        <a:pos x="95" y="1146"/>
                      </a:cxn>
                      <a:cxn ang="0">
                        <a:pos x="344" y="1072"/>
                      </a:cxn>
                      <a:cxn ang="0">
                        <a:pos x="433" y="1084"/>
                      </a:cxn>
                      <a:cxn ang="0">
                        <a:pos x="563" y="1163"/>
                      </a:cxn>
                      <a:cxn ang="0">
                        <a:pos x="687" y="1051"/>
                      </a:cxn>
                      <a:cxn ang="0">
                        <a:pos x="762" y="1105"/>
                      </a:cxn>
                      <a:cxn ang="0">
                        <a:pos x="675" y="1206"/>
                      </a:cxn>
                      <a:cxn ang="0">
                        <a:pos x="640" y="1291"/>
                      </a:cxn>
                      <a:cxn ang="0">
                        <a:pos x="127" y="1268"/>
                      </a:cxn>
                      <a:cxn ang="0">
                        <a:pos x="18" y="1554"/>
                      </a:cxn>
                      <a:cxn ang="0">
                        <a:pos x="121" y="1693"/>
                      </a:cxn>
                      <a:cxn ang="0">
                        <a:pos x="350" y="1800"/>
                      </a:cxn>
                      <a:cxn ang="0">
                        <a:pos x="405" y="1963"/>
                      </a:cxn>
                      <a:cxn ang="0">
                        <a:pos x="620" y="2245"/>
                      </a:cxn>
                      <a:cxn ang="0">
                        <a:pos x="800" y="1961"/>
                      </a:cxn>
                      <a:cxn ang="0">
                        <a:pos x="936" y="1629"/>
                      </a:cxn>
                      <a:cxn ang="0">
                        <a:pos x="824" y="1588"/>
                      </a:cxn>
                      <a:cxn ang="0">
                        <a:pos x="820" y="1510"/>
                      </a:cxn>
                      <a:cxn ang="0">
                        <a:pos x="962" y="1347"/>
                      </a:cxn>
                      <a:cxn ang="0">
                        <a:pos x="1292" y="1637"/>
                      </a:cxn>
                      <a:cxn ang="0">
                        <a:pos x="1451" y="1466"/>
                      </a:cxn>
                      <a:cxn ang="0">
                        <a:pos x="1552" y="1560"/>
                      </a:cxn>
                      <a:cxn ang="0">
                        <a:pos x="1664" y="1753"/>
                      </a:cxn>
                      <a:cxn ang="0">
                        <a:pos x="1645" y="1665"/>
                      </a:cxn>
                      <a:cxn ang="0">
                        <a:pos x="1670" y="1629"/>
                      </a:cxn>
                      <a:cxn ang="0">
                        <a:pos x="1724" y="1448"/>
                      </a:cxn>
                      <a:cxn ang="0">
                        <a:pos x="1824" y="1409"/>
                      </a:cxn>
                      <a:cxn ang="0">
                        <a:pos x="1878" y="1229"/>
                      </a:cxn>
                      <a:cxn ang="0">
                        <a:pos x="2067" y="1060"/>
                      </a:cxn>
                      <a:cxn ang="0">
                        <a:pos x="2136" y="837"/>
                      </a:cxn>
                      <a:cxn ang="0">
                        <a:pos x="2369" y="708"/>
                      </a:cxn>
                      <a:cxn ang="0">
                        <a:pos x="2434" y="835"/>
                      </a:cxn>
                      <a:cxn ang="0">
                        <a:pos x="2486" y="674"/>
                      </a:cxn>
                    </a:cxnLst>
                    <a:rect l="0" t="0" r="r" b="b"/>
                    <a:pathLst>
                      <a:path w="2824" h="2307">
                        <a:moveTo>
                          <a:pt x="2486" y="674"/>
                        </a:moveTo>
                        <a:lnTo>
                          <a:pt x="2548" y="666"/>
                        </a:lnTo>
                        <a:lnTo>
                          <a:pt x="2559" y="663"/>
                        </a:lnTo>
                        <a:lnTo>
                          <a:pt x="2584" y="656"/>
                        </a:lnTo>
                        <a:lnTo>
                          <a:pt x="2618" y="643"/>
                        </a:lnTo>
                        <a:lnTo>
                          <a:pt x="2633" y="636"/>
                        </a:lnTo>
                        <a:lnTo>
                          <a:pt x="2648" y="628"/>
                        </a:lnTo>
                        <a:lnTo>
                          <a:pt x="2660" y="619"/>
                        </a:lnTo>
                        <a:lnTo>
                          <a:pt x="2671" y="609"/>
                        </a:lnTo>
                        <a:lnTo>
                          <a:pt x="2680" y="597"/>
                        </a:lnTo>
                        <a:lnTo>
                          <a:pt x="2686" y="585"/>
                        </a:lnTo>
                        <a:lnTo>
                          <a:pt x="2687" y="574"/>
                        </a:lnTo>
                        <a:lnTo>
                          <a:pt x="2687" y="568"/>
                        </a:lnTo>
                        <a:lnTo>
                          <a:pt x="2687" y="563"/>
                        </a:lnTo>
                        <a:lnTo>
                          <a:pt x="2684" y="559"/>
                        </a:lnTo>
                        <a:lnTo>
                          <a:pt x="2681" y="554"/>
                        </a:lnTo>
                        <a:lnTo>
                          <a:pt x="2677" y="551"/>
                        </a:lnTo>
                        <a:lnTo>
                          <a:pt x="2671" y="548"/>
                        </a:lnTo>
                        <a:lnTo>
                          <a:pt x="2680" y="545"/>
                        </a:lnTo>
                        <a:lnTo>
                          <a:pt x="2698" y="536"/>
                        </a:lnTo>
                        <a:lnTo>
                          <a:pt x="2708" y="530"/>
                        </a:lnTo>
                        <a:lnTo>
                          <a:pt x="2717" y="524"/>
                        </a:lnTo>
                        <a:lnTo>
                          <a:pt x="2725" y="515"/>
                        </a:lnTo>
                        <a:lnTo>
                          <a:pt x="2726" y="511"/>
                        </a:lnTo>
                        <a:lnTo>
                          <a:pt x="2728" y="506"/>
                        </a:lnTo>
                        <a:lnTo>
                          <a:pt x="2729" y="502"/>
                        </a:lnTo>
                        <a:lnTo>
                          <a:pt x="2729" y="500"/>
                        </a:lnTo>
                        <a:lnTo>
                          <a:pt x="2731" y="500"/>
                        </a:lnTo>
                        <a:lnTo>
                          <a:pt x="2734" y="500"/>
                        </a:lnTo>
                        <a:lnTo>
                          <a:pt x="2744" y="515"/>
                        </a:lnTo>
                        <a:lnTo>
                          <a:pt x="2754" y="524"/>
                        </a:lnTo>
                        <a:lnTo>
                          <a:pt x="2758" y="527"/>
                        </a:lnTo>
                        <a:lnTo>
                          <a:pt x="2764" y="530"/>
                        </a:lnTo>
                        <a:lnTo>
                          <a:pt x="2770" y="533"/>
                        </a:lnTo>
                        <a:lnTo>
                          <a:pt x="2778" y="535"/>
                        </a:lnTo>
                        <a:lnTo>
                          <a:pt x="2785" y="535"/>
                        </a:lnTo>
                        <a:lnTo>
                          <a:pt x="2793" y="532"/>
                        </a:lnTo>
                        <a:lnTo>
                          <a:pt x="2806" y="527"/>
                        </a:lnTo>
                        <a:lnTo>
                          <a:pt x="2814" y="521"/>
                        </a:lnTo>
                        <a:lnTo>
                          <a:pt x="2817" y="518"/>
                        </a:lnTo>
                        <a:lnTo>
                          <a:pt x="2817" y="517"/>
                        </a:lnTo>
                        <a:lnTo>
                          <a:pt x="2817" y="511"/>
                        </a:lnTo>
                        <a:lnTo>
                          <a:pt x="2814" y="508"/>
                        </a:lnTo>
                        <a:lnTo>
                          <a:pt x="2809" y="505"/>
                        </a:lnTo>
                        <a:lnTo>
                          <a:pt x="2805" y="502"/>
                        </a:lnTo>
                        <a:lnTo>
                          <a:pt x="2811" y="496"/>
                        </a:lnTo>
                        <a:lnTo>
                          <a:pt x="2815" y="489"/>
                        </a:lnTo>
                        <a:lnTo>
                          <a:pt x="2821" y="482"/>
                        </a:lnTo>
                        <a:lnTo>
                          <a:pt x="2824" y="476"/>
                        </a:lnTo>
                        <a:lnTo>
                          <a:pt x="2824" y="473"/>
                        </a:lnTo>
                        <a:lnTo>
                          <a:pt x="2824" y="470"/>
                        </a:lnTo>
                        <a:lnTo>
                          <a:pt x="2823" y="467"/>
                        </a:lnTo>
                        <a:lnTo>
                          <a:pt x="2820" y="465"/>
                        </a:lnTo>
                        <a:lnTo>
                          <a:pt x="2815" y="464"/>
                        </a:lnTo>
                        <a:lnTo>
                          <a:pt x="2808" y="464"/>
                        </a:lnTo>
                        <a:lnTo>
                          <a:pt x="2784" y="462"/>
                        </a:lnTo>
                        <a:lnTo>
                          <a:pt x="2775" y="461"/>
                        </a:lnTo>
                        <a:lnTo>
                          <a:pt x="2767" y="459"/>
                        </a:lnTo>
                        <a:lnTo>
                          <a:pt x="2763" y="456"/>
                        </a:lnTo>
                        <a:lnTo>
                          <a:pt x="2760" y="452"/>
                        </a:lnTo>
                        <a:lnTo>
                          <a:pt x="2758" y="447"/>
                        </a:lnTo>
                        <a:lnTo>
                          <a:pt x="2758" y="441"/>
                        </a:lnTo>
                        <a:lnTo>
                          <a:pt x="2760" y="437"/>
                        </a:lnTo>
                        <a:lnTo>
                          <a:pt x="2758" y="435"/>
                        </a:lnTo>
                        <a:lnTo>
                          <a:pt x="2755" y="431"/>
                        </a:lnTo>
                        <a:lnTo>
                          <a:pt x="2749" y="429"/>
                        </a:lnTo>
                        <a:lnTo>
                          <a:pt x="2741" y="429"/>
                        </a:lnTo>
                        <a:lnTo>
                          <a:pt x="2726" y="431"/>
                        </a:lnTo>
                        <a:lnTo>
                          <a:pt x="2720" y="432"/>
                        </a:lnTo>
                        <a:lnTo>
                          <a:pt x="2671" y="367"/>
                        </a:lnTo>
                        <a:lnTo>
                          <a:pt x="2654" y="364"/>
                        </a:lnTo>
                        <a:lnTo>
                          <a:pt x="2637" y="361"/>
                        </a:lnTo>
                        <a:lnTo>
                          <a:pt x="2619" y="358"/>
                        </a:lnTo>
                        <a:lnTo>
                          <a:pt x="2600" y="357"/>
                        </a:lnTo>
                        <a:lnTo>
                          <a:pt x="2583" y="358"/>
                        </a:lnTo>
                        <a:lnTo>
                          <a:pt x="2577" y="360"/>
                        </a:lnTo>
                        <a:lnTo>
                          <a:pt x="2571" y="363"/>
                        </a:lnTo>
                        <a:lnTo>
                          <a:pt x="2568" y="366"/>
                        </a:lnTo>
                        <a:lnTo>
                          <a:pt x="2568" y="372"/>
                        </a:lnTo>
                        <a:lnTo>
                          <a:pt x="2568" y="381"/>
                        </a:lnTo>
                        <a:lnTo>
                          <a:pt x="2571" y="388"/>
                        </a:lnTo>
                        <a:lnTo>
                          <a:pt x="2574" y="393"/>
                        </a:lnTo>
                        <a:lnTo>
                          <a:pt x="2575" y="396"/>
                        </a:lnTo>
                        <a:lnTo>
                          <a:pt x="2577" y="397"/>
                        </a:lnTo>
                        <a:lnTo>
                          <a:pt x="2577" y="399"/>
                        </a:lnTo>
                        <a:lnTo>
                          <a:pt x="2568" y="402"/>
                        </a:lnTo>
                        <a:lnTo>
                          <a:pt x="2559" y="403"/>
                        </a:lnTo>
                        <a:lnTo>
                          <a:pt x="2551" y="402"/>
                        </a:lnTo>
                        <a:lnTo>
                          <a:pt x="2545" y="399"/>
                        </a:lnTo>
                        <a:lnTo>
                          <a:pt x="2538" y="396"/>
                        </a:lnTo>
                        <a:lnTo>
                          <a:pt x="2530" y="391"/>
                        </a:lnTo>
                        <a:lnTo>
                          <a:pt x="2523" y="387"/>
                        </a:lnTo>
                        <a:lnTo>
                          <a:pt x="2512" y="384"/>
                        </a:lnTo>
                        <a:lnTo>
                          <a:pt x="2501" y="382"/>
                        </a:lnTo>
                        <a:lnTo>
                          <a:pt x="2477" y="382"/>
                        </a:lnTo>
                        <a:lnTo>
                          <a:pt x="2455" y="381"/>
                        </a:lnTo>
                        <a:lnTo>
                          <a:pt x="2429" y="379"/>
                        </a:lnTo>
                        <a:lnTo>
                          <a:pt x="2430" y="370"/>
                        </a:lnTo>
                        <a:lnTo>
                          <a:pt x="2430" y="352"/>
                        </a:lnTo>
                        <a:lnTo>
                          <a:pt x="2430" y="343"/>
                        </a:lnTo>
                        <a:lnTo>
                          <a:pt x="2427" y="334"/>
                        </a:lnTo>
                        <a:lnTo>
                          <a:pt x="2423" y="328"/>
                        </a:lnTo>
                        <a:lnTo>
                          <a:pt x="2421" y="326"/>
                        </a:lnTo>
                        <a:lnTo>
                          <a:pt x="2418" y="325"/>
                        </a:lnTo>
                        <a:lnTo>
                          <a:pt x="2337" y="325"/>
                        </a:lnTo>
                        <a:lnTo>
                          <a:pt x="2290" y="323"/>
                        </a:lnTo>
                        <a:lnTo>
                          <a:pt x="2264" y="322"/>
                        </a:lnTo>
                        <a:lnTo>
                          <a:pt x="2249" y="283"/>
                        </a:lnTo>
                        <a:lnTo>
                          <a:pt x="2219" y="265"/>
                        </a:lnTo>
                        <a:lnTo>
                          <a:pt x="2177" y="253"/>
                        </a:lnTo>
                        <a:lnTo>
                          <a:pt x="2171" y="251"/>
                        </a:lnTo>
                        <a:lnTo>
                          <a:pt x="2159" y="248"/>
                        </a:lnTo>
                        <a:lnTo>
                          <a:pt x="2151" y="246"/>
                        </a:lnTo>
                        <a:lnTo>
                          <a:pt x="2145" y="248"/>
                        </a:lnTo>
                        <a:lnTo>
                          <a:pt x="2141" y="251"/>
                        </a:lnTo>
                        <a:lnTo>
                          <a:pt x="2139" y="254"/>
                        </a:lnTo>
                        <a:lnTo>
                          <a:pt x="2138" y="257"/>
                        </a:lnTo>
                        <a:lnTo>
                          <a:pt x="2133" y="280"/>
                        </a:lnTo>
                        <a:lnTo>
                          <a:pt x="2130" y="287"/>
                        </a:lnTo>
                        <a:lnTo>
                          <a:pt x="2115" y="299"/>
                        </a:lnTo>
                        <a:lnTo>
                          <a:pt x="2085" y="299"/>
                        </a:lnTo>
                        <a:lnTo>
                          <a:pt x="2071" y="298"/>
                        </a:lnTo>
                        <a:lnTo>
                          <a:pt x="2064" y="296"/>
                        </a:lnTo>
                        <a:lnTo>
                          <a:pt x="2056" y="295"/>
                        </a:lnTo>
                        <a:lnTo>
                          <a:pt x="2046" y="299"/>
                        </a:lnTo>
                        <a:lnTo>
                          <a:pt x="2032" y="304"/>
                        </a:lnTo>
                        <a:lnTo>
                          <a:pt x="2020" y="305"/>
                        </a:lnTo>
                        <a:lnTo>
                          <a:pt x="2008" y="307"/>
                        </a:lnTo>
                        <a:lnTo>
                          <a:pt x="1996" y="265"/>
                        </a:lnTo>
                        <a:lnTo>
                          <a:pt x="1978" y="218"/>
                        </a:lnTo>
                        <a:lnTo>
                          <a:pt x="1985" y="188"/>
                        </a:lnTo>
                        <a:lnTo>
                          <a:pt x="1908" y="188"/>
                        </a:lnTo>
                        <a:lnTo>
                          <a:pt x="1901" y="210"/>
                        </a:lnTo>
                        <a:lnTo>
                          <a:pt x="1908" y="230"/>
                        </a:lnTo>
                        <a:lnTo>
                          <a:pt x="1908" y="249"/>
                        </a:lnTo>
                        <a:lnTo>
                          <a:pt x="1879" y="236"/>
                        </a:lnTo>
                        <a:lnTo>
                          <a:pt x="1839" y="218"/>
                        </a:lnTo>
                        <a:lnTo>
                          <a:pt x="1822" y="212"/>
                        </a:lnTo>
                        <a:lnTo>
                          <a:pt x="1799" y="204"/>
                        </a:lnTo>
                        <a:lnTo>
                          <a:pt x="1771" y="195"/>
                        </a:lnTo>
                        <a:lnTo>
                          <a:pt x="1771" y="176"/>
                        </a:lnTo>
                        <a:lnTo>
                          <a:pt x="1751" y="180"/>
                        </a:lnTo>
                        <a:lnTo>
                          <a:pt x="1709" y="210"/>
                        </a:lnTo>
                        <a:lnTo>
                          <a:pt x="1744" y="153"/>
                        </a:lnTo>
                        <a:lnTo>
                          <a:pt x="1771" y="115"/>
                        </a:lnTo>
                        <a:lnTo>
                          <a:pt x="1772" y="108"/>
                        </a:lnTo>
                        <a:lnTo>
                          <a:pt x="1774" y="89"/>
                        </a:lnTo>
                        <a:lnTo>
                          <a:pt x="1775" y="80"/>
                        </a:lnTo>
                        <a:lnTo>
                          <a:pt x="1775" y="71"/>
                        </a:lnTo>
                        <a:lnTo>
                          <a:pt x="1774" y="64"/>
                        </a:lnTo>
                        <a:lnTo>
                          <a:pt x="1772" y="62"/>
                        </a:lnTo>
                        <a:lnTo>
                          <a:pt x="1771" y="61"/>
                        </a:lnTo>
                        <a:lnTo>
                          <a:pt x="1759" y="56"/>
                        </a:lnTo>
                        <a:lnTo>
                          <a:pt x="1747" y="49"/>
                        </a:lnTo>
                        <a:lnTo>
                          <a:pt x="1732" y="38"/>
                        </a:lnTo>
                        <a:lnTo>
                          <a:pt x="1694" y="61"/>
                        </a:lnTo>
                        <a:lnTo>
                          <a:pt x="1674" y="23"/>
                        </a:lnTo>
                        <a:lnTo>
                          <a:pt x="1674" y="0"/>
                        </a:lnTo>
                        <a:lnTo>
                          <a:pt x="1632" y="0"/>
                        </a:lnTo>
                        <a:lnTo>
                          <a:pt x="1612" y="46"/>
                        </a:lnTo>
                        <a:lnTo>
                          <a:pt x="1582" y="92"/>
                        </a:lnTo>
                        <a:lnTo>
                          <a:pt x="1475" y="83"/>
                        </a:lnTo>
                        <a:lnTo>
                          <a:pt x="1387" y="172"/>
                        </a:lnTo>
                        <a:lnTo>
                          <a:pt x="1383" y="215"/>
                        </a:lnTo>
                        <a:lnTo>
                          <a:pt x="1333" y="218"/>
                        </a:lnTo>
                        <a:lnTo>
                          <a:pt x="1331" y="224"/>
                        </a:lnTo>
                        <a:lnTo>
                          <a:pt x="1330" y="237"/>
                        </a:lnTo>
                        <a:lnTo>
                          <a:pt x="1328" y="246"/>
                        </a:lnTo>
                        <a:lnTo>
                          <a:pt x="1330" y="256"/>
                        </a:lnTo>
                        <a:lnTo>
                          <a:pt x="1333" y="265"/>
                        </a:lnTo>
                        <a:lnTo>
                          <a:pt x="1338" y="272"/>
                        </a:lnTo>
                        <a:lnTo>
                          <a:pt x="1350" y="286"/>
                        </a:lnTo>
                        <a:lnTo>
                          <a:pt x="1360" y="296"/>
                        </a:lnTo>
                        <a:lnTo>
                          <a:pt x="1368" y="307"/>
                        </a:lnTo>
                        <a:lnTo>
                          <a:pt x="1371" y="313"/>
                        </a:lnTo>
                        <a:lnTo>
                          <a:pt x="1372" y="317"/>
                        </a:lnTo>
                        <a:lnTo>
                          <a:pt x="1371" y="320"/>
                        </a:lnTo>
                        <a:lnTo>
                          <a:pt x="1369" y="320"/>
                        </a:lnTo>
                        <a:lnTo>
                          <a:pt x="1362" y="319"/>
                        </a:lnTo>
                        <a:lnTo>
                          <a:pt x="1351" y="314"/>
                        </a:lnTo>
                        <a:lnTo>
                          <a:pt x="1339" y="308"/>
                        </a:lnTo>
                        <a:lnTo>
                          <a:pt x="1316" y="295"/>
                        </a:lnTo>
                        <a:lnTo>
                          <a:pt x="1306" y="287"/>
                        </a:lnTo>
                        <a:lnTo>
                          <a:pt x="1268" y="280"/>
                        </a:lnTo>
                        <a:lnTo>
                          <a:pt x="1268" y="364"/>
                        </a:lnTo>
                        <a:lnTo>
                          <a:pt x="1267" y="369"/>
                        </a:lnTo>
                        <a:lnTo>
                          <a:pt x="1265" y="373"/>
                        </a:lnTo>
                        <a:lnTo>
                          <a:pt x="1262" y="379"/>
                        </a:lnTo>
                        <a:lnTo>
                          <a:pt x="1261" y="385"/>
                        </a:lnTo>
                        <a:lnTo>
                          <a:pt x="1262" y="391"/>
                        </a:lnTo>
                        <a:lnTo>
                          <a:pt x="1267" y="397"/>
                        </a:lnTo>
                        <a:lnTo>
                          <a:pt x="1276" y="403"/>
                        </a:lnTo>
                        <a:lnTo>
                          <a:pt x="1291" y="409"/>
                        </a:lnTo>
                        <a:lnTo>
                          <a:pt x="1283" y="432"/>
                        </a:lnTo>
                        <a:lnTo>
                          <a:pt x="1264" y="444"/>
                        </a:lnTo>
                        <a:lnTo>
                          <a:pt x="1258" y="449"/>
                        </a:lnTo>
                        <a:lnTo>
                          <a:pt x="1242" y="462"/>
                        </a:lnTo>
                        <a:lnTo>
                          <a:pt x="1235" y="471"/>
                        </a:lnTo>
                        <a:lnTo>
                          <a:pt x="1227" y="480"/>
                        </a:lnTo>
                        <a:lnTo>
                          <a:pt x="1221" y="489"/>
                        </a:lnTo>
                        <a:lnTo>
                          <a:pt x="1218" y="499"/>
                        </a:lnTo>
                        <a:lnTo>
                          <a:pt x="1221" y="483"/>
                        </a:lnTo>
                        <a:lnTo>
                          <a:pt x="1224" y="452"/>
                        </a:lnTo>
                        <a:lnTo>
                          <a:pt x="1226" y="434"/>
                        </a:lnTo>
                        <a:lnTo>
                          <a:pt x="1224" y="416"/>
                        </a:lnTo>
                        <a:lnTo>
                          <a:pt x="1223" y="408"/>
                        </a:lnTo>
                        <a:lnTo>
                          <a:pt x="1221" y="400"/>
                        </a:lnTo>
                        <a:lnTo>
                          <a:pt x="1218" y="394"/>
                        </a:lnTo>
                        <a:lnTo>
                          <a:pt x="1214" y="391"/>
                        </a:lnTo>
                        <a:lnTo>
                          <a:pt x="1208" y="384"/>
                        </a:lnTo>
                        <a:lnTo>
                          <a:pt x="1208" y="381"/>
                        </a:lnTo>
                        <a:lnTo>
                          <a:pt x="1206" y="378"/>
                        </a:lnTo>
                        <a:lnTo>
                          <a:pt x="1208" y="372"/>
                        </a:lnTo>
                        <a:lnTo>
                          <a:pt x="1212" y="366"/>
                        </a:lnTo>
                        <a:lnTo>
                          <a:pt x="1217" y="363"/>
                        </a:lnTo>
                        <a:lnTo>
                          <a:pt x="1221" y="358"/>
                        </a:lnTo>
                        <a:lnTo>
                          <a:pt x="1226" y="357"/>
                        </a:lnTo>
                        <a:lnTo>
                          <a:pt x="1211" y="275"/>
                        </a:lnTo>
                        <a:lnTo>
                          <a:pt x="1197" y="281"/>
                        </a:lnTo>
                        <a:lnTo>
                          <a:pt x="1184" y="287"/>
                        </a:lnTo>
                        <a:lnTo>
                          <a:pt x="1167" y="296"/>
                        </a:lnTo>
                        <a:lnTo>
                          <a:pt x="1152" y="308"/>
                        </a:lnTo>
                        <a:lnTo>
                          <a:pt x="1144" y="316"/>
                        </a:lnTo>
                        <a:lnTo>
                          <a:pt x="1138" y="325"/>
                        </a:lnTo>
                        <a:lnTo>
                          <a:pt x="1132" y="333"/>
                        </a:lnTo>
                        <a:lnTo>
                          <a:pt x="1129" y="343"/>
                        </a:lnTo>
                        <a:lnTo>
                          <a:pt x="1126" y="352"/>
                        </a:lnTo>
                        <a:lnTo>
                          <a:pt x="1126" y="364"/>
                        </a:lnTo>
                        <a:lnTo>
                          <a:pt x="1129" y="370"/>
                        </a:lnTo>
                        <a:lnTo>
                          <a:pt x="1134" y="387"/>
                        </a:lnTo>
                        <a:lnTo>
                          <a:pt x="1135" y="397"/>
                        </a:lnTo>
                        <a:lnTo>
                          <a:pt x="1137" y="409"/>
                        </a:lnTo>
                        <a:lnTo>
                          <a:pt x="1135" y="422"/>
                        </a:lnTo>
                        <a:lnTo>
                          <a:pt x="1134" y="432"/>
                        </a:lnTo>
                        <a:lnTo>
                          <a:pt x="1131" y="425"/>
                        </a:lnTo>
                        <a:lnTo>
                          <a:pt x="1122" y="406"/>
                        </a:lnTo>
                        <a:lnTo>
                          <a:pt x="1116" y="397"/>
                        </a:lnTo>
                        <a:lnTo>
                          <a:pt x="1110" y="391"/>
                        </a:lnTo>
                        <a:lnTo>
                          <a:pt x="1104" y="387"/>
                        </a:lnTo>
                        <a:lnTo>
                          <a:pt x="1099" y="387"/>
                        </a:lnTo>
                        <a:lnTo>
                          <a:pt x="1096" y="387"/>
                        </a:lnTo>
                        <a:lnTo>
                          <a:pt x="1088" y="390"/>
                        </a:lnTo>
                        <a:lnTo>
                          <a:pt x="1082" y="396"/>
                        </a:lnTo>
                        <a:lnTo>
                          <a:pt x="1073" y="406"/>
                        </a:lnTo>
                        <a:lnTo>
                          <a:pt x="1067" y="417"/>
                        </a:lnTo>
                        <a:lnTo>
                          <a:pt x="1064" y="422"/>
                        </a:lnTo>
                        <a:lnTo>
                          <a:pt x="1024" y="414"/>
                        </a:lnTo>
                        <a:lnTo>
                          <a:pt x="996" y="406"/>
                        </a:lnTo>
                        <a:lnTo>
                          <a:pt x="996" y="437"/>
                        </a:lnTo>
                        <a:lnTo>
                          <a:pt x="974" y="441"/>
                        </a:lnTo>
                        <a:lnTo>
                          <a:pt x="954" y="441"/>
                        </a:lnTo>
                        <a:lnTo>
                          <a:pt x="915" y="441"/>
                        </a:lnTo>
                        <a:lnTo>
                          <a:pt x="915" y="479"/>
                        </a:lnTo>
                        <a:lnTo>
                          <a:pt x="874" y="464"/>
                        </a:lnTo>
                        <a:lnTo>
                          <a:pt x="862" y="437"/>
                        </a:lnTo>
                        <a:lnTo>
                          <a:pt x="850" y="452"/>
                        </a:lnTo>
                        <a:lnTo>
                          <a:pt x="847" y="491"/>
                        </a:lnTo>
                        <a:lnTo>
                          <a:pt x="847" y="517"/>
                        </a:lnTo>
                        <a:lnTo>
                          <a:pt x="827" y="521"/>
                        </a:lnTo>
                        <a:lnTo>
                          <a:pt x="800" y="529"/>
                        </a:lnTo>
                        <a:lnTo>
                          <a:pt x="790" y="544"/>
                        </a:lnTo>
                        <a:lnTo>
                          <a:pt x="743" y="574"/>
                        </a:lnTo>
                        <a:lnTo>
                          <a:pt x="720" y="551"/>
                        </a:lnTo>
                        <a:lnTo>
                          <a:pt x="720" y="509"/>
                        </a:lnTo>
                        <a:lnTo>
                          <a:pt x="693" y="491"/>
                        </a:lnTo>
                        <a:lnTo>
                          <a:pt x="696" y="489"/>
                        </a:lnTo>
                        <a:lnTo>
                          <a:pt x="702" y="486"/>
                        </a:lnTo>
                        <a:lnTo>
                          <a:pt x="707" y="486"/>
                        </a:lnTo>
                        <a:lnTo>
                          <a:pt x="711" y="486"/>
                        </a:lnTo>
                        <a:lnTo>
                          <a:pt x="717" y="489"/>
                        </a:lnTo>
                        <a:lnTo>
                          <a:pt x="725" y="494"/>
                        </a:lnTo>
                        <a:lnTo>
                          <a:pt x="732" y="500"/>
                        </a:lnTo>
                        <a:lnTo>
                          <a:pt x="744" y="508"/>
                        </a:lnTo>
                        <a:lnTo>
                          <a:pt x="755" y="512"/>
                        </a:lnTo>
                        <a:lnTo>
                          <a:pt x="761" y="514"/>
                        </a:lnTo>
                        <a:lnTo>
                          <a:pt x="765" y="512"/>
                        </a:lnTo>
                        <a:lnTo>
                          <a:pt x="771" y="511"/>
                        </a:lnTo>
                        <a:lnTo>
                          <a:pt x="774" y="508"/>
                        </a:lnTo>
                        <a:lnTo>
                          <a:pt x="777" y="503"/>
                        </a:lnTo>
                        <a:lnTo>
                          <a:pt x="780" y="494"/>
                        </a:lnTo>
                        <a:lnTo>
                          <a:pt x="780" y="485"/>
                        </a:lnTo>
                        <a:lnTo>
                          <a:pt x="780" y="471"/>
                        </a:lnTo>
                        <a:lnTo>
                          <a:pt x="777" y="456"/>
                        </a:lnTo>
                        <a:lnTo>
                          <a:pt x="774" y="437"/>
                        </a:lnTo>
                        <a:lnTo>
                          <a:pt x="768" y="429"/>
                        </a:lnTo>
                        <a:lnTo>
                          <a:pt x="759" y="422"/>
                        </a:lnTo>
                        <a:lnTo>
                          <a:pt x="749" y="414"/>
                        </a:lnTo>
                        <a:lnTo>
                          <a:pt x="734" y="405"/>
                        </a:lnTo>
                        <a:lnTo>
                          <a:pt x="714" y="397"/>
                        </a:lnTo>
                        <a:lnTo>
                          <a:pt x="703" y="394"/>
                        </a:lnTo>
                        <a:lnTo>
                          <a:pt x="690" y="393"/>
                        </a:lnTo>
                        <a:lnTo>
                          <a:pt x="678" y="391"/>
                        </a:lnTo>
                        <a:lnTo>
                          <a:pt x="663" y="391"/>
                        </a:lnTo>
                        <a:lnTo>
                          <a:pt x="658" y="381"/>
                        </a:lnTo>
                        <a:lnTo>
                          <a:pt x="652" y="373"/>
                        </a:lnTo>
                        <a:lnTo>
                          <a:pt x="645" y="363"/>
                        </a:lnTo>
                        <a:lnTo>
                          <a:pt x="636" y="355"/>
                        </a:lnTo>
                        <a:lnTo>
                          <a:pt x="631" y="351"/>
                        </a:lnTo>
                        <a:lnTo>
                          <a:pt x="625" y="349"/>
                        </a:lnTo>
                        <a:lnTo>
                          <a:pt x="620" y="348"/>
                        </a:lnTo>
                        <a:lnTo>
                          <a:pt x="614" y="348"/>
                        </a:lnTo>
                        <a:lnTo>
                          <a:pt x="608" y="349"/>
                        </a:lnTo>
                        <a:lnTo>
                          <a:pt x="601" y="352"/>
                        </a:lnTo>
                        <a:lnTo>
                          <a:pt x="587" y="361"/>
                        </a:lnTo>
                        <a:lnTo>
                          <a:pt x="572" y="369"/>
                        </a:lnTo>
                        <a:lnTo>
                          <a:pt x="540" y="382"/>
                        </a:lnTo>
                        <a:lnTo>
                          <a:pt x="527" y="388"/>
                        </a:lnTo>
                        <a:lnTo>
                          <a:pt x="516" y="394"/>
                        </a:lnTo>
                        <a:lnTo>
                          <a:pt x="509" y="400"/>
                        </a:lnTo>
                        <a:lnTo>
                          <a:pt x="506" y="403"/>
                        </a:lnTo>
                        <a:lnTo>
                          <a:pt x="506" y="406"/>
                        </a:lnTo>
                        <a:lnTo>
                          <a:pt x="504" y="411"/>
                        </a:lnTo>
                        <a:lnTo>
                          <a:pt x="500" y="417"/>
                        </a:lnTo>
                        <a:lnTo>
                          <a:pt x="494" y="422"/>
                        </a:lnTo>
                        <a:lnTo>
                          <a:pt x="486" y="425"/>
                        </a:lnTo>
                        <a:lnTo>
                          <a:pt x="473" y="431"/>
                        </a:lnTo>
                        <a:lnTo>
                          <a:pt x="466" y="432"/>
                        </a:lnTo>
                        <a:lnTo>
                          <a:pt x="456" y="471"/>
                        </a:lnTo>
                        <a:lnTo>
                          <a:pt x="421" y="499"/>
                        </a:lnTo>
                        <a:lnTo>
                          <a:pt x="367" y="559"/>
                        </a:lnTo>
                        <a:lnTo>
                          <a:pt x="334" y="624"/>
                        </a:lnTo>
                        <a:lnTo>
                          <a:pt x="306" y="640"/>
                        </a:lnTo>
                        <a:lnTo>
                          <a:pt x="299" y="693"/>
                        </a:lnTo>
                        <a:lnTo>
                          <a:pt x="306" y="728"/>
                        </a:lnTo>
                        <a:lnTo>
                          <a:pt x="352" y="743"/>
                        </a:lnTo>
                        <a:lnTo>
                          <a:pt x="386" y="740"/>
                        </a:lnTo>
                        <a:lnTo>
                          <a:pt x="394" y="770"/>
                        </a:lnTo>
                        <a:lnTo>
                          <a:pt x="394" y="800"/>
                        </a:lnTo>
                        <a:lnTo>
                          <a:pt x="441" y="797"/>
                        </a:lnTo>
                        <a:lnTo>
                          <a:pt x="451" y="758"/>
                        </a:lnTo>
                        <a:lnTo>
                          <a:pt x="476" y="708"/>
                        </a:lnTo>
                        <a:lnTo>
                          <a:pt x="471" y="659"/>
                        </a:lnTo>
                        <a:lnTo>
                          <a:pt x="494" y="616"/>
                        </a:lnTo>
                        <a:lnTo>
                          <a:pt x="525" y="574"/>
                        </a:lnTo>
                        <a:lnTo>
                          <a:pt x="551" y="544"/>
                        </a:lnTo>
                        <a:lnTo>
                          <a:pt x="557" y="541"/>
                        </a:lnTo>
                        <a:lnTo>
                          <a:pt x="563" y="538"/>
                        </a:lnTo>
                        <a:lnTo>
                          <a:pt x="569" y="535"/>
                        </a:lnTo>
                        <a:lnTo>
                          <a:pt x="575" y="535"/>
                        </a:lnTo>
                        <a:lnTo>
                          <a:pt x="577" y="536"/>
                        </a:lnTo>
                        <a:lnTo>
                          <a:pt x="580" y="538"/>
                        </a:lnTo>
                        <a:lnTo>
                          <a:pt x="580" y="541"/>
                        </a:lnTo>
                        <a:lnTo>
                          <a:pt x="581" y="544"/>
                        </a:lnTo>
                        <a:lnTo>
                          <a:pt x="578" y="556"/>
                        </a:lnTo>
                        <a:lnTo>
                          <a:pt x="574" y="568"/>
                        </a:lnTo>
                        <a:lnTo>
                          <a:pt x="568" y="579"/>
                        </a:lnTo>
                        <a:lnTo>
                          <a:pt x="562" y="586"/>
                        </a:lnTo>
                        <a:lnTo>
                          <a:pt x="556" y="591"/>
                        </a:lnTo>
                        <a:lnTo>
                          <a:pt x="550" y="594"/>
                        </a:lnTo>
                        <a:lnTo>
                          <a:pt x="545" y="597"/>
                        </a:lnTo>
                        <a:lnTo>
                          <a:pt x="540" y="598"/>
                        </a:lnTo>
                        <a:lnTo>
                          <a:pt x="525" y="643"/>
                        </a:lnTo>
                        <a:lnTo>
                          <a:pt x="525" y="649"/>
                        </a:lnTo>
                        <a:lnTo>
                          <a:pt x="527" y="656"/>
                        </a:lnTo>
                        <a:lnTo>
                          <a:pt x="530" y="663"/>
                        </a:lnTo>
                        <a:lnTo>
                          <a:pt x="536" y="671"/>
                        </a:lnTo>
                        <a:lnTo>
                          <a:pt x="543" y="678"/>
                        </a:lnTo>
                        <a:lnTo>
                          <a:pt x="557" y="683"/>
                        </a:lnTo>
                        <a:lnTo>
                          <a:pt x="565" y="684"/>
                        </a:lnTo>
                        <a:lnTo>
                          <a:pt x="575" y="686"/>
                        </a:lnTo>
                        <a:lnTo>
                          <a:pt x="593" y="687"/>
                        </a:lnTo>
                        <a:lnTo>
                          <a:pt x="608" y="692"/>
                        </a:lnTo>
                        <a:lnTo>
                          <a:pt x="622" y="696"/>
                        </a:lnTo>
                        <a:lnTo>
                          <a:pt x="633" y="701"/>
                        </a:lnTo>
                        <a:lnTo>
                          <a:pt x="646" y="708"/>
                        </a:lnTo>
                        <a:lnTo>
                          <a:pt x="651" y="713"/>
                        </a:lnTo>
                        <a:lnTo>
                          <a:pt x="613" y="723"/>
                        </a:lnTo>
                        <a:lnTo>
                          <a:pt x="571" y="720"/>
                        </a:lnTo>
                        <a:lnTo>
                          <a:pt x="540" y="770"/>
                        </a:lnTo>
                        <a:lnTo>
                          <a:pt x="509" y="785"/>
                        </a:lnTo>
                        <a:lnTo>
                          <a:pt x="506" y="835"/>
                        </a:lnTo>
                        <a:lnTo>
                          <a:pt x="483" y="855"/>
                        </a:lnTo>
                        <a:lnTo>
                          <a:pt x="371" y="850"/>
                        </a:lnTo>
                        <a:lnTo>
                          <a:pt x="371" y="797"/>
                        </a:lnTo>
                        <a:lnTo>
                          <a:pt x="368" y="796"/>
                        </a:lnTo>
                        <a:lnTo>
                          <a:pt x="364" y="796"/>
                        </a:lnTo>
                        <a:lnTo>
                          <a:pt x="359" y="796"/>
                        </a:lnTo>
                        <a:lnTo>
                          <a:pt x="355" y="797"/>
                        </a:lnTo>
                        <a:lnTo>
                          <a:pt x="350" y="802"/>
                        </a:lnTo>
                        <a:lnTo>
                          <a:pt x="347" y="808"/>
                        </a:lnTo>
                        <a:lnTo>
                          <a:pt x="344" y="816"/>
                        </a:lnTo>
                        <a:lnTo>
                          <a:pt x="341" y="835"/>
                        </a:lnTo>
                        <a:lnTo>
                          <a:pt x="338" y="853"/>
                        </a:lnTo>
                        <a:lnTo>
                          <a:pt x="334" y="870"/>
                        </a:lnTo>
                        <a:lnTo>
                          <a:pt x="299" y="885"/>
                        </a:lnTo>
                        <a:lnTo>
                          <a:pt x="267" y="935"/>
                        </a:lnTo>
                        <a:lnTo>
                          <a:pt x="237" y="957"/>
                        </a:lnTo>
                        <a:lnTo>
                          <a:pt x="199" y="962"/>
                        </a:lnTo>
                        <a:lnTo>
                          <a:pt x="187" y="985"/>
                        </a:lnTo>
                        <a:lnTo>
                          <a:pt x="199" y="1022"/>
                        </a:lnTo>
                        <a:lnTo>
                          <a:pt x="202" y="1028"/>
                        </a:lnTo>
                        <a:lnTo>
                          <a:pt x="205" y="1033"/>
                        </a:lnTo>
                        <a:lnTo>
                          <a:pt x="207" y="1040"/>
                        </a:lnTo>
                        <a:lnTo>
                          <a:pt x="208" y="1048"/>
                        </a:lnTo>
                        <a:lnTo>
                          <a:pt x="207" y="1057"/>
                        </a:lnTo>
                        <a:lnTo>
                          <a:pt x="202" y="1065"/>
                        </a:lnTo>
                        <a:lnTo>
                          <a:pt x="199" y="1069"/>
                        </a:lnTo>
                        <a:lnTo>
                          <a:pt x="195" y="1072"/>
                        </a:lnTo>
                        <a:lnTo>
                          <a:pt x="190" y="1075"/>
                        </a:lnTo>
                        <a:lnTo>
                          <a:pt x="184" y="1078"/>
                        </a:lnTo>
                        <a:lnTo>
                          <a:pt x="169" y="1081"/>
                        </a:lnTo>
                        <a:lnTo>
                          <a:pt x="154" y="1083"/>
                        </a:lnTo>
                        <a:lnTo>
                          <a:pt x="139" y="1081"/>
                        </a:lnTo>
                        <a:lnTo>
                          <a:pt x="113" y="1078"/>
                        </a:lnTo>
                        <a:lnTo>
                          <a:pt x="103" y="1077"/>
                        </a:lnTo>
                        <a:lnTo>
                          <a:pt x="95" y="1146"/>
                        </a:lnTo>
                        <a:lnTo>
                          <a:pt x="119" y="1206"/>
                        </a:lnTo>
                        <a:lnTo>
                          <a:pt x="169" y="1196"/>
                        </a:lnTo>
                        <a:lnTo>
                          <a:pt x="222" y="1176"/>
                        </a:lnTo>
                        <a:lnTo>
                          <a:pt x="252" y="1169"/>
                        </a:lnTo>
                        <a:lnTo>
                          <a:pt x="257" y="1134"/>
                        </a:lnTo>
                        <a:lnTo>
                          <a:pt x="279" y="1111"/>
                        </a:lnTo>
                        <a:lnTo>
                          <a:pt x="279" y="1062"/>
                        </a:lnTo>
                        <a:lnTo>
                          <a:pt x="284" y="1065"/>
                        </a:lnTo>
                        <a:lnTo>
                          <a:pt x="290" y="1069"/>
                        </a:lnTo>
                        <a:lnTo>
                          <a:pt x="297" y="1072"/>
                        </a:lnTo>
                        <a:lnTo>
                          <a:pt x="306" y="1075"/>
                        </a:lnTo>
                        <a:lnTo>
                          <a:pt x="319" y="1077"/>
                        </a:lnTo>
                        <a:lnTo>
                          <a:pt x="331" y="1077"/>
                        </a:lnTo>
                        <a:lnTo>
                          <a:pt x="344" y="1072"/>
                        </a:lnTo>
                        <a:lnTo>
                          <a:pt x="352" y="1071"/>
                        </a:lnTo>
                        <a:lnTo>
                          <a:pt x="358" y="1071"/>
                        </a:lnTo>
                        <a:lnTo>
                          <a:pt x="365" y="1071"/>
                        </a:lnTo>
                        <a:lnTo>
                          <a:pt x="371" y="1072"/>
                        </a:lnTo>
                        <a:lnTo>
                          <a:pt x="382" y="1078"/>
                        </a:lnTo>
                        <a:lnTo>
                          <a:pt x="391" y="1086"/>
                        </a:lnTo>
                        <a:lnTo>
                          <a:pt x="399" y="1095"/>
                        </a:lnTo>
                        <a:lnTo>
                          <a:pt x="405" y="1102"/>
                        </a:lnTo>
                        <a:lnTo>
                          <a:pt x="409" y="1111"/>
                        </a:lnTo>
                        <a:lnTo>
                          <a:pt x="441" y="1161"/>
                        </a:lnTo>
                        <a:lnTo>
                          <a:pt x="463" y="1161"/>
                        </a:lnTo>
                        <a:lnTo>
                          <a:pt x="471" y="1139"/>
                        </a:lnTo>
                        <a:lnTo>
                          <a:pt x="448" y="1104"/>
                        </a:lnTo>
                        <a:lnTo>
                          <a:pt x="433" y="1084"/>
                        </a:lnTo>
                        <a:lnTo>
                          <a:pt x="433" y="1065"/>
                        </a:lnTo>
                        <a:lnTo>
                          <a:pt x="444" y="1057"/>
                        </a:lnTo>
                        <a:lnTo>
                          <a:pt x="471" y="1096"/>
                        </a:lnTo>
                        <a:lnTo>
                          <a:pt x="501" y="1119"/>
                        </a:lnTo>
                        <a:lnTo>
                          <a:pt x="513" y="1154"/>
                        </a:lnTo>
                        <a:lnTo>
                          <a:pt x="521" y="1158"/>
                        </a:lnTo>
                        <a:lnTo>
                          <a:pt x="528" y="1163"/>
                        </a:lnTo>
                        <a:lnTo>
                          <a:pt x="537" y="1169"/>
                        </a:lnTo>
                        <a:lnTo>
                          <a:pt x="548" y="1170"/>
                        </a:lnTo>
                        <a:lnTo>
                          <a:pt x="551" y="1172"/>
                        </a:lnTo>
                        <a:lnTo>
                          <a:pt x="556" y="1170"/>
                        </a:lnTo>
                        <a:lnTo>
                          <a:pt x="559" y="1169"/>
                        </a:lnTo>
                        <a:lnTo>
                          <a:pt x="562" y="1167"/>
                        </a:lnTo>
                        <a:lnTo>
                          <a:pt x="563" y="1163"/>
                        </a:lnTo>
                        <a:lnTo>
                          <a:pt x="563" y="1157"/>
                        </a:lnTo>
                        <a:lnTo>
                          <a:pt x="563" y="1134"/>
                        </a:lnTo>
                        <a:lnTo>
                          <a:pt x="565" y="1119"/>
                        </a:lnTo>
                        <a:lnTo>
                          <a:pt x="566" y="1107"/>
                        </a:lnTo>
                        <a:lnTo>
                          <a:pt x="598" y="1119"/>
                        </a:lnTo>
                        <a:lnTo>
                          <a:pt x="620" y="1119"/>
                        </a:lnTo>
                        <a:lnTo>
                          <a:pt x="620" y="1084"/>
                        </a:lnTo>
                        <a:lnTo>
                          <a:pt x="620" y="1057"/>
                        </a:lnTo>
                        <a:lnTo>
                          <a:pt x="628" y="1027"/>
                        </a:lnTo>
                        <a:lnTo>
                          <a:pt x="682" y="1019"/>
                        </a:lnTo>
                        <a:lnTo>
                          <a:pt x="682" y="1025"/>
                        </a:lnTo>
                        <a:lnTo>
                          <a:pt x="684" y="1039"/>
                        </a:lnTo>
                        <a:lnTo>
                          <a:pt x="685" y="1045"/>
                        </a:lnTo>
                        <a:lnTo>
                          <a:pt x="687" y="1051"/>
                        </a:lnTo>
                        <a:lnTo>
                          <a:pt x="690" y="1056"/>
                        </a:lnTo>
                        <a:lnTo>
                          <a:pt x="693" y="1057"/>
                        </a:lnTo>
                        <a:lnTo>
                          <a:pt x="747" y="1057"/>
                        </a:lnTo>
                        <a:lnTo>
                          <a:pt x="725" y="1007"/>
                        </a:lnTo>
                        <a:lnTo>
                          <a:pt x="750" y="1007"/>
                        </a:lnTo>
                        <a:lnTo>
                          <a:pt x="782" y="1057"/>
                        </a:lnTo>
                        <a:lnTo>
                          <a:pt x="783" y="1065"/>
                        </a:lnTo>
                        <a:lnTo>
                          <a:pt x="783" y="1074"/>
                        </a:lnTo>
                        <a:lnTo>
                          <a:pt x="783" y="1083"/>
                        </a:lnTo>
                        <a:lnTo>
                          <a:pt x="780" y="1092"/>
                        </a:lnTo>
                        <a:lnTo>
                          <a:pt x="777" y="1096"/>
                        </a:lnTo>
                        <a:lnTo>
                          <a:pt x="773" y="1099"/>
                        </a:lnTo>
                        <a:lnTo>
                          <a:pt x="768" y="1102"/>
                        </a:lnTo>
                        <a:lnTo>
                          <a:pt x="762" y="1105"/>
                        </a:lnTo>
                        <a:lnTo>
                          <a:pt x="755" y="1107"/>
                        </a:lnTo>
                        <a:lnTo>
                          <a:pt x="747" y="1107"/>
                        </a:lnTo>
                        <a:lnTo>
                          <a:pt x="713" y="1108"/>
                        </a:lnTo>
                        <a:lnTo>
                          <a:pt x="687" y="1111"/>
                        </a:lnTo>
                        <a:lnTo>
                          <a:pt x="663" y="1114"/>
                        </a:lnTo>
                        <a:lnTo>
                          <a:pt x="628" y="1149"/>
                        </a:lnTo>
                        <a:lnTo>
                          <a:pt x="630" y="1158"/>
                        </a:lnTo>
                        <a:lnTo>
                          <a:pt x="633" y="1167"/>
                        </a:lnTo>
                        <a:lnTo>
                          <a:pt x="637" y="1178"/>
                        </a:lnTo>
                        <a:lnTo>
                          <a:pt x="645" y="1188"/>
                        </a:lnTo>
                        <a:lnTo>
                          <a:pt x="651" y="1193"/>
                        </a:lnTo>
                        <a:lnTo>
                          <a:pt x="657" y="1197"/>
                        </a:lnTo>
                        <a:lnTo>
                          <a:pt x="666" y="1202"/>
                        </a:lnTo>
                        <a:lnTo>
                          <a:pt x="675" y="1206"/>
                        </a:lnTo>
                        <a:lnTo>
                          <a:pt x="685" y="1208"/>
                        </a:lnTo>
                        <a:lnTo>
                          <a:pt x="697" y="1211"/>
                        </a:lnTo>
                        <a:lnTo>
                          <a:pt x="703" y="1211"/>
                        </a:lnTo>
                        <a:lnTo>
                          <a:pt x="710" y="1213"/>
                        </a:lnTo>
                        <a:lnTo>
                          <a:pt x="716" y="1217"/>
                        </a:lnTo>
                        <a:lnTo>
                          <a:pt x="717" y="1219"/>
                        </a:lnTo>
                        <a:lnTo>
                          <a:pt x="719" y="1223"/>
                        </a:lnTo>
                        <a:lnTo>
                          <a:pt x="719" y="1228"/>
                        </a:lnTo>
                        <a:lnTo>
                          <a:pt x="719" y="1234"/>
                        </a:lnTo>
                        <a:lnTo>
                          <a:pt x="716" y="1240"/>
                        </a:lnTo>
                        <a:lnTo>
                          <a:pt x="713" y="1249"/>
                        </a:lnTo>
                        <a:lnTo>
                          <a:pt x="708" y="1258"/>
                        </a:lnTo>
                        <a:lnTo>
                          <a:pt x="700" y="1268"/>
                        </a:lnTo>
                        <a:lnTo>
                          <a:pt x="640" y="1291"/>
                        </a:lnTo>
                        <a:lnTo>
                          <a:pt x="598" y="1303"/>
                        </a:lnTo>
                        <a:lnTo>
                          <a:pt x="556" y="1288"/>
                        </a:lnTo>
                        <a:lnTo>
                          <a:pt x="509" y="1276"/>
                        </a:lnTo>
                        <a:lnTo>
                          <a:pt x="506" y="1311"/>
                        </a:lnTo>
                        <a:lnTo>
                          <a:pt x="466" y="1296"/>
                        </a:lnTo>
                        <a:lnTo>
                          <a:pt x="433" y="1283"/>
                        </a:lnTo>
                        <a:lnTo>
                          <a:pt x="383" y="1276"/>
                        </a:lnTo>
                        <a:lnTo>
                          <a:pt x="376" y="1222"/>
                        </a:lnTo>
                        <a:lnTo>
                          <a:pt x="367" y="1203"/>
                        </a:lnTo>
                        <a:lnTo>
                          <a:pt x="302" y="1203"/>
                        </a:lnTo>
                        <a:lnTo>
                          <a:pt x="257" y="1206"/>
                        </a:lnTo>
                        <a:lnTo>
                          <a:pt x="237" y="1214"/>
                        </a:lnTo>
                        <a:lnTo>
                          <a:pt x="165" y="1219"/>
                        </a:lnTo>
                        <a:lnTo>
                          <a:pt x="127" y="1268"/>
                        </a:lnTo>
                        <a:lnTo>
                          <a:pt x="88" y="1333"/>
                        </a:lnTo>
                        <a:lnTo>
                          <a:pt x="11" y="1395"/>
                        </a:lnTo>
                        <a:lnTo>
                          <a:pt x="8" y="1406"/>
                        </a:lnTo>
                        <a:lnTo>
                          <a:pt x="3" y="1419"/>
                        </a:lnTo>
                        <a:lnTo>
                          <a:pt x="2" y="1437"/>
                        </a:lnTo>
                        <a:lnTo>
                          <a:pt x="0" y="1460"/>
                        </a:lnTo>
                        <a:lnTo>
                          <a:pt x="2" y="1472"/>
                        </a:lnTo>
                        <a:lnTo>
                          <a:pt x="3" y="1486"/>
                        </a:lnTo>
                        <a:lnTo>
                          <a:pt x="6" y="1499"/>
                        </a:lnTo>
                        <a:lnTo>
                          <a:pt x="11" y="1513"/>
                        </a:lnTo>
                        <a:lnTo>
                          <a:pt x="15" y="1528"/>
                        </a:lnTo>
                        <a:lnTo>
                          <a:pt x="23" y="1545"/>
                        </a:lnTo>
                        <a:lnTo>
                          <a:pt x="20" y="1548"/>
                        </a:lnTo>
                        <a:lnTo>
                          <a:pt x="18" y="1554"/>
                        </a:lnTo>
                        <a:lnTo>
                          <a:pt x="18" y="1561"/>
                        </a:lnTo>
                        <a:lnTo>
                          <a:pt x="20" y="1573"/>
                        </a:lnTo>
                        <a:lnTo>
                          <a:pt x="23" y="1587"/>
                        </a:lnTo>
                        <a:lnTo>
                          <a:pt x="30" y="1606"/>
                        </a:lnTo>
                        <a:lnTo>
                          <a:pt x="42" y="1628"/>
                        </a:lnTo>
                        <a:lnTo>
                          <a:pt x="44" y="1632"/>
                        </a:lnTo>
                        <a:lnTo>
                          <a:pt x="48" y="1643"/>
                        </a:lnTo>
                        <a:lnTo>
                          <a:pt x="57" y="1658"/>
                        </a:lnTo>
                        <a:lnTo>
                          <a:pt x="63" y="1665"/>
                        </a:lnTo>
                        <a:lnTo>
                          <a:pt x="71" y="1673"/>
                        </a:lnTo>
                        <a:lnTo>
                          <a:pt x="80" y="1679"/>
                        </a:lnTo>
                        <a:lnTo>
                          <a:pt x="92" y="1685"/>
                        </a:lnTo>
                        <a:lnTo>
                          <a:pt x="106" y="1690"/>
                        </a:lnTo>
                        <a:lnTo>
                          <a:pt x="121" y="1693"/>
                        </a:lnTo>
                        <a:lnTo>
                          <a:pt x="139" y="1694"/>
                        </a:lnTo>
                        <a:lnTo>
                          <a:pt x="159" y="1693"/>
                        </a:lnTo>
                        <a:lnTo>
                          <a:pt x="181" y="1690"/>
                        </a:lnTo>
                        <a:lnTo>
                          <a:pt x="207" y="1682"/>
                        </a:lnTo>
                        <a:lnTo>
                          <a:pt x="242" y="1677"/>
                        </a:lnTo>
                        <a:lnTo>
                          <a:pt x="272" y="1682"/>
                        </a:lnTo>
                        <a:lnTo>
                          <a:pt x="322" y="1677"/>
                        </a:lnTo>
                        <a:lnTo>
                          <a:pt x="309" y="1697"/>
                        </a:lnTo>
                        <a:lnTo>
                          <a:pt x="349" y="1697"/>
                        </a:lnTo>
                        <a:lnTo>
                          <a:pt x="352" y="1747"/>
                        </a:lnTo>
                        <a:lnTo>
                          <a:pt x="352" y="1757"/>
                        </a:lnTo>
                        <a:lnTo>
                          <a:pt x="350" y="1779"/>
                        </a:lnTo>
                        <a:lnTo>
                          <a:pt x="350" y="1791"/>
                        </a:lnTo>
                        <a:lnTo>
                          <a:pt x="350" y="1800"/>
                        </a:lnTo>
                        <a:lnTo>
                          <a:pt x="353" y="1809"/>
                        </a:lnTo>
                        <a:lnTo>
                          <a:pt x="355" y="1810"/>
                        </a:lnTo>
                        <a:lnTo>
                          <a:pt x="356" y="1812"/>
                        </a:lnTo>
                        <a:lnTo>
                          <a:pt x="367" y="1818"/>
                        </a:lnTo>
                        <a:lnTo>
                          <a:pt x="379" y="1828"/>
                        </a:lnTo>
                        <a:lnTo>
                          <a:pt x="385" y="1834"/>
                        </a:lnTo>
                        <a:lnTo>
                          <a:pt x="389" y="1842"/>
                        </a:lnTo>
                        <a:lnTo>
                          <a:pt x="393" y="1850"/>
                        </a:lnTo>
                        <a:lnTo>
                          <a:pt x="394" y="1859"/>
                        </a:lnTo>
                        <a:lnTo>
                          <a:pt x="396" y="1868"/>
                        </a:lnTo>
                        <a:lnTo>
                          <a:pt x="397" y="1880"/>
                        </a:lnTo>
                        <a:lnTo>
                          <a:pt x="402" y="1905"/>
                        </a:lnTo>
                        <a:lnTo>
                          <a:pt x="409" y="1934"/>
                        </a:lnTo>
                        <a:lnTo>
                          <a:pt x="405" y="1963"/>
                        </a:lnTo>
                        <a:lnTo>
                          <a:pt x="400" y="1988"/>
                        </a:lnTo>
                        <a:lnTo>
                          <a:pt x="399" y="2016"/>
                        </a:lnTo>
                        <a:lnTo>
                          <a:pt x="400" y="2047"/>
                        </a:lnTo>
                        <a:lnTo>
                          <a:pt x="405" y="2083"/>
                        </a:lnTo>
                        <a:lnTo>
                          <a:pt x="409" y="2126"/>
                        </a:lnTo>
                        <a:lnTo>
                          <a:pt x="444" y="2163"/>
                        </a:lnTo>
                        <a:lnTo>
                          <a:pt x="468" y="2192"/>
                        </a:lnTo>
                        <a:lnTo>
                          <a:pt x="476" y="2204"/>
                        </a:lnTo>
                        <a:lnTo>
                          <a:pt x="479" y="2210"/>
                        </a:lnTo>
                        <a:lnTo>
                          <a:pt x="476" y="2253"/>
                        </a:lnTo>
                        <a:lnTo>
                          <a:pt x="471" y="2287"/>
                        </a:lnTo>
                        <a:lnTo>
                          <a:pt x="533" y="2307"/>
                        </a:lnTo>
                        <a:lnTo>
                          <a:pt x="590" y="2295"/>
                        </a:lnTo>
                        <a:lnTo>
                          <a:pt x="620" y="2245"/>
                        </a:lnTo>
                        <a:lnTo>
                          <a:pt x="690" y="2192"/>
                        </a:lnTo>
                        <a:lnTo>
                          <a:pt x="690" y="2130"/>
                        </a:lnTo>
                        <a:lnTo>
                          <a:pt x="735" y="2118"/>
                        </a:lnTo>
                        <a:lnTo>
                          <a:pt x="735" y="2068"/>
                        </a:lnTo>
                        <a:lnTo>
                          <a:pt x="735" y="2023"/>
                        </a:lnTo>
                        <a:lnTo>
                          <a:pt x="740" y="2022"/>
                        </a:lnTo>
                        <a:lnTo>
                          <a:pt x="750" y="2019"/>
                        </a:lnTo>
                        <a:lnTo>
                          <a:pt x="764" y="2013"/>
                        </a:lnTo>
                        <a:lnTo>
                          <a:pt x="771" y="2008"/>
                        </a:lnTo>
                        <a:lnTo>
                          <a:pt x="779" y="2002"/>
                        </a:lnTo>
                        <a:lnTo>
                          <a:pt x="785" y="1994"/>
                        </a:lnTo>
                        <a:lnTo>
                          <a:pt x="791" y="1985"/>
                        </a:lnTo>
                        <a:lnTo>
                          <a:pt x="797" y="1975"/>
                        </a:lnTo>
                        <a:lnTo>
                          <a:pt x="800" y="1961"/>
                        </a:lnTo>
                        <a:lnTo>
                          <a:pt x="802" y="1946"/>
                        </a:lnTo>
                        <a:lnTo>
                          <a:pt x="802" y="1930"/>
                        </a:lnTo>
                        <a:lnTo>
                          <a:pt x="799" y="1910"/>
                        </a:lnTo>
                        <a:lnTo>
                          <a:pt x="793" y="1889"/>
                        </a:lnTo>
                        <a:lnTo>
                          <a:pt x="790" y="1819"/>
                        </a:lnTo>
                        <a:lnTo>
                          <a:pt x="824" y="1782"/>
                        </a:lnTo>
                        <a:lnTo>
                          <a:pt x="845" y="1759"/>
                        </a:lnTo>
                        <a:lnTo>
                          <a:pt x="868" y="1736"/>
                        </a:lnTo>
                        <a:lnTo>
                          <a:pt x="892" y="1708"/>
                        </a:lnTo>
                        <a:lnTo>
                          <a:pt x="903" y="1691"/>
                        </a:lnTo>
                        <a:lnTo>
                          <a:pt x="913" y="1676"/>
                        </a:lnTo>
                        <a:lnTo>
                          <a:pt x="922" y="1659"/>
                        </a:lnTo>
                        <a:lnTo>
                          <a:pt x="930" y="1644"/>
                        </a:lnTo>
                        <a:lnTo>
                          <a:pt x="936" y="1629"/>
                        </a:lnTo>
                        <a:lnTo>
                          <a:pt x="937" y="1614"/>
                        </a:lnTo>
                        <a:lnTo>
                          <a:pt x="937" y="1608"/>
                        </a:lnTo>
                        <a:lnTo>
                          <a:pt x="936" y="1602"/>
                        </a:lnTo>
                        <a:lnTo>
                          <a:pt x="934" y="1596"/>
                        </a:lnTo>
                        <a:lnTo>
                          <a:pt x="931" y="1590"/>
                        </a:lnTo>
                        <a:lnTo>
                          <a:pt x="916" y="1597"/>
                        </a:lnTo>
                        <a:lnTo>
                          <a:pt x="883" y="1611"/>
                        </a:lnTo>
                        <a:lnTo>
                          <a:pt x="865" y="1617"/>
                        </a:lnTo>
                        <a:lnTo>
                          <a:pt x="848" y="1620"/>
                        </a:lnTo>
                        <a:lnTo>
                          <a:pt x="842" y="1622"/>
                        </a:lnTo>
                        <a:lnTo>
                          <a:pt x="836" y="1622"/>
                        </a:lnTo>
                        <a:lnTo>
                          <a:pt x="833" y="1620"/>
                        </a:lnTo>
                        <a:lnTo>
                          <a:pt x="832" y="1617"/>
                        </a:lnTo>
                        <a:lnTo>
                          <a:pt x="824" y="1588"/>
                        </a:lnTo>
                        <a:lnTo>
                          <a:pt x="820" y="1575"/>
                        </a:lnTo>
                        <a:lnTo>
                          <a:pt x="770" y="1513"/>
                        </a:lnTo>
                        <a:lnTo>
                          <a:pt x="765" y="1499"/>
                        </a:lnTo>
                        <a:lnTo>
                          <a:pt x="764" y="1487"/>
                        </a:lnTo>
                        <a:lnTo>
                          <a:pt x="762" y="1475"/>
                        </a:lnTo>
                        <a:lnTo>
                          <a:pt x="761" y="1468"/>
                        </a:lnTo>
                        <a:lnTo>
                          <a:pt x="758" y="1459"/>
                        </a:lnTo>
                        <a:lnTo>
                          <a:pt x="747" y="1437"/>
                        </a:lnTo>
                        <a:lnTo>
                          <a:pt x="732" y="1410"/>
                        </a:lnTo>
                        <a:lnTo>
                          <a:pt x="685" y="1353"/>
                        </a:lnTo>
                        <a:lnTo>
                          <a:pt x="720" y="1326"/>
                        </a:lnTo>
                        <a:lnTo>
                          <a:pt x="728" y="1371"/>
                        </a:lnTo>
                        <a:lnTo>
                          <a:pt x="777" y="1440"/>
                        </a:lnTo>
                        <a:lnTo>
                          <a:pt x="820" y="1510"/>
                        </a:lnTo>
                        <a:lnTo>
                          <a:pt x="847" y="1575"/>
                        </a:lnTo>
                        <a:lnTo>
                          <a:pt x="877" y="1560"/>
                        </a:lnTo>
                        <a:lnTo>
                          <a:pt x="931" y="1528"/>
                        </a:lnTo>
                        <a:lnTo>
                          <a:pt x="981" y="1505"/>
                        </a:lnTo>
                        <a:lnTo>
                          <a:pt x="1031" y="1483"/>
                        </a:lnTo>
                        <a:lnTo>
                          <a:pt x="1024" y="1445"/>
                        </a:lnTo>
                        <a:lnTo>
                          <a:pt x="1004" y="1418"/>
                        </a:lnTo>
                        <a:lnTo>
                          <a:pt x="999" y="1383"/>
                        </a:lnTo>
                        <a:lnTo>
                          <a:pt x="957" y="1388"/>
                        </a:lnTo>
                        <a:lnTo>
                          <a:pt x="915" y="1341"/>
                        </a:lnTo>
                        <a:lnTo>
                          <a:pt x="915" y="1314"/>
                        </a:lnTo>
                        <a:lnTo>
                          <a:pt x="928" y="1324"/>
                        </a:lnTo>
                        <a:lnTo>
                          <a:pt x="942" y="1335"/>
                        </a:lnTo>
                        <a:lnTo>
                          <a:pt x="962" y="1347"/>
                        </a:lnTo>
                        <a:lnTo>
                          <a:pt x="984" y="1359"/>
                        </a:lnTo>
                        <a:lnTo>
                          <a:pt x="1010" y="1371"/>
                        </a:lnTo>
                        <a:lnTo>
                          <a:pt x="1037" y="1380"/>
                        </a:lnTo>
                        <a:lnTo>
                          <a:pt x="1051" y="1385"/>
                        </a:lnTo>
                        <a:lnTo>
                          <a:pt x="1064" y="1388"/>
                        </a:lnTo>
                        <a:lnTo>
                          <a:pt x="1153" y="1410"/>
                        </a:lnTo>
                        <a:lnTo>
                          <a:pt x="1156" y="1456"/>
                        </a:lnTo>
                        <a:lnTo>
                          <a:pt x="1218" y="1453"/>
                        </a:lnTo>
                        <a:lnTo>
                          <a:pt x="1203" y="1510"/>
                        </a:lnTo>
                        <a:lnTo>
                          <a:pt x="1276" y="1632"/>
                        </a:lnTo>
                        <a:lnTo>
                          <a:pt x="1279" y="1635"/>
                        </a:lnTo>
                        <a:lnTo>
                          <a:pt x="1283" y="1637"/>
                        </a:lnTo>
                        <a:lnTo>
                          <a:pt x="1288" y="1637"/>
                        </a:lnTo>
                        <a:lnTo>
                          <a:pt x="1292" y="1637"/>
                        </a:lnTo>
                        <a:lnTo>
                          <a:pt x="1298" y="1634"/>
                        </a:lnTo>
                        <a:lnTo>
                          <a:pt x="1304" y="1628"/>
                        </a:lnTo>
                        <a:lnTo>
                          <a:pt x="1310" y="1617"/>
                        </a:lnTo>
                        <a:lnTo>
                          <a:pt x="1318" y="1600"/>
                        </a:lnTo>
                        <a:lnTo>
                          <a:pt x="1330" y="1578"/>
                        </a:lnTo>
                        <a:lnTo>
                          <a:pt x="1345" y="1554"/>
                        </a:lnTo>
                        <a:lnTo>
                          <a:pt x="1354" y="1540"/>
                        </a:lnTo>
                        <a:lnTo>
                          <a:pt x="1365" y="1526"/>
                        </a:lnTo>
                        <a:lnTo>
                          <a:pt x="1375" y="1514"/>
                        </a:lnTo>
                        <a:lnTo>
                          <a:pt x="1389" y="1502"/>
                        </a:lnTo>
                        <a:lnTo>
                          <a:pt x="1402" y="1490"/>
                        </a:lnTo>
                        <a:lnTo>
                          <a:pt x="1418" y="1481"/>
                        </a:lnTo>
                        <a:lnTo>
                          <a:pt x="1434" y="1472"/>
                        </a:lnTo>
                        <a:lnTo>
                          <a:pt x="1451" y="1466"/>
                        </a:lnTo>
                        <a:lnTo>
                          <a:pt x="1470" y="1462"/>
                        </a:lnTo>
                        <a:lnTo>
                          <a:pt x="1490" y="1460"/>
                        </a:lnTo>
                        <a:lnTo>
                          <a:pt x="1502" y="1496"/>
                        </a:lnTo>
                        <a:lnTo>
                          <a:pt x="1510" y="1526"/>
                        </a:lnTo>
                        <a:lnTo>
                          <a:pt x="1513" y="1540"/>
                        </a:lnTo>
                        <a:lnTo>
                          <a:pt x="1513" y="1552"/>
                        </a:lnTo>
                        <a:lnTo>
                          <a:pt x="1517" y="1554"/>
                        </a:lnTo>
                        <a:lnTo>
                          <a:pt x="1522" y="1555"/>
                        </a:lnTo>
                        <a:lnTo>
                          <a:pt x="1526" y="1557"/>
                        </a:lnTo>
                        <a:lnTo>
                          <a:pt x="1532" y="1555"/>
                        </a:lnTo>
                        <a:lnTo>
                          <a:pt x="1540" y="1554"/>
                        </a:lnTo>
                        <a:lnTo>
                          <a:pt x="1546" y="1548"/>
                        </a:lnTo>
                        <a:lnTo>
                          <a:pt x="1552" y="1540"/>
                        </a:lnTo>
                        <a:lnTo>
                          <a:pt x="1552" y="1560"/>
                        </a:lnTo>
                        <a:lnTo>
                          <a:pt x="1553" y="1581"/>
                        </a:lnTo>
                        <a:lnTo>
                          <a:pt x="1555" y="1605"/>
                        </a:lnTo>
                        <a:lnTo>
                          <a:pt x="1559" y="1629"/>
                        </a:lnTo>
                        <a:lnTo>
                          <a:pt x="1564" y="1653"/>
                        </a:lnTo>
                        <a:lnTo>
                          <a:pt x="1568" y="1664"/>
                        </a:lnTo>
                        <a:lnTo>
                          <a:pt x="1572" y="1673"/>
                        </a:lnTo>
                        <a:lnTo>
                          <a:pt x="1578" y="1680"/>
                        </a:lnTo>
                        <a:lnTo>
                          <a:pt x="1582" y="1685"/>
                        </a:lnTo>
                        <a:lnTo>
                          <a:pt x="1594" y="1696"/>
                        </a:lnTo>
                        <a:lnTo>
                          <a:pt x="1608" y="1708"/>
                        </a:lnTo>
                        <a:lnTo>
                          <a:pt x="1635" y="1733"/>
                        </a:lnTo>
                        <a:lnTo>
                          <a:pt x="1649" y="1742"/>
                        </a:lnTo>
                        <a:lnTo>
                          <a:pt x="1659" y="1750"/>
                        </a:lnTo>
                        <a:lnTo>
                          <a:pt x="1664" y="1753"/>
                        </a:lnTo>
                        <a:lnTo>
                          <a:pt x="1668" y="1753"/>
                        </a:lnTo>
                        <a:lnTo>
                          <a:pt x="1671" y="1753"/>
                        </a:lnTo>
                        <a:lnTo>
                          <a:pt x="1674" y="1751"/>
                        </a:lnTo>
                        <a:lnTo>
                          <a:pt x="1679" y="1745"/>
                        </a:lnTo>
                        <a:lnTo>
                          <a:pt x="1680" y="1739"/>
                        </a:lnTo>
                        <a:lnTo>
                          <a:pt x="1682" y="1732"/>
                        </a:lnTo>
                        <a:lnTo>
                          <a:pt x="1682" y="1726"/>
                        </a:lnTo>
                        <a:lnTo>
                          <a:pt x="1682" y="1720"/>
                        </a:lnTo>
                        <a:lnTo>
                          <a:pt x="1679" y="1714"/>
                        </a:lnTo>
                        <a:lnTo>
                          <a:pt x="1676" y="1708"/>
                        </a:lnTo>
                        <a:lnTo>
                          <a:pt x="1671" y="1702"/>
                        </a:lnTo>
                        <a:lnTo>
                          <a:pt x="1665" y="1694"/>
                        </a:lnTo>
                        <a:lnTo>
                          <a:pt x="1659" y="1686"/>
                        </a:lnTo>
                        <a:lnTo>
                          <a:pt x="1645" y="1665"/>
                        </a:lnTo>
                        <a:lnTo>
                          <a:pt x="1624" y="1628"/>
                        </a:lnTo>
                        <a:lnTo>
                          <a:pt x="1621" y="1620"/>
                        </a:lnTo>
                        <a:lnTo>
                          <a:pt x="1618" y="1611"/>
                        </a:lnTo>
                        <a:lnTo>
                          <a:pt x="1614" y="1593"/>
                        </a:lnTo>
                        <a:lnTo>
                          <a:pt x="1614" y="1578"/>
                        </a:lnTo>
                        <a:lnTo>
                          <a:pt x="1612" y="1570"/>
                        </a:lnTo>
                        <a:lnTo>
                          <a:pt x="1644" y="1610"/>
                        </a:lnTo>
                        <a:lnTo>
                          <a:pt x="1645" y="1614"/>
                        </a:lnTo>
                        <a:lnTo>
                          <a:pt x="1647" y="1620"/>
                        </a:lnTo>
                        <a:lnTo>
                          <a:pt x="1652" y="1625"/>
                        </a:lnTo>
                        <a:lnTo>
                          <a:pt x="1656" y="1629"/>
                        </a:lnTo>
                        <a:lnTo>
                          <a:pt x="1661" y="1629"/>
                        </a:lnTo>
                        <a:lnTo>
                          <a:pt x="1665" y="1631"/>
                        </a:lnTo>
                        <a:lnTo>
                          <a:pt x="1670" y="1629"/>
                        </a:lnTo>
                        <a:lnTo>
                          <a:pt x="1676" y="1628"/>
                        </a:lnTo>
                        <a:lnTo>
                          <a:pt x="1689" y="1620"/>
                        </a:lnTo>
                        <a:lnTo>
                          <a:pt x="1697" y="1616"/>
                        </a:lnTo>
                        <a:lnTo>
                          <a:pt x="1703" y="1610"/>
                        </a:lnTo>
                        <a:lnTo>
                          <a:pt x="1707" y="1603"/>
                        </a:lnTo>
                        <a:lnTo>
                          <a:pt x="1712" y="1596"/>
                        </a:lnTo>
                        <a:lnTo>
                          <a:pt x="1718" y="1582"/>
                        </a:lnTo>
                        <a:lnTo>
                          <a:pt x="1721" y="1569"/>
                        </a:lnTo>
                        <a:lnTo>
                          <a:pt x="1721" y="1555"/>
                        </a:lnTo>
                        <a:lnTo>
                          <a:pt x="1721" y="1546"/>
                        </a:lnTo>
                        <a:lnTo>
                          <a:pt x="1721" y="1537"/>
                        </a:lnTo>
                        <a:lnTo>
                          <a:pt x="1679" y="1510"/>
                        </a:lnTo>
                        <a:lnTo>
                          <a:pt x="1679" y="1463"/>
                        </a:lnTo>
                        <a:lnTo>
                          <a:pt x="1724" y="1448"/>
                        </a:lnTo>
                        <a:lnTo>
                          <a:pt x="1721" y="1487"/>
                        </a:lnTo>
                        <a:lnTo>
                          <a:pt x="1722" y="1490"/>
                        </a:lnTo>
                        <a:lnTo>
                          <a:pt x="1727" y="1499"/>
                        </a:lnTo>
                        <a:lnTo>
                          <a:pt x="1732" y="1502"/>
                        </a:lnTo>
                        <a:lnTo>
                          <a:pt x="1735" y="1505"/>
                        </a:lnTo>
                        <a:lnTo>
                          <a:pt x="1739" y="1507"/>
                        </a:lnTo>
                        <a:lnTo>
                          <a:pt x="1744" y="1505"/>
                        </a:lnTo>
                        <a:lnTo>
                          <a:pt x="1751" y="1499"/>
                        </a:lnTo>
                        <a:lnTo>
                          <a:pt x="1756" y="1492"/>
                        </a:lnTo>
                        <a:lnTo>
                          <a:pt x="1759" y="1483"/>
                        </a:lnTo>
                        <a:lnTo>
                          <a:pt x="1759" y="1456"/>
                        </a:lnTo>
                        <a:lnTo>
                          <a:pt x="1778" y="1442"/>
                        </a:lnTo>
                        <a:lnTo>
                          <a:pt x="1799" y="1427"/>
                        </a:lnTo>
                        <a:lnTo>
                          <a:pt x="1824" y="1409"/>
                        </a:lnTo>
                        <a:lnTo>
                          <a:pt x="1849" y="1389"/>
                        </a:lnTo>
                        <a:lnTo>
                          <a:pt x="1870" y="1368"/>
                        </a:lnTo>
                        <a:lnTo>
                          <a:pt x="1879" y="1359"/>
                        </a:lnTo>
                        <a:lnTo>
                          <a:pt x="1886" y="1350"/>
                        </a:lnTo>
                        <a:lnTo>
                          <a:pt x="1890" y="1341"/>
                        </a:lnTo>
                        <a:lnTo>
                          <a:pt x="1893" y="1333"/>
                        </a:lnTo>
                        <a:lnTo>
                          <a:pt x="1896" y="1311"/>
                        </a:lnTo>
                        <a:lnTo>
                          <a:pt x="1899" y="1297"/>
                        </a:lnTo>
                        <a:lnTo>
                          <a:pt x="1899" y="1288"/>
                        </a:lnTo>
                        <a:lnTo>
                          <a:pt x="1899" y="1283"/>
                        </a:lnTo>
                        <a:lnTo>
                          <a:pt x="1896" y="1279"/>
                        </a:lnTo>
                        <a:lnTo>
                          <a:pt x="1890" y="1267"/>
                        </a:lnTo>
                        <a:lnTo>
                          <a:pt x="1884" y="1250"/>
                        </a:lnTo>
                        <a:lnTo>
                          <a:pt x="1878" y="1229"/>
                        </a:lnTo>
                        <a:lnTo>
                          <a:pt x="1893" y="1184"/>
                        </a:lnTo>
                        <a:lnTo>
                          <a:pt x="1854" y="1179"/>
                        </a:lnTo>
                        <a:lnTo>
                          <a:pt x="1854" y="1157"/>
                        </a:lnTo>
                        <a:lnTo>
                          <a:pt x="1893" y="1142"/>
                        </a:lnTo>
                        <a:lnTo>
                          <a:pt x="1931" y="1142"/>
                        </a:lnTo>
                        <a:lnTo>
                          <a:pt x="1950" y="1176"/>
                        </a:lnTo>
                        <a:lnTo>
                          <a:pt x="1947" y="1234"/>
                        </a:lnTo>
                        <a:lnTo>
                          <a:pt x="1996" y="1211"/>
                        </a:lnTo>
                        <a:lnTo>
                          <a:pt x="1996" y="1161"/>
                        </a:lnTo>
                        <a:lnTo>
                          <a:pt x="1973" y="1129"/>
                        </a:lnTo>
                        <a:lnTo>
                          <a:pt x="1996" y="1104"/>
                        </a:lnTo>
                        <a:lnTo>
                          <a:pt x="2003" y="1077"/>
                        </a:lnTo>
                        <a:lnTo>
                          <a:pt x="2058" y="1069"/>
                        </a:lnTo>
                        <a:lnTo>
                          <a:pt x="2067" y="1060"/>
                        </a:lnTo>
                        <a:lnTo>
                          <a:pt x="2089" y="1039"/>
                        </a:lnTo>
                        <a:lnTo>
                          <a:pt x="2101" y="1025"/>
                        </a:lnTo>
                        <a:lnTo>
                          <a:pt x="2112" y="1012"/>
                        </a:lnTo>
                        <a:lnTo>
                          <a:pt x="2121" y="1000"/>
                        </a:lnTo>
                        <a:lnTo>
                          <a:pt x="2127" y="989"/>
                        </a:lnTo>
                        <a:lnTo>
                          <a:pt x="2135" y="953"/>
                        </a:lnTo>
                        <a:lnTo>
                          <a:pt x="2141" y="929"/>
                        </a:lnTo>
                        <a:lnTo>
                          <a:pt x="2144" y="902"/>
                        </a:lnTo>
                        <a:lnTo>
                          <a:pt x="2147" y="876"/>
                        </a:lnTo>
                        <a:lnTo>
                          <a:pt x="2147" y="865"/>
                        </a:lnTo>
                        <a:lnTo>
                          <a:pt x="2145" y="855"/>
                        </a:lnTo>
                        <a:lnTo>
                          <a:pt x="2144" y="847"/>
                        </a:lnTo>
                        <a:lnTo>
                          <a:pt x="2141" y="841"/>
                        </a:lnTo>
                        <a:lnTo>
                          <a:pt x="2136" y="837"/>
                        </a:lnTo>
                        <a:lnTo>
                          <a:pt x="2130" y="835"/>
                        </a:lnTo>
                        <a:lnTo>
                          <a:pt x="2120" y="835"/>
                        </a:lnTo>
                        <a:lnTo>
                          <a:pt x="2113" y="834"/>
                        </a:lnTo>
                        <a:lnTo>
                          <a:pt x="2112" y="832"/>
                        </a:lnTo>
                        <a:lnTo>
                          <a:pt x="2112" y="831"/>
                        </a:lnTo>
                        <a:lnTo>
                          <a:pt x="2116" y="829"/>
                        </a:lnTo>
                        <a:lnTo>
                          <a:pt x="2120" y="828"/>
                        </a:lnTo>
                        <a:lnTo>
                          <a:pt x="2095" y="835"/>
                        </a:lnTo>
                        <a:lnTo>
                          <a:pt x="2107" y="800"/>
                        </a:lnTo>
                        <a:lnTo>
                          <a:pt x="2142" y="763"/>
                        </a:lnTo>
                        <a:lnTo>
                          <a:pt x="2172" y="701"/>
                        </a:lnTo>
                        <a:lnTo>
                          <a:pt x="2264" y="705"/>
                        </a:lnTo>
                        <a:lnTo>
                          <a:pt x="2322" y="723"/>
                        </a:lnTo>
                        <a:lnTo>
                          <a:pt x="2369" y="708"/>
                        </a:lnTo>
                        <a:lnTo>
                          <a:pt x="2394" y="663"/>
                        </a:lnTo>
                        <a:lnTo>
                          <a:pt x="2441" y="656"/>
                        </a:lnTo>
                        <a:lnTo>
                          <a:pt x="2430" y="669"/>
                        </a:lnTo>
                        <a:lnTo>
                          <a:pt x="2418" y="686"/>
                        </a:lnTo>
                        <a:lnTo>
                          <a:pt x="2406" y="708"/>
                        </a:lnTo>
                        <a:lnTo>
                          <a:pt x="2394" y="739"/>
                        </a:lnTo>
                        <a:lnTo>
                          <a:pt x="2388" y="755"/>
                        </a:lnTo>
                        <a:lnTo>
                          <a:pt x="2382" y="775"/>
                        </a:lnTo>
                        <a:lnTo>
                          <a:pt x="2378" y="794"/>
                        </a:lnTo>
                        <a:lnTo>
                          <a:pt x="2375" y="817"/>
                        </a:lnTo>
                        <a:lnTo>
                          <a:pt x="2373" y="841"/>
                        </a:lnTo>
                        <a:lnTo>
                          <a:pt x="2372" y="865"/>
                        </a:lnTo>
                        <a:lnTo>
                          <a:pt x="2384" y="912"/>
                        </a:lnTo>
                        <a:lnTo>
                          <a:pt x="2434" y="835"/>
                        </a:lnTo>
                        <a:lnTo>
                          <a:pt x="2440" y="828"/>
                        </a:lnTo>
                        <a:lnTo>
                          <a:pt x="2452" y="813"/>
                        </a:lnTo>
                        <a:lnTo>
                          <a:pt x="2458" y="802"/>
                        </a:lnTo>
                        <a:lnTo>
                          <a:pt x="2462" y="793"/>
                        </a:lnTo>
                        <a:lnTo>
                          <a:pt x="2465" y="784"/>
                        </a:lnTo>
                        <a:lnTo>
                          <a:pt x="2465" y="781"/>
                        </a:lnTo>
                        <a:lnTo>
                          <a:pt x="2464" y="778"/>
                        </a:lnTo>
                        <a:lnTo>
                          <a:pt x="2449" y="745"/>
                        </a:lnTo>
                        <a:lnTo>
                          <a:pt x="2441" y="723"/>
                        </a:lnTo>
                        <a:lnTo>
                          <a:pt x="2446" y="717"/>
                        </a:lnTo>
                        <a:lnTo>
                          <a:pt x="2456" y="702"/>
                        </a:lnTo>
                        <a:lnTo>
                          <a:pt x="2471" y="686"/>
                        </a:lnTo>
                        <a:lnTo>
                          <a:pt x="2479" y="678"/>
                        </a:lnTo>
                        <a:lnTo>
                          <a:pt x="2486" y="674"/>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25" name="Freeform 11"/>
                  <p:cNvSpPr>
                    <a:spLocks/>
                  </p:cNvSpPr>
                  <p:nvPr/>
                </p:nvSpPr>
                <p:spPr bwMode="auto">
                  <a:xfrm>
                    <a:off x="4108564" y="2050052"/>
                    <a:ext cx="64342" cy="179557"/>
                  </a:xfrm>
                  <a:custGeom>
                    <a:avLst/>
                    <a:gdLst/>
                    <a:ahLst/>
                    <a:cxnLst>
                      <a:cxn ang="0">
                        <a:pos x="5" y="160"/>
                      </a:cxn>
                      <a:cxn ang="0">
                        <a:pos x="35" y="145"/>
                      </a:cxn>
                      <a:cxn ang="0">
                        <a:pos x="35" y="107"/>
                      </a:cxn>
                      <a:cxn ang="0">
                        <a:pos x="43" y="65"/>
                      </a:cxn>
                      <a:cxn ang="0">
                        <a:pos x="35" y="11"/>
                      </a:cxn>
                      <a:cxn ang="0">
                        <a:pos x="23" y="0"/>
                      </a:cxn>
                      <a:cxn ang="0">
                        <a:pos x="8" y="26"/>
                      </a:cxn>
                      <a:cxn ang="0">
                        <a:pos x="8" y="88"/>
                      </a:cxn>
                      <a:cxn ang="0">
                        <a:pos x="0" y="138"/>
                      </a:cxn>
                      <a:cxn ang="0">
                        <a:pos x="5" y="160"/>
                      </a:cxn>
                    </a:cxnLst>
                    <a:rect l="0" t="0" r="r" b="b"/>
                    <a:pathLst>
                      <a:path w="43" h="160">
                        <a:moveTo>
                          <a:pt x="5" y="160"/>
                        </a:moveTo>
                        <a:lnTo>
                          <a:pt x="35" y="145"/>
                        </a:lnTo>
                        <a:lnTo>
                          <a:pt x="35" y="107"/>
                        </a:lnTo>
                        <a:lnTo>
                          <a:pt x="43" y="65"/>
                        </a:lnTo>
                        <a:lnTo>
                          <a:pt x="35" y="11"/>
                        </a:lnTo>
                        <a:lnTo>
                          <a:pt x="23" y="0"/>
                        </a:lnTo>
                        <a:lnTo>
                          <a:pt x="8" y="26"/>
                        </a:lnTo>
                        <a:lnTo>
                          <a:pt x="8" y="88"/>
                        </a:lnTo>
                        <a:lnTo>
                          <a:pt x="0" y="138"/>
                        </a:lnTo>
                        <a:lnTo>
                          <a:pt x="5" y="160"/>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26" name="Freeform 12"/>
                  <p:cNvSpPr>
                    <a:spLocks/>
                  </p:cNvSpPr>
                  <p:nvPr/>
                </p:nvSpPr>
                <p:spPr bwMode="auto">
                  <a:xfrm>
                    <a:off x="4063674" y="2268887"/>
                    <a:ext cx="119705" cy="56111"/>
                  </a:xfrm>
                  <a:custGeom>
                    <a:avLst/>
                    <a:gdLst/>
                    <a:ahLst/>
                    <a:cxnLst>
                      <a:cxn ang="0">
                        <a:pos x="27" y="47"/>
                      </a:cxn>
                      <a:cxn ang="0">
                        <a:pos x="0" y="50"/>
                      </a:cxn>
                      <a:cxn ang="0">
                        <a:pos x="18" y="7"/>
                      </a:cxn>
                      <a:cxn ang="0">
                        <a:pos x="50" y="0"/>
                      </a:cxn>
                      <a:cxn ang="0">
                        <a:pos x="80" y="30"/>
                      </a:cxn>
                      <a:cxn ang="0">
                        <a:pos x="61" y="50"/>
                      </a:cxn>
                      <a:cxn ang="0">
                        <a:pos x="27" y="47"/>
                      </a:cxn>
                    </a:cxnLst>
                    <a:rect l="0" t="0" r="r" b="b"/>
                    <a:pathLst>
                      <a:path w="80" h="50">
                        <a:moveTo>
                          <a:pt x="27" y="47"/>
                        </a:moveTo>
                        <a:lnTo>
                          <a:pt x="0" y="50"/>
                        </a:lnTo>
                        <a:lnTo>
                          <a:pt x="18" y="7"/>
                        </a:lnTo>
                        <a:lnTo>
                          <a:pt x="50" y="0"/>
                        </a:lnTo>
                        <a:lnTo>
                          <a:pt x="80" y="30"/>
                        </a:lnTo>
                        <a:lnTo>
                          <a:pt x="61" y="50"/>
                        </a:lnTo>
                        <a:lnTo>
                          <a:pt x="27" y="47"/>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27" name="Freeform 13"/>
                  <p:cNvSpPr>
                    <a:spLocks/>
                  </p:cNvSpPr>
                  <p:nvPr/>
                </p:nvSpPr>
                <p:spPr bwMode="auto">
                  <a:xfrm>
                    <a:off x="3873643" y="2346321"/>
                    <a:ext cx="242402" cy="162724"/>
                  </a:xfrm>
                  <a:custGeom>
                    <a:avLst/>
                    <a:gdLst/>
                    <a:ahLst/>
                    <a:cxnLst>
                      <a:cxn ang="0">
                        <a:pos x="135" y="8"/>
                      </a:cxn>
                      <a:cxn ang="0">
                        <a:pos x="115" y="28"/>
                      </a:cxn>
                      <a:cxn ang="0">
                        <a:pos x="100" y="46"/>
                      </a:cxn>
                      <a:cxn ang="0">
                        <a:pos x="88" y="50"/>
                      </a:cxn>
                      <a:cxn ang="0">
                        <a:pos x="73" y="61"/>
                      </a:cxn>
                      <a:cxn ang="0">
                        <a:pos x="70" y="88"/>
                      </a:cxn>
                      <a:cxn ang="0">
                        <a:pos x="23" y="88"/>
                      </a:cxn>
                      <a:cxn ang="0">
                        <a:pos x="0" y="111"/>
                      </a:cxn>
                      <a:cxn ang="0">
                        <a:pos x="23" y="135"/>
                      </a:cxn>
                      <a:cxn ang="0">
                        <a:pos x="62" y="142"/>
                      </a:cxn>
                      <a:cxn ang="0">
                        <a:pos x="85" y="145"/>
                      </a:cxn>
                      <a:cxn ang="0">
                        <a:pos x="115" y="130"/>
                      </a:cxn>
                      <a:cxn ang="0">
                        <a:pos x="130" y="77"/>
                      </a:cxn>
                      <a:cxn ang="0">
                        <a:pos x="150" y="50"/>
                      </a:cxn>
                      <a:cxn ang="0">
                        <a:pos x="162" y="23"/>
                      </a:cxn>
                      <a:cxn ang="0">
                        <a:pos x="162" y="0"/>
                      </a:cxn>
                      <a:cxn ang="0">
                        <a:pos x="135" y="8"/>
                      </a:cxn>
                    </a:cxnLst>
                    <a:rect l="0" t="0" r="r" b="b"/>
                    <a:pathLst>
                      <a:path w="162" h="145">
                        <a:moveTo>
                          <a:pt x="135" y="8"/>
                        </a:moveTo>
                        <a:lnTo>
                          <a:pt x="115" y="28"/>
                        </a:lnTo>
                        <a:lnTo>
                          <a:pt x="100" y="46"/>
                        </a:lnTo>
                        <a:lnTo>
                          <a:pt x="88" y="50"/>
                        </a:lnTo>
                        <a:lnTo>
                          <a:pt x="73" y="61"/>
                        </a:lnTo>
                        <a:lnTo>
                          <a:pt x="70" y="88"/>
                        </a:lnTo>
                        <a:lnTo>
                          <a:pt x="23" y="88"/>
                        </a:lnTo>
                        <a:lnTo>
                          <a:pt x="0" y="111"/>
                        </a:lnTo>
                        <a:lnTo>
                          <a:pt x="23" y="135"/>
                        </a:lnTo>
                        <a:lnTo>
                          <a:pt x="62" y="142"/>
                        </a:lnTo>
                        <a:lnTo>
                          <a:pt x="85" y="145"/>
                        </a:lnTo>
                        <a:lnTo>
                          <a:pt x="115" y="130"/>
                        </a:lnTo>
                        <a:lnTo>
                          <a:pt x="130" y="77"/>
                        </a:lnTo>
                        <a:lnTo>
                          <a:pt x="150" y="50"/>
                        </a:lnTo>
                        <a:lnTo>
                          <a:pt x="162" y="23"/>
                        </a:lnTo>
                        <a:lnTo>
                          <a:pt x="162" y="0"/>
                        </a:lnTo>
                        <a:lnTo>
                          <a:pt x="135" y="8"/>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28" name="Freeform 14"/>
                  <p:cNvSpPr>
                    <a:spLocks/>
                  </p:cNvSpPr>
                  <p:nvPr/>
                </p:nvSpPr>
                <p:spPr bwMode="auto">
                  <a:xfrm>
                    <a:off x="3840725" y="2509044"/>
                    <a:ext cx="67334" cy="35911"/>
                  </a:xfrm>
                  <a:custGeom>
                    <a:avLst/>
                    <a:gdLst/>
                    <a:ahLst/>
                    <a:cxnLst>
                      <a:cxn ang="0">
                        <a:pos x="18" y="27"/>
                      </a:cxn>
                      <a:cxn ang="0">
                        <a:pos x="0" y="8"/>
                      </a:cxn>
                      <a:cxn ang="0">
                        <a:pos x="27" y="0"/>
                      </a:cxn>
                      <a:cxn ang="0">
                        <a:pos x="45" y="12"/>
                      </a:cxn>
                      <a:cxn ang="0">
                        <a:pos x="37" y="32"/>
                      </a:cxn>
                      <a:cxn ang="0">
                        <a:pos x="18" y="27"/>
                      </a:cxn>
                    </a:cxnLst>
                    <a:rect l="0" t="0" r="r" b="b"/>
                    <a:pathLst>
                      <a:path w="45" h="32">
                        <a:moveTo>
                          <a:pt x="18" y="27"/>
                        </a:moveTo>
                        <a:lnTo>
                          <a:pt x="0" y="8"/>
                        </a:lnTo>
                        <a:lnTo>
                          <a:pt x="27" y="0"/>
                        </a:lnTo>
                        <a:lnTo>
                          <a:pt x="45" y="12"/>
                        </a:lnTo>
                        <a:lnTo>
                          <a:pt x="37" y="32"/>
                        </a:lnTo>
                        <a:lnTo>
                          <a:pt x="18" y="27"/>
                        </a:lnTo>
                        <a:close/>
                      </a:path>
                    </a:pathLst>
                  </a:custGeom>
                  <a:grpFill/>
                  <a:ln w="25400" cmpd="sng">
                    <a:noFill/>
                    <a:round/>
                    <a:headEnd/>
                    <a:tailEnd/>
                  </a:ln>
                  <a:effectLst/>
                </p:spPr>
                <p:txBody>
                  <a:bodyPr/>
                  <a:lstStyle/>
                  <a:p>
                    <a:endParaRPr lang="zh-CN" altLang="en-US" sz="1400">
                      <a:cs typeface="+mn-ea"/>
                      <a:sym typeface="+mn-lt"/>
                    </a:endParaRPr>
                  </a:p>
                </p:txBody>
              </p:sp>
              <p:sp>
                <p:nvSpPr>
                  <p:cNvPr id="30729" name="Freeform 15"/>
                  <p:cNvSpPr>
                    <a:spLocks/>
                  </p:cNvSpPr>
                  <p:nvPr/>
                </p:nvSpPr>
                <p:spPr bwMode="auto">
                  <a:xfrm>
                    <a:off x="3643212" y="2657179"/>
                    <a:ext cx="100253" cy="54990"/>
                  </a:xfrm>
                  <a:custGeom>
                    <a:avLst/>
                    <a:gdLst/>
                    <a:ahLst/>
                    <a:cxnLst>
                      <a:cxn ang="0">
                        <a:pos x="25" y="49"/>
                      </a:cxn>
                      <a:cxn ang="0">
                        <a:pos x="47" y="37"/>
                      </a:cxn>
                      <a:cxn ang="0">
                        <a:pos x="67" y="7"/>
                      </a:cxn>
                      <a:cxn ang="0">
                        <a:pos x="40" y="0"/>
                      </a:cxn>
                      <a:cxn ang="0">
                        <a:pos x="0" y="30"/>
                      </a:cxn>
                      <a:cxn ang="0">
                        <a:pos x="25" y="49"/>
                      </a:cxn>
                    </a:cxnLst>
                    <a:rect l="0" t="0" r="r" b="b"/>
                    <a:pathLst>
                      <a:path w="67" h="49">
                        <a:moveTo>
                          <a:pt x="25" y="49"/>
                        </a:moveTo>
                        <a:lnTo>
                          <a:pt x="47" y="37"/>
                        </a:lnTo>
                        <a:lnTo>
                          <a:pt x="67" y="7"/>
                        </a:lnTo>
                        <a:lnTo>
                          <a:pt x="40" y="0"/>
                        </a:lnTo>
                        <a:lnTo>
                          <a:pt x="0" y="30"/>
                        </a:lnTo>
                        <a:lnTo>
                          <a:pt x="25" y="49"/>
                        </a:lnTo>
                        <a:close/>
                      </a:path>
                    </a:pathLst>
                  </a:custGeom>
                  <a:grpFill/>
                  <a:ln w="25400" cmpd="sng">
                    <a:noFill/>
                    <a:round/>
                    <a:headEnd/>
                    <a:tailEnd/>
                  </a:ln>
                  <a:effectLst/>
                </p:spPr>
                <p:txBody>
                  <a:bodyPr/>
                  <a:lstStyle/>
                  <a:p>
                    <a:endParaRPr lang="zh-CN" altLang="en-US" sz="1400">
                      <a:cs typeface="+mn-ea"/>
                      <a:sym typeface="+mn-lt"/>
                    </a:endParaRPr>
                  </a:p>
                </p:txBody>
              </p:sp>
              <p:sp>
                <p:nvSpPr>
                  <p:cNvPr id="30731" name="Freeform 17"/>
                  <p:cNvSpPr>
                    <a:spLocks/>
                  </p:cNvSpPr>
                  <p:nvPr/>
                </p:nvSpPr>
                <p:spPr bwMode="auto">
                  <a:xfrm>
                    <a:off x="2107998" y="3257573"/>
                    <a:ext cx="178061" cy="244646"/>
                  </a:xfrm>
                  <a:custGeom>
                    <a:avLst/>
                    <a:gdLst/>
                    <a:ahLst/>
                    <a:cxnLst>
                      <a:cxn ang="0">
                        <a:pos x="119" y="70"/>
                      </a:cxn>
                      <a:cxn ang="0">
                        <a:pos x="107" y="23"/>
                      </a:cxn>
                      <a:cxn ang="0">
                        <a:pos x="92" y="0"/>
                      </a:cxn>
                      <a:cxn ang="0">
                        <a:pos x="72" y="23"/>
                      </a:cxn>
                      <a:cxn ang="0">
                        <a:pos x="35" y="58"/>
                      </a:cxn>
                      <a:cxn ang="0">
                        <a:pos x="29" y="62"/>
                      </a:cxn>
                      <a:cxn ang="0">
                        <a:pos x="18" y="71"/>
                      </a:cxn>
                      <a:cxn ang="0">
                        <a:pos x="10" y="77"/>
                      </a:cxn>
                      <a:cxn ang="0">
                        <a:pos x="6" y="85"/>
                      </a:cxn>
                      <a:cxn ang="0">
                        <a:pos x="1" y="93"/>
                      </a:cxn>
                      <a:cxn ang="0">
                        <a:pos x="0" y="100"/>
                      </a:cxn>
                      <a:cxn ang="0">
                        <a:pos x="1" y="117"/>
                      </a:cxn>
                      <a:cxn ang="0">
                        <a:pos x="6" y="136"/>
                      </a:cxn>
                      <a:cxn ang="0">
                        <a:pos x="12" y="157"/>
                      </a:cxn>
                      <a:cxn ang="0">
                        <a:pos x="12" y="200"/>
                      </a:cxn>
                      <a:cxn ang="0">
                        <a:pos x="16" y="204"/>
                      </a:cxn>
                      <a:cxn ang="0">
                        <a:pos x="30" y="212"/>
                      </a:cxn>
                      <a:cxn ang="0">
                        <a:pos x="36" y="215"/>
                      </a:cxn>
                      <a:cxn ang="0">
                        <a:pos x="42" y="218"/>
                      </a:cxn>
                      <a:cxn ang="0">
                        <a:pos x="47" y="218"/>
                      </a:cxn>
                      <a:cxn ang="0">
                        <a:pos x="48" y="216"/>
                      </a:cxn>
                      <a:cxn ang="0">
                        <a:pos x="50" y="215"/>
                      </a:cxn>
                      <a:cxn ang="0">
                        <a:pos x="65" y="160"/>
                      </a:cxn>
                      <a:cxn ang="0">
                        <a:pos x="89" y="103"/>
                      </a:cxn>
                      <a:cxn ang="0">
                        <a:pos x="119" y="70"/>
                      </a:cxn>
                    </a:cxnLst>
                    <a:rect l="0" t="0" r="r" b="b"/>
                    <a:pathLst>
                      <a:path w="119" h="218">
                        <a:moveTo>
                          <a:pt x="119" y="70"/>
                        </a:moveTo>
                        <a:lnTo>
                          <a:pt x="107" y="23"/>
                        </a:lnTo>
                        <a:lnTo>
                          <a:pt x="92" y="0"/>
                        </a:lnTo>
                        <a:lnTo>
                          <a:pt x="72" y="23"/>
                        </a:lnTo>
                        <a:lnTo>
                          <a:pt x="35" y="58"/>
                        </a:lnTo>
                        <a:lnTo>
                          <a:pt x="29" y="62"/>
                        </a:lnTo>
                        <a:lnTo>
                          <a:pt x="18" y="71"/>
                        </a:lnTo>
                        <a:lnTo>
                          <a:pt x="10" y="77"/>
                        </a:lnTo>
                        <a:lnTo>
                          <a:pt x="6" y="85"/>
                        </a:lnTo>
                        <a:lnTo>
                          <a:pt x="1" y="93"/>
                        </a:lnTo>
                        <a:lnTo>
                          <a:pt x="0" y="100"/>
                        </a:lnTo>
                        <a:lnTo>
                          <a:pt x="1" y="117"/>
                        </a:lnTo>
                        <a:lnTo>
                          <a:pt x="6" y="136"/>
                        </a:lnTo>
                        <a:lnTo>
                          <a:pt x="12" y="157"/>
                        </a:lnTo>
                        <a:lnTo>
                          <a:pt x="12" y="200"/>
                        </a:lnTo>
                        <a:lnTo>
                          <a:pt x="16" y="204"/>
                        </a:lnTo>
                        <a:lnTo>
                          <a:pt x="30" y="212"/>
                        </a:lnTo>
                        <a:lnTo>
                          <a:pt x="36" y="215"/>
                        </a:lnTo>
                        <a:lnTo>
                          <a:pt x="42" y="218"/>
                        </a:lnTo>
                        <a:lnTo>
                          <a:pt x="47" y="218"/>
                        </a:lnTo>
                        <a:lnTo>
                          <a:pt x="48" y="216"/>
                        </a:lnTo>
                        <a:lnTo>
                          <a:pt x="50" y="215"/>
                        </a:lnTo>
                        <a:lnTo>
                          <a:pt x="65" y="160"/>
                        </a:lnTo>
                        <a:lnTo>
                          <a:pt x="89" y="103"/>
                        </a:lnTo>
                        <a:lnTo>
                          <a:pt x="119" y="70"/>
                        </a:lnTo>
                        <a:close/>
                      </a:path>
                    </a:pathLst>
                  </a:custGeom>
                  <a:grpFill/>
                  <a:ln w="12700" cap="rnd" cmpd="sng">
                    <a:noFill/>
                    <a:prstDash val="solid"/>
                    <a:round/>
                    <a:headEnd type="none" w="med" len="med"/>
                    <a:tailEnd type="none" w="med" len="med"/>
                  </a:ln>
                  <a:effectLst/>
                </p:spPr>
                <p:txBody>
                  <a:bodyPr/>
                  <a:lstStyle/>
                  <a:p>
                    <a:endParaRPr lang="zh-CN" altLang="en-US" sz="1400">
                      <a:cs typeface="+mn-ea"/>
                      <a:sym typeface="+mn-lt"/>
                    </a:endParaRPr>
                  </a:p>
                </p:txBody>
              </p:sp>
              <p:sp>
                <p:nvSpPr>
                  <p:cNvPr id="30757" name="Oval 159"/>
                  <p:cNvSpPr>
                    <a:spLocks noChangeArrowheads="1"/>
                  </p:cNvSpPr>
                  <p:nvPr/>
                </p:nvSpPr>
                <p:spPr bwMode="auto">
                  <a:xfrm>
                    <a:off x="3590840" y="2183597"/>
                    <a:ext cx="136165" cy="102123"/>
                  </a:xfrm>
                  <a:prstGeom prst="ellipse">
                    <a:avLst/>
                  </a:prstGeom>
                  <a:grpFill/>
                  <a:ln w="19050" cmpd="sng">
                    <a:solidFill>
                      <a:schemeClr val="bg1"/>
                    </a:solidFill>
                    <a:round/>
                    <a:headEnd/>
                    <a:tailEnd/>
                  </a:ln>
                </p:spPr>
                <p:txBody>
                  <a:bodyPr wrap="none" anchor="ctr"/>
                  <a:lstStyle/>
                  <a:p>
                    <a:pPr algn="ctr"/>
                    <a:endParaRPr lang="ko-KR" altLang="en-US" sz="1400">
                      <a:cs typeface="+mn-ea"/>
                      <a:sym typeface="+mn-lt"/>
                    </a:endParaRPr>
                  </a:p>
                </p:txBody>
              </p:sp>
            </p:grpSp>
            <p:sp>
              <p:nvSpPr>
                <p:cNvPr id="30760" name="Oval 160"/>
                <p:cNvSpPr>
                  <a:spLocks noChangeArrowheads="1"/>
                </p:cNvSpPr>
                <p:nvPr/>
              </p:nvSpPr>
              <p:spPr bwMode="auto">
                <a:xfrm>
                  <a:off x="2283066" y="1725726"/>
                  <a:ext cx="136165" cy="102123"/>
                </a:xfrm>
                <a:prstGeom prst="ellipse">
                  <a:avLst/>
                </a:prstGeom>
                <a:grpFill/>
                <a:ln w="19050" cmpd="sng">
                  <a:solidFill>
                    <a:schemeClr val="bg1"/>
                  </a:solidFill>
                  <a:round/>
                  <a:headEnd/>
                  <a:tailEnd/>
                </a:ln>
              </p:spPr>
              <p:txBody>
                <a:bodyPr wrap="none" anchor="ctr"/>
                <a:lstStyle/>
                <a:p>
                  <a:pPr algn="ctr"/>
                  <a:endParaRPr lang="ko-KR" altLang="en-US" sz="1400">
                    <a:cs typeface="+mn-ea"/>
                    <a:sym typeface="+mn-lt"/>
                  </a:endParaRPr>
                </a:p>
              </p:txBody>
            </p:sp>
          </p:grpSp>
          <p:sp>
            <p:nvSpPr>
              <p:cNvPr id="30752" name="Oval 161"/>
              <p:cNvSpPr>
                <a:spLocks noChangeArrowheads="1"/>
              </p:cNvSpPr>
              <p:nvPr/>
            </p:nvSpPr>
            <p:spPr bwMode="auto">
              <a:xfrm>
                <a:off x="1739906" y="2947837"/>
                <a:ext cx="136165" cy="102123"/>
              </a:xfrm>
              <a:prstGeom prst="ellipse">
                <a:avLst/>
              </a:prstGeom>
              <a:grpFill/>
              <a:ln w="19050" cmpd="sng">
                <a:solidFill>
                  <a:schemeClr val="bg1"/>
                </a:solidFill>
                <a:round/>
                <a:headEnd/>
                <a:tailEnd/>
              </a:ln>
            </p:spPr>
            <p:txBody>
              <a:bodyPr wrap="none" anchor="ctr"/>
              <a:lstStyle/>
              <a:p>
                <a:pPr algn="ctr"/>
                <a:endParaRPr lang="ko-KR" altLang="en-US" sz="1400">
                  <a:cs typeface="+mn-ea"/>
                  <a:sym typeface="+mn-lt"/>
                </a:endParaRPr>
              </a:p>
            </p:txBody>
          </p:sp>
        </p:grpSp>
      </p:grpSp>
      <p:cxnSp>
        <p:nvCxnSpPr>
          <p:cNvPr id="30749" name="AutoShape 108"/>
          <p:cNvCxnSpPr>
            <a:cxnSpLocks noChangeShapeType="1"/>
            <a:endCxn id="30748" idx="2"/>
          </p:cNvCxnSpPr>
          <p:nvPr/>
        </p:nvCxnSpPr>
        <p:spPr bwMode="auto">
          <a:xfrm flipH="1" flipV="1">
            <a:off x="6585250" y="3068638"/>
            <a:ext cx="829416" cy="764827"/>
          </a:xfrm>
          <a:prstGeom prst="straightConnector1">
            <a:avLst/>
          </a:prstGeom>
          <a:noFill/>
          <a:ln w="9525" cmpd="sng">
            <a:solidFill>
              <a:schemeClr val="accent2"/>
            </a:solidFill>
            <a:round/>
            <a:headEnd/>
            <a:tailEnd/>
          </a:ln>
        </p:spPr>
      </p:cxnSp>
      <p:cxnSp>
        <p:nvCxnSpPr>
          <p:cNvPr id="30751" name="AutoShape 166"/>
          <p:cNvCxnSpPr>
            <a:cxnSpLocks noChangeShapeType="1"/>
          </p:cNvCxnSpPr>
          <p:nvPr/>
        </p:nvCxnSpPr>
        <p:spPr bwMode="auto">
          <a:xfrm flipH="1" flipV="1">
            <a:off x="2193450" y="2826568"/>
            <a:ext cx="765130" cy="650242"/>
          </a:xfrm>
          <a:prstGeom prst="straightConnector1">
            <a:avLst/>
          </a:prstGeom>
          <a:noFill/>
          <a:ln w="9525" cmpd="sng">
            <a:solidFill>
              <a:schemeClr val="accent2"/>
            </a:solidFill>
            <a:round/>
            <a:headEnd/>
            <a:tailEnd/>
          </a:ln>
        </p:spPr>
      </p:cxnSp>
      <p:cxnSp>
        <p:nvCxnSpPr>
          <p:cNvPr id="30746" name="AutoShape 107"/>
          <p:cNvCxnSpPr>
            <a:cxnSpLocks noChangeShapeType="1"/>
          </p:cNvCxnSpPr>
          <p:nvPr/>
        </p:nvCxnSpPr>
        <p:spPr bwMode="auto">
          <a:xfrm>
            <a:off x="5119400" y="1323550"/>
            <a:ext cx="499372" cy="449482"/>
          </a:xfrm>
          <a:prstGeom prst="straightConnector1">
            <a:avLst/>
          </a:prstGeom>
          <a:noFill/>
          <a:ln w="9525" cmpd="sng">
            <a:solidFill>
              <a:schemeClr val="accent2"/>
            </a:solidFill>
            <a:round/>
            <a:headEnd/>
            <a:tailEnd/>
          </a:ln>
        </p:spPr>
      </p:cxnSp>
      <p:cxnSp>
        <p:nvCxnSpPr>
          <p:cNvPr id="30755" name="AutoShape 165"/>
          <p:cNvCxnSpPr>
            <a:cxnSpLocks noChangeShapeType="1"/>
            <a:stCxn id="30754" idx="5"/>
          </p:cNvCxnSpPr>
          <p:nvPr/>
        </p:nvCxnSpPr>
        <p:spPr bwMode="auto">
          <a:xfrm>
            <a:off x="3963776" y="3257994"/>
            <a:ext cx="654774" cy="575470"/>
          </a:xfrm>
          <a:prstGeom prst="straightConnector1">
            <a:avLst/>
          </a:prstGeom>
          <a:noFill/>
          <a:ln w="9525" cmpd="sng">
            <a:solidFill>
              <a:schemeClr val="accent2"/>
            </a:solidFill>
            <a:round/>
            <a:headEnd/>
            <a:tailEnd/>
          </a:ln>
        </p:spPr>
      </p:cxnSp>
      <p:cxnSp>
        <p:nvCxnSpPr>
          <p:cNvPr id="30758" name="AutoShape 164"/>
          <p:cNvCxnSpPr>
            <a:cxnSpLocks noChangeShapeType="1"/>
          </p:cNvCxnSpPr>
          <p:nvPr/>
        </p:nvCxnSpPr>
        <p:spPr bwMode="auto">
          <a:xfrm>
            <a:off x="3684641" y="2263387"/>
            <a:ext cx="484425" cy="409510"/>
          </a:xfrm>
          <a:prstGeom prst="straightConnector1">
            <a:avLst/>
          </a:prstGeom>
          <a:noFill/>
          <a:ln w="9525" cmpd="sng">
            <a:solidFill>
              <a:schemeClr val="accent2"/>
            </a:solidFill>
            <a:round/>
            <a:headEnd/>
            <a:tailEnd/>
          </a:ln>
        </p:spPr>
      </p:cxnSp>
      <p:cxnSp>
        <p:nvCxnSpPr>
          <p:cNvPr id="30761" name="AutoShape 163"/>
          <p:cNvCxnSpPr>
            <a:cxnSpLocks noChangeShapeType="1"/>
            <a:endCxn id="30760" idx="1"/>
          </p:cNvCxnSpPr>
          <p:nvPr/>
        </p:nvCxnSpPr>
        <p:spPr bwMode="auto">
          <a:xfrm>
            <a:off x="1885829" y="1254703"/>
            <a:ext cx="711899" cy="576361"/>
          </a:xfrm>
          <a:prstGeom prst="straightConnector1">
            <a:avLst/>
          </a:prstGeom>
          <a:noFill/>
          <a:ln w="9525" cmpd="sng">
            <a:solidFill>
              <a:schemeClr val="accent2"/>
            </a:solidFill>
            <a:round/>
            <a:headEnd/>
            <a:tailEnd/>
          </a:ln>
        </p:spPr>
      </p:cxnSp>
      <p:sp>
        <p:nvSpPr>
          <p:cNvPr id="59" name="矩形 47"/>
          <p:cNvSpPr>
            <a:spLocks noChangeArrowheads="1"/>
          </p:cNvSpPr>
          <p:nvPr/>
        </p:nvSpPr>
        <p:spPr bwMode="auto">
          <a:xfrm>
            <a:off x="918307" y="4299956"/>
            <a:ext cx="7344816" cy="5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85077637"/>
      </p:ext>
    </p:extLst>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1500"/>
                                        <p:tgtEl>
                                          <p:spTgt spid="22"/>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30761"/>
                                        </p:tgtEl>
                                        <p:attrNameLst>
                                          <p:attrName>style.visibility</p:attrName>
                                        </p:attrNameLst>
                                      </p:cBhvr>
                                      <p:to>
                                        <p:strVal val="visible"/>
                                      </p:to>
                                    </p:set>
                                    <p:animEffect transition="in" filter="wipe(down)">
                                      <p:cBhvr>
                                        <p:cTn id="11" dur="500"/>
                                        <p:tgtEl>
                                          <p:spTgt spid="30761"/>
                                        </p:tgtEl>
                                      </p:cBhvr>
                                    </p:animEffect>
                                  </p:childTnLst>
                                </p:cTn>
                              </p:par>
                              <p:par>
                                <p:cTn id="12" presetID="23" presetClass="entr" presetSubtype="288" fill="hold" grpId="0" nodeType="withEffect">
                                  <p:stCondLst>
                                    <p:cond delay="0"/>
                                  </p:stCondLst>
                                  <p:childTnLst>
                                    <p:set>
                                      <p:cBhvr>
                                        <p:cTn id="13" dur="1" fill="hold">
                                          <p:stCondLst>
                                            <p:cond delay="0"/>
                                          </p:stCondLst>
                                        </p:cTn>
                                        <p:tgtEl>
                                          <p:spTgt spid="30759"/>
                                        </p:tgtEl>
                                        <p:attrNameLst>
                                          <p:attrName>style.visibility</p:attrName>
                                        </p:attrNameLst>
                                      </p:cBhvr>
                                      <p:to>
                                        <p:strVal val="visible"/>
                                      </p:to>
                                    </p:set>
                                    <p:anim calcmode="lin" valueType="num">
                                      <p:cBhvr>
                                        <p:cTn id="14" dur="500" fill="hold"/>
                                        <p:tgtEl>
                                          <p:spTgt spid="30759"/>
                                        </p:tgtEl>
                                        <p:attrNameLst>
                                          <p:attrName>ppt_w</p:attrName>
                                        </p:attrNameLst>
                                      </p:cBhvr>
                                      <p:tavLst>
                                        <p:tav tm="0">
                                          <p:val>
                                            <p:strVal val="4/3*#ppt_w"/>
                                          </p:val>
                                        </p:tav>
                                        <p:tav tm="100000">
                                          <p:val>
                                            <p:strVal val="#ppt_w"/>
                                          </p:val>
                                        </p:tav>
                                      </p:tavLst>
                                    </p:anim>
                                    <p:anim calcmode="lin" valueType="num">
                                      <p:cBhvr>
                                        <p:cTn id="15" dur="500" fill="hold"/>
                                        <p:tgtEl>
                                          <p:spTgt spid="30759"/>
                                        </p:tgtEl>
                                        <p:attrNameLst>
                                          <p:attrName>ppt_h</p:attrName>
                                        </p:attrNameLst>
                                      </p:cBhvr>
                                      <p:tavLst>
                                        <p:tav tm="0">
                                          <p:val>
                                            <p:strVal val="4/3*#ppt_h"/>
                                          </p:val>
                                        </p:tav>
                                        <p:tav tm="100000">
                                          <p:val>
                                            <p:strVal val="#ppt_h"/>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30751"/>
                                        </p:tgtEl>
                                        <p:attrNameLst>
                                          <p:attrName>style.visibility</p:attrName>
                                        </p:attrNameLst>
                                      </p:cBhvr>
                                      <p:to>
                                        <p:strVal val="visible"/>
                                      </p:to>
                                    </p:set>
                                    <p:animEffect transition="in" filter="wipe(up)">
                                      <p:cBhvr>
                                        <p:cTn id="19" dur="500"/>
                                        <p:tgtEl>
                                          <p:spTgt spid="30751"/>
                                        </p:tgtEl>
                                      </p:cBhvr>
                                    </p:animEffect>
                                  </p:childTnLst>
                                </p:cTn>
                              </p:par>
                              <p:par>
                                <p:cTn id="20" presetID="23" presetClass="entr" presetSubtype="288" fill="hold" grpId="0" nodeType="withEffect">
                                  <p:stCondLst>
                                    <p:cond delay="0"/>
                                  </p:stCondLst>
                                  <p:childTnLst>
                                    <p:set>
                                      <p:cBhvr>
                                        <p:cTn id="21" dur="1" fill="hold">
                                          <p:stCondLst>
                                            <p:cond delay="0"/>
                                          </p:stCondLst>
                                        </p:cTn>
                                        <p:tgtEl>
                                          <p:spTgt spid="30750"/>
                                        </p:tgtEl>
                                        <p:attrNameLst>
                                          <p:attrName>style.visibility</p:attrName>
                                        </p:attrNameLst>
                                      </p:cBhvr>
                                      <p:to>
                                        <p:strVal val="visible"/>
                                      </p:to>
                                    </p:set>
                                    <p:anim calcmode="lin" valueType="num">
                                      <p:cBhvr>
                                        <p:cTn id="22" dur="500" fill="hold"/>
                                        <p:tgtEl>
                                          <p:spTgt spid="30750"/>
                                        </p:tgtEl>
                                        <p:attrNameLst>
                                          <p:attrName>ppt_w</p:attrName>
                                        </p:attrNameLst>
                                      </p:cBhvr>
                                      <p:tavLst>
                                        <p:tav tm="0">
                                          <p:val>
                                            <p:strVal val="4/3*#ppt_w"/>
                                          </p:val>
                                        </p:tav>
                                        <p:tav tm="100000">
                                          <p:val>
                                            <p:strVal val="#ppt_w"/>
                                          </p:val>
                                        </p:tav>
                                      </p:tavLst>
                                    </p:anim>
                                    <p:anim calcmode="lin" valueType="num">
                                      <p:cBhvr>
                                        <p:cTn id="23" dur="500" fill="hold"/>
                                        <p:tgtEl>
                                          <p:spTgt spid="30750"/>
                                        </p:tgtEl>
                                        <p:attrNameLst>
                                          <p:attrName>ppt_h</p:attrName>
                                        </p:attrNameLst>
                                      </p:cBhvr>
                                      <p:tavLst>
                                        <p:tav tm="0">
                                          <p:val>
                                            <p:strVal val="4/3*#ppt_h"/>
                                          </p:val>
                                        </p:tav>
                                        <p:tav tm="100000">
                                          <p:val>
                                            <p:strVal val="#ppt_h"/>
                                          </p:val>
                                        </p:tav>
                                      </p:tavLst>
                                    </p:anim>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0758"/>
                                        </p:tgtEl>
                                        <p:attrNameLst>
                                          <p:attrName>style.visibility</p:attrName>
                                        </p:attrNameLst>
                                      </p:cBhvr>
                                      <p:to>
                                        <p:strVal val="visible"/>
                                      </p:to>
                                    </p:set>
                                    <p:animEffect transition="in" filter="wipe(up)">
                                      <p:cBhvr>
                                        <p:cTn id="27" dur="500"/>
                                        <p:tgtEl>
                                          <p:spTgt spid="30758"/>
                                        </p:tgtEl>
                                      </p:cBhvr>
                                    </p:animEffect>
                                  </p:childTnLst>
                                </p:cTn>
                              </p:par>
                              <p:par>
                                <p:cTn id="28" presetID="23" presetClass="entr" presetSubtype="288" fill="hold" grpId="0" nodeType="withEffect">
                                  <p:stCondLst>
                                    <p:cond delay="0"/>
                                  </p:stCondLst>
                                  <p:childTnLst>
                                    <p:set>
                                      <p:cBhvr>
                                        <p:cTn id="29" dur="1" fill="hold">
                                          <p:stCondLst>
                                            <p:cond delay="0"/>
                                          </p:stCondLst>
                                        </p:cTn>
                                        <p:tgtEl>
                                          <p:spTgt spid="30756"/>
                                        </p:tgtEl>
                                        <p:attrNameLst>
                                          <p:attrName>style.visibility</p:attrName>
                                        </p:attrNameLst>
                                      </p:cBhvr>
                                      <p:to>
                                        <p:strVal val="visible"/>
                                      </p:to>
                                    </p:set>
                                    <p:anim calcmode="lin" valueType="num">
                                      <p:cBhvr>
                                        <p:cTn id="30" dur="500" fill="hold"/>
                                        <p:tgtEl>
                                          <p:spTgt spid="30756"/>
                                        </p:tgtEl>
                                        <p:attrNameLst>
                                          <p:attrName>ppt_w</p:attrName>
                                        </p:attrNameLst>
                                      </p:cBhvr>
                                      <p:tavLst>
                                        <p:tav tm="0">
                                          <p:val>
                                            <p:strVal val="4/3*#ppt_w"/>
                                          </p:val>
                                        </p:tav>
                                        <p:tav tm="100000">
                                          <p:val>
                                            <p:strVal val="#ppt_w"/>
                                          </p:val>
                                        </p:tav>
                                      </p:tavLst>
                                    </p:anim>
                                    <p:anim calcmode="lin" valueType="num">
                                      <p:cBhvr>
                                        <p:cTn id="31" dur="500" fill="hold"/>
                                        <p:tgtEl>
                                          <p:spTgt spid="30756"/>
                                        </p:tgtEl>
                                        <p:attrNameLst>
                                          <p:attrName>ppt_h</p:attrName>
                                        </p:attrNameLst>
                                      </p:cBhvr>
                                      <p:tavLst>
                                        <p:tav tm="0">
                                          <p:val>
                                            <p:strVal val="4/3*#ppt_h"/>
                                          </p:val>
                                        </p:tav>
                                        <p:tav tm="100000">
                                          <p:val>
                                            <p:strVal val="#ppt_h"/>
                                          </p:val>
                                        </p:tav>
                                      </p:tavLst>
                                    </p:anim>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30755"/>
                                        </p:tgtEl>
                                        <p:attrNameLst>
                                          <p:attrName>style.visibility</p:attrName>
                                        </p:attrNameLst>
                                      </p:cBhvr>
                                      <p:to>
                                        <p:strVal val="visible"/>
                                      </p:to>
                                    </p:set>
                                    <p:animEffect transition="in" filter="wipe(up)">
                                      <p:cBhvr>
                                        <p:cTn id="35" dur="500"/>
                                        <p:tgtEl>
                                          <p:spTgt spid="30755"/>
                                        </p:tgtEl>
                                      </p:cBhvr>
                                    </p:animEffect>
                                  </p:childTnLst>
                                </p:cTn>
                              </p:par>
                              <p:par>
                                <p:cTn id="36" presetID="23" presetClass="entr" presetSubtype="288" fill="hold" grpId="0" nodeType="withEffect">
                                  <p:stCondLst>
                                    <p:cond delay="0"/>
                                  </p:stCondLst>
                                  <p:childTnLst>
                                    <p:set>
                                      <p:cBhvr>
                                        <p:cTn id="37" dur="1" fill="hold">
                                          <p:stCondLst>
                                            <p:cond delay="0"/>
                                          </p:stCondLst>
                                        </p:cTn>
                                        <p:tgtEl>
                                          <p:spTgt spid="30753"/>
                                        </p:tgtEl>
                                        <p:attrNameLst>
                                          <p:attrName>style.visibility</p:attrName>
                                        </p:attrNameLst>
                                      </p:cBhvr>
                                      <p:to>
                                        <p:strVal val="visible"/>
                                      </p:to>
                                    </p:set>
                                    <p:anim calcmode="lin" valueType="num">
                                      <p:cBhvr>
                                        <p:cTn id="38" dur="500" fill="hold"/>
                                        <p:tgtEl>
                                          <p:spTgt spid="30753"/>
                                        </p:tgtEl>
                                        <p:attrNameLst>
                                          <p:attrName>ppt_w</p:attrName>
                                        </p:attrNameLst>
                                      </p:cBhvr>
                                      <p:tavLst>
                                        <p:tav tm="0">
                                          <p:val>
                                            <p:strVal val="4/3*#ppt_w"/>
                                          </p:val>
                                        </p:tav>
                                        <p:tav tm="100000">
                                          <p:val>
                                            <p:strVal val="#ppt_w"/>
                                          </p:val>
                                        </p:tav>
                                      </p:tavLst>
                                    </p:anim>
                                    <p:anim calcmode="lin" valueType="num">
                                      <p:cBhvr>
                                        <p:cTn id="39" dur="500" fill="hold"/>
                                        <p:tgtEl>
                                          <p:spTgt spid="30753"/>
                                        </p:tgtEl>
                                        <p:attrNameLst>
                                          <p:attrName>ppt_h</p:attrName>
                                        </p:attrNameLst>
                                      </p:cBhvr>
                                      <p:tavLst>
                                        <p:tav tm="0">
                                          <p:val>
                                            <p:strVal val="4/3*#ppt_h"/>
                                          </p:val>
                                        </p:tav>
                                        <p:tav tm="100000">
                                          <p:val>
                                            <p:strVal val="#ppt_h"/>
                                          </p:val>
                                        </p:tav>
                                      </p:tavLst>
                                    </p:anim>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30746"/>
                                        </p:tgtEl>
                                        <p:attrNameLst>
                                          <p:attrName>style.visibility</p:attrName>
                                        </p:attrNameLst>
                                      </p:cBhvr>
                                      <p:to>
                                        <p:strVal val="visible"/>
                                      </p:to>
                                    </p:set>
                                    <p:animEffect transition="in" filter="wipe(down)">
                                      <p:cBhvr>
                                        <p:cTn id="43" dur="500"/>
                                        <p:tgtEl>
                                          <p:spTgt spid="30746"/>
                                        </p:tgtEl>
                                      </p:cBhvr>
                                    </p:animEffect>
                                  </p:childTnLst>
                                </p:cTn>
                              </p:par>
                              <p:par>
                                <p:cTn id="44" presetID="23" presetClass="entr" presetSubtype="288" fill="hold" grpId="0" nodeType="withEffect">
                                  <p:stCondLst>
                                    <p:cond delay="0"/>
                                  </p:stCondLst>
                                  <p:childTnLst>
                                    <p:set>
                                      <p:cBhvr>
                                        <p:cTn id="45" dur="1" fill="hold">
                                          <p:stCondLst>
                                            <p:cond delay="0"/>
                                          </p:stCondLst>
                                        </p:cTn>
                                        <p:tgtEl>
                                          <p:spTgt spid="30744"/>
                                        </p:tgtEl>
                                        <p:attrNameLst>
                                          <p:attrName>style.visibility</p:attrName>
                                        </p:attrNameLst>
                                      </p:cBhvr>
                                      <p:to>
                                        <p:strVal val="visible"/>
                                      </p:to>
                                    </p:set>
                                    <p:anim calcmode="lin" valueType="num">
                                      <p:cBhvr>
                                        <p:cTn id="46" dur="500" fill="hold"/>
                                        <p:tgtEl>
                                          <p:spTgt spid="30744"/>
                                        </p:tgtEl>
                                        <p:attrNameLst>
                                          <p:attrName>ppt_w</p:attrName>
                                        </p:attrNameLst>
                                      </p:cBhvr>
                                      <p:tavLst>
                                        <p:tav tm="0">
                                          <p:val>
                                            <p:strVal val="4/3*#ppt_w"/>
                                          </p:val>
                                        </p:tav>
                                        <p:tav tm="100000">
                                          <p:val>
                                            <p:strVal val="#ppt_w"/>
                                          </p:val>
                                        </p:tav>
                                      </p:tavLst>
                                    </p:anim>
                                    <p:anim calcmode="lin" valueType="num">
                                      <p:cBhvr>
                                        <p:cTn id="47" dur="500" fill="hold"/>
                                        <p:tgtEl>
                                          <p:spTgt spid="30744"/>
                                        </p:tgtEl>
                                        <p:attrNameLst>
                                          <p:attrName>ppt_h</p:attrName>
                                        </p:attrNameLst>
                                      </p:cBhvr>
                                      <p:tavLst>
                                        <p:tav tm="0">
                                          <p:val>
                                            <p:strVal val="4/3*#ppt_h"/>
                                          </p:val>
                                        </p:tav>
                                        <p:tav tm="100000">
                                          <p:val>
                                            <p:strVal val="#ppt_h"/>
                                          </p:val>
                                        </p:tav>
                                      </p:tavLst>
                                    </p:anim>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30749"/>
                                        </p:tgtEl>
                                        <p:attrNameLst>
                                          <p:attrName>style.visibility</p:attrName>
                                        </p:attrNameLst>
                                      </p:cBhvr>
                                      <p:to>
                                        <p:strVal val="visible"/>
                                      </p:to>
                                    </p:set>
                                    <p:animEffect transition="in" filter="wipe(up)">
                                      <p:cBhvr>
                                        <p:cTn id="51" dur="500"/>
                                        <p:tgtEl>
                                          <p:spTgt spid="30749"/>
                                        </p:tgtEl>
                                      </p:cBhvr>
                                    </p:animEffect>
                                  </p:childTnLst>
                                </p:cTn>
                              </p:par>
                              <p:par>
                                <p:cTn id="52" presetID="23" presetClass="entr" presetSubtype="288" fill="hold" grpId="0" nodeType="withEffect">
                                  <p:stCondLst>
                                    <p:cond delay="0"/>
                                  </p:stCondLst>
                                  <p:childTnLst>
                                    <p:set>
                                      <p:cBhvr>
                                        <p:cTn id="53" dur="1" fill="hold">
                                          <p:stCondLst>
                                            <p:cond delay="0"/>
                                          </p:stCondLst>
                                        </p:cTn>
                                        <p:tgtEl>
                                          <p:spTgt spid="30747"/>
                                        </p:tgtEl>
                                        <p:attrNameLst>
                                          <p:attrName>style.visibility</p:attrName>
                                        </p:attrNameLst>
                                      </p:cBhvr>
                                      <p:to>
                                        <p:strVal val="visible"/>
                                      </p:to>
                                    </p:set>
                                    <p:anim calcmode="lin" valueType="num">
                                      <p:cBhvr>
                                        <p:cTn id="54" dur="500" fill="hold"/>
                                        <p:tgtEl>
                                          <p:spTgt spid="30747"/>
                                        </p:tgtEl>
                                        <p:attrNameLst>
                                          <p:attrName>ppt_w</p:attrName>
                                        </p:attrNameLst>
                                      </p:cBhvr>
                                      <p:tavLst>
                                        <p:tav tm="0">
                                          <p:val>
                                            <p:strVal val="4/3*#ppt_w"/>
                                          </p:val>
                                        </p:tav>
                                        <p:tav tm="100000">
                                          <p:val>
                                            <p:strVal val="#ppt_w"/>
                                          </p:val>
                                        </p:tav>
                                      </p:tavLst>
                                    </p:anim>
                                    <p:anim calcmode="lin" valueType="num">
                                      <p:cBhvr>
                                        <p:cTn id="55" dur="500" fill="hold"/>
                                        <p:tgtEl>
                                          <p:spTgt spid="30747"/>
                                        </p:tgtEl>
                                        <p:attrNameLst>
                                          <p:attrName>ppt_h</p:attrName>
                                        </p:attrNameLst>
                                      </p:cBhvr>
                                      <p:tavLst>
                                        <p:tav tm="0">
                                          <p:val>
                                            <p:strVal val="4/3*#ppt_h"/>
                                          </p:val>
                                        </p:tav>
                                        <p:tav tm="100000">
                                          <p:val>
                                            <p:strVal val="#ppt_h"/>
                                          </p:val>
                                        </p:tav>
                                      </p:tavLst>
                                    </p:anim>
                                  </p:childTnLst>
                                </p:cTn>
                              </p:par>
                            </p:childTnLst>
                          </p:cTn>
                        </p:par>
                        <p:par>
                          <p:cTn id="56" fill="hold">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left)">
                                      <p:cBhvr>
                                        <p:cTn id="59"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4" grpId="0" animBg="1"/>
      <p:bldP spid="30747" grpId="0" animBg="1"/>
      <p:bldP spid="30750" grpId="0" animBg="1"/>
      <p:bldP spid="30753" grpId="0" animBg="1"/>
      <p:bldP spid="30759" grpId="0" animBg="1"/>
      <p:bldP spid="30756" grpId="0" animBg="1"/>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MH_Other_1"/>
          <p:cNvSpPr/>
          <p:nvPr>
            <p:custDataLst>
              <p:tags r:id="rId2"/>
            </p:custDataLst>
          </p:nvPr>
        </p:nvSpPr>
        <p:spPr>
          <a:xfrm>
            <a:off x="7300119" y="3076512"/>
            <a:ext cx="152201" cy="166352"/>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endParaRPr>
          </a:p>
        </p:txBody>
      </p:sp>
      <p:grpSp>
        <p:nvGrpSpPr>
          <p:cNvPr id="3" name="组合 2"/>
          <p:cNvGrpSpPr/>
          <p:nvPr/>
        </p:nvGrpSpPr>
        <p:grpSpPr>
          <a:xfrm>
            <a:off x="2210121" y="1707654"/>
            <a:ext cx="4373063" cy="3246655"/>
            <a:chOff x="2210121" y="1707654"/>
            <a:chExt cx="4373063" cy="3246655"/>
          </a:xfrm>
        </p:grpSpPr>
        <p:sp>
          <p:nvSpPr>
            <p:cNvPr id="13" name="MH_Other_2"/>
            <p:cNvSpPr>
              <a:spLocks/>
            </p:cNvSpPr>
            <p:nvPr>
              <p:custDataLst>
                <p:tags r:id="rId19"/>
              </p:custDataLst>
            </p:nvPr>
          </p:nvSpPr>
          <p:spPr bwMode="auto">
            <a:xfrm>
              <a:off x="4045965" y="1744309"/>
              <a:ext cx="1917427" cy="1468966"/>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14" name="MH_Other_3"/>
            <p:cNvSpPr>
              <a:spLocks/>
            </p:cNvSpPr>
            <p:nvPr>
              <p:custDataLst>
                <p:tags r:id="rId20"/>
              </p:custDataLst>
            </p:nvPr>
          </p:nvSpPr>
          <p:spPr bwMode="auto">
            <a:xfrm>
              <a:off x="3678788" y="2738185"/>
              <a:ext cx="1223889" cy="93044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15" name="MH_Other_4"/>
            <p:cNvSpPr>
              <a:spLocks/>
            </p:cNvSpPr>
            <p:nvPr>
              <p:custDataLst>
                <p:tags r:id="rId21"/>
              </p:custDataLst>
            </p:nvPr>
          </p:nvSpPr>
          <p:spPr bwMode="auto">
            <a:xfrm>
              <a:off x="4548075" y="3061020"/>
              <a:ext cx="247916" cy="366537"/>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078" name="MH_Other_5"/>
            <p:cNvSpPr>
              <a:spLocks/>
            </p:cNvSpPr>
            <p:nvPr>
              <p:custDataLst>
                <p:tags r:id="rId22"/>
              </p:custDataLst>
            </p:nvPr>
          </p:nvSpPr>
          <p:spPr bwMode="auto">
            <a:xfrm>
              <a:off x="2210121" y="2096743"/>
              <a:ext cx="1751103" cy="1188425"/>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C00000"/>
            </a:solidFill>
            <a:ln>
              <a:noFill/>
            </a:ln>
            <a:extLst/>
          </p:spPr>
          <p:txBody>
            <a:bodyPr/>
            <a:lstStyle/>
            <a:p>
              <a:pPr>
                <a:defRPr/>
              </a:pPr>
              <a:endParaRPr lang="zh-CN" altLang="en-US">
                <a:solidFill>
                  <a:schemeClr val="tx1">
                    <a:lumMod val="50000"/>
                    <a:lumOff val="50000"/>
                  </a:schemeClr>
                </a:solidFill>
                <a:ea typeface="宋体" panose="02010600030101010101" pitchFamily="2" charset="-122"/>
              </a:endParaRPr>
            </a:p>
          </p:txBody>
        </p:sp>
        <p:sp>
          <p:nvSpPr>
            <p:cNvPr id="17" name="MH_Other_6"/>
            <p:cNvSpPr>
              <a:spLocks/>
            </p:cNvSpPr>
            <p:nvPr>
              <p:custDataLst>
                <p:tags r:id="rId23"/>
              </p:custDataLst>
            </p:nvPr>
          </p:nvSpPr>
          <p:spPr bwMode="auto">
            <a:xfrm>
              <a:off x="3346170" y="3029991"/>
              <a:ext cx="1088948" cy="700648"/>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18" name="MH_Other_7"/>
            <p:cNvSpPr>
              <a:spLocks/>
            </p:cNvSpPr>
            <p:nvPr>
              <p:custDataLst>
                <p:tags r:id="rId24"/>
              </p:custDataLst>
            </p:nvPr>
          </p:nvSpPr>
          <p:spPr bwMode="auto">
            <a:xfrm>
              <a:off x="3970639" y="3521994"/>
              <a:ext cx="943023" cy="742942"/>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solidFill>
              <a:srgbClr val="C00000"/>
            </a:solidFill>
            <a:ln>
              <a:noFill/>
            </a:ln>
          </p:spPr>
          <p:txBody>
            <a:bodyPr/>
            <a:lstStyle/>
            <a:p>
              <a:endParaRPr lang="zh-CN" altLang="en-US">
                <a:solidFill>
                  <a:schemeClr val="tx1">
                    <a:lumMod val="50000"/>
                    <a:lumOff val="50000"/>
                  </a:schemeClr>
                </a:solidFill>
                <a:ea typeface="宋体" panose="02010600030101010101" pitchFamily="2" charset="-122"/>
              </a:endParaRPr>
            </a:p>
          </p:txBody>
        </p:sp>
        <p:sp>
          <p:nvSpPr>
            <p:cNvPr id="19" name="MH_Other_8"/>
            <p:cNvSpPr>
              <a:spLocks/>
            </p:cNvSpPr>
            <p:nvPr>
              <p:custDataLst>
                <p:tags r:id="rId25"/>
              </p:custDataLst>
            </p:nvPr>
          </p:nvSpPr>
          <p:spPr bwMode="auto">
            <a:xfrm>
              <a:off x="2406266" y="3220322"/>
              <a:ext cx="1685202" cy="920572"/>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0" name="MH_Other_9"/>
            <p:cNvSpPr>
              <a:spLocks/>
            </p:cNvSpPr>
            <p:nvPr>
              <p:custDataLst>
                <p:tags r:id="rId26"/>
              </p:custDataLst>
            </p:nvPr>
          </p:nvSpPr>
          <p:spPr bwMode="auto">
            <a:xfrm>
              <a:off x="3942410" y="3987215"/>
              <a:ext cx="762577" cy="713337"/>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1" name="MH_Other_10"/>
            <p:cNvSpPr>
              <a:spLocks/>
            </p:cNvSpPr>
            <p:nvPr>
              <p:custDataLst>
                <p:tags r:id="rId27"/>
              </p:custDataLst>
            </p:nvPr>
          </p:nvSpPr>
          <p:spPr bwMode="auto">
            <a:xfrm>
              <a:off x="4490008" y="3977348"/>
              <a:ext cx="514661" cy="400371"/>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2" name="MH_Other_11"/>
            <p:cNvSpPr>
              <a:spLocks/>
            </p:cNvSpPr>
            <p:nvPr>
              <p:custDataLst>
                <p:tags r:id="rId28"/>
              </p:custDataLst>
            </p:nvPr>
          </p:nvSpPr>
          <p:spPr bwMode="auto">
            <a:xfrm>
              <a:off x="4573169" y="4222643"/>
              <a:ext cx="673140" cy="460990"/>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3" name="MH_Other_12"/>
            <p:cNvSpPr>
              <a:spLocks/>
            </p:cNvSpPr>
            <p:nvPr>
              <p:custDataLst>
                <p:tags r:id="rId29"/>
              </p:custDataLst>
            </p:nvPr>
          </p:nvSpPr>
          <p:spPr bwMode="auto">
            <a:xfrm>
              <a:off x="4667337" y="3716558"/>
              <a:ext cx="381289" cy="348211"/>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4" name="MH_Other_13"/>
            <p:cNvSpPr>
              <a:spLocks/>
            </p:cNvSpPr>
            <p:nvPr>
              <p:custDataLst>
                <p:tags r:id="rId30"/>
              </p:custDataLst>
            </p:nvPr>
          </p:nvSpPr>
          <p:spPr bwMode="auto">
            <a:xfrm>
              <a:off x="4667314" y="3041267"/>
              <a:ext cx="434638" cy="697829"/>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5" name="MH_Other_14"/>
            <p:cNvSpPr>
              <a:spLocks/>
            </p:cNvSpPr>
            <p:nvPr>
              <p:custDataLst>
                <p:tags r:id="rId31"/>
              </p:custDataLst>
            </p:nvPr>
          </p:nvSpPr>
          <p:spPr bwMode="auto">
            <a:xfrm>
              <a:off x="5042328" y="2911586"/>
              <a:ext cx="290281" cy="570951"/>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6" name="MH_Other_15"/>
            <p:cNvSpPr>
              <a:spLocks/>
            </p:cNvSpPr>
            <p:nvPr>
              <p:custDataLst>
                <p:tags r:id="rId32"/>
              </p:custDataLst>
            </p:nvPr>
          </p:nvSpPr>
          <p:spPr bwMode="auto">
            <a:xfrm>
              <a:off x="4967031" y="3885711"/>
              <a:ext cx="461312" cy="482137"/>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7" name="MH_Other_16"/>
            <p:cNvSpPr>
              <a:spLocks/>
            </p:cNvSpPr>
            <p:nvPr>
              <p:custDataLst>
                <p:tags r:id="rId33"/>
              </p:custDataLst>
            </p:nvPr>
          </p:nvSpPr>
          <p:spPr bwMode="auto">
            <a:xfrm>
              <a:off x="4913667" y="3607991"/>
              <a:ext cx="654310" cy="369357"/>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28" name="MH_Other_17"/>
            <p:cNvSpPr>
              <a:spLocks/>
            </p:cNvSpPr>
            <p:nvPr>
              <p:custDataLst>
                <p:tags r:id="rId34"/>
              </p:custDataLst>
            </p:nvPr>
          </p:nvSpPr>
          <p:spPr bwMode="auto">
            <a:xfrm>
              <a:off x="5058018" y="4286083"/>
              <a:ext cx="682553" cy="484956"/>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solidFill>
              <a:srgbClr val="C00000"/>
            </a:solidFill>
            <a:ln>
              <a:noFill/>
            </a:ln>
          </p:spPr>
          <p:txBody>
            <a:bodyPr/>
            <a:lstStyle/>
            <a:p>
              <a:endParaRPr lang="zh-CN" altLang="en-US">
                <a:solidFill>
                  <a:schemeClr val="tx1">
                    <a:lumMod val="50000"/>
                    <a:lumOff val="50000"/>
                  </a:schemeClr>
                </a:solidFill>
                <a:ea typeface="宋体" panose="02010600030101010101" pitchFamily="2" charset="-122"/>
              </a:endParaRPr>
            </a:p>
          </p:txBody>
        </p:sp>
        <p:sp>
          <p:nvSpPr>
            <p:cNvPr id="29" name="MH_Other_18"/>
            <p:cNvSpPr>
              <a:spLocks/>
            </p:cNvSpPr>
            <p:nvPr>
              <p:custDataLst>
                <p:tags r:id="rId35"/>
              </p:custDataLst>
            </p:nvPr>
          </p:nvSpPr>
          <p:spPr bwMode="auto">
            <a:xfrm>
              <a:off x="5381250" y="3865991"/>
              <a:ext cx="407963" cy="499054"/>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0" name="MH_Other_19"/>
            <p:cNvSpPr>
              <a:spLocks/>
            </p:cNvSpPr>
            <p:nvPr>
              <p:custDataLst>
                <p:tags r:id="rId36"/>
              </p:custDataLst>
            </p:nvPr>
          </p:nvSpPr>
          <p:spPr bwMode="auto">
            <a:xfrm>
              <a:off x="5593077" y="3998509"/>
              <a:ext cx="378151" cy="415879"/>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1" name="MH_Other_20"/>
            <p:cNvSpPr>
              <a:spLocks/>
            </p:cNvSpPr>
            <p:nvPr>
              <p:custDataLst>
                <p:tags r:id="rId37"/>
              </p:custDataLst>
            </p:nvPr>
          </p:nvSpPr>
          <p:spPr bwMode="auto">
            <a:xfrm>
              <a:off x="5762544" y="3736277"/>
              <a:ext cx="324802" cy="336933"/>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2" name="MH_Other_21"/>
            <p:cNvSpPr>
              <a:spLocks/>
            </p:cNvSpPr>
            <p:nvPr>
              <p:custDataLst>
                <p:tags r:id="rId38"/>
              </p:custDataLst>
            </p:nvPr>
          </p:nvSpPr>
          <p:spPr bwMode="auto">
            <a:xfrm>
              <a:off x="5445582" y="3444457"/>
              <a:ext cx="409533" cy="451122"/>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3" name="MH_Other_22"/>
            <p:cNvSpPr>
              <a:spLocks/>
            </p:cNvSpPr>
            <p:nvPr>
              <p:custDataLst>
                <p:tags r:id="rId39"/>
              </p:custDataLst>
            </p:nvPr>
          </p:nvSpPr>
          <p:spPr bwMode="auto">
            <a:xfrm>
              <a:off x="5525606" y="2922864"/>
              <a:ext cx="106698" cy="140976"/>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4" name="MH_Other_23"/>
            <p:cNvSpPr>
              <a:spLocks/>
            </p:cNvSpPr>
            <p:nvPr>
              <p:custDataLst>
                <p:tags r:id="rId40"/>
              </p:custDataLst>
            </p:nvPr>
          </p:nvSpPr>
          <p:spPr bwMode="auto">
            <a:xfrm>
              <a:off x="5418934" y="2860820"/>
              <a:ext cx="141218" cy="136746"/>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5" name="MH_Other_24"/>
            <p:cNvSpPr>
              <a:spLocks/>
            </p:cNvSpPr>
            <p:nvPr>
              <p:custDataLst>
                <p:tags r:id="rId41"/>
              </p:custDataLst>
            </p:nvPr>
          </p:nvSpPr>
          <p:spPr bwMode="auto">
            <a:xfrm>
              <a:off x="5660568" y="2588752"/>
              <a:ext cx="503677" cy="43138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6" name="MH_Other_25"/>
            <p:cNvSpPr>
              <a:spLocks/>
            </p:cNvSpPr>
            <p:nvPr>
              <p:custDataLst>
                <p:tags r:id="rId42"/>
              </p:custDataLst>
            </p:nvPr>
          </p:nvSpPr>
          <p:spPr bwMode="auto">
            <a:xfrm>
              <a:off x="5771956" y="2327930"/>
              <a:ext cx="720212" cy="438434"/>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7" name="MH_Other_26"/>
            <p:cNvSpPr>
              <a:spLocks/>
            </p:cNvSpPr>
            <p:nvPr>
              <p:custDataLst>
                <p:tags r:id="rId43"/>
              </p:custDataLst>
            </p:nvPr>
          </p:nvSpPr>
          <p:spPr bwMode="auto">
            <a:xfrm>
              <a:off x="5619763" y="1707654"/>
              <a:ext cx="963421" cy="786644"/>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38" name="MH_Other_27"/>
            <p:cNvSpPr>
              <a:spLocks/>
            </p:cNvSpPr>
            <p:nvPr>
              <p:custDataLst>
                <p:tags r:id="rId44"/>
              </p:custDataLst>
            </p:nvPr>
          </p:nvSpPr>
          <p:spPr bwMode="auto">
            <a:xfrm>
              <a:off x="5428323" y="3118803"/>
              <a:ext cx="583701" cy="328474"/>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solidFill>
              <a:srgbClr val="C00000"/>
            </a:solidFill>
            <a:ln>
              <a:noFill/>
            </a:ln>
          </p:spPr>
          <p:txBody>
            <a:bodyPr/>
            <a:lstStyle/>
            <a:p>
              <a:endParaRPr lang="zh-CN" altLang="en-US">
                <a:solidFill>
                  <a:schemeClr val="tx1">
                    <a:lumMod val="50000"/>
                    <a:lumOff val="50000"/>
                  </a:schemeClr>
                </a:solidFill>
                <a:ea typeface="宋体" panose="02010600030101010101" pitchFamily="2" charset="-122"/>
              </a:endParaRPr>
            </a:p>
          </p:txBody>
        </p:sp>
        <p:sp>
          <p:nvSpPr>
            <p:cNvPr id="39" name="MH_Other_28"/>
            <p:cNvSpPr>
              <a:spLocks/>
            </p:cNvSpPr>
            <p:nvPr>
              <p:custDataLst>
                <p:tags r:id="rId45"/>
              </p:custDataLst>
            </p:nvPr>
          </p:nvSpPr>
          <p:spPr bwMode="auto">
            <a:xfrm>
              <a:off x="5974374" y="3639006"/>
              <a:ext cx="91007" cy="71898"/>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0" name="MH_Other_29"/>
            <p:cNvSpPr>
              <a:spLocks/>
            </p:cNvSpPr>
            <p:nvPr>
              <p:custDataLst>
                <p:tags r:id="rId46"/>
              </p:custDataLst>
            </p:nvPr>
          </p:nvSpPr>
          <p:spPr bwMode="auto">
            <a:xfrm>
              <a:off x="5547574" y="3386658"/>
              <a:ext cx="506815" cy="352439"/>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1" name="MH_Other_30"/>
            <p:cNvSpPr>
              <a:spLocks/>
            </p:cNvSpPr>
            <p:nvPr>
              <p:custDataLst>
                <p:tags r:id="rId47"/>
              </p:custDataLst>
            </p:nvPr>
          </p:nvSpPr>
          <p:spPr bwMode="auto">
            <a:xfrm>
              <a:off x="5280840" y="2712811"/>
              <a:ext cx="472295" cy="606196"/>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2" name="MH_Other_31"/>
            <p:cNvSpPr>
              <a:spLocks/>
            </p:cNvSpPr>
            <p:nvPr>
              <p:custDataLst>
                <p:tags r:id="rId48"/>
              </p:custDataLst>
            </p:nvPr>
          </p:nvSpPr>
          <p:spPr bwMode="auto">
            <a:xfrm>
              <a:off x="5065863" y="3295040"/>
              <a:ext cx="497402" cy="441253"/>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3" name="MH_Other_32"/>
            <p:cNvSpPr>
              <a:spLocks/>
            </p:cNvSpPr>
            <p:nvPr>
              <p:custDataLst>
                <p:tags r:id="rId49"/>
              </p:custDataLst>
            </p:nvPr>
          </p:nvSpPr>
          <p:spPr bwMode="auto">
            <a:xfrm>
              <a:off x="6001046" y="4238167"/>
              <a:ext cx="142788" cy="308737"/>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sp>
          <p:nvSpPr>
            <p:cNvPr id="44" name="MH_Other_33"/>
            <p:cNvSpPr>
              <a:spLocks/>
            </p:cNvSpPr>
            <p:nvPr>
              <p:custDataLst>
                <p:tags r:id="rId50"/>
              </p:custDataLst>
            </p:nvPr>
          </p:nvSpPr>
          <p:spPr bwMode="auto">
            <a:xfrm>
              <a:off x="4954465" y="4785138"/>
              <a:ext cx="214965" cy="169171"/>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solidFill>
              <a:schemeClr val="accent2"/>
            </a:solidFill>
            <a:ln>
              <a:noFill/>
            </a:ln>
          </p:spPr>
          <p:txBody>
            <a:bodyPr/>
            <a:lstStyle/>
            <a:p>
              <a:pPr eaLnBrk="1" fontAlgn="auto" hangingPunct="1">
                <a:spcBef>
                  <a:spcPts val="0"/>
                </a:spcBef>
                <a:spcAft>
                  <a:spcPts val="0"/>
                </a:spcAft>
                <a:defRPr/>
              </a:pPr>
              <a:endParaRPr lang="zh-CN" altLang="en-US" sz="1400">
                <a:solidFill>
                  <a:schemeClr val="tx1">
                    <a:lumMod val="50000"/>
                    <a:lumOff val="50000"/>
                  </a:schemeClr>
                </a:solidFill>
                <a:latin typeface="+mn-lt"/>
                <a:ea typeface="+mn-ea"/>
              </a:endParaRPr>
            </a:p>
          </p:txBody>
        </p:sp>
      </p:grpSp>
      <p:cxnSp>
        <p:nvCxnSpPr>
          <p:cNvPr id="47" name="MH_Other_34"/>
          <p:cNvCxnSpPr>
            <a:endCxn id="9" idx="8"/>
          </p:cNvCxnSpPr>
          <p:nvPr>
            <p:custDataLst>
              <p:tags r:id="rId3"/>
            </p:custDataLst>
          </p:nvPr>
        </p:nvCxnSpPr>
        <p:spPr>
          <a:xfrm flipV="1">
            <a:off x="5795490" y="3242864"/>
            <a:ext cx="1580730" cy="14096"/>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0" name="MH_Text_2"/>
          <p:cNvSpPr txBox="1"/>
          <p:nvPr>
            <p:custDataLst>
              <p:tags r:id="rId4"/>
            </p:custDataLst>
          </p:nvPr>
        </p:nvSpPr>
        <p:spPr>
          <a:xfrm>
            <a:off x="5765677" y="3285155"/>
            <a:ext cx="1376092" cy="338554"/>
          </a:xfrm>
          <a:prstGeom prst="rect">
            <a:avLst/>
          </a:prstGeom>
          <a:noFill/>
        </p:spPr>
        <p:txBody>
          <a:bodyPr>
            <a:spAutoFit/>
          </a:bodyPr>
          <a:lstStyle/>
          <a:p>
            <a:pPr algn="ctr" eaLnBrk="1" fontAlgn="auto" hangingPunct="1">
              <a:spcBef>
                <a:spcPts val="0"/>
              </a:spcBef>
              <a:spcAft>
                <a:spcPts val="0"/>
              </a:spcAft>
              <a:defRPr/>
            </a:pPr>
            <a:r>
              <a:rPr lang="en-US" altLang="zh-CN" sz="1600" dirty="0">
                <a:solidFill>
                  <a:schemeClr val="bg1">
                    <a:lumMod val="50000"/>
                  </a:schemeClr>
                </a:solidFill>
                <a:latin typeface="+mn-ea"/>
                <a:cs typeface="Arial" panose="020B0604020202020204" pitchFamily="34" charset="0"/>
              </a:rPr>
              <a:t>2865</a:t>
            </a:r>
            <a:endParaRPr lang="zh-CN" altLang="en-US" sz="1600" dirty="0">
              <a:solidFill>
                <a:schemeClr val="bg1">
                  <a:lumMod val="50000"/>
                </a:schemeClr>
              </a:solidFill>
              <a:latin typeface="+mn-ea"/>
              <a:cs typeface="Arial" panose="020B0604020202020204" pitchFamily="34" charset="0"/>
            </a:endParaRPr>
          </a:p>
        </p:txBody>
      </p:sp>
      <p:sp>
        <p:nvSpPr>
          <p:cNvPr id="51" name="MH_Other_35"/>
          <p:cNvSpPr/>
          <p:nvPr>
            <p:custDataLst>
              <p:tags r:id="rId5"/>
            </p:custDataLst>
          </p:nvPr>
        </p:nvSpPr>
        <p:spPr>
          <a:xfrm>
            <a:off x="7588150" y="4408733"/>
            <a:ext cx="152202" cy="166352"/>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endParaRPr>
          </a:p>
        </p:txBody>
      </p:sp>
      <p:cxnSp>
        <p:nvCxnSpPr>
          <p:cNvPr id="52" name="MH_Other_36"/>
          <p:cNvCxnSpPr/>
          <p:nvPr>
            <p:custDataLst>
              <p:tags r:id="rId6"/>
            </p:custDataLst>
          </p:nvPr>
        </p:nvCxnSpPr>
        <p:spPr>
          <a:xfrm flipV="1">
            <a:off x="5282419" y="4575085"/>
            <a:ext cx="2305731" cy="15504"/>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3113" name="MH_Text_4"/>
          <p:cNvSpPr txBox="1">
            <a:spLocks noChangeArrowheads="1"/>
          </p:cNvSpPr>
          <p:nvPr>
            <p:custDataLst>
              <p:tags r:id="rId7"/>
            </p:custDataLst>
          </p:nvPr>
        </p:nvSpPr>
        <p:spPr bwMode="auto">
          <a:xfrm>
            <a:off x="5819026" y="4617391"/>
            <a:ext cx="13760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defRPr/>
            </a:pPr>
            <a:r>
              <a:rPr lang="en-US" altLang="zh-CN" sz="1600" dirty="0">
                <a:solidFill>
                  <a:schemeClr val="bg1">
                    <a:lumMod val="50000"/>
                  </a:schemeClr>
                </a:solidFill>
                <a:latin typeface="+mn-ea"/>
                <a:ea typeface="+mn-ea"/>
                <a:cs typeface="Arial" panose="020B0604020202020204" pitchFamily="34" charset="0"/>
              </a:rPr>
              <a:t>13289</a:t>
            </a:r>
            <a:endParaRPr lang="zh-CN" altLang="en-US" sz="1600" dirty="0">
              <a:solidFill>
                <a:schemeClr val="bg1">
                  <a:lumMod val="50000"/>
                </a:schemeClr>
              </a:solidFill>
              <a:latin typeface="+mn-ea"/>
              <a:ea typeface="+mn-ea"/>
              <a:cs typeface="Arial" panose="020B0604020202020204" pitchFamily="34" charset="0"/>
            </a:endParaRPr>
          </a:p>
        </p:txBody>
      </p:sp>
      <p:sp>
        <p:nvSpPr>
          <p:cNvPr id="56" name="MH_Other_37"/>
          <p:cNvSpPr/>
          <p:nvPr>
            <p:custDataLst>
              <p:tags r:id="rId8"/>
            </p:custDataLst>
          </p:nvPr>
        </p:nvSpPr>
        <p:spPr>
          <a:xfrm>
            <a:off x="755578" y="2805839"/>
            <a:ext cx="152201" cy="166352"/>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endParaRPr>
          </a:p>
        </p:txBody>
      </p:sp>
      <p:cxnSp>
        <p:nvCxnSpPr>
          <p:cNvPr id="57" name="MH_Other_38"/>
          <p:cNvCxnSpPr/>
          <p:nvPr>
            <p:custDataLst>
              <p:tags r:id="rId9"/>
            </p:custDataLst>
          </p:nvPr>
        </p:nvCxnSpPr>
        <p:spPr>
          <a:xfrm>
            <a:off x="755576" y="2987697"/>
            <a:ext cx="1581642" cy="0"/>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8" name="MH_SubTitle_1"/>
          <p:cNvSpPr txBox="1"/>
          <p:nvPr>
            <p:custDataLst>
              <p:tags r:id="rId10"/>
            </p:custDataLst>
          </p:nvPr>
        </p:nvSpPr>
        <p:spPr>
          <a:xfrm>
            <a:off x="1028610" y="2643758"/>
            <a:ext cx="1209765" cy="338554"/>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tx1">
                    <a:lumMod val="65000"/>
                    <a:lumOff val="35000"/>
                  </a:schemeClr>
                </a:solidFill>
                <a:latin typeface="+mn-lt"/>
                <a:ea typeface="+mn-ea"/>
              </a:rPr>
              <a:t>标题文字</a:t>
            </a:r>
          </a:p>
        </p:txBody>
      </p:sp>
      <p:sp>
        <p:nvSpPr>
          <p:cNvPr id="59" name="MH_Text_1"/>
          <p:cNvSpPr txBox="1"/>
          <p:nvPr>
            <p:custDataLst>
              <p:tags r:id="rId11"/>
            </p:custDataLst>
          </p:nvPr>
        </p:nvSpPr>
        <p:spPr>
          <a:xfrm>
            <a:off x="818349" y="3015891"/>
            <a:ext cx="1376091" cy="338554"/>
          </a:xfrm>
          <a:prstGeom prst="rect">
            <a:avLst/>
          </a:prstGeom>
          <a:noFill/>
        </p:spPr>
        <p:txBody>
          <a:bodyPr>
            <a:spAutoFit/>
          </a:bodyPr>
          <a:lstStyle/>
          <a:p>
            <a:pPr algn="ctr" eaLnBrk="1" fontAlgn="auto" hangingPunct="1">
              <a:spcBef>
                <a:spcPts val="0"/>
              </a:spcBef>
              <a:spcAft>
                <a:spcPts val="0"/>
              </a:spcAft>
              <a:defRPr/>
            </a:pPr>
            <a:r>
              <a:rPr lang="en-US" altLang="zh-CN" sz="1600" dirty="0">
                <a:solidFill>
                  <a:schemeClr val="bg1">
                    <a:lumMod val="50000"/>
                  </a:schemeClr>
                </a:solidFill>
                <a:latin typeface="+mn-ea"/>
                <a:cs typeface="Arial" panose="020B0604020202020204" pitchFamily="34" charset="0"/>
              </a:rPr>
              <a:t>3896</a:t>
            </a:r>
            <a:endParaRPr lang="zh-CN" altLang="en-US" sz="1600" dirty="0">
              <a:solidFill>
                <a:schemeClr val="bg1">
                  <a:lumMod val="50000"/>
                </a:schemeClr>
              </a:solidFill>
              <a:latin typeface="+mn-ea"/>
              <a:cs typeface="Arial" panose="020B0604020202020204" pitchFamily="34" charset="0"/>
            </a:endParaRPr>
          </a:p>
        </p:txBody>
      </p:sp>
      <p:sp>
        <p:nvSpPr>
          <p:cNvPr id="48" name="MH_Other_39"/>
          <p:cNvSpPr/>
          <p:nvPr>
            <p:custDataLst>
              <p:tags r:id="rId12"/>
            </p:custDataLst>
          </p:nvPr>
        </p:nvSpPr>
        <p:spPr>
          <a:xfrm>
            <a:off x="1259632" y="3810996"/>
            <a:ext cx="153771" cy="166352"/>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50000"/>
                  <a:lumOff val="50000"/>
                </a:schemeClr>
              </a:solidFill>
            </a:endParaRPr>
          </a:p>
        </p:txBody>
      </p:sp>
      <p:cxnSp>
        <p:nvCxnSpPr>
          <p:cNvPr id="55" name="MH_Other_40"/>
          <p:cNvCxnSpPr>
            <a:stCxn id="48" idx="8"/>
          </p:cNvCxnSpPr>
          <p:nvPr>
            <p:custDataLst>
              <p:tags r:id="rId13"/>
            </p:custDataLst>
          </p:nvPr>
        </p:nvCxnSpPr>
        <p:spPr>
          <a:xfrm>
            <a:off x="1336518" y="3977348"/>
            <a:ext cx="2991877" cy="14096"/>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62" name="MH_Text_3"/>
          <p:cNvSpPr txBox="1"/>
          <p:nvPr>
            <p:custDataLst>
              <p:tags r:id="rId14"/>
            </p:custDataLst>
          </p:nvPr>
        </p:nvSpPr>
        <p:spPr>
          <a:xfrm>
            <a:off x="1617005" y="4019638"/>
            <a:ext cx="1376092" cy="338554"/>
          </a:xfrm>
          <a:prstGeom prst="rect">
            <a:avLst/>
          </a:prstGeom>
          <a:noFill/>
        </p:spPr>
        <p:txBody>
          <a:bodyPr>
            <a:spAutoFit/>
          </a:bodyPr>
          <a:lstStyle/>
          <a:p>
            <a:pPr algn="ctr" eaLnBrk="1" fontAlgn="auto" hangingPunct="1">
              <a:spcBef>
                <a:spcPts val="0"/>
              </a:spcBef>
              <a:spcAft>
                <a:spcPts val="0"/>
              </a:spcAft>
              <a:defRPr/>
            </a:pPr>
            <a:r>
              <a:rPr lang="en-US" altLang="zh-CN" sz="1600" dirty="0">
                <a:solidFill>
                  <a:schemeClr val="bg1">
                    <a:lumMod val="50000"/>
                  </a:schemeClr>
                </a:solidFill>
                <a:latin typeface="+mn-ea"/>
                <a:cs typeface="Arial" panose="020B0604020202020204" pitchFamily="34" charset="0"/>
              </a:rPr>
              <a:t>2106</a:t>
            </a:r>
            <a:endParaRPr lang="zh-CN" altLang="en-US" sz="1600" dirty="0">
              <a:solidFill>
                <a:schemeClr val="bg1">
                  <a:lumMod val="50000"/>
                </a:schemeClr>
              </a:solidFill>
              <a:latin typeface="+mn-ea"/>
              <a:cs typeface="Arial" panose="020B0604020202020204" pitchFamily="34" charset="0"/>
            </a:endParaRPr>
          </a:p>
        </p:txBody>
      </p:sp>
      <p:sp>
        <p:nvSpPr>
          <p:cNvPr id="3122" name="MH_PageTitle"/>
          <p:cNvSpPr>
            <a:spLocks noGrp="1"/>
          </p:cNvSpPr>
          <p:nvPr>
            <p:ph type="title"/>
            <p:custDataLst>
              <p:tags r:id="rId15"/>
            </p:custDataLst>
          </p:nvPr>
        </p:nvSpPr>
        <p:spPr/>
        <p:txBody>
          <a:bodyPr/>
          <a:lstStyle/>
          <a:p>
            <a:r>
              <a:rPr lang="zh-CN" altLang="en-US" sz="2000" dirty="0">
                <a:solidFill>
                  <a:prstClr val="black">
                    <a:lumMod val="65000"/>
                    <a:lumOff val="35000"/>
                  </a:prstClr>
                </a:solidFill>
              </a:rPr>
              <a:t>国内市场</a:t>
            </a:r>
            <a:r>
              <a:rPr lang="en-US" altLang="zh-CN" sz="1100" dirty="0">
                <a:solidFill>
                  <a:prstClr val="black">
                    <a:lumMod val="65000"/>
                    <a:lumOff val="35000"/>
                  </a:prstClr>
                </a:solidFill>
              </a:rPr>
              <a:t>(Domestic market)</a:t>
            </a:r>
            <a:endParaRPr lang="zh-CN" altLang="en-US" dirty="0"/>
          </a:p>
        </p:txBody>
      </p:sp>
      <p:sp>
        <p:nvSpPr>
          <p:cNvPr id="61" name="矩形 47"/>
          <p:cNvSpPr>
            <a:spLocks noChangeArrowheads="1"/>
          </p:cNvSpPr>
          <p:nvPr/>
        </p:nvSpPr>
        <p:spPr bwMode="auto">
          <a:xfrm>
            <a:off x="899592" y="987574"/>
            <a:ext cx="7344816" cy="5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MH_SubTitle_1"/>
          <p:cNvSpPr txBox="1"/>
          <p:nvPr>
            <p:custDataLst>
              <p:tags r:id="rId16"/>
            </p:custDataLst>
          </p:nvPr>
        </p:nvSpPr>
        <p:spPr>
          <a:xfrm>
            <a:off x="1474133" y="3623392"/>
            <a:ext cx="1209765" cy="338554"/>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tx1">
                    <a:lumMod val="65000"/>
                    <a:lumOff val="35000"/>
                  </a:schemeClr>
                </a:solidFill>
                <a:latin typeface="+mn-lt"/>
                <a:ea typeface="+mn-ea"/>
              </a:rPr>
              <a:t>标题文字</a:t>
            </a:r>
          </a:p>
        </p:txBody>
      </p:sp>
      <p:sp>
        <p:nvSpPr>
          <p:cNvPr id="64" name="MH_SubTitle_1"/>
          <p:cNvSpPr txBox="1"/>
          <p:nvPr>
            <p:custDataLst>
              <p:tags r:id="rId17"/>
            </p:custDataLst>
          </p:nvPr>
        </p:nvSpPr>
        <p:spPr>
          <a:xfrm>
            <a:off x="6049654" y="2922114"/>
            <a:ext cx="1209765" cy="338554"/>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tx1">
                    <a:lumMod val="65000"/>
                    <a:lumOff val="35000"/>
                  </a:schemeClr>
                </a:solidFill>
                <a:latin typeface="+mn-lt"/>
                <a:ea typeface="+mn-ea"/>
              </a:rPr>
              <a:t>标题文字</a:t>
            </a:r>
          </a:p>
        </p:txBody>
      </p:sp>
      <p:sp>
        <p:nvSpPr>
          <p:cNvPr id="65" name="MH_SubTitle_1"/>
          <p:cNvSpPr txBox="1"/>
          <p:nvPr>
            <p:custDataLst>
              <p:tags r:id="rId18"/>
            </p:custDataLst>
          </p:nvPr>
        </p:nvSpPr>
        <p:spPr>
          <a:xfrm>
            <a:off x="6242555" y="4231541"/>
            <a:ext cx="1209765" cy="338554"/>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tx1">
                    <a:lumMod val="65000"/>
                    <a:lumOff val="35000"/>
                  </a:schemeClr>
                </a:solidFill>
                <a:latin typeface="+mn-lt"/>
                <a:ea typeface="+mn-ea"/>
              </a:rPr>
              <a:t>标题文字</a:t>
            </a:r>
          </a:p>
        </p:txBody>
      </p:sp>
    </p:spTree>
    <p:custDataLst>
      <p:tags r:id="rId1"/>
    </p:custDataLst>
    <p:extLst>
      <p:ext uri="{BB962C8B-B14F-4D97-AF65-F5344CB8AC3E}">
        <p14:creationId xmlns:p14="http://schemas.microsoft.com/office/powerpoint/2010/main" val="3116989678"/>
      </p:ext>
    </p:ext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randombar(horizontal)">
                                      <p:cBhvr>
                                        <p:cTn id="7" dur="1000"/>
                                        <p:tgtEl>
                                          <p:spTgt spid="61"/>
                                        </p:tgtEl>
                                      </p:cBhvr>
                                    </p:animEffect>
                                  </p:childTnLst>
                                </p:cTn>
                              </p:par>
                            </p:childTnLst>
                          </p:cTn>
                        </p:par>
                        <p:par>
                          <p:cTn id="8" fill="hold">
                            <p:stCondLst>
                              <p:cond delay="1000"/>
                            </p:stCondLst>
                            <p:childTnLst>
                              <p:par>
                                <p:cTn id="9" presetID="2" presetClass="entr" presetSubtype="8"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0-#ppt_w/2"/>
                                          </p:val>
                                        </p:tav>
                                        <p:tav tm="100000">
                                          <p:val>
                                            <p:strVal val="#ppt_x"/>
                                          </p:val>
                                        </p:tav>
                                      </p:tavLst>
                                    </p:anim>
                                    <p:anim calcmode="lin" valueType="num">
                                      <p:cBhvr additive="base">
                                        <p:cTn id="12" dur="125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2" presetClass="entr" presetSubtype="2" fill="hold"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right)">
                                      <p:cBhvr>
                                        <p:cTn id="16" dur="500"/>
                                        <p:tgtEl>
                                          <p:spTgt spid="57"/>
                                        </p:tgtEl>
                                      </p:cBhvr>
                                    </p:animEffect>
                                  </p:childTnLst>
                                </p:cTn>
                              </p:par>
                              <p:par>
                                <p:cTn id="17" presetID="2" presetClass="entr" presetSubtype="1"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ppt_x"/>
                                          </p:val>
                                        </p:tav>
                                        <p:tav tm="100000">
                                          <p:val>
                                            <p:strVal val="#ppt_x"/>
                                          </p:val>
                                        </p:tav>
                                      </p:tavLst>
                                    </p:anim>
                                    <p:anim calcmode="lin" valueType="num">
                                      <p:cBhvr additive="base">
                                        <p:cTn id="20" dur="500" fill="hold"/>
                                        <p:tgtEl>
                                          <p:spTgt spid="56"/>
                                        </p:tgtEl>
                                        <p:attrNameLst>
                                          <p:attrName>ppt_y</p:attrName>
                                        </p:attrNameLst>
                                      </p:cBhvr>
                                      <p:tavLst>
                                        <p:tav tm="0">
                                          <p:val>
                                            <p:strVal val="0-#ppt_h/2"/>
                                          </p:val>
                                        </p:tav>
                                        <p:tav tm="100000">
                                          <p:val>
                                            <p:strVal val="#ppt_y"/>
                                          </p:val>
                                        </p:tav>
                                      </p:tavLst>
                                    </p:anim>
                                  </p:childTnLst>
                                </p:cTn>
                              </p:par>
                            </p:childTnLst>
                          </p:cTn>
                        </p:par>
                        <p:par>
                          <p:cTn id="21" fill="hold">
                            <p:stCondLst>
                              <p:cond delay="2750"/>
                            </p:stCondLst>
                            <p:childTnLst>
                              <p:par>
                                <p:cTn id="22" presetID="47" presetClass="entr" presetSubtype="0"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fade">
                                      <p:cBhvr>
                                        <p:cTn id="24" dur="500"/>
                                        <p:tgtEl>
                                          <p:spTgt spid="58"/>
                                        </p:tgtEl>
                                      </p:cBhvr>
                                    </p:animEffect>
                                    <p:anim calcmode="lin" valueType="num">
                                      <p:cBhvr>
                                        <p:cTn id="25" dur="500" fill="hold"/>
                                        <p:tgtEl>
                                          <p:spTgt spid="58"/>
                                        </p:tgtEl>
                                        <p:attrNameLst>
                                          <p:attrName>ppt_x</p:attrName>
                                        </p:attrNameLst>
                                      </p:cBhvr>
                                      <p:tavLst>
                                        <p:tav tm="0">
                                          <p:val>
                                            <p:strVal val="#ppt_x"/>
                                          </p:val>
                                        </p:tav>
                                        <p:tav tm="100000">
                                          <p:val>
                                            <p:strVal val="#ppt_x"/>
                                          </p:val>
                                        </p:tav>
                                      </p:tavLst>
                                    </p:anim>
                                    <p:anim calcmode="lin" valueType="num">
                                      <p:cBhvr>
                                        <p:cTn id="26" dur="500" fill="hold"/>
                                        <p:tgtEl>
                                          <p:spTgt spid="5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500"/>
                                        <p:tgtEl>
                                          <p:spTgt spid="59"/>
                                        </p:tgtEl>
                                      </p:cBhvr>
                                    </p:animEffect>
                                    <p:anim calcmode="lin" valueType="num">
                                      <p:cBhvr>
                                        <p:cTn id="30" dur="500" fill="hold"/>
                                        <p:tgtEl>
                                          <p:spTgt spid="59"/>
                                        </p:tgtEl>
                                        <p:attrNameLst>
                                          <p:attrName>ppt_x</p:attrName>
                                        </p:attrNameLst>
                                      </p:cBhvr>
                                      <p:tavLst>
                                        <p:tav tm="0">
                                          <p:val>
                                            <p:strVal val="#ppt_x"/>
                                          </p:val>
                                        </p:tav>
                                        <p:tav tm="100000">
                                          <p:val>
                                            <p:strVal val="#ppt_x"/>
                                          </p:val>
                                        </p:tav>
                                      </p:tavLst>
                                    </p:anim>
                                    <p:anim calcmode="lin" valueType="num">
                                      <p:cBhvr>
                                        <p:cTn id="31" dur="500" fill="hold"/>
                                        <p:tgtEl>
                                          <p:spTgt spid="59"/>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500"/>
                                        <p:tgtEl>
                                          <p:spTgt spid="47"/>
                                        </p:tgtEl>
                                      </p:cBhvr>
                                    </p:animEffect>
                                  </p:childTnLst>
                                </p:cTn>
                              </p:par>
                              <p:par>
                                <p:cTn id="36" presetID="2" presetClass="entr" presetSubtype="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0-#ppt_h/2"/>
                                          </p:val>
                                        </p:tav>
                                        <p:tav tm="100000">
                                          <p:val>
                                            <p:strVal val="#ppt_y"/>
                                          </p:val>
                                        </p:tav>
                                      </p:tavLst>
                                    </p:anim>
                                  </p:childTnLst>
                                </p:cTn>
                              </p:par>
                            </p:childTnLst>
                          </p:cTn>
                        </p:par>
                        <p:par>
                          <p:cTn id="40" fill="hold">
                            <p:stCondLst>
                              <p:cond delay="3750"/>
                            </p:stCondLst>
                            <p:childTnLst>
                              <p:par>
                                <p:cTn id="41" presetID="47" presetClass="entr" presetSubtype="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anim calcmode="lin" valueType="num">
                                      <p:cBhvr>
                                        <p:cTn id="44" dur="500" fill="hold"/>
                                        <p:tgtEl>
                                          <p:spTgt spid="64"/>
                                        </p:tgtEl>
                                        <p:attrNameLst>
                                          <p:attrName>ppt_x</p:attrName>
                                        </p:attrNameLst>
                                      </p:cBhvr>
                                      <p:tavLst>
                                        <p:tav tm="0">
                                          <p:val>
                                            <p:strVal val="#ppt_x"/>
                                          </p:val>
                                        </p:tav>
                                        <p:tav tm="100000">
                                          <p:val>
                                            <p:strVal val="#ppt_x"/>
                                          </p:val>
                                        </p:tav>
                                      </p:tavLst>
                                    </p:anim>
                                    <p:anim calcmode="lin" valueType="num">
                                      <p:cBhvr>
                                        <p:cTn id="45" dur="500" fill="hold"/>
                                        <p:tgtEl>
                                          <p:spTgt spid="6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500"/>
                                        <p:tgtEl>
                                          <p:spTgt spid="50"/>
                                        </p:tgtEl>
                                      </p:cBhvr>
                                    </p:animEffect>
                                    <p:anim calcmode="lin" valueType="num">
                                      <p:cBhvr>
                                        <p:cTn id="49" dur="500" fill="hold"/>
                                        <p:tgtEl>
                                          <p:spTgt spid="50"/>
                                        </p:tgtEl>
                                        <p:attrNameLst>
                                          <p:attrName>ppt_x</p:attrName>
                                        </p:attrNameLst>
                                      </p:cBhvr>
                                      <p:tavLst>
                                        <p:tav tm="0">
                                          <p:val>
                                            <p:strVal val="#ppt_x"/>
                                          </p:val>
                                        </p:tav>
                                        <p:tav tm="100000">
                                          <p:val>
                                            <p:strVal val="#ppt_x"/>
                                          </p:val>
                                        </p:tav>
                                      </p:tavLst>
                                    </p:anim>
                                    <p:anim calcmode="lin" valueType="num">
                                      <p:cBhvr>
                                        <p:cTn id="50" dur="500" fill="hold"/>
                                        <p:tgtEl>
                                          <p:spTgt spid="50"/>
                                        </p:tgtEl>
                                        <p:attrNameLst>
                                          <p:attrName>ppt_y</p:attrName>
                                        </p:attrNameLst>
                                      </p:cBhvr>
                                      <p:tavLst>
                                        <p:tav tm="0">
                                          <p:val>
                                            <p:strVal val="#ppt_y+.1"/>
                                          </p:val>
                                        </p:tav>
                                        <p:tav tm="100000">
                                          <p:val>
                                            <p:strVal val="#ppt_y"/>
                                          </p:val>
                                        </p:tav>
                                      </p:tavLst>
                                    </p:anim>
                                  </p:childTnLst>
                                </p:cTn>
                              </p:par>
                            </p:childTnLst>
                          </p:cTn>
                        </p:par>
                        <p:par>
                          <p:cTn id="51" fill="hold">
                            <p:stCondLst>
                              <p:cond delay="4250"/>
                            </p:stCondLst>
                            <p:childTnLst>
                              <p:par>
                                <p:cTn id="52" presetID="22" presetClass="entr" presetSubtype="2" fill="hold"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wipe(right)">
                                      <p:cBhvr>
                                        <p:cTn id="54" dur="500"/>
                                        <p:tgtEl>
                                          <p:spTgt spid="55"/>
                                        </p:tgtEl>
                                      </p:cBhvr>
                                    </p:animEffect>
                                  </p:childTnLst>
                                </p:cTn>
                              </p:par>
                              <p:par>
                                <p:cTn id="55" presetID="2" presetClass="entr" presetSubtype="1"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fill="hold"/>
                                        <p:tgtEl>
                                          <p:spTgt spid="48"/>
                                        </p:tgtEl>
                                        <p:attrNameLst>
                                          <p:attrName>ppt_x</p:attrName>
                                        </p:attrNameLst>
                                      </p:cBhvr>
                                      <p:tavLst>
                                        <p:tav tm="0">
                                          <p:val>
                                            <p:strVal val="#ppt_x"/>
                                          </p:val>
                                        </p:tav>
                                        <p:tav tm="100000">
                                          <p:val>
                                            <p:strVal val="#ppt_x"/>
                                          </p:val>
                                        </p:tav>
                                      </p:tavLst>
                                    </p:anim>
                                    <p:anim calcmode="lin" valueType="num">
                                      <p:cBhvr additive="base">
                                        <p:cTn id="58" dur="500" fill="hold"/>
                                        <p:tgtEl>
                                          <p:spTgt spid="48"/>
                                        </p:tgtEl>
                                        <p:attrNameLst>
                                          <p:attrName>ppt_y</p:attrName>
                                        </p:attrNameLst>
                                      </p:cBhvr>
                                      <p:tavLst>
                                        <p:tav tm="0">
                                          <p:val>
                                            <p:strVal val="0-#ppt_h/2"/>
                                          </p:val>
                                        </p:tav>
                                        <p:tav tm="100000">
                                          <p:val>
                                            <p:strVal val="#ppt_y"/>
                                          </p:val>
                                        </p:tav>
                                      </p:tavLst>
                                    </p:anim>
                                  </p:childTnLst>
                                </p:cTn>
                              </p:par>
                            </p:childTnLst>
                          </p:cTn>
                        </p:par>
                        <p:par>
                          <p:cTn id="59" fill="hold">
                            <p:stCondLst>
                              <p:cond delay="4750"/>
                            </p:stCondLst>
                            <p:childTnLst>
                              <p:par>
                                <p:cTn id="60" presetID="47" presetClass="entr" presetSubtype="0" fill="hold" grpId="0"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anim calcmode="lin" valueType="num">
                                      <p:cBhvr>
                                        <p:cTn id="63" dur="500" fill="hold"/>
                                        <p:tgtEl>
                                          <p:spTgt spid="63"/>
                                        </p:tgtEl>
                                        <p:attrNameLst>
                                          <p:attrName>ppt_x</p:attrName>
                                        </p:attrNameLst>
                                      </p:cBhvr>
                                      <p:tavLst>
                                        <p:tav tm="0">
                                          <p:val>
                                            <p:strVal val="#ppt_x"/>
                                          </p:val>
                                        </p:tav>
                                        <p:tav tm="100000">
                                          <p:val>
                                            <p:strVal val="#ppt_x"/>
                                          </p:val>
                                        </p:tav>
                                      </p:tavLst>
                                    </p:anim>
                                    <p:anim calcmode="lin" valueType="num">
                                      <p:cBhvr>
                                        <p:cTn id="64" dur="500" fill="hold"/>
                                        <p:tgtEl>
                                          <p:spTgt spid="6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anim calcmode="lin" valueType="num">
                                      <p:cBhvr>
                                        <p:cTn id="68" dur="500" fill="hold"/>
                                        <p:tgtEl>
                                          <p:spTgt spid="62"/>
                                        </p:tgtEl>
                                        <p:attrNameLst>
                                          <p:attrName>ppt_x</p:attrName>
                                        </p:attrNameLst>
                                      </p:cBhvr>
                                      <p:tavLst>
                                        <p:tav tm="0">
                                          <p:val>
                                            <p:strVal val="#ppt_x"/>
                                          </p:val>
                                        </p:tav>
                                        <p:tav tm="100000">
                                          <p:val>
                                            <p:strVal val="#ppt_x"/>
                                          </p:val>
                                        </p:tav>
                                      </p:tavLst>
                                    </p:anim>
                                    <p:anim calcmode="lin" valueType="num">
                                      <p:cBhvr>
                                        <p:cTn id="69" dur="500" fill="hold"/>
                                        <p:tgtEl>
                                          <p:spTgt spid="62"/>
                                        </p:tgtEl>
                                        <p:attrNameLst>
                                          <p:attrName>ppt_y</p:attrName>
                                        </p:attrNameLst>
                                      </p:cBhvr>
                                      <p:tavLst>
                                        <p:tav tm="0">
                                          <p:val>
                                            <p:strVal val="#ppt_y+.1"/>
                                          </p:val>
                                        </p:tav>
                                        <p:tav tm="100000">
                                          <p:val>
                                            <p:strVal val="#ppt_y"/>
                                          </p:val>
                                        </p:tav>
                                      </p:tavLst>
                                    </p:anim>
                                  </p:childTnLst>
                                </p:cTn>
                              </p:par>
                            </p:childTnLst>
                          </p:cTn>
                        </p:par>
                        <p:par>
                          <p:cTn id="70" fill="hold">
                            <p:stCondLst>
                              <p:cond delay="5250"/>
                            </p:stCondLst>
                            <p:childTnLst>
                              <p:par>
                                <p:cTn id="71" presetID="22" presetClass="entr" presetSubtype="8" fill="hold" nodeType="after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500"/>
                                        <p:tgtEl>
                                          <p:spTgt spid="52"/>
                                        </p:tgtEl>
                                      </p:cBhvr>
                                    </p:animEffect>
                                  </p:childTnLst>
                                </p:cTn>
                              </p:par>
                              <p:par>
                                <p:cTn id="74" presetID="2" presetClass="entr" presetSubtype="1" fill="hold" grpId="0" nodeType="withEffect">
                                  <p:stCondLst>
                                    <p:cond delay="0"/>
                                  </p:stCondLst>
                                  <p:childTnLst>
                                    <p:set>
                                      <p:cBhvr>
                                        <p:cTn id="75" dur="1" fill="hold">
                                          <p:stCondLst>
                                            <p:cond delay="0"/>
                                          </p:stCondLst>
                                        </p:cTn>
                                        <p:tgtEl>
                                          <p:spTgt spid="51"/>
                                        </p:tgtEl>
                                        <p:attrNameLst>
                                          <p:attrName>style.visibility</p:attrName>
                                        </p:attrNameLst>
                                      </p:cBhvr>
                                      <p:to>
                                        <p:strVal val="visible"/>
                                      </p:to>
                                    </p:set>
                                    <p:anim calcmode="lin" valueType="num">
                                      <p:cBhvr additive="base">
                                        <p:cTn id="76" dur="500" fill="hold"/>
                                        <p:tgtEl>
                                          <p:spTgt spid="51"/>
                                        </p:tgtEl>
                                        <p:attrNameLst>
                                          <p:attrName>ppt_x</p:attrName>
                                        </p:attrNameLst>
                                      </p:cBhvr>
                                      <p:tavLst>
                                        <p:tav tm="0">
                                          <p:val>
                                            <p:strVal val="#ppt_x"/>
                                          </p:val>
                                        </p:tav>
                                        <p:tav tm="100000">
                                          <p:val>
                                            <p:strVal val="#ppt_x"/>
                                          </p:val>
                                        </p:tav>
                                      </p:tavLst>
                                    </p:anim>
                                    <p:anim calcmode="lin" valueType="num">
                                      <p:cBhvr additive="base">
                                        <p:cTn id="77" dur="500" fill="hold"/>
                                        <p:tgtEl>
                                          <p:spTgt spid="51"/>
                                        </p:tgtEl>
                                        <p:attrNameLst>
                                          <p:attrName>ppt_y</p:attrName>
                                        </p:attrNameLst>
                                      </p:cBhvr>
                                      <p:tavLst>
                                        <p:tav tm="0">
                                          <p:val>
                                            <p:strVal val="0-#ppt_h/2"/>
                                          </p:val>
                                        </p:tav>
                                        <p:tav tm="100000">
                                          <p:val>
                                            <p:strVal val="#ppt_y"/>
                                          </p:val>
                                        </p:tav>
                                      </p:tavLst>
                                    </p:anim>
                                  </p:childTnLst>
                                </p:cTn>
                              </p:par>
                            </p:childTnLst>
                          </p:cTn>
                        </p:par>
                        <p:par>
                          <p:cTn id="78" fill="hold">
                            <p:stCondLst>
                              <p:cond delay="5750"/>
                            </p:stCondLst>
                            <p:childTnLst>
                              <p:par>
                                <p:cTn id="79" presetID="47"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113"/>
                                        </p:tgtEl>
                                        <p:attrNameLst>
                                          <p:attrName>style.visibility</p:attrName>
                                        </p:attrNameLst>
                                      </p:cBhvr>
                                      <p:to>
                                        <p:strVal val="visible"/>
                                      </p:to>
                                    </p:set>
                                    <p:animEffect transition="in" filter="fade">
                                      <p:cBhvr>
                                        <p:cTn id="86" dur="500"/>
                                        <p:tgtEl>
                                          <p:spTgt spid="3113"/>
                                        </p:tgtEl>
                                      </p:cBhvr>
                                    </p:animEffect>
                                    <p:anim calcmode="lin" valueType="num">
                                      <p:cBhvr>
                                        <p:cTn id="87" dur="500" fill="hold"/>
                                        <p:tgtEl>
                                          <p:spTgt spid="3113"/>
                                        </p:tgtEl>
                                        <p:attrNameLst>
                                          <p:attrName>ppt_x</p:attrName>
                                        </p:attrNameLst>
                                      </p:cBhvr>
                                      <p:tavLst>
                                        <p:tav tm="0">
                                          <p:val>
                                            <p:strVal val="#ppt_x"/>
                                          </p:val>
                                        </p:tav>
                                        <p:tav tm="100000">
                                          <p:val>
                                            <p:strVal val="#ppt_x"/>
                                          </p:val>
                                        </p:tav>
                                      </p:tavLst>
                                    </p:anim>
                                    <p:anim calcmode="lin" valueType="num">
                                      <p:cBhvr>
                                        <p:cTn id="88" dur="500" fill="hold"/>
                                        <p:tgtEl>
                                          <p:spTgt spid="3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0" grpId="0"/>
      <p:bldP spid="51" grpId="0" animBg="1"/>
      <p:bldP spid="3113" grpId="0"/>
      <p:bldP spid="56" grpId="0" animBg="1"/>
      <p:bldP spid="58" grpId="0"/>
      <p:bldP spid="59" grpId="0"/>
      <p:bldP spid="48" grpId="0" animBg="1"/>
      <p:bldP spid="62" grpId="0"/>
      <p:bldP spid="61" grpId="0"/>
      <p:bldP spid="63" grpId="0"/>
      <p:bldP spid="64" grpId="0"/>
      <p:bldP spid="6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521022" y="1221957"/>
            <a:ext cx="1533066" cy="1533067"/>
            <a:chOff x="539552" y="1275606"/>
            <a:chExt cx="1533066" cy="1533067"/>
          </a:xfrm>
        </p:grpSpPr>
        <p:sp>
          <p:nvSpPr>
            <p:cNvPr id="6" name="椭圆 5"/>
            <p:cNvSpPr/>
            <p:nvPr/>
          </p:nvSpPr>
          <p:spPr>
            <a:xfrm>
              <a:off x="599841"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空心弧 6"/>
            <p:cNvSpPr/>
            <p:nvPr/>
          </p:nvSpPr>
          <p:spPr>
            <a:xfrm>
              <a:off x="539552" y="1275606"/>
              <a:ext cx="1533066" cy="1533067"/>
            </a:xfrm>
            <a:prstGeom prst="blockArc">
              <a:avLst>
                <a:gd name="adj1" fmla="val 16159021"/>
                <a:gd name="adj2" fmla="val 8346940"/>
                <a:gd name="adj3"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3" name="组合 62"/>
          <p:cNvGrpSpPr/>
          <p:nvPr/>
        </p:nvGrpSpPr>
        <p:grpSpPr>
          <a:xfrm>
            <a:off x="2696108" y="1221957"/>
            <a:ext cx="1533066" cy="1533067"/>
            <a:chOff x="2714638" y="1275606"/>
            <a:chExt cx="1533066" cy="1533067"/>
          </a:xfrm>
        </p:grpSpPr>
        <p:sp>
          <p:nvSpPr>
            <p:cNvPr id="11" name="椭圆 10"/>
            <p:cNvSpPr/>
            <p:nvPr/>
          </p:nvSpPr>
          <p:spPr>
            <a:xfrm>
              <a:off x="2774927"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空心弧 11"/>
            <p:cNvSpPr/>
            <p:nvPr/>
          </p:nvSpPr>
          <p:spPr>
            <a:xfrm>
              <a:off x="2714638" y="1275606"/>
              <a:ext cx="1533066" cy="1533067"/>
            </a:xfrm>
            <a:prstGeom prst="blockArc">
              <a:avLst>
                <a:gd name="adj1" fmla="val 16159021"/>
                <a:gd name="adj2" fmla="val 3379142"/>
                <a:gd name="adj3" fmla="val 65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4" name="组合 63"/>
          <p:cNvGrpSpPr/>
          <p:nvPr/>
        </p:nvGrpSpPr>
        <p:grpSpPr>
          <a:xfrm>
            <a:off x="4871194" y="1221957"/>
            <a:ext cx="1533066" cy="1533067"/>
            <a:chOff x="4889724" y="1275606"/>
            <a:chExt cx="1533066" cy="1533067"/>
          </a:xfrm>
        </p:grpSpPr>
        <p:sp>
          <p:nvSpPr>
            <p:cNvPr id="16" name="椭圆 15"/>
            <p:cNvSpPr/>
            <p:nvPr/>
          </p:nvSpPr>
          <p:spPr>
            <a:xfrm>
              <a:off x="4950013"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空心弧 16"/>
            <p:cNvSpPr/>
            <p:nvPr/>
          </p:nvSpPr>
          <p:spPr>
            <a:xfrm>
              <a:off x="4889724" y="1275606"/>
              <a:ext cx="1533066" cy="1533067"/>
            </a:xfrm>
            <a:prstGeom prst="blockArc">
              <a:avLst>
                <a:gd name="adj1" fmla="val 16159021"/>
                <a:gd name="adj2" fmla="val 13327729"/>
                <a:gd name="adj3" fmla="val 67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5" name="组合 64"/>
          <p:cNvGrpSpPr/>
          <p:nvPr/>
        </p:nvGrpSpPr>
        <p:grpSpPr>
          <a:xfrm>
            <a:off x="7046280" y="1221957"/>
            <a:ext cx="1533066" cy="1533067"/>
            <a:chOff x="7064810" y="1275606"/>
            <a:chExt cx="1533066" cy="1533067"/>
          </a:xfrm>
        </p:grpSpPr>
        <p:sp>
          <p:nvSpPr>
            <p:cNvPr id="21" name="椭圆 20"/>
            <p:cNvSpPr/>
            <p:nvPr/>
          </p:nvSpPr>
          <p:spPr>
            <a:xfrm>
              <a:off x="7125099" y="1335895"/>
              <a:ext cx="1412488" cy="1412488"/>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空心弧 21"/>
            <p:cNvSpPr/>
            <p:nvPr/>
          </p:nvSpPr>
          <p:spPr>
            <a:xfrm>
              <a:off x="7064810" y="1275606"/>
              <a:ext cx="1533066" cy="1533067"/>
            </a:xfrm>
            <a:prstGeom prst="blockArc">
              <a:avLst>
                <a:gd name="adj1" fmla="val 16159021"/>
                <a:gd name="adj2" fmla="val 911348"/>
                <a:gd name="adj3" fmla="val 64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7" name="Freeform 106"/>
          <p:cNvSpPr>
            <a:spLocks noEditPoints="1"/>
          </p:cNvSpPr>
          <p:nvPr/>
        </p:nvSpPr>
        <p:spPr bwMode="auto">
          <a:xfrm>
            <a:off x="7649814" y="2997123"/>
            <a:ext cx="386518" cy="386518"/>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C00000"/>
          </a:solidFill>
          <a:ln>
            <a:noFill/>
          </a:ln>
          <a:effectLst/>
        </p:spPr>
        <p:txBody>
          <a:bodyPr vert="horz" wrap="square" lIns="90931" tIns="45461" rIns="90931" bIns="45461" numCol="1" anchor="t" anchorCtr="0" compatLnSpc="1">
            <a:prstTxWarp prst="textNoShape">
              <a:avLst/>
            </a:prstTxWarp>
          </a:bodyPr>
          <a:lstStyle/>
          <a:p>
            <a:endParaRPr lang="zh-CN" altLang="en-US"/>
          </a:p>
        </p:txBody>
      </p:sp>
      <p:sp>
        <p:nvSpPr>
          <p:cNvPr id="28" name="Freeform 110"/>
          <p:cNvSpPr>
            <a:spLocks noEditPoints="1"/>
          </p:cNvSpPr>
          <p:nvPr/>
        </p:nvSpPr>
        <p:spPr bwMode="auto">
          <a:xfrm>
            <a:off x="1097091" y="3044090"/>
            <a:ext cx="348557" cy="341655"/>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accent2"/>
          </a:solidFill>
          <a:ln>
            <a:noFill/>
          </a:ln>
          <a:effectLst/>
          <a:extLst/>
        </p:spPr>
        <p:txBody>
          <a:bodyPr vert="horz" wrap="square" lIns="90931" tIns="45461" rIns="90931" bIns="45461" numCol="1" anchor="t" anchorCtr="0" compatLnSpc="1">
            <a:prstTxWarp prst="textNoShape">
              <a:avLst/>
            </a:prstTxWarp>
          </a:bodyPr>
          <a:lstStyle/>
          <a:p>
            <a:endParaRPr lang="zh-CN" altLang="en-US"/>
          </a:p>
        </p:txBody>
      </p:sp>
      <p:sp>
        <p:nvSpPr>
          <p:cNvPr id="29" name="Freeform 170"/>
          <p:cNvSpPr>
            <a:spLocks noEditPoints="1"/>
          </p:cNvSpPr>
          <p:nvPr/>
        </p:nvSpPr>
        <p:spPr bwMode="auto">
          <a:xfrm>
            <a:off x="5458723" y="3030306"/>
            <a:ext cx="350281" cy="369262"/>
          </a:xfrm>
          <a:custGeom>
            <a:avLst/>
            <a:gdLst>
              <a:gd name="T0" fmla="*/ 156 w 203"/>
              <a:gd name="T1" fmla="*/ 26 h 214"/>
              <a:gd name="T2" fmla="*/ 166 w 203"/>
              <a:gd name="T3" fmla="*/ 7 h 214"/>
              <a:gd name="T4" fmla="*/ 138 w 203"/>
              <a:gd name="T5" fmla="*/ 18 h 214"/>
              <a:gd name="T6" fmla="*/ 7 w 203"/>
              <a:gd name="T7" fmla="*/ 145 h 214"/>
              <a:gd name="T8" fmla="*/ 28 w 203"/>
              <a:gd name="T9" fmla="*/ 203 h 214"/>
              <a:gd name="T10" fmla="*/ 28 w 203"/>
              <a:gd name="T11" fmla="*/ 156 h 214"/>
              <a:gd name="T12" fmla="*/ 100 w 203"/>
              <a:gd name="T13" fmla="*/ 104 h 214"/>
              <a:gd name="T14" fmla="*/ 106 w 203"/>
              <a:gd name="T15" fmla="*/ 84 h 214"/>
              <a:gd name="T16" fmla="*/ 80 w 203"/>
              <a:gd name="T17" fmla="*/ 95 h 214"/>
              <a:gd name="T18" fmla="*/ 69 w 203"/>
              <a:gd name="T19" fmla="*/ 91 h 214"/>
              <a:gd name="T20" fmla="*/ 106 w 203"/>
              <a:gd name="T21" fmla="*/ 76 h 214"/>
              <a:gd name="T22" fmla="*/ 121 w 203"/>
              <a:gd name="T23" fmla="*/ 82 h 214"/>
              <a:gd name="T24" fmla="*/ 121 w 203"/>
              <a:gd name="T25" fmla="*/ 18 h 214"/>
              <a:gd name="T26" fmla="*/ 164 w 203"/>
              <a:gd name="T27" fmla="*/ 0 h 214"/>
              <a:gd name="T28" fmla="*/ 166 w 203"/>
              <a:gd name="T29" fmla="*/ 0 h 214"/>
              <a:gd name="T30" fmla="*/ 203 w 203"/>
              <a:gd name="T31" fmla="*/ 18 h 214"/>
              <a:gd name="T32" fmla="*/ 158 w 203"/>
              <a:gd name="T33" fmla="*/ 171 h 214"/>
              <a:gd name="T34" fmla="*/ 145 w 203"/>
              <a:gd name="T35" fmla="*/ 164 h 214"/>
              <a:gd name="T36" fmla="*/ 97 w 203"/>
              <a:gd name="T37" fmla="*/ 192 h 214"/>
              <a:gd name="T38" fmla="*/ 82 w 203"/>
              <a:gd name="T39" fmla="*/ 184 h 214"/>
              <a:gd name="T40" fmla="*/ 35 w 203"/>
              <a:gd name="T41" fmla="*/ 214 h 214"/>
              <a:gd name="T42" fmla="*/ 3 w 203"/>
              <a:gd name="T43" fmla="*/ 199 h 214"/>
              <a:gd name="T44" fmla="*/ 0 w 203"/>
              <a:gd name="T45" fmla="*/ 194 h 214"/>
              <a:gd name="T46" fmla="*/ 0 w 203"/>
              <a:gd name="T47" fmla="*/ 134 h 214"/>
              <a:gd name="T48" fmla="*/ 44 w 203"/>
              <a:gd name="T49" fmla="*/ 117 h 214"/>
              <a:gd name="T50" fmla="*/ 46 w 203"/>
              <a:gd name="T51" fmla="*/ 117 h 214"/>
              <a:gd name="T52" fmla="*/ 82 w 203"/>
              <a:gd name="T53" fmla="*/ 134 h 214"/>
              <a:gd name="T54" fmla="*/ 91 w 203"/>
              <a:gd name="T55" fmla="*/ 181 h 214"/>
              <a:gd name="T56" fmla="*/ 69 w 203"/>
              <a:gd name="T57" fmla="*/ 104 h 214"/>
              <a:gd name="T58" fmla="*/ 63 w 203"/>
              <a:gd name="T59" fmla="*/ 125 h 214"/>
              <a:gd name="T60" fmla="*/ 63 w 203"/>
              <a:gd name="T61" fmla="*/ 93 h 214"/>
              <a:gd name="T62" fmla="*/ 128 w 203"/>
              <a:gd name="T63" fmla="*/ 87 h 214"/>
              <a:gd name="T64" fmla="*/ 145 w 203"/>
              <a:gd name="T65" fmla="*/ 93 h 214"/>
              <a:gd name="T66" fmla="*/ 151 w 203"/>
              <a:gd name="T67" fmla="*/ 160 h 214"/>
              <a:gd name="T68" fmla="*/ 128 w 203"/>
              <a:gd name="T69" fmla="*/ 28 h 214"/>
              <a:gd name="T70" fmla="*/ 128 w 203"/>
              <a:gd name="T71" fmla="*/ 87 h 214"/>
              <a:gd name="T72" fmla="*/ 35 w 203"/>
              <a:gd name="T73" fmla="*/ 145 h 214"/>
              <a:gd name="T74" fmla="*/ 44 w 203"/>
              <a:gd name="T75" fmla="*/ 125 h 214"/>
              <a:gd name="T76" fmla="*/ 18 w 203"/>
              <a:gd name="T77" fmla="*/ 136 h 214"/>
              <a:gd name="T78" fmla="*/ 158 w 203"/>
              <a:gd name="T79" fmla="*/ 33 h 214"/>
              <a:gd name="T80" fmla="*/ 158 w 203"/>
              <a:gd name="T81" fmla="*/ 3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3" h="214">
                <a:moveTo>
                  <a:pt x="138" y="18"/>
                </a:moveTo>
                <a:lnTo>
                  <a:pt x="156" y="26"/>
                </a:lnTo>
                <a:lnTo>
                  <a:pt x="186" y="18"/>
                </a:lnTo>
                <a:lnTo>
                  <a:pt x="166" y="7"/>
                </a:lnTo>
                <a:lnTo>
                  <a:pt x="138" y="18"/>
                </a:lnTo>
                <a:lnTo>
                  <a:pt x="138" y="18"/>
                </a:lnTo>
                <a:close/>
                <a:moveTo>
                  <a:pt x="28" y="156"/>
                </a:moveTo>
                <a:lnTo>
                  <a:pt x="7" y="145"/>
                </a:lnTo>
                <a:lnTo>
                  <a:pt x="7" y="192"/>
                </a:lnTo>
                <a:lnTo>
                  <a:pt x="28" y="203"/>
                </a:lnTo>
                <a:lnTo>
                  <a:pt x="28" y="156"/>
                </a:lnTo>
                <a:lnTo>
                  <a:pt x="28" y="156"/>
                </a:lnTo>
                <a:close/>
                <a:moveTo>
                  <a:pt x="80" y="95"/>
                </a:moveTo>
                <a:lnTo>
                  <a:pt x="100" y="104"/>
                </a:lnTo>
                <a:lnTo>
                  <a:pt x="126" y="93"/>
                </a:lnTo>
                <a:lnTo>
                  <a:pt x="106" y="84"/>
                </a:lnTo>
                <a:lnTo>
                  <a:pt x="80" y="95"/>
                </a:lnTo>
                <a:lnTo>
                  <a:pt x="80" y="95"/>
                </a:lnTo>
                <a:close/>
                <a:moveTo>
                  <a:pt x="63" y="93"/>
                </a:moveTo>
                <a:lnTo>
                  <a:pt x="69" y="91"/>
                </a:lnTo>
                <a:lnTo>
                  <a:pt x="106" y="76"/>
                </a:lnTo>
                <a:lnTo>
                  <a:pt x="106" y="76"/>
                </a:lnTo>
                <a:lnTo>
                  <a:pt x="108" y="76"/>
                </a:lnTo>
                <a:lnTo>
                  <a:pt x="121" y="82"/>
                </a:lnTo>
                <a:lnTo>
                  <a:pt x="121" y="22"/>
                </a:lnTo>
                <a:lnTo>
                  <a:pt x="121" y="18"/>
                </a:lnTo>
                <a:lnTo>
                  <a:pt x="128" y="13"/>
                </a:lnTo>
                <a:lnTo>
                  <a:pt x="164" y="0"/>
                </a:lnTo>
                <a:lnTo>
                  <a:pt x="166" y="0"/>
                </a:lnTo>
                <a:lnTo>
                  <a:pt x="166" y="0"/>
                </a:lnTo>
                <a:lnTo>
                  <a:pt x="197" y="13"/>
                </a:lnTo>
                <a:lnTo>
                  <a:pt x="203" y="18"/>
                </a:lnTo>
                <a:lnTo>
                  <a:pt x="203" y="153"/>
                </a:lnTo>
                <a:lnTo>
                  <a:pt x="158" y="171"/>
                </a:lnTo>
                <a:lnTo>
                  <a:pt x="154" y="169"/>
                </a:lnTo>
                <a:lnTo>
                  <a:pt x="145" y="164"/>
                </a:lnTo>
                <a:lnTo>
                  <a:pt x="145" y="175"/>
                </a:lnTo>
                <a:lnTo>
                  <a:pt x="97" y="192"/>
                </a:lnTo>
                <a:lnTo>
                  <a:pt x="93" y="190"/>
                </a:lnTo>
                <a:lnTo>
                  <a:pt x="82" y="184"/>
                </a:lnTo>
                <a:lnTo>
                  <a:pt x="82" y="197"/>
                </a:lnTo>
                <a:lnTo>
                  <a:pt x="35" y="214"/>
                </a:lnTo>
                <a:lnTo>
                  <a:pt x="31" y="212"/>
                </a:lnTo>
                <a:lnTo>
                  <a:pt x="3" y="199"/>
                </a:lnTo>
                <a:lnTo>
                  <a:pt x="0" y="197"/>
                </a:lnTo>
                <a:lnTo>
                  <a:pt x="0" y="194"/>
                </a:lnTo>
                <a:lnTo>
                  <a:pt x="0" y="141"/>
                </a:lnTo>
                <a:lnTo>
                  <a:pt x="0" y="134"/>
                </a:lnTo>
                <a:lnTo>
                  <a:pt x="7" y="132"/>
                </a:lnTo>
                <a:lnTo>
                  <a:pt x="44" y="117"/>
                </a:lnTo>
                <a:lnTo>
                  <a:pt x="44" y="117"/>
                </a:lnTo>
                <a:lnTo>
                  <a:pt x="46" y="117"/>
                </a:lnTo>
                <a:lnTo>
                  <a:pt x="74" y="132"/>
                </a:lnTo>
                <a:lnTo>
                  <a:pt x="82" y="134"/>
                </a:lnTo>
                <a:lnTo>
                  <a:pt x="82" y="177"/>
                </a:lnTo>
                <a:lnTo>
                  <a:pt x="91" y="181"/>
                </a:lnTo>
                <a:lnTo>
                  <a:pt x="91" y="115"/>
                </a:lnTo>
                <a:lnTo>
                  <a:pt x="69" y="104"/>
                </a:lnTo>
                <a:lnTo>
                  <a:pt x="69" y="130"/>
                </a:lnTo>
                <a:lnTo>
                  <a:pt x="63" y="125"/>
                </a:lnTo>
                <a:lnTo>
                  <a:pt x="63" y="100"/>
                </a:lnTo>
                <a:lnTo>
                  <a:pt x="63" y="93"/>
                </a:lnTo>
                <a:lnTo>
                  <a:pt x="63" y="93"/>
                </a:lnTo>
                <a:close/>
                <a:moveTo>
                  <a:pt x="128" y="87"/>
                </a:moveTo>
                <a:lnTo>
                  <a:pt x="136" y="91"/>
                </a:lnTo>
                <a:lnTo>
                  <a:pt x="145" y="93"/>
                </a:lnTo>
                <a:lnTo>
                  <a:pt x="145" y="156"/>
                </a:lnTo>
                <a:lnTo>
                  <a:pt x="151" y="160"/>
                </a:lnTo>
                <a:lnTo>
                  <a:pt x="151" y="39"/>
                </a:lnTo>
                <a:lnTo>
                  <a:pt x="128" y="28"/>
                </a:lnTo>
                <a:lnTo>
                  <a:pt x="128" y="87"/>
                </a:lnTo>
                <a:lnTo>
                  <a:pt x="128" y="87"/>
                </a:lnTo>
                <a:close/>
                <a:moveTo>
                  <a:pt x="18" y="136"/>
                </a:moveTo>
                <a:lnTo>
                  <a:pt x="35" y="145"/>
                </a:lnTo>
                <a:lnTo>
                  <a:pt x="65" y="134"/>
                </a:lnTo>
                <a:lnTo>
                  <a:pt x="44" y="125"/>
                </a:lnTo>
                <a:lnTo>
                  <a:pt x="18" y="136"/>
                </a:lnTo>
                <a:lnTo>
                  <a:pt x="18" y="136"/>
                </a:lnTo>
                <a:close/>
                <a:moveTo>
                  <a:pt x="158" y="35"/>
                </a:moveTo>
                <a:lnTo>
                  <a:pt x="158" y="33"/>
                </a:lnTo>
                <a:lnTo>
                  <a:pt x="158" y="35"/>
                </a:lnTo>
                <a:lnTo>
                  <a:pt x="158" y="35"/>
                </a:lnTo>
                <a:lnTo>
                  <a:pt x="158" y="35"/>
                </a:lnTo>
                <a:close/>
              </a:path>
            </a:pathLst>
          </a:custGeom>
          <a:solidFill>
            <a:schemeClr val="accent2"/>
          </a:solidFill>
          <a:ln>
            <a:noFill/>
          </a:ln>
          <a:effectLst/>
          <a:extLst/>
        </p:spPr>
        <p:txBody>
          <a:bodyPr vert="horz" wrap="square" lIns="90931" tIns="45461" rIns="90931" bIns="45461" numCol="1" anchor="t" anchorCtr="0" compatLnSpc="1">
            <a:prstTxWarp prst="textNoShape">
              <a:avLst/>
            </a:prstTxWarp>
          </a:bodyPr>
          <a:lstStyle/>
          <a:p>
            <a:endParaRPr lang="zh-CN" altLang="en-US"/>
          </a:p>
        </p:txBody>
      </p:sp>
      <p:sp>
        <p:nvSpPr>
          <p:cNvPr id="30" name="Freeform 172"/>
          <p:cNvSpPr>
            <a:spLocks noEditPoints="1"/>
          </p:cNvSpPr>
          <p:nvPr/>
        </p:nvSpPr>
        <p:spPr bwMode="auto">
          <a:xfrm>
            <a:off x="3286547" y="3014402"/>
            <a:ext cx="331301" cy="35200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C00000"/>
          </a:solidFill>
          <a:ln>
            <a:noFill/>
          </a:ln>
          <a:effectLst/>
          <a:extLst/>
        </p:spPr>
        <p:txBody>
          <a:bodyPr vert="horz" wrap="square" lIns="90931" tIns="45461" rIns="90931" bIns="45461" numCol="1" anchor="t" anchorCtr="0" compatLnSpc="1">
            <a:prstTxWarp prst="textNoShape">
              <a:avLst/>
            </a:prstTxWarp>
          </a:bodyPr>
          <a:lstStyle/>
          <a:p>
            <a:endParaRPr lang="zh-CN" altLang="en-US"/>
          </a:p>
        </p:txBody>
      </p:sp>
      <p:sp>
        <p:nvSpPr>
          <p:cNvPr id="44" name="文本框 146"/>
          <p:cNvSpPr txBox="1"/>
          <p:nvPr/>
        </p:nvSpPr>
        <p:spPr>
          <a:xfrm>
            <a:off x="580882" y="3941639"/>
            <a:ext cx="1620000" cy="842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bg1">
                    <a:lumMod val="50000"/>
                  </a:schemeClr>
                </a:solidFill>
              </a:rPr>
              <a:t>您的内容打在这里，或者通过复制您的文本后，在此框中选择粘贴。</a:t>
            </a:r>
            <a:endParaRPr lang="en-US" altLang="zh-CN" sz="1100" dirty="0">
              <a:solidFill>
                <a:schemeClr val="bg1">
                  <a:lumMod val="50000"/>
                </a:schemeClr>
              </a:solidFill>
            </a:endParaRPr>
          </a:p>
        </p:txBody>
      </p:sp>
      <p:sp>
        <p:nvSpPr>
          <p:cNvPr id="45" name="文本框 145"/>
          <p:cNvSpPr txBox="1"/>
          <p:nvPr/>
        </p:nvSpPr>
        <p:spPr>
          <a:xfrm>
            <a:off x="580897" y="365187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sz="1400" dirty="0">
                <a:solidFill>
                  <a:schemeClr val="tx1">
                    <a:lumMod val="65000"/>
                    <a:lumOff val="35000"/>
                  </a:schemeClr>
                </a:solidFill>
              </a:rPr>
              <a:t>点击输入标题</a:t>
            </a:r>
          </a:p>
        </p:txBody>
      </p:sp>
      <p:sp>
        <p:nvSpPr>
          <p:cNvPr id="46" name="文本框 146"/>
          <p:cNvSpPr txBox="1"/>
          <p:nvPr/>
        </p:nvSpPr>
        <p:spPr>
          <a:xfrm>
            <a:off x="2763408" y="3941639"/>
            <a:ext cx="1620000" cy="842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bg1">
                    <a:lumMod val="50000"/>
                  </a:schemeClr>
                </a:solidFill>
              </a:rPr>
              <a:t>您的内容打在这里，或者通过复制您的文本后，在此框中选择粘贴。</a:t>
            </a:r>
            <a:endParaRPr lang="en-US" altLang="zh-CN" sz="1100" dirty="0">
              <a:solidFill>
                <a:schemeClr val="bg1">
                  <a:lumMod val="50000"/>
                </a:schemeClr>
              </a:solidFill>
            </a:endParaRPr>
          </a:p>
        </p:txBody>
      </p:sp>
      <p:sp>
        <p:nvSpPr>
          <p:cNvPr id="47" name="文本框 145"/>
          <p:cNvSpPr txBox="1"/>
          <p:nvPr/>
        </p:nvSpPr>
        <p:spPr>
          <a:xfrm>
            <a:off x="2763425" y="365187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sz="1400" dirty="0">
                <a:solidFill>
                  <a:schemeClr val="tx1">
                    <a:lumMod val="65000"/>
                    <a:lumOff val="35000"/>
                  </a:schemeClr>
                </a:solidFill>
              </a:rPr>
              <a:t>点击输入标题</a:t>
            </a:r>
          </a:p>
        </p:txBody>
      </p:sp>
      <p:sp>
        <p:nvSpPr>
          <p:cNvPr id="50" name="文本框 146"/>
          <p:cNvSpPr txBox="1"/>
          <p:nvPr/>
        </p:nvSpPr>
        <p:spPr>
          <a:xfrm>
            <a:off x="4945935" y="3941639"/>
            <a:ext cx="1620000" cy="842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bg1">
                    <a:lumMod val="50000"/>
                  </a:schemeClr>
                </a:solidFill>
              </a:rPr>
              <a:t>您的内容打在这里，或者通过复制您的文本后，在此框中选择粘贴。</a:t>
            </a:r>
            <a:endParaRPr lang="en-US" altLang="zh-CN" sz="1100" dirty="0">
              <a:solidFill>
                <a:schemeClr val="bg1">
                  <a:lumMod val="50000"/>
                </a:schemeClr>
              </a:solidFill>
            </a:endParaRPr>
          </a:p>
        </p:txBody>
      </p:sp>
      <p:sp>
        <p:nvSpPr>
          <p:cNvPr id="51" name="文本框 145"/>
          <p:cNvSpPr txBox="1"/>
          <p:nvPr/>
        </p:nvSpPr>
        <p:spPr>
          <a:xfrm>
            <a:off x="4945952" y="365187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sz="1400" dirty="0">
                <a:solidFill>
                  <a:schemeClr val="tx1">
                    <a:lumMod val="65000"/>
                    <a:lumOff val="35000"/>
                  </a:schemeClr>
                </a:solidFill>
              </a:rPr>
              <a:t>点击输入标题</a:t>
            </a:r>
          </a:p>
        </p:txBody>
      </p:sp>
      <p:sp>
        <p:nvSpPr>
          <p:cNvPr id="52" name="文本框 146"/>
          <p:cNvSpPr txBox="1"/>
          <p:nvPr/>
        </p:nvSpPr>
        <p:spPr>
          <a:xfrm>
            <a:off x="7128464" y="3941639"/>
            <a:ext cx="1620000" cy="842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bg1">
                    <a:lumMod val="50000"/>
                  </a:schemeClr>
                </a:solidFill>
              </a:rPr>
              <a:t>您的内容打在这里，或者通过复制您的文本后，在此框中选择粘贴。</a:t>
            </a:r>
            <a:endParaRPr lang="en-US" altLang="zh-CN" sz="1100" dirty="0">
              <a:solidFill>
                <a:schemeClr val="bg1">
                  <a:lumMod val="50000"/>
                </a:schemeClr>
              </a:solidFill>
            </a:endParaRPr>
          </a:p>
        </p:txBody>
      </p:sp>
      <p:sp>
        <p:nvSpPr>
          <p:cNvPr id="53" name="文本框 145"/>
          <p:cNvSpPr txBox="1"/>
          <p:nvPr/>
        </p:nvSpPr>
        <p:spPr>
          <a:xfrm>
            <a:off x="7128479" y="365187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rgbClr val="C00000"/>
              </a:buClr>
            </a:pPr>
            <a:r>
              <a:rPr lang="zh-CN" altLang="en-US" sz="1400" dirty="0">
                <a:solidFill>
                  <a:schemeClr val="tx1">
                    <a:lumMod val="65000"/>
                    <a:lumOff val="35000"/>
                  </a:schemeClr>
                </a:solidFill>
              </a:rPr>
              <a:t>点击输入标题</a:t>
            </a:r>
          </a:p>
        </p:txBody>
      </p:sp>
      <p:grpSp>
        <p:nvGrpSpPr>
          <p:cNvPr id="49" name="组合 48"/>
          <p:cNvGrpSpPr/>
          <p:nvPr/>
        </p:nvGrpSpPr>
        <p:grpSpPr>
          <a:xfrm>
            <a:off x="815007" y="1516055"/>
            <a:ext cx="945123" cy="944781"/>
            <a:chOff x="4229236" y="3968984"/>
            <a:chExt cx="792000" cy="792000"/>
          </a:xfrm>
        </p:grpSpPr>
        <p:sp>
          <p:nvSpPr>
            <p:cNvPr id="54" name="MH_Other_2"/>
            <p:cNvSpPr/>
            <p:nvPr>
              <p:custDataLst>
                <p:tags r:id="rId7"/>
              </p:custDataLst>
            </p:nvPr>
          </p:nvSpPr>
          <p:spPr>
            <a:xfrm>
              <a:off x="4229236" y="3968984"/>
              <a:ext cx="792000" cy="792000"/>
            </a:xfrm>
            <a:prstGeom prst="ellipse">
              <a:avLst/>
            </a:prstGeom>
            <a:solidFill>
              <a:srgbClr val="C00000"/>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55" name="MH_Title_1"/>
            <p:cNvSpPr/>
            <p:nvPr>
              <p:custDataLst>
                <p:tags r:id="rId8"/>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rgbClr val="C00000"/>
                  </a:solidFill>
                  <a:latin typeface="Impact" panose="020B0806030902050204" pitchFamily="34" charset="0"/>
                </a:rPr>
                <a:t>61</a:t>
              </a:r>
              <a:r>
                <a:rPr lang="en-US" altLang="zh-CN" sz="1500" dirty="0">
                  <a:solidFill>
                    <a:srgbClr val="C00000"/>
                  </a:solidFill>
                  <a:latin typeface="Impact" panose="020B0806030902050204" pitchFamily="34" charset="0"/>
                </a:rPr>
                <a:t>%</a:t>
              </a:r>
            </a:p>
          </p:txBody>
        </p:sp>
      </p:grpSp>
      <p:grpSp>
        <p:nvGrpSpPr>
          <p:cNvPr id="56" name="组合 55"/>
          <p:cNvGrpSpPr/>
          <p:nvPr/>
        </p:nvGrpSpPr>
        <p:grpSpPr>
          <a:xfrm>
            <a:off x="2990092" y="1516055"/>
            <a:ext cx="945123" cy="944781"/>
            <a:chOff x="4229236" y="3968984"/>
            <a:chExt cx="792000" cy="792000"/>
          </a:xfrm>
        </p:grpSpPr>
        <p:sp>
          <p:nvSpPr>
            <p:cNvPr id="57" name="MH_Other_2"/>
            <p:cNvSpPr/>
            <p:nvPr>
              <p:custDataLst>
                <p:tags r:id="rId5"/>
              </p:custDataLst>
            </p:nvPr>
          </p:nvSpPr>
          <p:spPr>
            <a:xfrm>
              <a:off x="4229236" y="3968984"/>
              <a:ext cx="792000" cy="792000"/>
            </a:xfrm>
            <a:prstGeom prst="ellipse">
              <a:avLst/>
            </a:prstGeom>
            <a:solidFill>
              <a:srgbClr val="C00000"/>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6" name="MH_Title_1"/>
            <p:cNvSpPr/>
            <p:nvPr>
              <p:custDataLst>
                <p:tags r:id="rId6"/>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rgbClr val="C00000"/>
                  </a:solidFill>
                  <a:latin typeface="Impact" panose="020B0806030902050204" pitchFamily="34" charset="0"/>
                </a:rPr>
                <a:t>35</a:t>
              </a:r>
              <a:r>
                <a:rPr lang="en-US" altLang="zh-CN" sz="1500" dirty="0">
                  <a:solidFill>
                    <a:srgbClr val="C00000"/>
                  </a:solidFill>
                  <a:latin typeface="Impact" panose="020B0806030902050204" pitchFamily="34" charset="0"/>
                </a:rPr>
                <a:t>%</a:t>
              </a:r>
            </a:p>
          </p:txBody>
        </p:sp>
      </p:grpSp>
      <p:grpSp>
        <p:nvGrpSpPr>
          <p:cNvPr id="67" name="组合 66"/>
          <p:cNvGrpSpPr/>
          <p:nvPr/>
        </p:nvGrpSpPr>
        <p:grpSpPr>
          <a:xfrm>
            <a:off x="5165172" y="1516055"/>
            <a:ext cx="945123" cy="944781"/>
            <a:chOff x="4229236" y="3968984"/>
            <a:chExt cx="792000" cy="792000"/>
          </a:xfrm>
        </p:grpSpPr>
        <p:sp>
          <p:nvSpPr>
            <p:cNvPr id="68" name="MH_Other_2"/>
            <p:cNvSpPr/>
            <p:nvPr>
              <p:custDataLst>
                <p:tags r:id="rId3"/>
              </p:custDataLst>
            </p:nvPr>
          </p:nvSpPr>
          <p:spPr>
            <a:xfrm>
              <a:off x="4229236" y="3968984"/>
              <a:ext cx="792000" cy="792000"/>
            </a:xfrm>
            <a:prstGeom prst="ellipse">
              <a:avLst/>
            </a:prstGeom>
            <a:solidFill>
              <a:srgbClr val="C00000"/>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9" name="MH_Title_1"/>
            <p:cNvSpPr/>
            <p:nvPr>
              <p:custDataLst>
                <p:tags r:id="rId4"/>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rgbClr val="C00000"/>
                  </a:solidFill>
                  <a:latin typeface="Impact" panose="020B0806030902050204" pitchFamily="34" charset="0"/>
                </a:rPr>
                <a:t>90</a:t>
              </a:r>
              <a:r>
                <a:rPr lang="en-US" altLang="zh-CN" sz="1500" dirty="0">
                  <a:solidFill>
                    <a:srgbClr val="C00000"/>
                  </a:solidFill>
                  <a:latin typeface="Impact" panose="020B0806030902050204" pitchFamily="34" charset="0"/>
                </a:rPr>
                <a:t>%</a:t>
              </a:r>
            </a:p>
          </p:txBody>
        </p:sp>
      </p:grpSp>
      <p:grpSp>
        <p:nvGrpSpPr>
          <p:cNvPr id="70" name="组合 69"/>
          <p:cNvGrpSpPr/>
          <p:nvPr/>
        </p:nvGrpSpPr>
        <p:grpSpPr>
          <a:xfrm>
            <a:off x="7340262" y="1516055"/>
            <a:ext cx="945123" cy="944781"/>
            <a:chOff x="4229236" y="3968984"/>
            <a:chExt cx="792000" cy="792000"/>
          </a:xfrm>
        </p:grpSpPr>
        <p:sp>
          <p:nvSpPr>
            <p:cNvPr id="71" name="MH_Other_2"/>
            <p:cNvSpPr/>
            <p:nvPr>
              <p:custDataLst>
                <p:tags r:id="rId1"/>
              </p:custDataLst>
            </p:nvPr>
          </p:nvSpPr>
          <p:spPr>
            <a:xfrm>
              <a:off x="4229236" y="3968984"/>
              <a:ext cx="792000" cy="792000"/>
            </a:xfrm>
            <a:prstGeom prst="ellipse">
              <a:avLst/>
            </a:prstGeom>
            <a:solidFill>
              <a:srgbClr val="C00000"/>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2" name="MH_Title_1"/>
            <p:cNvSpPr/>
            <p:nvPr>
              <p:custDataLst>
                <p:tags r:id="rId2"/>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700" dirty="0">
                  <a:solidFill>
                    <a:srgbClr val="C00000"/>
                  </a:solidFill>
                  <a:latin typeface="Impact" panose="020B0806030902050204" pitchFamily="34" charset="0"/>
                </a:rPr>
                <a:t>25</a:t>
              </a:r>
              <a:r>
                <a:rPr lang="en-US" altLang="zh-CN" sz="1500" dirty="0">
                  <a:solidFill>
                    <a:srgbClr val="C00000"/>
                  </a:solidFill>
                  <a:latin typeface="Impact" panose="020B0806030902050204" pitchFamily="34" charset="0"/>
                </a:rPr>
                <a:t>%</a:t>
              </a:r>
            </a:p>
          </p:txBody>
        </p:sp>
      </p:grpSp>
      <p:sp>
        <p:nvSpPr>
          <p:cNvPr id="2" name="标题 1"/>
          <p:cNvSpPr>
            <a:spLocks noGrp="1"/>
          </p:cNvSpPr>
          <p:nvPr>
            <p:ph type="title"/>
          </p:nvPr>
        </p:nvSpPr>
        <p:spPr/>
        <p:txBody>
          <a:bodyPr/>
          <a:lstStyle/>
          <a:p>
            <a:r>
              <a:rPr lang="zh-CN" altLang="en-US" sz="2000" dirty="0">
                <a:solidFill>
                  <a:prstClr val="black">
                    <a:lumMod val="65000"/>
                    <a:lumOff val="35000"/>
                  </a:prstClr>
                </a:solidFill>
              </a:rPr>
              <a:t>盈利情况</a:t>
            </a:r>
            <a:r>
              <a:rPr lang="en-US" altLang="zh-CN" sz="1100" dirty="0">
                <a:solidFill>
                  <a:prstClr val="black">
                    <a:lumMod val="65000"/>
                    <a:lumOff val="35000"/>
                  </a:prstClr>
                </a:solidFill>
              </a:rPr>
              <a:t>(Earnings situation)</a:t>
            </a:r>
            <a:endParaRPr lang="zh-CN" altLang="en-US" dirty="0"/>
          </a:p>
        </p:txBody>
      </p:sp>
    </p:spTree>
    <p:extLst>
      <p:ext uri="{BB962C8B-B14F-4D97-AF65-F5344CB8AC3E}">
        <p14:creationId xmlns:p14="http://schemas.microsoft.com/office/powerpoint/2010/main" val="4020350403"/>
      </p:ext>
    </p:ext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300" fill="hold"/>
                                        <p:tgtEl>
                                          <p:spTgt spid="49"/>
                                        </p:tgtEl>
                                        <p:attrNameLst>
                                          <p:attrName>ppt_w</p:attrName>
                                        </p:attrNameLst>
                                      </p:cBhvr>
                                      <p:tavLst>
                                        <p:tav tm="0">
                                          <p:val>
                                            <p:fltVal val="0"/>
                                          </p:val>
                                        </p:tav>
                                        <p:tav tm="100000">
                                          <p:val>
                                            <p:strVal val="#ppt_w"/>
                                          </p:val>
                                        </p:tav>
                                      </p:tavLst>
                                    </p:anim>
                                    <p:anim calcmode="lin" valueType="num">
                                      <p:cBhvr>
                                        <p:cTn id="8" dur="300" fill="hold"/>
                                        <p:tgtEl>
                                          <p:spTgt spid="49"/>
                                        </p:tgtEl>
                                        <p:attrNameLst>
                                          <p:attrName>ppt_h</p:attrName>
                                        </p:attrNameLst>
                                      </p:cBhvr>
                                      <p:tavLst>
                                        <p:tav tm="0">
                                          <p:val>
                                            <p:fltVal val="0"/>
                                          </p:val>
                                        </p:tav>
                                        <p:tav tm="100000">
                                          <p:val>
                                            <p:strVal val="#ppt_h"/>
                                          </p:val>
                                        </p:tav>
                                      </p:tavLst>
                                    </p:anim>
                                    <p:animEffect transition="in" filter="fade">
                                      <p:cBhvr>
                                        <p:cTn id="9" dur="300"/>
                                        <p:tgtEl>
                                          <p:spTgt spid="49"/>
                                        </p:tgtEl>
                                      </p:cBhvr>
                                    </p:animEffect>
                                  </p:childTnLst>
                                </p:cTn>
                              </p:par>
                              <p:par>
                                <p:cTn id="10" presetID="6" presetClass="emph" presetSubtype="0" accel="36667" decel="30000" autoRev="1" fill="hold" nodeType="withEffect">
                                  <p:stCondLst>
                                    <p:cond delay="0"/>
                                  </p:stCondLst>
                                  <p:childTnLst>
                                    <p:animScale>
                                      <p:cBhvr>
                                        <p:cTn id="11" dur="300" fill="hold"/>
                                        <p:tgtEl>
                                          <p:spTgt spid="49"/>
                                        </p:tgtEl>
                                      </p:cBhvr>
                                      <p:by x="120000" y="120000"/>
                                    </p:animScale>
                                  </p:childTnLst>
                                </p:cTn>
                              </p:par>
                              <p:par>
                                <p:cTn id="12" presetID="32" presetClass="emph" presetSubtype="0" fill="hold" nodeType="withEffect">
                                  <p:stCondLst>
                                    <p:cond delay="0"/>
                                  </p:stCondLst>
                                  <p:childTnLst>
                                    <p:animRot by="120000">
                                      <p:cBhvr>
                                        <p:cTn id="13" dur="60" fill="hold">
                                          <p:stCondLst>
                                            <p:cond delay="0"/>
                                          </p:stCondLst>
                                        </p:cTn>
                                        <p:tgtEl>
                                          <p:spTgt spid="49"/>
                                        </p:tgtEl>
                                        <p:attrNameLst>
                                          <p:attrName>r</p:attrName>
                                        </p:attrNameLst>
                                      </p:cBhvr>
                                    </p:animRot>
                                    <p:animRot by="-240000">
                                      <p:cBhvr>
                                        <p:cTn id="14" dur="120" fill="hold">
                                          <p:stCondLst>
                                            <p:cond delay="120"/>
                                          </p:stCondLst>
                                        </p:cTn>
                                        <p:tgtEl>
                                          <p:spTgt spid="49"/>
                                        </p:tgtEl>
                                        <p:attrNameLst>
                                          <p:attrName>r</p:attrName>
                                        </p:attrNameLst>
                                      </p:cBhvr>
                                    </p:animRot>
                                    <p:animRot by="240000">
                                      <p:cBhvr>
                                        <p:cTn id="15" dur="120" fill="hold">
                                          <p:stCondLst>
                                            <p:cond delay="240"/>
                                          </p:stCondLst>
                                        </p:cTn>
                                        <p:tgtEl>
                                          <p:spTgt spid="49"/>
                                        </p:tgtEl>
                                        <p:attrNameLst>
                                          <p:attrName>r</p:attrName>
                                        </p:attrNameLst>
                                      </p:cBhvr>
                                    </p:animRot>
                                    <p:animRot by="-240000">
                                      <p:cBhvr>
                                        <p:cTn id="16" dur="120" fill="hold">
                                          <p:stCondLst>
                                            <p:cond delay="360"/>
                                          </p:stCondLst>
                                        </p:cTn>
                                        <p:tgtEl>
                                          <p:spTgt spid="49"/>
                                        </p:tgtEl>
                                        <p:attrNameLst>
                                          <p:attrName>r</p:attrName>
                                        </p:attrNameLst>
                                      </p:cBhvr>
                                    </p:animRot>
                                    <p:animRot by="120000">
                                      <p:cBhvr>
                                        <p:cTn id="17" dur="120" fill="hold">
                                          <p:stCondLst>
                                            <p:cond delay="480"/>
                                          </p:stCondLst>
                                        </p:cTn>
                                        <p:tgtEl>
                                          <p:spTgt spid="49"/>
                                        </p:tgtEl>
                                        <p:attrNameLst>
                                          <p:attrName>r</p:attrName>
                                        </p:attrNameLst>
                                      </p:cBhvr>
                                    </p:animRot>
                                  </p:childTnLst>
                                </p:cTn>
                              </p:par>
                              <p:par>
                                <p:cTn id="18" presetID="10" presetClass="entr" presetSubtype="0" fill="hold" nodeType="withEffect">
                                  <p:stCondLst>
                                    <p:cond delay="25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par>
                                <p:cTn id="21" presetID="8" presetClass="emph" presetSubtype="0" fill="hold" nodeType="withEffect">
                                  <p:stCondLst>
                                    <p:cond delay="250"/>
                                  </p:stCondLst>
                                  <p:childTnLst>
                                    <p:animRot by="21600000">
                                      <p:cBhvr>
                                        <p:cTn id="22" dur="500" fill="hold"/>
                                        <p:tgtEl>
                                          <p:spTgt spid="58"/>
                                        </p:tgtEl>
                                        <p:attrNameLst>
                                          <p:attrName>r</p:attrName>
                                        </p:attrNameLst>
                                      </p:cBhvr>
                                    </p:animRot>
                                  </p:childTnLst>
                                </p:cTn>
                              </p:par>
                            </p:childTnLst>
                          </p:cTn>
                        </p:par>
                        <p:par>
                          <p:cTn id="23" fill="hold">
                            <p:stCondLst>
                              <p:cond delay="750"/>
                            </p:stCondLst>
                            <p:childTnLst>
                              <p:par>
                                <p:cTn id="24" presetID="53" presetClass="entr" presetSubtype="16"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p:cTn id="26" dur="300" fill="hold"/>
                                        <p:tgtEl>
                                          <p:spTgt spid="56"/>
                                        </p:tgtEl>
                                        <p:attrNameLst>
                                          <p:attrName>ppt_w</p:attrName>
                                        </p:attrNameLst>
                                      </p:cBhvr>
                                      <p:tavLst>
                                        <p:tav tm="0">
                                          <p:val>
                                            <p:fltVal val="0"/>
                                          </p:val>
                                        </p:tav>
                                        <p:tav tm="100000">
                                          <p:val>
                                            <p:strVal val="#ppt_w"/>
                                          </p:val>
                                        </p:tav>
                                      </p:tavLst>
                                    </p:anim>
                                    <p:anim calcmode="lin" valueType="num">
                                      <p:cBhvr>
                                        <p:cTn id="27" dur="300" fill="hold"/>
                                        <p:tgtEl>
                                          <p:spTgt spid="56"/>
                                        </p:tgtEl>
                                        <p:attrNameLst>
                                          <p:attrName>ppt_h</p:attrName>
                                        </p:attrNameLst>
                                      </p:cBhvr>
                                      <p:tavLst>
                                        <p:tav tm="0">
                                          <p:val>
                                            <p:fltVal val="0"/>
                                          </p:val>
                                        </p:tav>
                                        <p:tav tm="100000">
                                          <p:val>
                                            <p:strVal val="#ppt_h"/>
                                          </p:val>
                                        </p:tav>
                                      </p:tavLst>
                                    </p:anim>
                                    <p:animEffect transition="in" filter="fade">
                                      <p:cBhvr>
                                        <p:cTn id="28" dur="300"/>
                                        <p:tgtEl>
                                          <p:spTgt spid="56"/>
                                        </p:tgtEl>
                                      </p:cBhvr>
                                    </p:animEffect>
                                  </p:childTnLst>
                                </p:cTn>
                              </p:par>
                              <p:par>
                                <p:cTn id="29" presetID="6" presetClass="emph" presetSubtype="0" accel="36667" decel="30000" autoRev="1" fill="hold" nodeType="withEffect">
                                  <p:stCondLst>
                                    <p:cond delay="0"/>
                                  </p:stCondLst>
                                  <p:childTnLst>
                                    <p:animScale>
                                      <p:cBhvr>
                                        <p:cTn id="30" dur="300" fill="hold"/>
                                        <p:tgtEl>
                                          <p:spTgt spid="56"/>
                                        </p:tgtEl>
                                      </p:cBhvr>
                                      <p:by x="120000" y="120000"/>
                                    </p:animScale>
                                  </p:childTnLst>
                                </p:cTn>
                              </p:par>
                              <p:par>
                                <p:cTn id="31" presetID="32" presetClass="emph" presetSubtype="0" fill="hold" nodeType="withEffect">
                                  <p:stCondLst>
                                    <p:cond delay="0"/>
                                  </p:stCondLst>
                                  <p:childTnLst>
                                    <p:animRot by="120000">
                                      <p:cBhvr>
                                        <p:cTn id="32" dur="60" fill="hold">
                                          <p:stCondLst>
                                            <p:cond delay="0"/>
                                          </p:stCondLst>
                                        </p:cTn>
                                        <p:tgtEl>
                                          <p:spTgt spid="56"/>
                                        </p:tgtEl>
                                        <p:attrNameLst>
                                          <p:attrName>r</p:attrName>
                                        </p:attrNameLst>
                                      </p:cBhvr>
                                    </p:animRot>
                                    <p:animRot by="-240000">
                                      <p:cBhvr>
                                        <p:cTn id="33" dur="120" fill="hold">
                                          <p:stCondLst>
                                            <p:cond delay="120"/>
                                          </p:stCondLst>
                                        </p:cTn>
                                        <p:tgtEl>
                                          <p:spTgt spid="56"/>
                                        </p:tgtEl>
                                        <p:attrNameLst>
                                          <p:attrName>r</p:attrName>
                                        </p:attrNameLst>
                                      </p:cBhvr>
                                    </p:animRot>
                                    <p:animRot by="240000">
                                      <p:cBhvr>
                                        <p:cTn id="34" dur="120" fill="hold">
                                          <p:stCondLst>
                                            <p:cond delay="240"/>
                                          </p:stCondLst>
                                        </p:cTn>
                                        <p:tgtEl>
                                          <p:spTgt spid="56"/>
                                        </p:tgtEl>
                                        <p:attrNameLst>
                                          <p:attrName>r</p:attrName>
                                        </p:attrNameLst>
                                      </p:cBhvr>
                                    </p:animRot>
                                    <p:animRot by="-240000">
                                      <p:cBhvr>
                                        <p:cTn id="35" dur="120" fill="hold">
                                          <p:stCondLst>
                                            <p:cond delay="360"/>
                                          </p:stCondLst>
                                        </p:cTn>
                                        <p:tgtEl>
                                          <p:spTgt spid="56"/>
                                        </p:tgtEl>
                                        <p:attrNameLst>
                                          <p:attrName>r</p:attrName>
                                        </p:attrNameLst>
                                      </p:cBhvr>
                                    </p:animRot>
                                    <p:animRot by="120000">
                                      <p:cBhvr>
                                        <p:cTn id="36" dur="120" fill="hold">
                                          <p:stCondLst>
                                            <p:cond delay="480"/>
                                          </p:stCondLst>
                                        </p:cTn>
                                        <p:tgtEl>
                                          <p:spTgt spid="56"/>
                                        </p:tgtEl>
                                        <p:attrNameLst>
                                          <p:attrName>r</p:attrName>
                                        </p:attrNameLst>
                                      </p:cBhvr>
                                    </p:animRot>
                                  </p:childTnLst>
                                </p:cTn>
                              </p:par>
                              <p:par>
                                <p:cTn id="37" presetID="10" presetClass="entr" presetSubtype="0" fill="hold" nodeType="withEffect">
                                  <p:stCondLst>
                                    <p:cond delay="25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par>
                                <p:cTn id="40" presetID="8" presetClass="emph" presetSubtype="0" fill="hold" nodeType="withEffect">
                                  <p:stCondLst>
                                    <p:cond delay="250"/>
                                  </p:stCondLst>
                                  <p:childTnLst>
                                    <p:animRot by="21600000">
                                      <p:cBhvr>
                                        <p:cTn id="41" dur="500" fill="hold"/>
                                        <p:tgtEl>
                                          <p:spTgt spid="63"/>
                                        </p:tgtEl>
                                        <p:attrNameLst>
                                          <p:attrName>r</p:attrName>
                                        </p:attrNameLst>
                                      </p:cBhvr>
                                    </p:animRot>
                                  </p:childTnLst>
                                </p:cTn>
                              </p:par>
                            </p:childTnLst>
                          </p:cTn>
                        </p:par>
                        <p:par>
                          <p:cTn id="42" fill="hold">
                            <p:stCondLst>
                              <p:cond delay="1500"/>
                            </p:stCondLst>
                            <p:childTnLst>
                              <p:par>
                                <p:cTn id="43" presetID="53" presetClass="entr" presetSubtype="16" fill="hold"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p:cTn id="45" dur="300" fill="hold"/>
                                        <p:tgtEl>
                                          <p:spTgt spid="67"/>
                                        </p:tgtEl>
                                        <p:attrNameLst>
                                          <p:attrName>ppt_w</p:attrName>
                                        </p:attrNameLst>
                                      </p:cBhvr>
                                      <p:tavLst>
                                        <p:tav tm="0">
                                          <p:val>
                                            <p:fltVal val="0"/>
                                          </p:val>
                                        </p:tav>
                                        <p:tav tm="100000">
                                          <p:val>
                                            <p:strVal val="#ppt_w"/>
                                          </p:val>
                                        </p:tav>
                                      </p:tavLst>
                                    </p:anim>
                                    <p:anim calcmode="lin" valueType="num">
                                      <p:cBhvr>
                                        <p:cTn id="46" dur="300" fill="hold"/>
                                        <p:tgtEl>
                                          <p:spTgt spid="67"/>
                                        </p:tgtEl>
                                        <p:attrNameLst>
                                          <p:attrName>ppt_h</p:attrName>
                                        </p:attrNameLst>
                                      </p:cBhvr>
                                      <p:tavLst>
                                        <p:tav tm="0">
                                          <p:val>
                                            <p:fltVal val="0"/>
                                          </p:val>
                                        </p:tav>
                                        <p:tav tm="100000">
                                          <p:val>
                                            <p:strVal val="#ppt_h"/>
                                          </p:val>
                                        </p:tav>
                                      </p:tavLst>
                                    </p:anim>
                                    <p:animEffect transition="in" filter="fade">
                                      <p:cBhvr>
                                        <p:cTn id="47" dur="300"/>
                                        <p:tgtEl>
                                          <p:spTgt spid="67"/>
                                        </p:tgtEl>
                                      </p:cBhvr>
                                    </p:animEffect>
                                  </p:childTnLst>
                                </p:cTn>
                              </p:par>
                              <p:par>
                                <p:cTn id="48" presetID="6" presetClass="emph" presetSubtype="0" accel="36667" decel="30000" autoRev="1" fill="hold" nodeType="withEffect">
                                  <p:stCondLst>
                                    <p:cond delay="0"/>
                                  </p:stCondLst>
                                  <p:childTnLst>
                                    <p:animScale>
                                      <p:cBhvr>
                                        <p:cTn id="49" dur="300" fill="hold"/>
                                        <p:tgtEl>
                                          <p:spTgt spid="67"/>
                                        </p:tgtEl>
                                      </p:cBhvr>
                                      <p:by x="120000" y="120000"/>
                                    </p:animScale>
                                  </p:childTnLst>
                                </p:cTn>
                              </p:par>
                              <p:par>
                                <p:cTn id="50" presetID="32" presetClass="emph" presetSubtype="0" fill="hold" nodeType="withEffect">
                                  <p:stCondLst>
                                    <p:cond delay="0"/>
                                  </p:stCondLst>
                                  <p:childTnLst>
                                    <p:animRot by="120000">
                                      <p:cBhvr>
                                        <p:cTn id="51" dur="60" fill="hold">
                                          <p:stCondLst>
                                            <p:cond delay="0"/>
                                          </p:stCondLst>
                                        </p:cTn>
                                        <p:tgtEl>
                                          <p:spTgt spid="67"/>
                                        </p:tgtEl>
                                        <p:attrNameLst>
                                          <p:attrName>r</p:attrName>
                                        </p:attrNameLst>
                                      </p:cBhvr>
                                    </p:animRot>
                                    <p:animRot by="-240000">
                                      <p:cBhvr>
                                        <p:cTn id="52" dur="120" fill="hold">
                                          <p:stCondLst>
                                            <p:cond delay="120"/>
                                          </p:stCondLst>
                                        </p:cTn>
                                        <p:tgtEl>
                                          <p:spTgt spid="67"/>
                                        </p:tgtEl>
                                        <p:attrNameLst>
                                          <p:attrName>r</p:attrName>
                                        </p:attrNameLst>
                                      </p:cBhvr>
                                    </p:animRot>
                                    <p:animRot by="240000">
                                      <p:cBhvr>
                                        <p:cTn id="53" dur="120" fill="hold">
                                          <p:stCondLst>
                                            <p:cond delay="240"/>
                                          </p:stCondLst>
                                        </p:cTn>
                                        <p:tgtEl>
                                          <p:spTgt spid="67"/>
                                        </p:tgtEl>
                                        <p:attrNameLst>
                                          <p:attrName>r</p:attrName>
                                        </p:attrNameLst>
                                      </p:cBhvr>
                                    </p:animRot>
                                    <p:animRot by="-240000">
                                      <p:cBhvr>
                                        <p:cTn id="54" dur="120" fill="hold">
                                          <p:stCondLst>
                                            <p:cond delay="360"/>
                                          </p:stCondLst>
                                        </p:cTn>
                                        <p:tgtEl>
                                          <p:spTgt spid="67"/>
                                        </p:tgtEl>
                                        <p:attrNameLst>
                                          <p:attrName>r</p:attrName>
                                        </p:attrNameLst>
                                      </p:cBhvr>
                                    </p:animRot>
                                    <p:animRot by="120000">
                                      <p:cBhvr>
                                        <p:cTn id="55" dur="120" fill="hold">
                                          <p:stCondLst>
                                            <p:cond delay="480"/>
                                          </p:stCondLst>
                                        </p:cTn>
                                        <p:tgtEl>
                                          <p:spTgt spid="67"/>
                                        </p:tgtEl>
                                        <p:attrNameLst>
                                          <p:attrName>r</p:attrName>
                                        </p:attrNameLst>
                                      </p:cBhvr>
                                    </p:animRot>
                                  </p:childTnLst>
                                </p:cTn>
                              </p:par>
                              <p:par>
                                <p:cTn id="56" presetID="10" presetClass="entr" presetSubtype="0" fill="hold" nodeType="withEffect">
                                  <p:stCondLst>
                                    <p:cond delay="25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par>
                                <p:cTn id="59" presetID="8" presetClass="emph" presetSubtype="0" fill="hold" nodeType="withEffect">
                                  <p:stCondLst>
                                    <p:cond delay="250"/>
                                  </p:stCondLst>
                                  <p:childTnLst>
                                    <p:animRot by="21600000">
                                      <p:cBhvr>
                                        <p:cTn id="60" dur="500" fill="hold"/>
                                        <p:tgtEl>
                                          <p:spTgt spid="64"/>
                                        </p:tgtEl>
                                        <p:attrNameLst>
                                          <p:attrName>r</p:attrName>
                                        </p:attrNameLst>
                                      </p:cBhvr>
                                    </p:animRot>
                                  </p:childTnLst>
                                </p:cTn>
                              </p:par>
                            </p:childTnLst>
                          </p:cTn>
                        </p:par>
                        <p:par>
                          <p:cTn id="61" fill="hold">
                            <p:stCondLst>
                              <p:cond delay="2250"/>
                            </p:stCondLst>
                            <p:childTnLst>
                              <p:par>
                                <p:cTn id="62" presetID="53" presetClass="entr" presetSubtype="16"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p:cTn id="64" dur="300" fill="hold"/>
                                        <p:tgtEl>
                                          <p:spTgt spid="70"/>
                                        </p:tgtEl>
                                        <p:attrNameLst>
                                          <p:attrName>ppt_w</p:attrName>
                                        </p:attrNameLst>
                                      </p:cBhvr>
                                      <p:tavLst>
                                        <p:tav tm="0">
                                          <p:val>
                                            <p:fltVal val="0"/>
                                          </p:val>
                                        </p:tav>
                                        <p:tav tm="100000">
                                          <p:val>
                                            <p:strVal val="#ppt_w"/>
                                          </p:val>
                                        </p:tav>
                                      </p:tavLst>
                                    </p:anim>
                                    <p:anim calcmode="lin" valueType="num">
                                      <p:cBhvr>
                                        <p:cTn id="65" dur="300" fill="hold"/>
                                        <p:tgtEl>
                                          <p:spTgt spid="70"/>
                                        </p:tgtEl>
                                        <p:attrNameLst>
                                          <p:attrName>ppt_h</p:attrName>
                                        </p:attrNameLst>
                                      </p:cBhvr>
                                      <p:tavLst>
                                        <p:tav tm="0">
                                          <p:val>
                                            <p:fltVal val="0"/>
                                          </p:val>
                                        </p:tav>
                                        <p:tav tm="100000">
                                          <p:val>
                                            <p:strVal val="#ppt_h"/>
                                          </p:val>
                                        </p:tav>
                                      </p:tavLst>
                                    </p:anim>
                                    <p:animEffect transition="in" filter="fade">
                                      <p:cBhvr>
                                        <p:cTn id="66" dur="300"/>
                                        <p:tgtEl>
                                          <p:spTgt spid="70"/>
                                        </p:tgtEl>
                                      </p:cBhvr>
                                    </p:animEffect>
                                  </p:childTnLst>
                                </p:cTn>
                              </p:par>
                              <p:par>
                                <p:cTn id="67" presetID="6" presetClass="emph" presetSubtype="0" accel="36667" decel="30000" autoRev="1" fill="hold" nodeType="withEffect">
                                  <p:stCondLst>
                                    <p:cond delay="0"/>
                                  </p:stCondLst>
                                  <p:childTnLst>
                                    <p:animScale>
                                      <p:cBhvr>
                                        <p:cTn id="68" dur="300" fill="hold"/>
                                        <p:tgtEl>
                                          <p:spTgt spid="70"/>
                                        </p:tgtEl>
                                      </p:cBhvr>
                                      <p:by x="120000" y="120000"/>
                                    </p:animScale>
                                  </p:childTnLst>
                                </p:cTn>
                              </p:par>
                              <p:par>
                                <p:cTn id="69" presetID="32" presetClass="emph" presetSubtype="0" fill="hold" nodeType="withEffect">
                                  <p:stCondLst>
                                    <p:cond delay="0"/>
                                  </p:stCondLst>
                                  <p:childTnLst>
                                    <p:animRot by="120000">
                                      <p:cBhvr>
                                        <p:cTn id="70" dur="60" fill="hold">
                                          <p:stCondLst>
                                            <p:cond delay="0"/>
                                          </p:stCondLst>
                                        </p:cTn>
                                        <p:tgtEl>
                                          <p:spTgt spid="70"/>
                                        </p:tgtEl>
                                        <p:attrNameLst>
                                          <p:attrName>r</p:attrName>
                                        </p:attrNameLst>
                                      </p:cBhvr>
                                    </p:animRot>
                                    <p:animRot by="-240000">
                                      <p:cBhvr>
                                        <p:cTn id="71" dur="120" fill="hold">
                                          <p:stCondLst>
                                            <p:cond delay="120"/>
                                          </p:stCondLst>
                                        </p:cTn>
                                        <p:tgtEl>
                                          <p:spTgt spid="70"/>
                                        </p:tgtEl>
                                        <p:attrNameLst>
                                          <p:attrName>r</p:attrName>
                                        </p:attrNameLst>
                                      </p:cBhvr>
                                    </p:animRot>
                                    <p:animRot by="240000">
                                      <p:cBhvr>
                                        <p:cTn id="72" dur="120" fill="hold">
                                          <p:stCondLst>
                                            <p:cond delay="240"/>
                                          </p:stCondLst>
                                        </p:cTn>
                                        <p:tgtEl>
                                          <p:spTgt spid="70"/>
                                        </p:tgtEl>
                                        <p:attrNameLst>
                                          <p:attrName>r</p:attrName>
                                        </p:attrNameLst>
                                      </p:cBhvr>
                                    </p:animRot>
                                    <p:animRot by="-240000">
                                      <p:cBhvr>
                                        <p:cTn id="73" dur="120" fill="hold">
                                          <p:stCondLst>
                                            <p:cond delay="360"/>
                                          </p:stCondLst>
                                        </p:cTn>
                                        <p:tgtEl>
                                          <p:spTgt spid="70"/>
                                        </p:tgtEl>
                                        <p:attrNameLst>
                                          <p:attrName>r</p:attrName>
                                        </p:attrNameLst>
                                      </p:cBhvr>
                                    </p:animRot>
                                    <p:animRot by="120000">
                                      <p:cBhvr>
                                        <p:cTn id="74" dur="120" fill="hold">
                                          <p:stCondLst>
                                            <p:cond delay="480"/>
                                          </p:stCondLst>
                                        </p:cTn>
                                        <p:tgtEl>
                                          <p:spTgt spid="70"/>
                                        </p:tgtEl>
                                        <p:attrNameLst>
                                          <p:attrName>r</p:attrName>
                                        </p:attrNameLst>
                                      </p:cBhvr>
                                    </p:animRot>
                                  </p:childTnLst>
                                </p:cTn>
                              </p:par>
                              <p:par>
                                <p:cTn id="75" presetID="10" presetClass="entr" presetSubtype="0" fill="hold" nodeType="withEffect">
                                  <p:stCondLst>
                                    <p:cond delay="250"/>
                                  </p:stCondLst>
                                  <p:childTnLst>
                                    <p:set>
                                      <p:cBhvr>
                                        <p:cTn id="76" dur="1" fill="hold">
                                          <p:stCondLst>
                                            <p:cond delay="0"/>
                                          </p:stCondLst>
                                        </p:cTn>
                                        <p:tgtEl>
                                          <p:spTgt spid="65"/>
                                        </p:tgtEl>
                                        <p:attrNameLst>
                                          <p:attrName>style.visibility</p:attrName>
                                        </p:attrNameLst>
                                      </p:cBhvr>
                                      <p:to>
                                        <p:strVal val="visible"/>
                                      </p:to>
                                    </p:set>
                                    <p:animEffect transition="in" filter="fade">
                                      <p:cBhvr>
                                        <p:cTn id="77" dur="500"/>
                                        <p:tgtEl>
                                          <p:spTgt spid="65"/>
                                        </p:tgtEl>
                                      </p:cBhvr>
                                    </p:animEffect>
                                  </p:childTnLst>
                                </p:cTn>
                              </p:par>
                              <p:par>
                                <p:cTn id="78" presetID="8" presetClass="emph" presetSubtype="0" fill="hold" nodeType="withEffect">
                                  <p:stCondLst>
                                    <p:cond delay="250"/>
                                  </p:stCondLst>
                                  <p:childTnLst>
                                    <p:animRot by="21600000">
                                      <p:cBhvr>
                                        <p:cTn id="79" dur="500" fill="hold"/>
                                        <p:tgtEl>
                                          <p:spTgt spid="65"/>
                                        </p:tgtEl>
                                        <p:attrNameLst>
                                          <p:attrName>r</p:attrName>
                                        </p:attrNameLst>
                                      </p:cBhvr>
                                    </p:animRot>
                                  </p:childTnLst>
                                </p:cTn>
                              </p:par>
                            </p:childTnLst>
                          </p:cTn>
                        </p:par>
                        <p:par>
                          <p:cTn id="80" fill="hold">
                            <p:stCondLst>
                              <p:cond delay="3000"/>
                            </p:stCondLst>
                            <p:childTnLst>
                              <p:par>
                                <p:cTn id="81" presetID="2" presetClass="entr" presetSubtype="4"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ppt_x"/>
                                          </p:val>
                                        </p:tav>
                                        <p:tav tm="100000">
                                          <p:val>
                                            <p:strVal val="#ppt_x"/>
                                          </p:val>
                                        </p:tav>
                                      </p:tavLst>
                                    </p:anim>
                                    <p:anim calcmode="lin" valueType="num">
                                      <p:cBhvr additive="base">
                                        <p:cTn id="84" dur="500" fill="hold"/>
                                        <p:tgtEl>
                                          <p:spTgt spid="2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500" fill="hold"/>
                                        <p:tgtEl>
                                          <p:spTgt spid="29"/>
                                        </p:tgtEl>
                                        <p:attrNameLst>
                                          <p:attrName>ppt_x</p:attrName>
                                        </p:attrNameLst>
                                      </p:cBhvr>
                                      <p:tavLst>
                                        <p:tav tm="0">
                                          <p:val>
                                            <p:strVal val="#ppt_x"/>
                                          </p:val>
                                        </p:tav>
                                        <p:tav tm="100000">
                                          <p:val>
                                            <p:strVal val="#ppt_x"/>
                                          </p:val>
                                        </p:tav>
                                      </p:tavLst>
                                    </p:anim>
                                    <p:anim calcmode="lin" valueType="num">
                                      <p:cBhvr additive="base">
                                        <p:cTn id="92" dur="500" fill="hold"/>
                                        <p:tgtEl>
                                          <p:spTgt spid="2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anim calcmode="lin" valueType="num">
                                      <p:cBhvr additive="base">
                                        <p:cTn id="95" dur="500" fill="hold"/>
                                        <p:tgtEl>
                                          <p:spTgt spid="30"/>
                                        </p:tgtEl>
                                        <p:attrNameLst>
                                          <p:attrName>ppt_x</p:attrName>
                                        </p:attrNameLst>
                                      </p:cBhvr>
                                      <p:tavLst>
                                        <p:tav tm="0">
                                          <p:val>
                                            <p:strVal val="#ppt_x"/>
                                          </p:val>
                                        </p:tav>
                                        <p:tav tm="100000">
                                          <p:val>
                                            <p:strVal val="#ppt_x"/>
                                          </p:val>
                                        </p:tav>
                                      </p:tavLst>
                                    </p:anim>
                                    <p:anim calcmode="lin" valueType="num">
                                      <p:cBhvr additive="base">
                                        <p:cTn id="96" dur="500" fill="hold"/>
                                        <p:tgtEl>
                                          <p:spTgt spid="30"/>
                                        </p:tgtEl>
                                        <p:attrNameLst>
                                          <p:attrName>ppt_y</p:attrName>
                                        </p:attrNameLst>
                                      </p:cBhvr>
                                      <p:tavLst>
                                        <p:tav tm="0">
                                          <p:val>
                                            <p:strVal val="1+#ppt_h/2"/>
                                          </p:val>
                                        </p:tav>
                                        <p:tav tm="100000">
                                          <p:val>
                                            <p:strVal val="#ppt_y"/>
                                          </p:val>
                                        </p:tav>
                                      </p:tavLst>
                                    </p:anim>
                                  </p:childTnLst>
                                </p:cTn>
                              </p:par>
                            </p:childTnLst>
                          </p:cTn>
                        </p:par>
                        <p:par>
                          <p:cTn id="97" fill="hold">
                            <p:stCondLst>
                              <p:cond delay="3500"/>
                            </p:stCondLst>
                            <p:childTnLst>
                              <p:par>
                                <p:cTn id="98" presetID="42" presetClass="entr" presetSubtype="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1000"/>
                                        <p:tgtEl>
                                          <p:spTgt spid="44"/>
                                        </p:tgtEl>
                                      </p:cBhvr>
                                    </p:animEffect>
                                    <p:anim calcmode="lin" valueType="num">
                                      <p:cBhvr>
                                        <p:cTn id="101" dur="1000" fill="hold"/>
                                        <p:tgtEl>
                                          <p:spTgt spid="44"/>
                                        </p:tgtEl>
                                        <p:attrNameLst>
                                          <p:attrName>ppt_x</p:attrName>
                                        </p:attrNameLst>
                                      </p:cBhvr>
                                      <p:tavLst>
                                        <p:tav tm="0">
                                          <p:val>
                                            <p:strVal val="#ppt_x"/>
                                          </p:val>
                                        </p:tav>
                                        <p:tav tm="100000">
                                          <p:val>
                                            <p:strVal val="#ppt_x"/>
                                          </p:val>
                                        </p:tav>
                                      </p:tavLst>
                                    </p:anim>
                                    <p:anim calcmode="lin" valueType="num">
                                      <p:cBhvr>
                                        <p:cTn id="102" dur="1000" fill="hold"/>
                                        <p:tgtEl>
                                          <p:spTgt spid="44"/>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1000"/>
                                        <p:tgtEl>
                                          <p:spTgt spid="45"/>
                                        </p:tgtEl>
                                      </p:cBhvr>
                                    </p:animEffect>
                                    <p:anim calcmode="lin" valueType="num">
                                      <p:cBhvr>
                                        <p:cTn id="106" dur="1000" fill="hold"/>
                                        <p:tgtEl>
                                          <p:spTgt spid="45"/>
                                        </p:tgtEl>
                                        <p:attrNameLst>
                                          <p:attrName>ppt_x</p:attrName>
                                        </p:attrNameLst>
                                      </p:cBhvr>
                                      <p:tavLst>
                                        <p:tav tm="0">
                                          <p:val>
                                            <p:strVal val="#ppt_x"/>
                                          </p:val>
                                        </p:tav>
                                        <p:tav tm="100000">
                                          <p:val>
                                            <p:strVal val="#ppt_x"/>
                                          </p:val>
                                        </p:tav>
                                      </p:tavLst>
                                    </p:anim>
                                    <p:anim calcmode="lin" valueType="num">
                                      <p:cBhvr>
                                        <p:cTn id="107" dur="1000" fill="hold"/>
                                        <p:tgtEl>
                                          <p:spTgt spid="45"/>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500"/>
                                  </p:stCondLst>
                                  <p:childTnLst>
                                    <p:set>
                                      <p:cBhvr>
                                        <p:cTn id="109" dur="1" fill="hold">
                                          <p:stCondLst>
                                            <p:cond delay="0"/>
                                          </p:stCondLst>
                                        </p:cTn>
                                        <p:tgtEl>
                                          <p:spTgt spid="46"/>
                                        </p:tgtEl>
                                        <p:attrNameLst>
                                          <p:attrName>style.visibility</p:attrName>
                                        </p:attrNameLst>
                                      </p:cBhvr>
                                      <p:to>
                                        <p:strVal val="visible"/>
                                      </p:to>
                                    </p:set>
                                    <p:animEffect transition="in" filter="fade">
                                      <p:cBhvr>
                                        <p:cTn id="110" dur="1000"/>
                                        <p:tgtEl>
                                          <p:spTgt spid="46"/>
                                        </p:tgtEl>
                                      </p:cBhvr>
                                    </p:animEffect>
                                    <p:anim calcmode="lin" valueType="num">
                                      <p:cBhvr>
                                        <p:cTn id="111" dur="1000" fill="hold"/>
                                        <p:tgtEl>
                                          <p:spTgt spid="46"/>
                                        </p:tgtEl>
                                        <p:attrNameLst>
                                          <p:attrName>ppt_x</p:attrName>
                                        </p:attrNameLst>
                                      </p:cBhvr>
                                      <p:tavLst>
                                        <p:tav tm="0">
                                          <p:val>
                                            <p:strVal val="#ppt_x"/>
                                          </p:val>
                                        </p:tav>
                                        <p:tav tm="100000">
                                          <p:val>
                                            <p:strVal val="#ppt_x"/>
                                          </p:val>
                                        </p:tav>
                                      </p:tavLst>
                                    </p:anim>
                                    <p:anim calcmode="lin" valueType="num">
                                      <p:cBhvr>
                                        <p:cTn id="112" dur="1000" fill="hold"/>
                                        <p:tgtEl>
                                          <p:spTgt spid="46"/>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500"/>
                                  </p:stCondLst>
                                  <p:childTnLst>
                                    <p:set>
                                      <p:cBhvr>
                                        <p:cTn id="114" dur="1" fill="hold">
                                          <p:stCondLst>
                                            <p:cond delay="0"/>
                                          </p:stCondLst>
                                        </p:cTn>
                                        <p:tgtEl>
                                          <p:spTgt spid="47"/>
                                        </p:tgtEl>
                                        <p:attrNameLst>
                                          <p:attrName>style.visibility</p:attrName>
                                        </p:attrNameLst>
                                      </p:cBhvr>
                                      <p:to>
                                        <p:strVal val="visible"/>
                                      </p:to>
                                    </p:set>
                                    <p:animEffect transition="in" filter="fade">
                                      <p:cBhvr>
                                        <p:cTn id="115" dur="1000"/>
                                        <p:tgtEl>
                                          <p:spTgt spid="47"/>
                                        </p:tgtEl>
                                      </p:cBhvr>
                                    </p:animEffect>
                                    <p:anim calcmode="lin" valueType="num">
                                      <p:cBhvr>
                                        <p:cTn id="116" dur="1000" fill="hold"/>
                                        <p:tgtEl>
                                          <p:spTgt spid="47"/>
                                        </p:tgtEl>
                                        <p:attrNameLst>
                                          <p:attrName>ppt_x</p:attrName>
                                        </p:attrNameLst>
                                      </p:cBhvr>
                                      <p:tavLst>
                                        <p:tav tm="0">
                                          <p:val>
                                            <p:strVal val="#ppt_x"/>
                                          </p:val>
                                        </p:tav>
                                        <p:tav tm="100000">
                                          <p:val>
                                            <p:strVal val="#ppt_x"/>
                                          </p:val>
                                        </p:tav>
                                      </p:tavLst>
                                    </p:anim>
                                    <p:anim calcmode="lin" valueType="num">
                                      <p:cBhvr>
                                        <p:cTn id="117" dur="1000" fill="hold"/>
                                        <p:tgtEl>
                                          <p:spTgt spid="47"/>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1000"/>
                                  </p:stCondLst>
                                  <p:childTnLst>
                                    <p:set>
                                      <p:cBhvr>
                                        <p:cTn id="119" dur="1" fill="hold">
                                          <p:stCondLst>
                                            <p:cond delay="0"/>
                                          </p:stCondLst>
                                        </p:cTn>
                                        <p:tgtEl>
                                          <p:spTgt spid="50"/>
                                        </p:tgtEl>
                                        <p:attrNameLst>
                                          <p:attrName>style.visibility</p:attrName>
                                        </p:attrNameLst>
                                      </p:cBhvr>
                                      <p:to>
                                        <p:strVal val="visible"/>
                                      </p:to>
                                    </p:set>
                                    <p:animEffect transition="in" filter="fade">
                                      <p:cBhvr>
                                        <p:cTn id="120" dur="1000"/>
                                        <p:tgtEl>
                                          <p:spTgt spid="50"/>
                                        </p:tgtEl>
                                      </p:cBhvr>
                                    </p:animEffect>
                                    <p:anim calcmode="lin" valueType="num">
                                      <p:cBhvr>
                                        <p:cTn id="121" dur="1000" fill="hold"/>
                                        <p:tgtEl>
                                          <p:spTgt spid="50"/>
                                        </p:tgtEl>
                                        <p:attrNameLst>
                                          <p:attrName>ppt_x</p:attrName>
                                        </p:attrNameLst>
                                      </p:cBhvr>
                                      <p:tavLst>
                                        <p:tav tm="0">
                                          <p:val>
                                            <p:strVal val="#ppt_x"/>
                                          </p:val>
                                        </p:tav>
                                        <p:tav tm="100000">
                                          <p:val>
                                            <p:strVal val="#ppt_x"/>
                                          </p:val>
                                        </p:tav>
                                      </p:tavLst>
                                    </p:anim>
                                    <p:anim calcmode="lin" valueType="num">
                                      <p:cBhvr>
                                        <p:cTn id="122" dur="1000" fill="hold"/>
                                        <p:tgtEl>
                                          <p:spTgt spid="50"/>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1000"/>
                                  </p:stCondLst>
                                  <p:childTnLst>
                                    <p:set>
                                      <p:cBhvr>
                                        <p:cTn id="124" dur="1" fill="hold">
                                          <p:stCondLst>
                                            <p:cond delay="0"/>
                                          </p:stCondLst>
                                        </p:cTn>
                                        <p:tgtEl>
                                          <p:spTgt spid="51"/>
                                        </p:tgtEl>
                                        <p:attrNameLst>
                                          <p:attrName>style.visibility</p:attrName>
                                        </p:attrNameLst>
                                      </p:cBhvr>
                                      <p:to>
                                        <p:strVal val="visible"/>
                                      </p:to>
                                    </p:set>
                                    <p:animEffect transition="in" filter="fade">
                                      <p:cBhvr>
                                        <p:cTn id="125" dur="1000"/>
                                        <p:tgtEl>
                                          <p:spTgt spid="51"/>
                                        </p:tgtEl>
                                      </p:cBhvr>
                                    </p:animEffect>
                                    <p:anim calcmode="lin" valueType="num">
                                      <p:cBhvr>
                                        <p:cTn id="126" dur="1000" fill="hold"/>
                                        <p:tgtEl>
                                          <p:spTgt spid="51"/>
                                        </p:tgtEl>
                                        <p:attrNameLst>
                                          <p:attrName>ppt_x</p:attrName>
                                        </p:attrNameLst>
                                      </p:cBhvr>
                                      <p:tavLst>
                                        <p:tav tm="0">
                                          <p:val>
                                            <p:strVal val="#ppt_x"/>
                                          </p:val>
                                        </p:tav>
                                        <p:tav tm="100000">
                                          <p:val>
                                            <p:strVal val="#ppt_x"/>
                                          </p:val>
                                        </p:tav>
                                      </p:tavLst>
                                    </p:anim>
                                    <p:anim calcmode="lin" valueType="num">
                                      <p:cBhvr>
                                        <p:cTn id="127" dur="1000" fill="hold"/>
                                        <p:tgtEl>
                                          <p:spTgt spid="51"/>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1500"/>
                                  </p:stCondLst>
                                  <p:childTnLst>
                                    <p:set>
                                      <p:cBhvr>
                                        <p:cTn id="129" dur="1" fill="hold">
                                          <p:stCondLst>
                                            <p:cond delay="0"/>
                                          </p:stCondLst>
                                        </p:cTn>
                                        <p:tgtEl>
                                          <p:spTgt spid="52"/>
                                        </p:tgtEl>
                                        <p:attrNameLst>
                                          <p:attrName>style.visibility</p:attrName>
                                        </p:attrNameLst>
                                      </p:cBhvr>
                                      <p:to>
                                        <p:strVal val="visible"/>
                                      </p:to>
                                    </p:set>
                                    <p:animEffect transition="in" filter="fade">
                                      <p:cBhvr>
                                        <p:cTn id="130" dur="1000"/>
                                        <p:tgtEl>
                                          <p:spTgt spid="52"/>
                                        </p:tgtEl>
                                      </p:cBhvr>
                                    </p:animEffect>
                                    <p:anim calcmode="lin" valueType="num">
                                      <p:cBhvr>
                                        <p:cTn id="131" dur="1000" fill="hold"/>
                                        <p:tgtEl>
                                          <p:spTgt spid="52"/>
                                        </p:tgtEl>
                                        <p:attrNameLst>
                                          <p:attrName>ppt_x</p:attrName>
                                        </p:attrNameLst>
                                      </p:cBhvr>
                                      <p:tavLst>
                                        <p:tav tm="0">
                                          <p:val>
                                            <p:strVal val="#ppt_x"/>
                                          </p:val>
                                        </p:tav>
                                        <p:tav tm="100000">
                                          <p:val>
                                            <p:strVal val="#ppt_x"/>
                                          </p:val>
                                        </p:tav>
                                      </p:tavLst>
                                    </p:anim>
                                    <p:anim calcmode="lin" valueType="num">
                                      <p:cBhvr>
                                        <p:cTn id="132" dur="1000" fill="hold"/>
                                        <p:tgtEl>
                                          <p:spTgt spid="52"/>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1500"/>
                                  </p:stCondLst>
                                  <p:childTnLst>
                                    <p:set>
                                      <p:cBhvr>
                                        <p:cTn id="134" dur="1" fill="hold">
                                          <p:stCondLst>
                                            <p:cond delay="0"/>
                                          </p:stCondLst>
                                        </p:cTn>
                                        <p:tgtEl>
                                          <p:spTgt spid="53"/>
                                        </p:tgtEl>
                                        <p:attrNameLst>
                                          <p:attrName>style.visibility</p:attrName>
                                        </p:attrNameLst>
                                      </p:cBhvr>
                                      <p:to>
                                        <p:strVal val="visible"/>
                                      </p:to>
                                    </p:set>
                                    <p:animEffect transition="in" filter="fade">
                                      <p:cBhvr>
                                        <p:cTn id="135" dur="1000"/>
                                        <p:tgtEl>
                                          <p:spTgt spid="53"/>
                                        </p:tgtEl>
                                      </p:cBhvr>
                                    </p:animEffect>
                                    <p:anim calcmode="lin" valueType="num">
                                      <p:cBhvr>
                                        <p:cTn id="136" dur="1000" fill="hold"/>
                                        <p:tgtEl>
                                          <p:spTgt spid="53"/>
                                        </p:tgtEl>
                                        <p:attrNameLst>
                                          <p:attrName>ppt_x</p:attrName>
                                        </p:attrNameLst>
                                      </p:cBhvr>
                                      <p:tavLst>
                                        <p:tav tm="0">
                                          <p:val>
                                            <p:strVal val="#ppt_x"/>
                                          </p:val>
                                        </p:tav>
                                        <p:tav tm="100000">
                                          <p:val>
                                            <p:strVal val="#ppt_x"/>
                                          </p:val>
                                        </p:tav>
                                      </p:tavLst>
                                    </p:anim>
                                    <p:anim calcmode="lin" valueType="num">
                                      <p:cBhvr>
                                        <p:cTn id="13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4" grpId="0"/>
      <p:bldP spid="45" grpId="0"/>
      <p:bldP spid="46" grpId="0"/>
      <p:bldP spid="47" grpId="0"/>
      <p:bldP spid="50" grpId="0"/>
      <p:bldP spid="51" grpId="0"/>
      <p:bldP spid="52" grpId="0"/>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p:cNvSpPr>
            <a:spLocks noChangeArrowheads="1"/>
          </p:cNvSpPr>
          <p:nvPr/>
        </p:nvSpPr>
        <p:spPr bwMode="auto">
          <a:xfrm>
            <a:off x="799198" y="843560"/>
            <a:ext cx="7560840" cy="3178719"/>
          </a:xfrm>
          <a:prstGeom prst="roundRect">
            <a:avLst>
              <a:gd name="adj" fmla="val 0"/>
            </a:avLst>
          </a:prstGeom>
          <a:noFill/>
          <a:ln w="6350" algn="ctr">
            <a:noFill/>
            <a:round/>
            <a:headEnd/>
            <a:tailEnd/>
          </a:ln>
          <a:effectLst/>
          <a:extLst/>
        </p:spPr>
        <p:txBody>
          <a:bodyPr wrap="none" anchor="ctr"/>
          <a:lstStyle/>
          <a:p>
            <a:pPr algn="ctr">
              <a:spcBef>
                <a:spcPct val="20000"/>
              </a:spcBef>
              <a:buClr>
                <a:srgbClr val="E1B40C"/>
              </a:buClr>
              <a:buFont typeface="Wingdings" pitchFamily="2" charset="2"/>
              <a:buNone/>
            </a:pPr>
            <a:endParaRPr lang="zh-CN" altLang="en-US">
              <a:solidFill>
                <a:schemeClr val="accent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grpSp>
        <p:nvGrpSpPr>
          <p:cNvPr id="6" name="组合 5"/>
          <p:cNvGrpSpPr/>
          <p:nvPr/>
        </p:nvGrpSpPr>
        <p:grpSpPr>
          <a:xfrm>
            <a:off x="1602927" y="1335409"/>
            <a:ext cx="6030701" cy="2026292"/>
            <a:chOff x="2357723" y="1721448"/>
            <a:chExt cx="4661111" cy="2053172"/>
          </a:xfrm>
        </p:grpSpPr>
        <p:sp>
          <p:nvSpPr>
            <p:cNvPr id="7" name="Line 5"/>
            <p:cNvSpPr>
              <a:spLocks noChangeShapeType="1"/>
            </p:cNvSpPr>
            <p:nvPr/>
          </p:nvSpPr>
          <p:spPr bwMode="auto">
            <a:xfrm>
              <a:off x="2357723" y="3087133"/>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8" name="Line 6"/>
            <p:cNvSpPr>
              <a:spLocks noChangeShapeType="1"/>
            </p:cNvSpPr>
            <p:nvPr/>
          </p:nvSpPr>
          <p:spPr bwMode="auto">
            <a:xfrm>
              <a:off x="2357723" y="3543688"/>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9" name="Line 7"/>
            <p:cNvSpPr>
              <a:spLocks noChangeShapeType="1"/>
            </p:cNvSpPr>
            <p:nvPr/>
          </p:nvSpPr>
          <p:spPr bwMode="auto">
            <a:xfrm>
              <a:off x="2357723" y="3774620"/>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0" name="Line 8"/>
            <p:cNvSpPr>
              <a:spLocks noChangeShapeType="1"/>
            </p:cNvSpPr>
            <p:nvPr/>
          </p:nvSpPr>
          <p:spPr bwMode="auto">
            <a:xfrm>
              <a:off x="2357723" y="3316737"/>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1" name="Line 9"/>
            <p:cNvSpPr>
              <a:spLocks noChangeShapeType="1"/>
            </p:cNvSpPr>
            <p:nvPr/>
          </p:nvSpPr>
          <p:spPr bwMode="auto">
            <a:xfrm>
              <a:off x="2357723" y="2862836"/>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357723" y="2633232"/>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357723" y="2404954"/>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357723" y="2176676"/>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357723" y="1951053"/>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357723" y="1721448"/>
              <a:ext cx="4661111" cy="0"/>
            </a:xfrm>
            <a:prstGeom prst="line">
              <a:avLst/>
            </a:prstGeom>
            <a:noFill/>
            <a:ln w="12700" cap="rnd">
              <a:solidFill>
                <a:schemeClr val="bg1">
                  <a:lumMod val="50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grpSp>
      <p:sp>
        <p:nvSpPr>
          <p:cNvPr id="17" name="Freeform 53"/>
          <p:cNvSpPr>
            <a:spLocks/>
          </p:cNvSpPr>
          <p:nvPr/>
        </p:nvSpPr>
        <p:spPr bwMode="auto">
          <a:xfrm>
            <a:off x="1602932" y="1199188"/>
            <a:ext cx="6469083" cy="2385182"/>
          </a:xfrm>
          <a:custGeom>
            <a:avLst/>
            <a:gdLst>
              <a:gd name="T0" fmla="*/ 0 w 3016"/>
              <a:gd name="T1" fmla="*/ 0 h 2767"/>
              <a:gd name="T2" fmla="*/ 0 w 3016"/>
              <a:gd name="T3" fmla="*/ 2767 h 2767"/>
              <a:gd name="T4" fmla="*/ 3016 w 3016"/>
              <a:gd name="T5" fmla="*/ 2767 h 2767"/>
            </a:gdLst>
            <a:ahLst/>
            <a:cxnLst>
              <a:cxn ang="0">
                <a:pos x="T0" y="T1"/>
              </a:cxn>
              <a:cxn ang="0">
                <a:pos x="T2" y="T3"/>
              </a:cxn>
              <a:cxn ang="0">
                <a:pos x="T4" y="T5"/>
              </a:cxn>
            </a:cxnLst>
            <a:rect l="0" t="0" r="r" b="b"/>
            <a:pathLst>
              <a:path w="3016" h="2767">
                <a:moveTo>
                  <a:pt x="0" y="0"/>
                </a:moveTo>
                <a:lnTo>
                  <a:pt x="0" y="2767"/>
                </a:lnTo>
                <a:lnTo>
                  <a:pt x="3016" y="2767"/>
                </a:lnTo>
              </a:path>
            </a:pathLst>
          </a:custGeom>
          <a:noFill/>
          <a:ln w="25400" cap="flat" cmpd="sng">
            <a:solidFill>
              <a:schemeClr val="bg1">
                <a:lumMod val="65000"/>
              </a:schemeClr>
            </a:solidFill>
            <a:prstDash val="solid"/>
            <a:round/>
            <a:headEnd type="triangle" w="med" len="med"/>
            <a:tailEnd type="triangle" w="med" len="med"/>
          </a:ln>
          <a:effectLst/>
          <a:extLst>
            <a:ext uri="{909E8E84-426E-40DD-AFC4-6F175D3DCCD1}">
              <a14:hiddenFill xmlns:a14="http://schemas.microsoft.com/office/drawing/2010/main">
                <a:solidFill>
                  <a:srgbClr val="654E25"/>
                </a:solid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a:defRPr/>
            </a:pPr>
            <a:endParaRPr lang="zh-CN" altLang="en-US" kern="0">
              <a:solidFill>
                <a:schemeClr val="accent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087230" y="1179666"/>
            <a:ext cx="434734" cy="2531316"/>
            <a:chOff x="1187624" y="1669584"/>
            <a:chExt cx="434734" cy="2278184"/>
          </a:xfrm>
        </p:grpSpPr>
        <p:sp>
          <p:nvSpPr>
            <p:cNvPr id="19" name="Rectangle 24"/>
            <p:cNvSpPr>
              <a:spLocks noChangeArrowheads="1"/>
            </p:cNvSpPr>
            <p:nvPr/>
          </p:nvSpPr>
          <p:spPr bwMode="auto">
            <a:xfrm>
              <a:off x="1187624" y="1669584"/>
              <a:ext cx="434734"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100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20" name="Rectangle 25"/>
            <p:cNvSpPr>
              <a:spLocks noChangeArrowheads="1"/>
            </p:cNvSpPr>
            <p:nvPr/>
          </p:nvSpPr>
          <p:spPr bwMode="auto">
            <a:xfrm>
              <a:off x="1270980" y="3508042"/>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10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21" name="Rectangle 26"/>
            <p:cNvSpPr>
              <a:spLocks noChangeArrowheads="1"/>
            </p:cNvSpPr>
            <p:nvPr/>
          </p:nvSpPr>
          <p:spPr bwMode="auto">
            <a:xfrm>
              <a:off x="1270980" y="3303769"/>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20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22" name="Rectangle 27"/>
            <p:cNvSpPr>
              <a:spLocks noChangeArrowheads="1"/>
            </p:cNvSpPr>
            <p:nvPr/>
          </p:nvSpPr>
          <p:spPr bwMode="auto">
            <a:xfrm>
              <a:off x="1270980" y="3099496"/>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30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23" name="Rectangle 28"/>
            <p:cNvSpPr>
              <a:spLocks noChangeArrowheads="1"/>
            </p:cNvSpPr>
            <p:nvPr/>
          </p:nvSpPr>
          <p:spPr bwMode="auto">
            <a:xfrm>
              <a:off x="1270980" y="2895223"/>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40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24" name="Rectangle 29"/>
            <p:cNvSpPr>
              <a:spLocks noChangeArrowheads="1"/>
            </p:cNvSpPr>
            <p:nvPr/>
          </p:nvSpPr>
          <p:spPr bwMode="auto">
            <a:xfrm>
              <a:off x="1270980" y="2690950"/>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50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25" name="Rectangle 30"/>
            <p:cNvSpPr>
              <a:spLocks noChangeArrowheads="1"/>
            </p:cNvSpPr>
            <p:nvPr/>
          </p:nvSpPr>
          <p:spPr bwMode="auto">
            <a:xfrm>
              <a:off x="1270980" y="2486677"/>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60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29" name="Rectangle 31"/>
            <p:cNvSpPr>
              <a:spLocks noChangeArrowheads="1"/>
            </p:cNvSpPr>
            <p:nvPr/>
          </p:nvSpPr>
          <p:spPr bwMode="auto">
            <a:xfrm>
              <a:off x="1270980" y="2282404"/>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70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30" name="Rectangle 32"/>
            <p:cNvSpPr>
              <a:spLocks noChangeArrowheads="1"/>
            </p:cNvSpPr>
            <p:nvPr/>
          </p:nvSpPr>
          <p:spPr bwMode="auto">
            <a:xfrm>
              <a:off x="1270980" y="2078131"/>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80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31" name="Rectangle 33"/>
            <p:cNvSpPr>
              <a:spLocks noChangeArrowheads="1"/>
            </p:cNvSpPr>
            <p:nvPr/>
          </p:nvSpPr>
          <p:spPr bwMode="auto">
            <a:xfrm>
              <a:off x="1270980" y="1873858"/>
              <a:ext cx="351378"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90</a:t>
              </a: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32" name="Rectangle 25"/>
            <p:cNvSpPr>
              <a:spLocks noChangeArrowheads="1"/>
            </p:cNvSpPr>
            <p:nvPr/>
          </p:nvSpPr>
          <p:spPr bwMode="auto">
            <a:xfrm>
              <a:off x="1354336" y="3712319"/>
              <a:ext cx="268022" cy="23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defRPr/>
              </a:pPr>
              <a:r>
                <a:rPr lang="en-US" altLang="zh-CN" sz="1100" kern="0" dirty="0">
                  <a:solidFill>
                    <a:schemeClr val="tx1">
                      <a:lumMod val="75000"/>
                      <a:lumOff val="25000"/>
                    </a:schemeClr>
                  </a:solidFill>
                  <a:latin typeface="微软雅黑" pitchFamily="34" charset="-122"/>
                  <a:ea typeface="微软雅黑" pitchFamily="34" charset="-122"/>
                </a:rPr>
                <a:t>0</a:t>
              </a:r>
              <a:endParaRPr lang="zh-CN" altLang="en-US" sz="1100" kern="0" dirty="0">
                <a:solidFill>
                  <a:schemeClr val="tx1">
                    <a:lumMod val="75000"/>
                    <a:lumOff val="25000"/>
                  </a:schemeClr>
                </a:solidFill>
                <a:latin typeface="微软雅黑" pitchFamily="34" charset="-122"/>
                <a:ea typeface="微软雅黑" pitchFamily="34" charset="-122"/>
              </a:endParaRPr>
            </a:p>
          </p:txBody>
        </p:sp>
      </p:grpSp>
      <p:grpSp>
        <p:nvGrpSpPr>
          <p:cNvPr id="33" name="组合 32"/>
          <p:cNvGrpSpPr/>
          <p:nvPr/>
        </p:nvGrpSpPr>
        <p:grpSpPr>
          <a:xfrm>
            <a:off x="1807320" y="3698913"/>
            <a:ext cx="5815909" cy="154312"/>
            <a:chOff x="1907704" y="3936907"/>
            <a:chExt cx="5815909" cy="138881"/>
          </a:xfrm>
        </p:grpSpPr>
        <p:sp>
          <p:nvSpPr>
            <p:cNvPr id="34" name="Text Box 15"/>
            <p:cNvSpPr txBox="1">
              <a:spLocks noChangeArrowheads="1"/>
            </p:cNvSpPr>
            <p:nvPr/>
          </p:nvSpPr>
          <p:spPr bwMode="auto">
            <a:xfrm>
              <a:off x="190770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1</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Box 16"/>
            <p:cNvSpPr txBox="1">
              <a:spLocks noChangeArrowheads="1"/>
            </p:cNvSpPr>
            <p:nvPr/>
          </p:nvSpPr>
          <p:spPr bwMode="auto">
            <a:xfrm>
              <a:off x="240507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2</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Box 17"/>
            <p:cNvSpPr txBox="1">
              <a:spLocks noChangeArrowheads="1"/>
            </p:cNvSpPr>
            <p:nvPr/>
          </p:nvSpPr>
          <p:spPr bwMode="auto">
            <a:xfrm>
              <a:off x="290244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3</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Box 18"/>
            <p:cNvSpPr txBox="1">
              <a:spLocks noChangeArrowheads="1"/>
            </p:cNvSpPr>
            <p:nvPr/>
          </p:nvSpPr>
          <p:spPr bwMode="auto">
            <a:xfrm>
              <a:off x="339981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4</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Box 19"/>
            <p:cNvSpPr txBox="1">
              <a:spLocks noChangeArrowheads="1"/>
            </p:cNvSpPr>
            <p:nvPr/>
          </p:nvSpPr>
          <p:spPr bwMode="auto">
            <a:xfrm>
              <a:off x="389718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5</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Box 20"/>
            <p:cNvSpPr txBox="1">
              <a:spLocks noChangeArrowheads="1"/>
            </p:cNvSpPr>
            <p:nvPr/>
          </p:nvSpPr>
          <p:spPr bwMode="auto">
            <a:xfrm>
              <a:off x="439455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6</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Box 21"/>
            <p:cNvSpPr txBox="1">
              <a:spLocks noChangeArrowheads="1"/>
            </p:cNvSpPr>
            <p:nvPr/>
          </p:nvSpPr>
          <p:spPr bwMode="auto">
            <a:xfrm>
              <a:off x="489192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7</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 Box 22"/>
            <p:cNvSpPr txBox="1">
              <a:spLocks noChangeArrowheads="1"/>
            </p:cNvSpPr>
            <p:nvPr/>
          </p:nvSpPr>
          <p:spPr bwMode="auto">
            <a:xfrm>
              <a:off x="538929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8</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 Box 23"/>
            <p:cNvSpPr txBox="1">
              <a:spLocks noChangeArrowheads="1"/>
            </p:cNvSpPr>
            <p:nvPr/>
          </p:nvSpPr>
          <p:spPr bwMode="auto">
            <a:xfrm>
              <a:off x="588666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rPr>
                <a:t>9</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Box 23"/>
            <p:cNvSpPr txBox="1">
              <a:spLocks noChangeArrowheads="1"/>
            </p:cNvSpPr>
            <p:nvPr/>
          </p:nvSpPr>
          <p:spPr bwMode="auto">
            <a:xfrm>
              <a:off x="6384034"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10</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 Box 23"/>
            <p:cNvSpPr txBox="1">
              <a:spLocks noChangeArrowheads="1"/>
            </p:cNvSpPr>
            <p:nvPr/>
          </p:nvSpPr>
          <p:spPr bwMode="auto">
            <a:xfrm>
              <a:off x="6920890"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11</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 Box 23"/>
            <p:cNvSpPr txBox="1">
              <a:spLocks noChangeArrowheads="1"/>
            </p:cNvSpPr>
            <p:nvPr/>
          </p:nvSpPr>
          <p:spPr bwMode="auto">
            <a:xfrm>
              <a:off x="7457749"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12</a:t>
              </a:r>
              <a:r>
                <a:rPr kumimoji="1"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endParaRPr kumimoji="1" lang="en-US" altLang="ko-KR"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矩形 45"/>
          <p:cNvSpPr/>
          <p:nvPr/>
        </p:nvSpPr>
        <p:spPr>
          <a:xfrm>
            <a:off x="1807310" y="2458607"/>
            <a:ext cx="216024" cy="11198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7" name="矩形 46"/>
          <p:cNvSpPr/>
          <p:nvPr/>
        </p:nvSpPr>
        <p:spPr>
          <a:xfrm>
            <a:off x="2312393" y="2557598"/>
            <a:ext cx="216024" cy="10208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8" name="矩形 47"/>
          <p:cNvSpPr/>
          <p:nvPr/>
        </p:nvSpPr>
        <p:spPr>
          <a:xfrm>
            <a:off x="2817476" y="2985121"/>
            <a:ext cx="216024" cy="5933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9" name="矩形 48"/>
          <p:cNvSpPr/>
          <p:nvPr/>
        </p:nvSpPr>
        <p:spPr>
          <a:xfrm>
            <a:off x="3322559" y="2790746"/>
            <a:ext cx="216024" cy="787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0" name="矩形 49"/>
          <p:cNvSpPr/>
          <p:nvPr/>
        </p:nvSpPr>
        <p:spPr>
          <a:xfrm>
            <a:off x="3827642" y="2919868"/>
            <a:ext cx="216024" cy="6586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a:off x="4332725" y="3019964"/>
            <a:ext cx="216024" cy="5585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2" name="矩形 51"/>
          <p:cNvSpPr/>
          <p:nvPr/>
        </p:nvSpPr>
        <p:spPr>
          <a:xfrm>
            <a:off x="4837808" y="2919868"/>
            <a:ext cx="216024" cy="6586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3" name="矩形 52"/>
          <p:cNvSpPr/>
          <p:nvPr/>
        </p:nvSpPr>
        <p:spPr>
          <a:xfrm>
            <a:off x="5342891" y="2815784"/>
            <a:ext cx="216024" cy="7626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4" name="矩形 53"/>
          <p:cNvSpPr/>
          <p:nvPr/>
        </p:nvSpPr>
        <p:spPr>
          <a:xfrm>
            <a:off x="5847974" y="2391782"/>
            <a:ext cx="216024" cy="11866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5" name="矩形 54"/>
          <p:cNvSpPr/>
          <p:nvPr/>
        </p:nvSpPr>
        <p:spPr>
          <a:xfrm>
            <a:off x="6353057" y="2738062"/>
            <a:ext cx="216024" cy="8404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6" name="矩形 55"/>
          <p:cNvSpPr/>
          <p:nvPr/>
        </p:nvSpPr>
        <p:spPr>
          <a:xfrm>
            <a:off x="6858140" y="3019964"/>
            <a:ext cx="216024" cy="5585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7" name="矩形 56"/>
          <p:cNvSpPr/>
          <p:nvPr/>
        </p:nvSpPr>
        <p:spPr>
          <a:xfrm>
            <a:off x="7363226" y="2790746"/>
            <a:ext cx="216024" cy="787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1602924" y="1639445"/>
            <a:ext cx="5868314" cy="822443"/>
            <a:chOff x="1703318" y="2083356"/>
            <a:chExt cx="5868314" cy="740199"/>
          </a:xfrm>
        </p:grpSpPr>
        <p:cxnSp>
          <p:nvCxnSpPr>
            <p:cNvPr id="59" name="直接连接符 58"/>
            <p:cNvCxnSpPr/>
            <p:nvPr/>
          </p:nvCxnSpPr>
          <p:spPr>
            <a:xfrm flipV="1">
              <a:off x="1703318" y="2565773"/>
              <a:ext cx="312398" cy="163722"/>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2491370" y="2477060"/>
              <a:ext cx="433781" cy="142556"/>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2925151" y="2573175"/>
              <a:ext cx="605814" cy="40137"/>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3533187" y="2573175"/>
              <a:ext cx="876505" cy="25038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4409692" y="2522020"/>
              <a:ext cx="914400" cy="301535"/>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324092" y="2518236"/>
              <a:ext cx="227205" cy="95076"/>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551297" y="2416856"/>
              <a:ext cx="505083" cy="20276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056380" y="2416856"/>
              <a:ext cx="397071" cy="80273"/>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6453451" y="2456992"/>
              <a:ext cx="505083" cy="40137"/>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958534" y="2083356"/>
              <a:ext cx="613098" cy="373637"/>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2015716" y="2477060"/>
              <a:ext cx="475654" cy="96116"/>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0" name="椭圆形标注 69"/>
          <p:cNvSpPr/>
          <p:nvPr/>
        </p:nvSpPr>
        <p:spPr>
          <a:xfrm>
            <a:off x="3935655" y="1674589"/>
            <a:ext cx="1066090" cy="616968"/>
          </a:xfrm>
          <a:prstGeom prst="wedgeEllipseCallout">
            <a:avLst>
              <a:gd name="adj1" fmla="val -14557"/>
              <a:gd name="adj2" fmla="val 696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标注此处发生了什么？</a:t>
            </a:r>
          </a:p>
        </p:txBody>
      </p:sp>
      <p:sp>
        <p:nvSpPr>
          <p:cNvPr id="71" name="KSO_Shape"/>
          <p:cNvSpPr/>
          <p:nvPr/>
        </p:nvSpPr>
        <p:spPr>
          <a:xfrm>
            <a:off x="6176250" y="2156059"/>
            <a:ext cx="920066" cy="489660"/>
          </a:xfrm>
          <a:prstGeom prst="wedgeRoundRectCallout">
            <a:avLst>
              <a:gd name="adj1" fmla="val -63739"/>
              <a:gd name="adj2" fmla="val -9872"/>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标注此处发生了什么？</a:t>
            </a:r>
          </a:p>
        </p:txBody>
      </p:sp>
      <p:sp>
        <p:nvSpPr>
          <p:cNvPr id="72" name="Text Box 23"/>
          <p:cNvSpPr txBox="1">
            <a:spLocks noChangeArrowheads="1"/>
          </p:cNvSpPr>
          <p:nvPr/>
        </p:nvSpPr>
        <p:spPr bwMode="auto">
          <a:xfrm>
            <a:off x="1120056" y="971636"/>
            <a:ext cx="569905" cy="1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单位：亿元</a:t>
            </a:r>
            <a:endParaRPr kumimoji="1" lang="en-US" altLang="ko-KR"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TextBox 91"/>
          <p:cNvSpPr txBox="1"/>
          <p:nvPr/>
        </p:nvSpPr>
        <p:spPr>
          <a:xfrm>
            <a:off x="611560" y="4182327"/>
            <a:ext cx="7768526" cy="332399"/>
          </a:xfrm>
          <a:prstGeom prst="rect">
            <a:avLst/>
          </a:prstGeom>
          <a:noFill/>
        </p:spPr>
        <p:txBody>
          <a:bodyPr wrap="square" rtlCol="0">
            <a:spAutoFit/>
          </a:bodyPr>
          <a:lstStyle/>
          <a:p>
            <a:pPr algn="ctr">
              <a:lnSpc>
                <a:spcPct val="130000"/>
              </a:lnSpc>
              <a:buClr>
                <a:srgbClr val="C00000"/>
              </a:buClr>
              <a:defRPr/>
            </a:pPr>
            <a:r>
              <a:rPr lang="zh-CN" altLang="en-US" sz="1200" kern="0" dirty="0">
                <a:solidFill>
                  <a:schemeClr val="tx1">
                    <a:lumMod val="75000"/>
                    <a:lumOff val="25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sz="1400" kern="0" dirty="0">
              <a:solidFill>
                <a:schemeClr val="tx1">
                  <a:lumMod val="75000"/>
                  <a:lumOff val="25000"/>
                </a:schemeClr>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sz="2000" dirty="0">
                <a:solidFill>
                  <a:prstClr val="black">
                    <a:lumMod val="65000"/>
                    <a:lumOff val="35000"/>
                  </a:prstClr>
                </a:solidFill>
              </a:rPr>
              <a:t>盈利情况</a:t>
            </a:r>
            <a:r>
              <a:rPr lang="en-US" altLang="zh-CN" sz="1100" dirty="0">
                <a:solidFill>
                  <a:prstClr val="black">
                    <a:lumMod val="65000"/>
                    <a:lumOff val="35000"/>
                  </a:prstClr>
                </a:solidFill>
              </a:rPr>
              <a:t>(Earnings situation)</a:t>
            </a:r>
            <a:endParaRPr lang="zh-CN" altLang="en-US" dirty="0"/>
          </a:p>
        </p:txBody>
      </p:sp>
    </p:spTree>
    <p:extLst>
      <p:ext uri="{BB962C8B-B14F-4D97-AF65-F5344CB8AC3E}">
        <p14:creationId xmlns:p14="http://schemas.microsoft.com/office/powerpoint/2010/main" val="2284357287"/>
      </p:ext>
    </p:extLst>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strips(upRight)">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par>
                                <p:cTn id="16" presetID="22" presetClass="entr" presetSubtype="4"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barn(inVertical)">
                                      <p:cBhvr>
                                        <p:cTn id="22" dur="500"/>
                                        <p:tgtEl>
                                          <p:spTgt spid="72"/>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down)">
                                      <p:cBhvr>
                                        <p:cTn id="30" dur="500"/>
                                        <p:tgtEl>
                                          <p:spTgt spid="4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down)">
                                      <p:cBhvr>
                                        <p:cTn id="33" dur="500"/>
                                        <p:tgtEl>
                                          <p:spTgt spid="4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down)">
                                      <p:cBhvr>
                                        <p:cTn id="36" dur="500"/>
                                        <p:tgtEl>
                                          <p:spTgt spid="4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down)">
                                      <p:cBhvr>
                                        <p:cTn id="42" dur="500"/>
                                        <p:tgtEl>
                                          <p:spTgt spid="50"/>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down)">
                                      <p:cBhvr>
                                        <p:cTn id="45" dur="500"/>
                                        <p:tgtEl>
                                          <p:spTgt spid="5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down)">
                                      <p:cBhvr>
                                        <p:cTn id="48" dur="500"/>
                                        <p:tgtEl>
                                          <p:spTgt spid="5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down)">
                                      <p:cBhvr>
                                        <p:cTn id="51" dur="500"/>
                                        <p:tgtEl>
                                          <p:spTgt spid="53"/>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wipe(down)">
                                      <p:cBhvr>
                                        <p:cTn id="54" dur="500"/>
                                        <p:tgtEl>
                                          <p:spTgt spid="54"/>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down)">
                                      <p:cBhvr>
                                        <p:cTn id="57" dur="500"/>
                                        <p:tgtEl>
                                          <p:spTgt spid="55"/>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down)">
                                      <p:cBhvr>
                                        <p:cTn id="60" dur="500"/>
                                        <p:tgtEl>
                                          <p:spTgt spid="56"/>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3000"/>
                            </p:stCondLst>
                            <p:childTnLst>
                              <p:par>
                                <p:cTn id="65" presetID="22" presetClass="entr" presetSubtype="8"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left)">
                                      <p:cBhvr>
                                        <p:cTn id="67" dur="500"/>
                                        <p:tgtEl>
                                          <p:spTgt spid="58"/>
                                        </p:tgtEl>
                                      </p:cBhvr>
                                    </p:animEffect>
                                  </p:childTnLst>
                                </p:cTn>
                              </p:par>
                            </p:childTnLst>
                          </p:cTn>
                        </p:par>
                        <p:par>
                          <p:cTn id="68" fill="hold">
                            <p:stCondLst>
                              <p:cond delay="3500"/>
                            </p:stCondLst>
                            <p:childTnLst>
                              <p:par>
                                <p:cTn id="69" presetID="47" presetClass="entr" presetSubtype="0" fill="hold" grpId="0" nodeType="after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fade">
                                      <p:cBhvr>
                                        <p:cTn id="71" dur="500"/>
                                        <p:tgtEl>
                                          <p:spTgt spid="70"/>
                                        </p:tgtEl>
                                      </p:cBhvr>
                                    </p:animEffect>
                                    <p:anim calcmode="lin" valueType="num">
                                      <p:cBhvr>
                                        <p:cTn id="72" dur="500" fill="hold"/>
                                        <p:tgtEl>
                                          <p:spTgt spid="70"/>
                                        </p:tgtEl>
                                        <p:attrNameLst>
                                          <p:attrName>ppt_x</p:attrName>
                                        </p:attrNameLst>
                                      </p:cBhvr>
                                      <p:tavLst>
                                        <p:tav tm="0">
                                          <p:val>
                                            <p:strVal val="#ppt_x"/>
                                          </p:val>
                                        </p:tav>
                                        <p:tav tm="100000">
                                          <p:val>
                                            <p:strVal val="#ppt_x"/>
                                          </p:val>
                                        </p:tav>
                                      </p:tavLst>
                                    </p:anim>
                                    <p:anim calcmode="lin" valueType="num">
                                      <p:cBhvr>
                                        <p:cTn id="73" dur="500" fill="hold"/>
                                        <p:tgtEl>
                                          <p:spTgt spid="70"/>
                                        </p:tgtEl>
                                        <p:attrNameLst>
                                          <p:attrName>ppt_y</p:attrName>
                                        </p:attrNameLst>
                                      </p:cBhvr>
                                      <p:tavLst>
                                        <p:tav tm="0">
                                          <p:val>
                                            <p:strVal val="#ppt_y-.1"/>
                                          </p:val>
                                        </p:tav>
                                        <p:tav tm="100000">
                                          <p:val>
                                            <p:strVal val="#ppt_y"/>
                                          </p:val>
                                        </p:tav>
                                      </p:tavLst>
                                    </p:anim>
                                  </p:childTnLst>
                                </p:cTn>
                              </p:par>
                            </p:childTnLst>
                          </p:cTn>
                        </p:par>
                        <p:par>
                          <p:cTn id="74" fill="hold">
                            <p:stCondLst>
                              <p:cond delay="4000"/>
                            </p:stCondLst>
                            <p:childTnLst>
                              <p:par>
                                <p:cTn id="75" presetID="26" presetClass="emph" presetSubtype="0" fill="hold" grpId="1" nodeType="afterEffect">
                                  <p:stCondLst>
                                    <p:cond delay="0"/>
                                  </p:stCondLst>
                                  <p:childTnLst>
                                    <p:animEffect transition="out" filter="fade">
                                      <p:cBhvr>
                                        <p:cTn id="76" dur="250" tmFilter="0, 0; .2, .5; .8, .5; 1, 0"/>
                                        <p:tgtEl>
                                          <p:spTgt spid="70"/>
                                        </p:tgtEl>
                                      </p:cBhvr>
                                    </p:animEffect>
                                    <p:animScale>
                                      <p:cBhvr>
                                        <p:cTn id="77" dur="125" autoRev="1" fill="hold"/>
                                        <p:tgtEl>
                                          <p:spTgt spid="70"/>
                                        </p:tgtEl>
                                      </p:cBhvr>
                                      <p:by x="105000" y="105000"/>
                                    </p:animScale>
                                  </p:childTnLst>
                                </p:cTn>
                              </p:par>
                            </p:childTnLst>
                          </p:cTn>
                        </p:par>
                        <p:par>
                          <p:cTn id="78" fill="hold">
                            <p:stCondLst>
                              <p:cond delay="4250"/>
                            </p:stCondLst>
                            <p:childTnLst>
                              <p:par>
                                <p:cTn id="79" presetID="47" presetClass="entr" presetSubtype="0" fill="hold" grpId="0"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anim calcmode="lin" valueType="num">
                                      <p:cBhvr>
                                        <p:cTn id="82" dur="500" fill="hold"/>
                                        <p:tgtEl>
                                          <p:spTgt spid="71"/>
                                        </p:tgtEl>
                                        <p:attrNameLst>
                                          <p:attrName>ppt_x</p:attrName>
                                        </p:attrNameLst>
                                      </p:cBhvr>
                                      <p:tavLst>
                                        <p:tav tm="0">
                                          <p:val>
                                            <p:strVal val="#ppt_x"/>
                                          </p:val>
                                        </p:tav>
                                        <p:tav tm="100000">
                                          <p:val>
                                            <p:strVal val="#ppt_x"/>
                                          </p:val>
                                        </p:tav>
                                      </p:tavLst>
                                    </p:anim>
                                    <p:anim calcmode="lin" valueType="num">
                                      <p:cBhvr>
                                        <p:cTn id="83" dur="5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4750"/>
                            </p:stCondLst>
                            <p:childTnLst>
                              <p:par>
                                <p:cTn id="85" presetID="26" presetClass="emph" presetSubtype="0" fill="hold" grpId="1" nodeType="afterEffect">
                                  <p:stCondLst>
                                    <p:cond delay="0"/>
                                  </p:stCondLst>
                                  <p:childTnLst>
                                    <p:animEffect transition="out" filter="fade">
                                      <p:cBhvr>
                                        <p:cTn id="86" dur="250" tmFilter="0, 0; .2, .5; .8, .5; 1, 0"/>
                                        <p:tgtEl>
                                          <p:spTgt spid="71"/>
                                        </p:tgtEl>
                                      </p:cBhvr>
                                    </p:animEffect>
                                    <p:animScale>
                                      <p:cBhvr>
                                        <p:cTn id="87" dur="125" autoRev="1" fill="hold"/>
                                        <p:tgtEl>
                                          <p:spTgt spid="71"/>
                                        </p:tgtEl>
                                      </p:cBhvr>
                                      <p:by x="105000" y="105000"/>
                                    </p:animScale>
                                  </p:childTnLst>
                                </p:cTn>
                              </p:par>
                            </p:childTnLst>
                          </p:cTn>
                        </p:par>
                        <p:par>
                          <p:cTn id="88" fill="hold">
                            <p:stCondLst>
                              <p:cond delay="5000"/>
                            </p:stCondLst>
                            <p:childTnLst>
                              <p:par>
                                <p:cTn id="89" presetID="22" presetClass="entr" presetSubtype="8" fill="hold" grpId="0" nodeType="after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wipe(left)">
                                      <p:cBhvr>
                                        <p:cTn id="9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70" grpId="0" animBg="1"/>
      <p:bldP spid="70" grpId="1" animBg="1"/>
      <p:bldP spid="71" grpId="0" animBg="1"/>
      <p:bldP spid="71" grpId="1" animBg="1"/>
      <p:bldP spid="72" grpId="0"/>
      <p:bldP spid="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8"/>
          <p:cNvSpPr/>
          <p:nvPr>
            <p:custDataLst>
              <p:tags r:id="rId1"/>
            </p:custDataLst>
          </p:nvPr>
        </p:nvSpPr>
        <p:spPr>
          <a:xfrm>
            <a:off x="4807392" y="2022855"/>
            <a:ext cx="165851" cy="194184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6" name="MH_Other_1"/>
          <p:cNvSpPr/>
          <p:nvPr>
            <p:custDataLst>
              <p:tags r:id="rId2"/>
            </p:custDataLst>
          </p:nvPr>
        </p:nvSpPr>
        <p:spPr>
          <a:xfrm>
            <a:off x="4807392" y="2026040"/>
            <a:ext cx="165851" cy="1938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7" name="MH_Other_2"/>
          <p:cNvSpPr/>
          <p:nvPr>
            <p:custDataLst>
              <p:tags r:id="rId3"/>
            </p:custDataLst>
          </p:nvPr>
        </p:nvSpPr>
        <p:spPr>
          <a:xfrm>
            <a:off x="2078107"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MH_Other_3"/>
          <p:cNvSpPr/>
          <p:nvPr>
            <p:custDataLst>
              <p:tags r:id="rId4"/>
            </p:custDataLst>
          </p:nvPr>
        </p:nvSpPr>
        <p:spPr>
          <a:xfrm>
            <a:off x="227014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 name="MH_Other_4"/>
          <p:cNvSpPr/>
          <p:nvPr>
            <p:custDataLst>
              <p:tags r:id="rId5"/>
            </p:custDataLst>
          </p:nvPr>
        </p:nvSpPr>
        <p:spPr>
          <a:xfrm>
            <a:off x="2078107" y="3620711"/>
            <a:ext cx="164396" cy="3439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 name="MH_Other_5"/>
          <p:cNvSpPr/>
          <p:nvPr>
            <p:custDataLst>
              <p:tags r:id="rId6"/>
            </p:custDataLst>
          </p:nvPr>
        </p:nvSpPr>
        <p:spPr>
          <a:xfrm>
            <a:off x="2270145" y="2487912"/>
            <a:ext cx="164396" cy="14768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1" name="MH_SubTitle_1"/>
          <p:cNvSpPr txBox="1"/>
          <p:nvPr>
            <p:custDataLst>
              <p:tags r:id="rId7"/>
            </p:custDataLst>
          </p:nvPr>
        </p:nvSpPr>
        <p:spPr>
          <a:xfrm>
            <a:off x="2072105"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南京</a:t>
            </a:r>
          </a:p>
        </p:txBody>
      </p:sp>
      <p:sp>
        <p:nvSpPr>
          <p:cNvPr id="12" name="MH_Other_6"/>
          <p:cNvSpPr/>
          <p:nvPr>
            <p:custDataLst>
              <p:tags r:id="rId8"/>
            </p:custDataLst>
          </p:nvPr>
        </p:nvSpPr>
        <p:spPr>
          <a:xfrm>
            <a:off x="2756058"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3" name="MH_Other_7"/>
          <p:cNvSpPr/>
          <p:nvPr>
            <p:custDataLst>
              <p:tags r:id="rId9"/>
            </p:custDataLst>
          </p:nvPr>
        </p:nvSpPr>
        <p:spPr>
          <a:xfrm>
            <a:off x="294809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MH_Other_8"/>
          <p:cNvSpPr/>
          <p:nvPr>
            <p:custDataLst>
              <p:tags r:id="rId10"/>
            </p:custDataLst>
          </p:nvPr>
        </p:nvSpPr>
        <p:spPr>
          <a:xfrm>
            <a:off x="2756058" y="3208803"/>
            <a:ext cx="164396" cy="7559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5" name="MH_Other_9"/>
          <p:cNvSpPr/>
          <p:nvPr>
            <p:custDataLst>
              <p:tags r:id="rId11"/>
            </p:custDataLst>
          </p:nvPr>
        </p:nvSpPr>
        <p:spPr>
          <a:xfrm>
            <a:off x="2948095" y="2628055"/>
            <a:ext cx="164396" cy="13366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6" name="MH_SubTitle_2"/>
          <p:cNvSpPr txBox="1"/>
          <p:nvPr>
            <p:custDataLst>
              <p:tags r:id="rId12"/>
            </p:custDataLst>
          </p:nvPr>
        </p:nvSpPr>
        <p:spPr>
          <a:xfrm>
            <a:off x="2763100"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武汉</a:t>
            </a:r>
          </a:p>
        </p:txBody>
      </p:sp>
      <p:sp>
        <p:nvSpPr>
          <p:cNvPr id="17" name="MH_Other_10"/>
          <p:cNvSpPr/>
          <p:nvPr>
            <p:custDataLst>
              <p:tags r:id="rId13"/>
            </p:custDataLst>
          </p:nvPr>
        </p:nvSpPr>
        <p:spPr>
          <a:xfrm>
            <a:off x="3436918"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8" name="MH_Other_11"/>
          <p:cNvSpPr/>
          <p:nvPr>
            <p:custDataLst>
              <p:tags r:id="rId14"/>
            </p:custDataLst>
          </p:nvPr>
        </p:nvSpPr>
        <p:spPr>
          <a:xfrm>
            <a:off x="362895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9" name="MH_Other_12"/>
          <p:cNvSpPr/>
          <p:nvPr>
            <p:custDataLst>
              <p:tags r:id="rId15"/>
            </p:custDataLst>
          </p:nvPr>
        </p:nvSpPr>
        <p:spPr>
          <a:xfrm>
            <a:off x="3436918" y="3571902"/>
            <a:ext cx="164396" cy="3928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MH_Other_13"/>
          <p:cNvSpPr/>
          <p:nvPr>
            <p:custDataLst>
              <p:tags r:id="rId16"/>
            </p:custDataLst>
          </p:nvPr>
        </p:nvSpPr>
        <p:spPr>
          <a:xfrm>
            <a:off x="3628955" y="2861629"/>
            <a:ext cx="164396" cy="11031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1" name="MH_SubTitle_3"/>
          <p:cNvSpPr txBox="1"/>
          <p:nvPr>
            <p:custDataLst>
              <p:tags r:id="rId17"/>
            </p:custDataLst>
          </p:nvPr>
        </p:nvSpPr>
        <p:spPr>
          <a:xfrm>
            <a:off x="3455599"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无锡</a:t>
            </a:r>
          </a:p>
        </p:txBody>
      </p:sp>
      <p:sp>
        <p:nvSpPr>
          <p:cNvPr id="22" name="MH_Other_14"/>
          <p:cNvSpPr/>
          <p:nvPr>
            <p:custDataLst>
              <p:tags r:id="rId18"/>
            </p:custDataLst>
          </p:nvPr>
        </p:nvSpPr>
        <p:spPr>
          <a:xfrm>
            <a:off x="4120758"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3" name="MH_Other_15"/>
          <p:cNvSpPr/>
          <p:nvPr>
            <p:custDataLst>
              <p:tags r:id="rId19"/>
            </p:custDataLst>
          </p:nvPr>
        </p:nvSpPr>
        <p:spPr>
          <a:xfrm>
            <a:off x="431272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4" name="MH_Other_16"/>
          <p:cNvSpPr/>
          <p:nvPr>
            <p:custDataLst>
              <p:tags r:id="rId20"/>
            </p:custDataLst>
          </p:nvPr>
        </p:nvSpPr>
        <p:spPr>
          <a:xfrm>
            <a:off x="4120758" y="2918960"/>
            <a:ext cx="165851" cy="10457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 name="MH_Other_17"/>
          <p:cNvSpPr/>
          <p:nvPr>
            <p:custDataLst>
              <p:tags r:id="rId21"/>
            </p:custDataLst>
          </p:nvPr>
        </p:nvSpPr>
        <p:spPr>
          <a:xfrm>
            <a:off x="4312725" y="2664123"/>
            <a:ext cx="164396" cy="13005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9" name="MH_SubTitle_4"/>
          <p:cNvSpPr txBox="1"/>
          <p:nvPr>
            <p:custDataLst>
              <p:tags r:id="rId22"/>
            </p:custDataLst>
          </p:nvPr>
        </p:nvSpPr>
        <p:spPr>
          <a:xfrm>
            <a:off x="4146690"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杭州</a:t>
            </a:r>
          </a:p>
        </p:txBody>
      </p:sp>
      <p:sp>
        <p:nvSpPr>
          <p:cNvPr id="30" name="MH_Other_19"/>
          <p:cNvSpPr/>
          <p:nvPr>
            <p:custDataLst>
              <p:tags r:id="rId23"/>
            </p:custDataLst>
          </p:nvPr>
        </p:nvSpPr>
        <p:spPr>
          <a:xfrm>
            <a:off x="4999405" y="2022855"/>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1" name="MH_Other_20"/>
          <p:cNvSpPr/>
          <p:nvPr>
            <p:custDataLst>
              <p:tags r:id="rId24"/>
            </p:custDataLst>
          </p:nvPr>
        </p:nvSpPr>
        <p:spPr>
          <a:xfrm>
            <a:off x="4999405" y="2964613"/>
            <a:ext cx="164396" cy="100011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MH_SubTitle_5"/>
          <p:cNvSpPr txBox="1"/>
          <p:nvPr>
            <p:custDataLst>
              <p:tags r:id="rId25"/>
            </p:custDataLst>
          </p:nvPr>
        </p:nvSpPr>
        <p:spPr>
          <a:xfrm>
            <a:off x="4837687"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宁波</a:t>
            </a:r>
          </a:p>
        </p:txBody>
      </p:sp>
      <p:sp>
        <p:nvSpPr>
          <p:cNvPr id="33" name="MH_Other_21"/>
          <p:cNvSpPr/>
          <p:nvPr>
            <p:custDataLst>
              <p:tags r:id="rId26"/>
            </p:custDataLst>
          </p:nvPr>
        </p:nvSpPr>
        <p:spPr>
          <a:xfrm>
            <a:off x="5496985"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MH_Other_22"/>
          <p:cNvSpPr/>
          <p:nvPr>
            <p:custDataLst>
              <p:tags r:id="rId27"/>
            </p:custDataLst>
          </p:nvPr>
        </p:nvSpPr>
        <p:spPr>
          <a:xfrm>
            <a:off x="5689044"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5" name="MH_Other_23"/>
          <p:cNvSpPr/>
          <p:nvPr>
            <p:custDataLst>
              <p:tags r:id="rId28"/>
            </p:custDataLst>
          </p:nvPr>
        </p:nvSpPr>
        <p:spPr>
          <a:xfrm>
            <a:off x="5496985" y="3165243"/>
            <a:ext cx="165851" cy="79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6" name="MH_Other_24"/>
          <p:cNvSpPr/>
          <p:nvPr>
            <p:custDataLst>
              <p:tags r:id="rId29"/>
            </p:custDataLst>
          </p:nvPr>
        </p:nvSpPr>
        <p:spPr>
          <a:xfrm>
            <a:off x="5689044" y="3029376"/>
            <a:ext cx="165851" cy="9353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7" name="MH_SubTitle_6"/>
          <p:cNvSpPr txBox="1"/>
          <p:nvPr>
            <p:custDataLst>
              <p:tags r:id="rId30"/>
            </p:custDataLst>
          </p:nvPr>
        </p:nvSpPr>
        <p:spPr>
          <a:xfrm>
            <a:off x="5528751"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上海</a:t>
            </a:r>
          </a:p>
        </p:txBody>
      </p:sp>
      <p:sp>
        <p:nvSpPr>
          <p:cNvPr id="38" name="MH_Other_25"/>
          <p:cNvSpPr/>
          <p:nvPr>
            <p:custDataLst>
              <p:tags r:id="rId31"/>
            </p:custDataLst>
          </p:nvPr>
        </p:nvSpPr>
        <p:spPr>
          <a:xfrm>
            <a:off x="6190933" y="2022855"/>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MH_Other_26"/>
          <p:cNvSpPr/>
          <p:nvPr>
            <p:custDataLst>
              <p:tags r:id="rId32"/>
            </p:custDataLst>
          </p:nvPr>
        </p:nvSpPr>
        <p:spPr>
          <a:xfrm>
            <a:off x="6381523"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0" name="MH_Other_27"/>
          <p:cNvSpPr/>
          <p:nvPr>
            <p:custDataLst>
              <p:tags r:id="rId33"/>
            </p:custDataLst>
          </p:nvPr>
        </p:nvSpPr>
        <p:spPr>
          <a:xfrm>
            <a:off x="6190933" y="2964613"/>
            <a:ext cx="164395" cy="10001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1" name="MH_Other_28"/>
          <p:cNvSpPr/>
          <p:nvPr>
            <p:custDataLst>
              <p:tags r:id="rId34"/>
            </p:custDataLst>
          </p:nvPr>
        </p:nvSpPr>
        <p:spPr>
          <a:xfrm>
            <a:off x="6381523" y="2861629"/>
            <a:ext cx="165851" cy="11031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MH_SubTitle_7"/>
          <p:cNvSpPr txBox="1"/>
          <p:nvPr>
            <p:custDataLst>
              <p:tags r:id="rId35"/>
            </p:custDataLst>
          </p:nvPr>
        </p:nvSpPr>
        <p:spPr>
          <a:xfrm>
            <a:off x="6197303"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北京</a:t>
            </a:r>
          </a:p>
        </p:txBody>
      </p:sp>
      <p:sp>
        <p:nvSpPr>
          <p:cNvPr id="43" name="MH_Other_29"/>
          <p:cNvSpPr/>
          <p:nvPr>
            <p:custDataLst>
              <p:tags r:id="rId36"/>
            </p:custDataLst>
          </p:nvPr>
        </p:nvSpPr>
        <p:spPr>
          <a:xfrm>
            <a:off x="6886364" y="2022855"/>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4" name="MH_Other_30"/>
          <p:cNvSpPr/>
          <p:nvPr>
            <p:custDataLst>
              <p:tags r:id="rId37"/>
            </p:custDataLst>
          </p:nvPr>
        </p:nvSpPr>
        <p:spPr>
          <a:xfrm>
            <a:off x="7078390" y="2022855"/>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MH_Other_31"/>
          <p:cNvSpPr/>
          <p:nvPr>
            <p:custDataLst>
              <p:tags r:id="rId38"/>
            </p:custDataLst>
          </p:nvPr>
        </p:nvSpPr>
        <p:spPr>
          <a:xfrm>
            <a:off x="6886320" y="3707220"/>
            <a:ext cx="164394" cy="2468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000">
              <a:solidFill>
                <a:schemeClr val="accent1"/>
              </a:solidFill>
              <a:latin typeface="微软雅黑" panose="020B0503020204020204" pitchFamily="34" charset="-122"/>
              <a:ea typeface="微软雅黑" panose="020B0503020204020204" pitchFamily="34" charset="-122"/>
            </a:endParaRPr>
          </a:p>
        </p:txBody>
      </p:sp>
      <p:sp>
        <p:nvSpPr>
          <p:cNvPr id="46" name="MH_Other_32"/>
          <p:cNvSpPr/>
          <p:nvPr>
            <p:custDataLst>
              <p:tags r:id="rId39"/>
            </p:custDataLst>
          </p:nvPr>
        </p:nvSpPr>
        <p:spPr>
          <a:xfrm>
            <a:off x="7078390" y="3278840"/>
            <a:ext cx="164395" cy="6858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7" name="MH_SubTitle_8"/>
          <p:cNvSpPr txBox="1"/>
          <p:nvPr>
            <p:custDataLst>
              <p:tags r:id="rId40"/>
            </p:custDataLst>
          </p:nvPr>
        </p:nvSpPr>
        <p:spPr>
          <a:xfrm>
            <a:off x="6912274"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青岛</a:t>
            </a:r>
          </a:p>
        </p:txBody>
      </p:sp>
      <p:sp>
        <p:nvSpPr>
          <p:cNvPr id="48" name="MH_Other_33"/>
          <p:cNvSpPr/>
          <p:nvPr>
            <p:custDataLst>
              <p:tags r:id="rId41"/>
            </p:custDataLst>
          </p:nvPr>
        </p:nvSpPr>
        <p:spPr>
          <a:xfrm>
            <a:off x="7584668" y="2022855"/>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9" name="MH_Other_34"/>
          <p:cNvSpPr/>
          <p:nvPr>
            <p:custDataLst>
              <p:tags r:id="rId42"/>
            </p:custDataLst>
          </p:nvPr>
        </p:nvSpPr>
        <p:spPr>
          <a:xfrm>
            <a:off x="7776714" y="2022855"/>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0" name="MH_Other_35"/>
          <p:cNvSpPr/>
          <p:nvPr>
            <p:custDataLst>
              <p:tags r:id="rId43"/>
            </p:custDataLst>
          </p:nvPr>
        </p:nvSpPr>
        <p:spPr>
          <a:xfrm>
            <a:off x="7584668" y="2151320"/>
            <a:ext cx="165851" cy="18133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1" name="MH_Other_36"/>
          <p:cNvSpPr/>
          <p:nvPr>
            <p:custDataLst>
              <p:tags r:id="rId44"/>
            </p:custDataLst>
          </p:nvPr>
        </p:nvSpPr>
        <p:spPr>
          <a:xfrm>
            <a:off x="7776714" y="2548429"/>
            <a:ext cx="164395" cy="14163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2" name="MH_SubTitle_9"/>
          <p:cNvSpPr txBox="1"/>
          <p:nvPr>
            <p:custDataLst>
              <p:tags r:id="rId45"/>
            </p:custDataLst>
          </p:nvPr>
        </p:nvSpPr>
        <p:spPr>
          <a:xfrm>
            <a:off x="7603335" y="4035811"/>
            <a:ext cx="324000" cy="144000"/>
          </a:xfrm>
          <a:prstGeom prst="rect">
            <a:avLst/>
          </a:prstGeom>
          <a:noFill/>
        </p:spPr>
        <p:txBody>
          <a:bodyPr lIns="0" tIns="0" rIns="0" bIns="0" numCol="1">
            <a:prstTxWarp prst="textPlain">
              <a:avLst/>
            </a:prstTxWarp>
          </a:bodyPr>
          <a:lstStyle/>
          <a:p>
            <a:pPr algn="ctr">
              <a:lnSpc>
                <a:spcPct val="150000"/>
              </a:lnSpc>
              <a:defRP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rPr>
              <a:t>大连</a:t>
            </a:r>
          </a:p>
        </p:txBody>
      </p:sp>
      <p:sp>
        <p:nvSpPr>
          <p:cNvPr id="53" name="MH_Other_37"/>
          <p:cNvSpPr txBox="1"/>
          <p:nvPr>
            <p:custDataLst>
              <p:tags r:id="rId46"/>
            </p:custDataLst>
          </p:nvPr>
        </p:nvSpPr>
        <p:spPr>
          <a:xfrm>
            <a:off x="1234306" y="3702457"/>
            <a:ext cx="746328" cy="264362"/>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4" name="MH_Other_38"/>
          <p:cNvSpPr txBox="1"/>
          <p:nvPr>
            <p:custDataLst>
              <p:tags r:id="rId47"/>
            </p:custDataLst>
          </p:nvPr>
        </p:nvSpPr>
        <p:spPr>
          <a:xfrm>
            <a:off x="1234306" y="3248823"/>
            <a:ext cx="746328" cy="265423"/>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250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5" name="MH_Other_39"/>
          <p:cNvSpPr txBox="1"/>
          <p:nvPr>
            <p:custDataLst>
              <p:tags r:id="rId48"/>
            </p:custDataLst>
          </p:nvPr>
        </p:nvSpPr>
        <p:spPr>
          <a:xfrm>
            <a:off x="1234306" y="2796181"/>
            <a:ext cx="746328" cy="264362"/>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500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6" name="MH_Other_40"/>
          <p:cNvSpPr txBox="1"/>
          <p:nvPr>
            <p:custDataLst>
              <p:tags r:id="rId49"/>
            </p:custDataLst>
          </p:nvPr>
        </p:nvSpPr>
        <p:spPr>
          <a:xfrm>
            <a:off x="1234306" y="2343571"/>
            <a:ext cx="746328" cy="264362"/>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750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7" name="MH_Other_41"/>
          <p:cNvSpPr txBox="1"/>
          <p:nvPr>
            <p:custDataLst>
              <p:tags r:id="rId50"/>
            </p:custDataLst>
          </p:nvPr>
        </p:nvSpPr>
        <p:spPr>
          <a:xfrm>
            <a:off x="1234306" y="1890961"/>
            <a:ext cx="746328" cy="264362"/>
          </a:xfrm>
          <a:prstGeom prst="rect">
            <a:avLst/>
          </a:prstGeom>
          <a:noFill/>
        </p:spPr>
        <p:txBody>
          <a:bodyPr lIns="0" tIns="0" rIns="0" bIns="0" anchor="ctr" anchorCtr="1"/>
          <a:lstStyle/>
          <a:p>
            <a:pPr algn="ctr">
              <a:lnSpc>
                <a:spcPct val="150000"/>
              </a:lnSpc>
              <a:defRPr/>
            </a:pPr>
            <a:r>
              <a:rPr lang="en-US" altLang="zh-CN" sz="1200" dirty="0">
                <a:solidFill>
                  <a:schemeClr val="tx1">
                    <a:lumMod val="65000"/>
                    <a:lumOff val="35000"/>
                  </a:schemeClr>
                </a:solidFill>
                <a:latin typeface="Impact" panose="020B0806030902050204" pitchFamily="34" charset="0"/>
                <a:ea typeface="微软雅黑" panose="020B0503020204020204" pitchFamily="34" charset="-122"/>
              </a:rPr>
              <a:t>100</a:t>
            </a:r>
            <a:endParaRPr lang="zh-CN" altLang="en-US" sz="12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58" name="MH_Other_42"/>
          <p:cNvSpPr/>
          <p:nvPr>
            <p:custDataLst>
              <p:tags r:id="rId51"/>
            </p:custDataLst>
          </p:nvPr>
        </p:nvSpPr>
        <p:spPr>
          <a:xfrm>
            <a:off x="3032970" y="4565366"/>
            <a:ext cx="158576" cy="114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55000" lnSpcReduction="20000"/>
          </a:bodyPr>
          <a:lstStyle/>
          <a:p>
            <a:pPr algn="ctr">
              <a:defRPr/>
            </a:pPr>
            <a:endParaRPr lang="zh-CN" altLang="en-US" sz="16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MH_Other_43"/>
          <p:cNvSpPr txBox="1"/>
          <p:nvPr>
            <p:custDataLst>
              <p:tags r:id="rId52"/>
            </p:custDataLst>
          </p:nvPr>
        </p:nvSpPr>
        <p:spPr>
          <a:xfrm>
            <a:off x="3301981" y="4533528"/>
            <a:ext cx="1133701" cy="178399"/>
          </a:xfrm>
          <a:prstGeom prst="rect">
            <a:avLst/>
          </a:prstGeom>
          <a:noFill/>
        </p:spPr>
        <p:txBody>
          <a:bodyPr lIns="0" tIns="0" rIns="0" bIns="0" anchor="ctr" anchorCtr="1"/>
          <a:lstStyle/>
          <a:p>
            <a:pPr>
              <a:lnSpc>
                <a:spcPct val="150000"/>
              </a:lnSpc>
              <a:defRPr/>
            </a:pP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年销售额</a:t>
            </a:r>
          </a:p>
        </p:txBody>
      </p:sp>
      <p:sp>
        <p:nvSpPr>
          <p:cNvPr id="60" name="MH_Other_44"/>
          <p:cNvSpPr/>
          <p:nvPr>
            <p:custDataLst>
              <p:tags r:id="rId53"/>
            </p:custDataLst>
          </p:nvPr>
        </p:nvSpPr>
        <p:spPr>
          <a:xfrm>
            <a:off x="4884370" y="4565366"/>
            <a:ext cx="158576" cy="1146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55000" lnSpcReduction="20000"/>
          </a:bodyPr>
          <a:lstStyle/>
          <a:p>
            <a:pPr algn="ctr">
              <a:defRPr/>
            </a:pPr>
            <a:endParaRPr lang="zh-CN" altLang="en-US" sz="16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MH_Other_45"/>
          <p:cNvSpPr txBox="1"/>
          <p:nvPr>
            <p:custDataLst>
              <p:tags r:id="rId54"/>
            </p:custDataLst>
          </p:nvPr>
        </p:nvSpPr>
        <p:spPr>
          <a:xfrm>
            <a:off x="5041617" y="4513403"/>
            <a:ext cx="1303771" cy="218589"/>
          </a:xfrm>
          <a:prstGeom prst="rect">
            <a:avLst/>
          </a:prstGeom>
          <a:noFill/>
        </p:spPr>
        <p:txBody>
          <a:bodyPr lIns="0" tIns="0" rIns="0" bIns="0" anchor="ctr" anchorCtr="1"/>
          <a:lstStyle/>
          <a:p>
            <a:pPr>
              <a:lnSpc>
                <a:spcPct val="150000"/>
              </a:lnSpc>
              <a:defRPr/>
            </a:pP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年销售额</a:t>
            </a:r>
          </a:p>
        </p:txBody>
      </p:sp>
      <p:cxnSp>
        <p:nvCxnSpPr>
          <p:cNvPr id="62" name="MH_Other_46"/>
          <p:cNvCxnSpPr/>
          <p:nvPr>
            <p:custDataLst>
              <p:tags r:id="rId55"/>
            </p:custDataLst>
          </p:nvPr>
        </p:nvCxnSpPr>
        <p:spPr>
          <a:xfrm>
            <a:off x="1465624" y="3954077"/>
            <a:ext cx="6850792" cy="0"/>
          </a:xfrm>
          <a:prstGeom prst="line">
            <a:avLst/>
          </a:prstGeom>
          <a:ln w="12700">
            <a:solidFill>
              <a:schemeClr val="bg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KSO_Shape"/>
          <p:cNvSpPr/>
          <p:nvPr/>
        </p:nvSpPr>
        <p:spPr>
          <a:xfrm>
            <a:off x="4937329" y="1693296"/>
            <a:ext cx="705582" cy="619344"/>
          </a:xfrm>
          <a:prstGeom prst="wedgeEllipseCallout">
            <a:avLst>
              <a:gd name="adj1" fmla="val -54745"/>
              <a:gd name="adj2" fmla="val 410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添加文字</a:t>
            </a:r>
          </a:p>
        </p:txBody>
      </p:sp>
      <p:sp>
        <p:nvSpPr>
          <p:cNvPr id="64" name="KSO_Shape"/>
          <p:cNvSpPr/>
          <p:nvPr/>
        </p:nvSpPr>
        <p:spPr>
          <a:xfrm>
            <a:off x="6807764" y="2899096"/>
            <a:ext cx="705582" cy="619344"/>
          </a:xfrm>
          <a:prstGeom prst="wedgeEllipseCallout">
            <a:avLst>
              <a:gd name="adj1" fmla="val -25046"/>
              <a:gd name="adj2" fmla="val 65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添加文字</a:t>
            </a:r>
          </a:p>
        </p:txBody>
      </p:sp>
      <p:sp>
        <p:nvSpPr>
          <p:cNvPr id="65" name="MH_Other_45"/>
          <p:cNvSpPr txBox="1"/>
          <p:nvPr>
            <p:custDataLst>
              <p:tags r:id="rId56"/>
            </p:custDataLst>
          </p:nvPr>
        </p:nvSpPr>
        <p:spPr>
          <a:xfrm>
            <a:off x="1160788" y="1528435"/>
            <a:ext cx="890493" cy="264492"/>
          </a:xfrm>
          <a:prstGeom prst="rect">
            <a:avLst/>
          </a:prstGeom>
          <a:noFill/>
        </p:spPr>
        <p:txBody>
          <a:bodyPr lIns="0" tIns="0" rIns="0" bIns="0" anchor="ctr" anchorCtr="1"/>
          <a:lstStyle/>
          <a:p>
            <a:pPr algn="ctr">
              <a:lnSpc>
                <a:spcPct val="150000"/>
              </a:lnSpc>
              <a:defRPr/>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单位：亿元</a:t>
            </a:r>
          </a:p>
        </p:txBody>
      </p:sp>
      <p:sp>
        <p:nvSpPr>
          <p:cNvPr id="66" name="TextBox 78"/>
          <p:cNvSpPr txBox="1"/>
          <p:nvPr/>
        </p:nvSpPr>
        <p:spPr>
          <a:xfrm>
            <a:off x="1771197" y="1003532"/>
            <a:ext cx="6104892" cy="452947"/>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在这里说点什么，单击此处添加文字单击此处添加文字单击此处添加文字单击此处添加文字单击此处添加单击此处添加文字单击此处添加文字文字</a:t>
            </a:r>
            <a:r>
              <a:rPr lang="en-US" altLang="zh-CN" dirty="0">
                <a:solidFill>
                  <a:schemeClr val="tx1">
                    <a:lumMod val="75000"/>
                    <a:lumOff val="25000"/>
                  </a:schemeClr>
                </a:solidFill>
              </a:rPr>
              <a:t>……..</a:t>
            </a:r>
            <a:endParaRPr lang="zh-CN" altLang="en-US" dirty="0">
              <a:solidFill>
                <a:schemeClr val="tx1">
                  <a:lumMod val="75000"/>
                  <a:lumOff val="25000"/>
                </a:schemeClr>
              </a:solidFill>
            </a:endParaRPr>
          </a:p>
        </p:txBody>
      </p:sp>
      <p:sp>
        <p:nvSpPr>
          <p:cNvPr id="2" name="标题 1"/>
          <p:cNvSpPr>
            <a:spLocks noGrp="1"/>
          </p:cNvSpPr>
          <p:nvPr>
            <p:ph type="title"/>
          </p:nvPr>
        </p:nvSpPr>
        <p:spPr/>
        <p:txBody>
          <a:bodyPr/>
          <a:lstStyle/>
          <a:p>
            <a:r>
              <a:rPr lang="zh-CN" altLang="en-US" sz="2000" dirty="0">
                <a:solidFill>
                  <a:prstClr val="black">
                    <a:lumMod val="65000"/>
                    <a:lumOff val="35000"/>
                  </a:prstClr>
                </a:solidFill>
              </a:rPr>
              <a:t>盈利情况</a:t>
            </a:r>
            <a:r>
              <a:rPr lang="en-US" altLang="zh-CN" sz="1100" dirty="0">
                <a:solidFill>
                  <a:prstClr val="black">
                    <a:lumMod val="65000"/>
                    <a:lumOff val="35000"/>
                  </a:prstClr>
                </a:solidFill>
              </a:rPr>
              <a:t>(Earnings situation)</a:t>
            </a:r>
            <a:endParaRPr lang="zh-CN" altLang="en-US" dirty="0"/>
          </a:p>
        </p:txBody>
      </p:sp>
    </p:spTree>
    <p:extLst>
      <p:ext uri="{BB962C8B-B14F-4D97-AF65-F5344CB8AC3E}">
        <p14:creationId xmlns:p14="http://schemas.microsoft.com/office/powerpoint/2010/main" val="679932494"/>
      </p:ext>
    </p:extLst>
  </p:cSld>
  <p:clrMapOvr>
    <a:masterClrMapping/>
  </p:clrMapOvr>
  <p:transition spd="slow" advTm="1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down)">
                                      <p:cBhvr>
                                        <p:cTn id="11" dur="500"/>
                                        <p:tgtEl>
                                          <p:spTgt spid="5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wipe(down)">
                                      <p:cBhvr>
                                        <p:cTn id="14" dur="500"/>
                                        <p:tgtEl>
                                          <p:spTgt spid="5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down)">
                                      <p:cBhvr>
                                        <p:cTn id="20" dur="500"/>
                                        <p:tgtEl>
                                          <p:spTgt spid="5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down)">
                                      <p:cBhvr>
                                        <p:cTn id="23" dur="500"/>
                                        <p:tgtEl>
                                          <p:spTgt spid="5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500"/>
                                        <p:tgtEl>
                                          <p:spTgt spid="17"/>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down)">
                                      <p:cBhvr>
                                        <p:cTn id="44" dur="500"/>
                                        <p:tgtEl>
                                          <p:spTgt spid="2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down)">
                                      <p:cBhvr>
                                        <p:cTn id="50" dur="500"/>
                                        <p:tgtEl>
                                          <p:spTgt spid="30"/>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down)">
                                      <p:cBhvr>
                                        <p:cTn id="53" dur="500"/>
                                        <p:tgtEl>
                                          <p:spTgt spid="33"/>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down)">
                                      <p:cBhvr>
                                        <p:cTn id="56" dur="500"/>
                                        <p:tgtEl>
                                          <p:spTgt spid="34"/>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down)">
                                      <p:cBhvr>
                                        <p:cTn id="59" dur="500"/>
                                        <p:tgtEl>
                                          <p:spTgt spid="38"/>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wipe(down)">
                                      <p:cBhvr>
                                        <p:cTn id="62" dur="500"/>
                                        <p:tgtEl>
                                          <p:spTgt spid="3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down)">
                                      <p:cBhvr>
                                        <p:cTn id="65" dur="500"/>
                                        <p:tgtEl>
                                          <p:spTgt spid="43"/>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down)">
                                      <p:cBhvr>
                                        <p:cTn id="68" dur="500"/>
                                        <p:tgtEl>
                                          <p:spTgt spid="44"/>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down)">
                                      <p:cBhvr>
                                        <p:cTn id="71" dur="500"/>
                                        <p:tgtEl>
                                          <p:spTgt spid="49"/>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wipe(down)">
                                      <p:cBhvr>
                                        <p:cTn id="74" dur="500"/>
                                        <p:tgtEl>
                                          <p:spTgt spid="48"/>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down)">
                                      <p:cBhvr>
                                        <p:cTn id="77" dur="500"/>
                                        <p:tgtEl>
                                          <p:spTgt spid="5"/>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250"/>
                                        <p:tgtEl>
                                          <p:spTgt spid="65"/>
                                        </p:tgtEl>
                                      </p:cBhvr>
                                    </p:animEffect>
                                  </p:childTnLst>
                                </p:cTn>
                              </p:par>
                            </p:childTnLst>
                          </p:cTn>
                        </p:par>
                        <p:par>
                          <p:cTn id="82" fill="hold">
                            <p:stCondLst>
                              <p:cond delay="1250"/>
                            </p:stCondLst>
                            <p:childTnLst>
                              <p:par>
                                <p:cTn id="83" presetID="42" presetClass="entr" presetSubtype="0"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fade">
                                      <p:cBhvr>
                                        <p:cTn id="85" dur="500"/>
                                        <p:tgtEl>
                                          <p:spTgt spid="58"/>
                                        </p:tgtEl>
                                      </p:cBhvr>
                                    </p:animEffect>
                                    <p:anim calcmode="lin" valueType="num">
                                      <p:cBhvr>
                                        <p:cTn id="86" dur="500" fill="hold"/>
                                        <p:tgtEl>
                                          <p:spTgt spid="58"/>
                                        </p:tgtEl>
                                        <p:attrNameLst>
                                          <p:attrName>ppt_x</p:attrName>
                                        </p:attrNameLst>
                                      </p:cBhvr>
                                      <p:tavLst>
                                        <p:tav tm="0">
                                          <p:val>
                                            <p:strVal val="#ppt_x"/>
                                          </p:val>
                                        </p:tav>
                                        <p:tav tm="100000">
                                          <p:val>
                                            <p:strVal val="#ppt_x"/>
                                          </p:val>
                                        </p:tav>
                                      </p:tavLst>
                                    </p:anim>
                                    <p:anim calcmode="lin" valueType="num">
                                      <p:cBhvr>
                                        <p:cTn id="87" dur="500" fill="hold"/>
                                        <p:tgtEl>
                                          <p:spTgt spid="58"/>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fade">
                                      <p:cBhvr>
                                        <p:cTn id="90" dur="500"/>
                                        <p:tgtEl>
                                          <p:spTgt spid="59"/>
                                        </p:tgtEl>
                                      </p:cBhvr>
                                    </p:animEffect>
                                    <p:anim calcmode="lin" valueType="num">
                                      <p:cBhvr>
                                        <p:cTn id="91" dur="500" fill="hold"/>
                                        <p:tgtEl>
                                          <p:spTgt spid="59"/>
                                        </p:tgtEl>
                                        <p:attrNameLst>
                                          <p:attrName>ppt_x</p:attrName>
                                        </p:attrNameLst>
                                      </p:cBhvr>
                                      <p:tavLst>
                                        <p:tav tm="0">
                                          <p:val>
                                            <p:strVal val="#ppt_x"/>
                                          </p:val>
                                        </p:tav>
                                        <p:tav tm="100000">
                                          <p:val>
                                            <p:strVal val="#ppt_x"/>
                                          </p:val>
                                        </p:tav>
                                      </p:tavLst>
                                    </p:anim>
                                    <p:anim calcmode="lin" valueType="num">
                                      <p:cBhvr>
                                        <p:cTn id="92" dur="500" fill="hold"/>
                                        <p:tgtEl>
                                          <p:spTgt spid="5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fade">
                                      <p:cBhvr>
                                        <p:cTn id="95" dur="500"/>
                                        <p:tgtEl>
                                          <p:spTgt spid="60"/>
                                        </p:tgtEl>
                                      </p:cBhvr>
                                    </p:animEffect>
                                    <p:anim calcmode="lin" valueType="num">
                                      <p:cBhvr>
                                        <p:cTn id="96" dur="500" fill="hold"/>
                                        <p:tgtEl>
                                          <p:spTgt spid="60"/>
                                        </p:tgtEl>
                                        <p:attrNameLst>
                                          <p:attrName>ppt_x</p:attrName>
                                        </p:attrNameLst>
                                      </p:cBhvr>
                                      <p:tavLst>
                                        <p:tav tm="0">
                                          <p:val>
                                            <p:strVal val="#ppt_x"/>
                                          </p:val>
                                        </p:tav>
                                        <p:tav tm="100000">
                                          <p:val>
                                            <p:strVal val="#ppt_x"/>
                                          </p:val>
                                        </p:tav>
                                      </p:tavLst>
                                    </p:anim>
                                    <p:anim calcmode="lin" valueType="num">
                                      <p:cBhvr>
                                        <p:cTn id="97" dur="500" fill="hold"/>
                                        <p:tgtEl>
                                          <p:spTgt spid="60"/>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fade">
                                      <p:cBhvr>
                                        <p:cTn id="100" dur="500"/>
                                        <p:tgtEl>
                                          <p:spTgt spid="61"/>
                                        </p:tgtEl>
                                      </p:cBhvr>
                                    </p:animEffect>
                                    <p:anim calcmode="lin" valueType="num">
                                      <p:cBhvr>
                                        <p:cTn id="101" dur="500" fill="hold"/>
                                        <p:tgtEl>
                                          <p:spTgt spid="61"/>
                                        </p:tgtEl>
                                        <p:attrNameLst>
                                          <p:attrName>ppt_x</p:attrName>
                                        </p:attrNameLst>
                                      </p:cBhvr>
                                      <p:tavLst>
                                        <p:tav tm="0">
                                          <p:val>
                                            <p:strVal val="#ppt_x"/>
                                          </p:val>
                                        </p:tav>
                                        <p:tav tm="100000">
                                          <p:val>
                                            <p:strVal val="#ppt_x"/>
                                          </p:val>
                                        </p:tav>
                                      </p:tavLst>
                                    </p:anim>
                                    <p:anim calcmode="lin" valueType="num">
                                      <p:cBhvr>
                                        <p:cTn id="102" dur="500" fill="hold"/>
                                        <p:tgtEl>
                                          <p:spTgt spid="61"/>
                                        </p:tgtEl>
                                        <p:attrNameLst>
                                          <p:attrName>ppt_y</p:attrName>
                                        </p:attrNameLst>
                                      </p:cBhvr>
                                      <p:tavLst>
                                        <p:tav tm="0">
                                          <p:val>
                                            <p:strVal val="#ppt_y+.1"/>
                                          </p:val>
                                        </p:tav>
                                        <p:tav tm="100000">
                                          <p:val>
                                            <p:strVal val="#ppt_y"/>
                                          </p:val>
                                        </p:tav>
                                      </p:tavLst>
                                    </p:anim>
                                  </p:childTnLst>
                                </p:cTn>
                              </p:par>
                            </p:childTnLst>
                          </p:cTn>
                        </p:par>
                        <p:par>
                          <p:cTn id="103" fill="hold">
                            <p:stCondLst>
                              <p:cond delay="1750"/>
                            </p:stCondLst>
                            <p:childTnLst>
                              <p:par>
                                <p:cTn id="104" presetID="10" presetClass="entr" presetSubtype="0" fill="hold" grpId="0" nodeType="after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fade">
                                      <p:cBhvr>
                                        <p:cTn id="106" dur="500"/>
                                        <p:tgtEl>
                                          <p:spTgt spid="11"/>
                                        </p:tgtEl>
                                      </p:cBhvr>
                                    </p:animEffect>
                                  </p:childTnLst>
                                </p:cTn>
                              </p:par>
                            </p:childTnLst>
                          </p:cTn>
                        </p:par>
                        <p:par>
                          <p:cTn id="107" fill="hold">
                            <p:stCondLst>
                              <p:cond delay="2250"/>
                            </p:stCondLst>
                            <p:childTnLst>
                              <p:par>
                                <p:cTn id="108" presetID="22" presetClass="entr" presetSubtype="4" fill="hold" grpId="0" nodeType="afterEffect">
                                  <p:stCondLst>
                                    <p:cond delay="0"/>
                                  </p:stCondLst>
                                  <p:childTnLst>
                                    <p:set>
                                      <p:cBhvr>
                                        <p:cTn id="109" dur="1" fill="hold">
                                          <p:stCondLst>
                                            <p:cond delay="0"/>
                                          </p:stCondLst>
                                        </p:cTn>
                                        <p:tgtEl>
                                          <p:spTgt spid="9"/>
                                        </p:tgtEl>
                                        <p:attrNameLst>
                                          <p:attrName>style.visibility</p:attrName>
                                        </p:attrNameLst>
                                      </p:cBhvr>
                                      <p:to>
                                        <p:strVal val="visible"/>
                                      </p:to>
                                    </p:set>
                                    <p:animEffect transition="in" filter="wipe(down)">
                                      <p:cBhvr>
                                        <p:cTn id="110" dur="500"/>
                                        <p:tgtEl>
                                          <p:spTgt spid="9"/>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10"/>
                                        </p:tgtEl>
                                        <p:attrNameLst>
                                          <p:attrName>style.visibility</p:attrName>
                                        </p:attrNameLst>
                                      </p:cBhvr>
                                      <p:to>
                                        <p:strVal val="visible"/>
                                      </p:to>
                                    </p:set>
                                    <p:animEffect transition="in" filter="wipe(down)">
                                      <p:cBhvr>
                                        <p:cTn id="113" dur="500"/>
                                        <p:tgtEl>
                                          <p:spTgt spid="10"/>
                                        </p:tgtEl>
                                      </p:cBhvr>
                                    </p:animEffect>
                                  </p:childTnLst>
                                </p:cTn>
                              </p:par>
                            </p:childTnLst>
                          </p:cTn>
                        </p:par>
                        <p:par>
                          <p:cTn id="114" fill="hold">
                            <p:stCondLst>
                              <p:cond delay="2750"/>
                            </p:stCondLst>
                            <p:childTnLst>
                              <p:par>
                                <p:cTn id="115" presetID="10" presetClass="entr" presetSubtype="0" fill="hold" grpId="0" nodeType="afterEffect">
                                  <p:stCondLst>
                                    <p:cond delay="0"/>
                                  </p:stCondLst>
                                  <p:childTnLst>
                                    <p:set>
                                      <p:cBhvr>
                                        <p:cTn id="116" dur="1" fill="hold">
                                          <p:stCondLst>
                                            <p:cond delay="0"/>
                                          </p:stCondLst>
                                        </p:cTn>
                                        <p:tgtEl>
                                          <p:spTgt spid="16"/>
                                        </p:tgtEl>
                                        <p:attrNameLst>
                                          <p:attrName>style.visibility</p:attrName>
                                        </p:attrNameLst>
                                      </p:cBhvr>
                                      <p:to>
                                        <p:strVal val="visible"/>
                                      </p:to>
                                    </p:set>
                                    <p:animEffect transition="in" filter="fade">
                                      <p:cBhvr>
                                        <p:cTn id="117" dur="500"/>
                                        <p:tgtEl>
                                          <p:spTgt spid="16"/>
                                        </p:tgtEl>
                                      </p:cBhvr>
                                    </p:animEffect>
                                  </p:childTnLst>
                                </p:cTn>
                              </p:par>
                            </p:childTnLst>
                          </p:cTn>
                        </p:par>
                        <p:par>
                          <p:cTn id="118" fill="hold">
                            <p:stCondLst>
                              <p:cond delay="3250"/>
                            </p:stCondLst>
                            <p:childTnLst>
                              <p:par>
                                <p:cTn id="119" presetID="22" presetClass="entr" presetSubtype="4" fill="hold" grpId="0" nodeType="after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wipe(down)">
                                      <p:cBhvr>
                                        <p:cTn id="121" dur="500"/>
                                        <p:tgtEl>
                                          <p:spTgt spid="14"/>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wipe(down)">
                                      <p:cBhvr>
                                        <p:cTn id="124" dur="500"/>
                                        <p:tgtEl>
                                          <p:spTgt spid="15"/>
                                        </p:tgtEl>
                                      </p:cBhvr>
                                    </p:animEffect>
                                  </p:childTnLst>
                                </p:cTn>
                              </p:par>
                            </p:childTnLst>
                          </p:cTn>
                        </p:par>
                        <p:par>
                          <p:cTn id="125" fill="hold">
                            <p:stCondLst>
                              <p:cond delay="3750"/>
                            </p:stCondLst>
                            <p:childTnLst>
                              <p:par>
                                <p:cTn id="126" presetID="10" presetClass="entr" presetSubtype="0" fill="hold" grpId="0" nodeType="afterEffect">
                                  <p:stCondLst>
                                    <p:cond delay="0"/>
                                  </p:stCondLst>
                                  <p:childTnLst>
                                    <p:set>
                                      <p:cBhvr>
                                        <p:cTn id="127" dur="1" fill="hold">
                                          <p:stCondLst>
                                            <p:cond delay="0"/>
                                          </p:stCondLst>
                                        </p:cTn>
                                        <p:tgtEl>
                                          <p:spTgt spid="21"/>
                                        </p:tgtEl>
                                        <p:attrNameLst>
                                          <p:attrName>style.visibility</p:attrName>
                                        </p:attrNameLst>
                                      </p:cBhvr>
                                      <p:to>
                                        <p:strVal val="visible"/>
                                      </p:to>
                                    </p:set>
                                    <p:animEffect transition="in" filter="fade">
                                      <p:cBhvr>
                                        <p:cTn id="128" dur="500"/>
                                        <p:tgtEl>
                                          <p:spTgt spid="21"/>
                                        </p:tgtEl>
                                      </p:cBhvr>
                                    </p:animEffect>
                                  </p:childTnLst>
                                </p:cTn>
                              </p:par>
                            </p:childTnLst>
                          </p:cTn>
                        </p:par>
                        <p:par>
                          <p:cTn id="129" fill="hold">
                            <p:stCondLst>
                              <p:cond delay="4250"/>
                            </p:stCondLst>
                            <p:childTnLst>
                              <p:par>
                                <p:cTn id="130" presetID="22" presetClass="entr" presetSubtype="4" fill="hold" grpId="0" nodeType="afterEffect">
                                  <p:stCondLst>
                                    <p:cond delay="0"/>
                                  </p:stCondLst>
                                  <p:childTnLst>
                                    <p:set>
                                      <p:cBhvr>
                                        <p:cTn id="131" dur="1" fill="hold">
                                          <p:stCondLst>
                                            <p:cond delay="0"/>
                                          </p:stCondLst>
                                        </p:cTn>
                                        <p:tgtEl>
                                          <p:spTgt spid="19"/>
                                        </p:tgtEl>
                                        <p:attrNameLst>
                                          <p:attrName>style.visibility</p:attrName>
                                        </p:attrNameLst>
                                      </p:cBhvr>
                                      <p:to>
                                        <p:strVal val="visible"/>
                                      </p:to>
                                    </p:set>
                                    <p:animEffect transition="in" filter="wipe(down)">
                                      <p:cBhvr>
                                        <p:cTn id="132" dur="500"/>
                                        <p:tgtEl>
                                          <p:spTgt spid="19"/>
                                        </p:tgtEl>
                                      </p:cBhvr>
                                    </p:animEffect>
                                  </p:childTnLst>
                                </p:cTn>
                              </p:par>
                              <p:par>
                                <p:cTn id="133" presetID="22" presetClass="entr" presetSubtype="4" fill="hold" grpId="0" nodeType="withEffect">
                                  <p:stCondLst>
                                    <p:cond delay="0"/>
                                  </p:stCondLst>
                                  <p:childTnLst>
                                    <p:set>
                                      <p:cBhvr>
                                        <p:cTn id="134" dur="1" fill="hold">
                                          <p:stCondLst>
                                            <p:cond delay="0"/>
                                          </p:stCondLst>
                                        </p:cTn>
                                        <p:tgtEl>
                                          <p:spTgt spid="20"/>
                                        </p:tgtEl>
                                        <p:attrNameLst>
                                          <p:attrName>style.visibility</p:attrName>
                                        </p:attrNameLst>
                                      </p:cBhvr>
                                      <p:to>
                                        <p:strVal val="visible"/>
                                      </p:to>
                                    </p:set>
                                    <p:animEffect transition="in" filter="wipe(down)">
                                      <p:cBhvr>
                                        <p:cTn id="135" dur="500"/>
                                        <p:tgtEl>
                                          <p:spTgt spid="20"/>
                                        </p:tgtEl>
                                      </p:cBhvr>
                                    </p:animEffect>
                                  </p:childTnLst>
                                </p:cTn>
                              </p:par>
                            </p:childTnLst>
                          </p:cTn>
                        </p:par>
                        <p:par>
                          <p:cTn id="136" fill="hold">
                            <p:stCondLst>
                              <p:cond delay="4750"/>
                            </p:stCondLst>
                            <p:childTnLst>
                              <p:par>
                                <p:cTn id="137" presetID="10" presetClass="entr" presetSubtype="0" fill="hold" grpId="0" nodeType="afterEffect">
                                  <p:stCondLst>
                                    <p:cond delay="0"/>
                                  </p:stCondLst>
                                  <p:childTnLst>
                                    <p:set>
                                      <p:cBhvr>
                                        <p:cTn id="138" dur="1" fill="hold">
                                          <p:stCondLst>
                                            <p:cond delay="0"/>
                                          </p:stCondLst>
                                        </p:cTn>
                                        <p:tgtEl>
                                          <p:spTgt spid="29"/>
                                        </p:tgtEl>
                                        <p:attrNameLst>
                                          <p:attrName>style.visibility</p:attrName>
                                        </p:attrNameLst>
                                      </p:cBhvr>
                                      <p:to>
                                        <p:strVal val="visible"/>
                                      </p:to>
                                    </p:set>
                                    <p:animEffect transition="in" filter="fade">
                                      <p:cBhvr>
                                        <p:cTn id="139" dur="500"/>
                                        <p:tgtEl>
                                          <p:spTgt spid="29"/>
                                        </p:tgtEl>
                                      </p:cBhvr>
                                    </p:animEffect>
                                  </p:childTnLst>
                                </p:cTn>
                              </p:par>
                            </p:childTnLst>
                          </p:cTn>
                        </p:par>
                        <p:par>
                          <p:cTn id="140" fill="hold">
                            <p:stCondLst>
                              <p:cond delay="5250"/>
                            </p:stCondLst>
                            <p:childTnLst>
                              <p:par>
                                <p:cTn id="141" presetID="22" presetClass="entr" presetSubtype="4" fill="hold" grpId="0" nodeType="after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down)">
                                      <p:cBhvr>
                                        <p:cTn id="143" dur="500"/>
                                        <p:tgtEl>
                                          <p:spTgt spid="24"/>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5"/>
                                        </p:tgtEl>
                                        <p:attrNameLst>
                                          <p:attrName>style.visibility</p:attrName>
                                        </p:attrNameLst>
                                      </p:cBhvr>
                                      <p:to>
                                        <p:strVal val="visible"/>
                                      </p:to>
                                    </p:set>
                                    <p:animEffect transition="in" filter="wipe(down)">
                                      <p:cBhvr>
                                        <p:cTn id="146" dur="500"/>
                                        <p:tgtEl>
                                          <p:spTgt spid="25"/>
                                        </p:tgtEl>
                                      </p:cBhvr>
                                    </p:animEffect>
                                  </p:childTnLst>
                                </p:cTn>
                              </p:par>
                            </p:childTnLst>
                          </p:cTn>
                        </p:par>
                        <p:par>
                          <p:cTn id="147" fill="hold">
                            <p:stCondLst>
                              <p:cond delay="5750"/>
                            </p:stCondLst>
                            <p:childTnLst>
                              <p:par>
                                <p:cTn id="148" presetID="10" presetClass="entr" presetSubtype="0" fill="hold" grpId="0" nodeType="afterEffect">
                                  <p:stCondLst>
                                    <p:cond delay="0"/>
                                  </p:stCondLst>
                                  <p:childTnLst>
                                    <p:set>
                                      <p:cBhvr>
                                        <p:cTn id="149" dur="1" fill="hold">
                                          <p:stCondLst>
                                            <p:cond delay="0"/>
                                          </p:stCondLst>
                                        </p:cTn>
                                        <p:tgtEl>
                                          <p:spTgt spid="32"/>
                                        </p:tgtEl>
                                        <p:attrNameLst>
                                          <p:attrName>style.visibility</p:attrName>
                                        </p:attrNameLst>
                                      </p:cBhvr>
                                      <p:to>
                                        <p:strVal val="visible"/>
                                      </p:to>
                                    </p:set>
                                    <p:animEffect transition="in" filter="fade">
                                      <p:cBhvr>
                                        <p:cTn id="150" dur="500"/>
                                        <p:tgtEl>
                                          <p:spTgt spid="32"/>
                                        </p:tgtEl>
                                      </p:cBhvr>
                                    </p:animEffect>
                                  </p:childTnLst>
                                </p:cTn>
                              </p:par>
                            </p:childTnLst>
                          </p:cTn>
                        </p:par>
                        <p:par>
                          <p:cTn id="151" fill="hold">
                            <p:stCondLst>
                              <p:cond delay="6250"/>
                            </p:stCondLst>
                            <p:childTnLst>
                              <p:par>
                                <p:cTn id="152" presetID="22" presetClass="entr" presetSubtype="4" fill="hold" grpId="0" nodeType="afterEffect">
                                  <p:stCondLst>
                                    <p:cond delay="0"/>
                                  </p:stCondLst>
                                  <p:childTnLst>
                                    <p:set>
                                      <p:cBhvr>
                                        <p:cTn id="153" dur="1" fill="hold">
                                          <p:stCondLst>
                                            <p:cond delay="0"/>
                                          </p:stCondLst>
                                        </p:cTn>
                                        <p:tgtEl>
                                          <p:spTgt spid="6"/>
                                        </p:tgtEl>
                                        <p:attrNameLst>
                                          <p:attrName>style.visibility</p:attrName>
                                        </p:attrNameLst>
                                      </p:cBhvr>
                                      <p:to>
                                        <p:strVal val="visible"/>
                                      </p:to>
                                    </p:set>
                                    <p:animEffect transition="in" filter="wipe(down)">
                                      <p:cBhvr>
                                        <p:cTn id="154" dur="500"/>
                                        <p:tgtEl>
                                          <p:spTgt spid="6"/>
                                        </p:tgtEl>
                                      </p:cBhvr>
                                    </p:animEffect>
                                  </p:childTnLst>
                                </p:cTn>
                              </p:par>
                              <p:par>
                                <p:cTn id="155" presetID="22" presetClass="entr" presetSubtype="4" fill="hold" grpId="0" nodeType="withEffect">
                                  <p:stCondLst>
                                    <p:cond delay="0"/>
                                  </p:stCondLst>
                                  <p:childTnLst>
                                    <p:set>
                                      <p:cBhvr>
                                        <p:cTn id="156" dur="1" fill="hold">
                                          <p:stCondLst>
                                            <p:cond delay="0"/>
                                          </p:stCondLst>
                                        </p:cTn>
                                        <p:tgtEl>
                                          <p:spTgt spid="31"/>
                                        </p:tgtEl>
                                        <p:attrNameLst>
                                          <p:attrName>style.visibility</p:attrName>
                                        </p:attrNameLst>
                                      </p:cBhvr>
                                      <p:to>
                                        <p:strVal val="visible"/>
                                      </p:to>
                                    </p:set>
                                    <p:animEffect transition="in" filter="wipe(down)">
                                      <p:cBhvr>
                                        <p:cTn id="157" dur="500"/>
                                        <p:tgtEl>
                                          <p:spTgt spid="31"/>
                                        </p:tgtEl>
                                      </p:cBhvr>
                                    </p:animEffect>
                                  </p:childTnLst>
                                </p:cTn>
                              </p:par>
                            </p:childTnLst>
                          </p:cTn>
                        </p:par>
                        <p:par>
                          <p:cTn id="158" fill="hold">
                            <p:stCondLst>
                              <p:cond delay="6750"/>
                            </p:stCondLst>
                            <p:childTnLst>
                              <p:par>
                                <p:cTn id="159" presetID="10" presetClass="entr" presetSubtype="0" fill="hold" grpId="0" nodeType="afterEffect">
                                  <p:stCondLst>
                                    <p:cond delay="0"/>
                                  </p:stCondLst>
                                  <p:childTnLst>
                                    <p:set>
                                      <p:cBhvr>
                                        <p:cTn id="160" dur="1" fill="hold">
                                          <p:stCondLst>
                                            <p:cond delay="0"/>
                                          </p:stCondLst>
                                        </p:cTn>
                                        <p:tgtEl>
                                          <p:spTgt spid="37"/>
                                        </p:tgtEl>
                                        <p:attrNameLst>
                                          <p:attrName>style.visibility</p:attrName>
                                        </p:attrNameLst>
                                      </p:cBhvr>
                                      <p:to>
                                        <p:strVal val="visible"/>
                                      </p:to>
                                    </p:set>
                                    <p:animEffect transition="in" filter="fade">
                                      <p:cBhvr>
                                        <p:cTn id="161" dur="500"/>
                                        <p:tgtEl>
                                          <p:spTgt spid="37"/>
                                        </p:tgtEl>
                                      </p:cBhvr>
                                    </p:animEffect>
                                  </p:childTnLst>
                                </p:cTn>
                              </p:par>
                            </p:childTnLst>
                          </p:cTn>
                        </p:par>
                        <p:par>
                          <p:cTn id="162" fill="hold">
                            <p:stCondLst>
                              <p:cond delay="7250"/>
                            </p:stCondLst>
                            <p:childTnLst>
                              <p:par>
                                <p:cTn id="163" presetID="22" presetClass="entr" presetSubtype="4" fill="hold" grpId="0" nodeType="afterEffect">
                                  <p:stCondLst>
                                    <p:cond delay="0"/>
                                  </p:stCondLst>
                                  <p:childTnLst>
                                    <p:set>
                                      <p:cBhvr>
                                        <p:cTn id="164" dur="1" fill="hold">
                                          <p:stCondLst>
                                            <p:cond delay="0"/>
                                          </p:stCondLst>
                                        </p:cTn>
                                        <p:tgtEl>
                                          <p:spTgt spid="35"/>
                                        </p:tgtEl>
                                        <p:attrNameLst>
                                          <p:attrName>style.visibility</p:attrName>
                                        </p:attrNameLst>
                                      </p:cBhvr>
                                      <p:to>
                                        <p:strVal val="visible"/>
                                      </p:to>
                                    </p:set>
                                    <p:animEffect transition="in" filter="wipe(down)">
                                      <p:cBhvr>
                                        <p:cTn id="165" dur="500"/>
                                        <p:tgtEl>
                                          <p:spTgt spid="35"/>
                                        </p:tgtEl>
                                      </p:cBhvr>
                                    </p:animEffect>
                                  </p:childTnLst>
                                </p:cTn>
                              </p:par>
                              <p:par>
                                <p:cTn id="166" presetID="22" presetClass="entr" presetSubtype="4" fill="hold" grpId="0" nodeType="withEffect">
                                  <p:stCondLst>
                                    <p:cond delay="0"/>
                                  </p:stCondLst>
                                  <p:childTnLst>
                                    <p:set>
                                      <p:cBhvr>
                                        <p:cTn id="167" dur="1" fill="hold">
                                          <p:stCondLst>
                                            <p:cond delay="0"/>
                                          </p:stCondLst>
                                        </p:cTn>
                                        <p:tgtEl>
                                          <p:spTgt spid="36"/>
                                        </p:tgtEl>
                                        <p:attrNameLst>
                                          <p:attrName>style.visibility</p:attrName>
                                        </p:attrNameLst>
                                      </p:cBhvr>
                                      <p:to>
                                        <p:strVal val="visible"/>
                                      </p:to>
                                    </p:set>
                                    <p:animEffect transition="in" filter="wipe(down)">
                                      <p:cBhvr>
                                        <p:cTn id="168" dur="500"/>
                                        <p:tgtEl>
                                          <p:spTgt spid="36"/>
                                        </p:tgtEl>
                                      </p:cBhvr>
                                    </p:animEffect>
                                  </p:childTnLst>
                                </p:cTn>
                              </p:par>
                            </p:childTnLst>
                          </p:cTn>
                        </p:par>
                        <p:par>
                          <p:cTn id="169" fill="hold">
                            <p:stCondLst>
                              <p:cond delay="7750"/>
                            </p:stCondLst>
                            <p:childTnLst>
                              <p:par>
                                <p:cTn id="170" presetID="10" presetClass="entr" presetSubtype="0" fill="hold" grpId="0" nodeType="afterEffect">
                                  <p:stCondLst>
                                    <p:cond delay="0"/>
                                  </p:stCondLst>
                                  <p:childTnLst>
                                    <p:set>
                                      <p:cBhvr>
                                        <p:cTn id="171" dur="1" fill="hold">
                                          <p:stCondLst>
                                            <p:cond delay="0"/>
                                          </p:stCondLst>
                                        </p:cTn>
                                        <p:tgtEl>
                                          <p:spTgt spid="42"/>
                                        </p:tgtEl>
                                        <p:attrNameLst>
                                          <p:attrName>style.visibility</p:attrName>
                                        </p:attrNameLst>
                                      </p:cBhvr>
                                      <p:to>
                                        <p:strVal val="visible"/>
                                      </p:to>
                                    </p:set>
                                    <p:animEffect transition="in" filter="fade">
                                      <p:cBhvr>
                                        <p:cTn id="172" dur="500"/>
                                        <p:tgtEl>
                                          <p:spTgt spid="42"/>
                                        </p:tgtEl>
                                      </p:cBhvr>
                                    </p:animEffect>
                                  </p:childTnLst>
                                </p:cTn>
                              </p:par>
                            </p:childTnLst>
                          </p:cTn>
                        </p:par>
                        <p:par>
                          <p:cTn id="173" fill="hold">
                            <p:stCondLst>
                              <p:cond delay="8250"/>
                            </p:stCondLst>
                            <p:childTnLst>
                              <p:par>
                                <p:cTn id="174" presetID="22" presetClass="entr" presetSubtype="4" fill="hold" grpId="0" nodeType="afterEffect">
                                  <p:stCondLst>
                                    <p:cond delay="0"/>
                                  </p:stCondLst>
                                  <p:childTnLst>
                                    <p:set>
                                      <p:cBhvr>
                                        <p:cTn id="175" dur="1" fill="hold">
                                          <p:stCondLst>
                                            <p:cond delay="0"/>
                                          </p:stCondLst>
                                        </p:cTn>
                                        <p:tgtEl>
                                          <p:spTgt spid="40"/>
                                        </p:tgtEl>
                                        <p:attrNameLst>
                                          <p:attrName>style.visibility</p:attrName>
                                        </p:attrNameLst>
                                      </p:cBhvr>
                                      <p:to>
                                        <p:strVal val="visible"/>
                                      </p:to>
                                    </p:set>
                                    <p:animEffect transition="in" filter="wipe(down)">
                                      <p:cBhvr>
                                        <p:cTn id="176" dur="500"/>
                                        <p:tgtEl>
                                          <p:spTgt spid="40"/>
                                        </p:tgtEl>
                                      </p:cBhvr>
                                    </p:animEffect>
                                  </p:childTnLst>
                                </p:cTn>
                              </p:par>
                              <p:par>
                                <p:cTn id="177" presetID="22" presetClass="entr" presetSubtype="4" fill="hold" grpId="0" nodeType="withEffect">
                                  <p:stCondLst>
                                    <p:cond delay="0"/>
                                  </p:stCondLst>
                                  <p:childTnLst>
                                    <p:set>
                                      <p:cBhvr>
                                        <p:cTn id="178" dur="1" fill="hold">
                                          <p:stCondLst>
                                            <p:cond delay="0"/>
                                          </p:stCondLst>
                                        </p:cTn>
                                        <p:tgtEl>
                                          <p:spTgt spid="41"/>
                                        </p:tgtEl>
                                        <p:attrNameLst>
                                          <p:attrName>style.visibility</p:attrName>
                                        </p:attrNameLst>
                                      </p:cBhvr>
                                      <p:to>
                                        <p:strVal val="visible"/>
                                      </p:to>
                                    </p:set>
                                    <p:animEffect transition="in" filter="wipe(down)">
                                      <p:cBhvr>
                                        <p:cTn id="179" dur="500"/>
                                        <p:tgtEl>
                                          <p:spTgt spid="41"/>
                                        </p:tgtEl>
                                      </p:cBhvr>
                                    </p:animEffect>
                                  </p:childTnLst>
                                </p:cTn>
                              </p:par>
                            </p:childTnLst>
                          </p:cTn>
                        </p:par>
                        <p:par>
                          <p:cTn id="180" fill="hold">
                            <p:stCondLst>
                              <p:cond delay="8750"/>
                            </p:stCondLst>
                            <p:childTnLst>
                              <p:par>
                                <p:cTn id="181" presetID="10" presetClass="entr" presetSubtype="0" fill="hold" grpId="0" nodeType="afterEffect">
                                  <p:stCondLst>
                                    <p:cond delay="0"/>
                                  </p:stCondLst>
                                  <p:childTnLst>
                                    <p:set>
                                      <p:cBhvr>
                                        <p:cTn id="182" dur="1" fill="hold">
                                          <p:stCondLst>
                                            <p:cond delay="0"/>
                                          </p:stCondLst>
                                        </p:cTn>
                                        <p:tgtEl>
                                          <p:spTgt spid="47"/>
                                        </p:tgtEl>
                                        <p:attrNameLst>
                                          <p:attrName>style.visibility</p:attrName>
                                        </p:attrNameLst>
                                      </p:cBhvr>
                                      <p:to>
                                        <p:strVal val="visible"/>
                                      </p:to>
                                    </p:set>
                                    <p:animEffect transition="in" filter="fade">
                                      <p:cBhvr>
                                        <p:cTn id="183" dur="500"/>
                                        <p:tgtEl>
                                          <p:spTgt spid="47"/>
                                        </p:tgtEl>
                                      </p:cBhvr>
                                    </p:animEffect>
                                  </p:childTnLst>
                                </p:cTn>
                              </p:par>
                            </p:childTnLst>
                          </p:cTn>
                        </p:par>
                        <p:par>
                          <p:cTn id="184" fill="hold">
                            <p:stCondLst>
                              <p:cond delay="9250"/>
                            </p:stCondLst>
                            <p:childTnLst>
                              <p:par>
                                <p:cTn id="185" presetID="22" presetClass="entr" presetSubtype="4" fill="hold" grpId="0" nodeType="afterEffect">
                                  <p:stCondLst>
                                    <p:cond delay="0"/>
                                  </p:stCondLst>
                                  <p:childTnLst>
                                    <p:set>
                                      <p:cBhvr>
                                        <p:cTn id="186" dur="1" fill="hold">
                                          <p:stCondLst>
                                            <p:cond delay="0"/>
                                          </p:stCondLst>
                                        </p:cTn>
                                        <p:tgtEl>
                                          <p:spTgt spid="45"/>
                                        </p:tgtEl>
                                        <p:attrNameLst>
                                          <p:attrName>style.visibility</p:attrName>
                                        </p:attrNameLst>
                                      </p:cBhvr>
                                      <p:to>
                                        <p:strVal val="visible"/>
                                      </p:to>
                                    </p:set>
                                    <p:animEffect transition="in" filter="wipe(down)">
                                      <p:cBhvr>
                                        <p:cTn id="187" dur="500"/>
                                        <p:tgtEl>
                                          <p:spTgt spid="45"/>
                                        </p:tgtEl>
                                      </p:cBhvr>
                                    </p:animEffect>
                                  </p:childTnLst>
                                </p:cTn>
                              </p:par>
                              <p:par>
                                <p:cTn id="188" presetID="22" presetClass="entr" presetSubtype="4" fill="hold" grpId="0" nodeType="withEffect">
                                  <p:stCondLst>
                                    <p:cond delay="0"/>
                                  </p:stCondLst>
                                  <p:childTnLst>
                                    <p:set>
                                      <p:cBhvr>
                                        <p:cTn id="189" dur="1" fill="hold">
                                          <p:stCondLst>
                                            <p:cond delay="0"/>
                                          </p:stCondLst>
                                        </p:cTn>
                                        <p:tgtEl>
                                          <p:spTgt spid="46"/>
                                        </p:tgtEl>
                                        <p:attrNameLst>
                                          <p:attrName>style.visibility</p:attrName>
                                        </p:attrNameLst>
                                      </p:cBhvr>
                                      <p:to>
                                        <p:strVal val="visible"/>
                                      </p:to>
                                    </p:set>
                                    <p:animEffect transition="in" filter="wipe(down)">
                                      <p:cBhvr>
                                        <p:cTn id="190" dur="500"/>
                                        <p:tgtEl>
                                          <p:spTgt spid="46"/>
                                        </p:tgtEl>
                                      </p:cBhvr>
                                    </p:animEffect>
                                  </p:childTnLst>
                                </p:cTn>
                              </p:par>
                            </p:childTnLst>
                          </p:cTn>
                        </p:par>
                        <p:par>
                          <p:cTn id="191" fill="hold">
                            <p:stCondLst>
                              <p:cond delay="9750"/>
                            </p:stCondLst>
                            <p:childTnLst>
                              <p:par>
                                <p:cTn id="192" presetID="10" presetClass="entr" presetSubtype="0" fill="hold" grpId="0" nodeType="afterEffect">
                                  <p:stCondLst>
                                    <p:cond delay="0"/>
                                  </p:stCondLst>
                                  <p:childTnLst>
                                    <p:set>
                                      <p:cBhvr>
                                        <p:cTn id="193" dur="1" fill="hold">
                                          <p:stCondLst>
                                            <p:cond delay="0"/>
                                          </p:stCondLst>
                                        </p:cTn>
                                        <p:tgtEl>
                                          <p:spTgt spid="52"/>
                                        </p:tgtEl>
                                        <p:attrNameLst>
                                          <p:attrName>style.visibility</p:attrName>
                                        </p:attrNameLst>
                                      </p:cBhvr>
                                      <p:to>
                                        <p:strVal val="visible"/>
                                      </p:to>
                                    </p:set>
                                    <p:animEffect transition="in" filter="fade">
                                      <p:cBhvr>
                                        <p:cTn id="194" dur="500"/>
                                        <p:tgtEl>
                                          <p:spTgt spid="52"/>
                                        </p:tgtEl>
                                      </p:cBhvr>
                                    </p:animEffect>
                                  </p:childTnLst>
                                </p:cTn>
                              </p:par>
                            </p:childTnLst>
                          </p:cTn>
                        </p:par>
                        <p:par>
                          <p:cTn id="195" fill="hold">
                            <p:stCondLst>
                              <p:cond delay="10250"/>
                            </p:stCondLst>
                            <p:childTnLst>
                              <p:par>
                                <p:cTn id="196" presetID="22" presetClass="entr" presetSubtype="4" fill="hold" grpId="0" nodeType="afterEffect">
                                  <p:stCondLst>
                                    <p:cond delay="0"/>
                                  </p:stCondLst>
                                  <p:childTnLst>
                                    <p:set>
                                      <p:cBhvr>
                                        <p:cTn id="197" dur="1" fill="hold">
                                          <p:stCondLst>
                                            <p:cond delay="0"/>
                                          </p:stCondLst>
                                        </p:cTn>
                                        <p:tgtEl>
                                          <p:spTgt spid="50"/>
                                        </p:tgtEl>
                                        <p:attrNameLst>
                                          <p:attrName>style.visibility</p:attrName>
                                        </p:attrNameLst>
                                      </p:cBhvr>
                                      <p:to>
                                        <p:strVal val="visible"/>
                                      </p:to>
                                    </p:set>
                                    <p:animEffect transition="in" filter="wipe(down)">
                                      <p:cBhvr>
                                        <p:cTn id="198" dur="500"/>
                                        <p:tgtEl>
                                          <p:spTgt spid="50"/>
                                        </p:tgtEl>
                                      </p:cBhvr>
                                    </p:animEffect>
                                  </p:childTnLst>
                                </p:cTn>
                              </p:par>
                              <p:par>
                                <p:cTn id="199" presetID="22" presetClass="entr" presetSubtype="4" fill="hold" grpId="0" nodeType="withEffect">
                                  <p:stCondLst>
                                    <p:cond delay="0"/>
                                  </p:stCondLst>
                                  <p:childTnLst>
                                    <p:set>
                                      <p:cBhvr>
                                        <p:cTn id="200" dur="1" fill="hold">
                                          <p:stCondLst>
                                            <p:cond delay="0"/>
                                          </p:stCondLst>
                                        </p:cTn>
                                        <p:tgtEl>
                                          <p:spTgt spid="51"/>
                                        </p:tgtEl>
                                        <p:attrNameLst>
                                          <p:attrName>style.visibility</p:attrName>
                                        </p:attrNameLst>
                                      </p:cBhvr>
                                      <p:to>
                                        <p:strVal val="visible"/>
                                      </p:to>
                                    </p:set>
                                    <p:animEffect transition="in" filter="wipe(down)">
                                      <p:cBhvr>
                                        <p:cTn id="201" dur="500"/>
                                        <p:tgtEl>
                                          <p:spTgt spid="51"/>
                                        </p:tgtEl>
                                      </p:cBhvr>
                                    </p:animEffect>
                                  </p:childTnLst>
                                </p:cTn>
                              </p:par>
                            </p:childTnLst>
                          </p:cTn>
                        </p:par>
                        <p:par>
                          <p:cTn id="202" fill="hold">
                            <p:stCondLst>
                              <p:cond delay="10750"/>
                            </p:stCondLst>
                            <p:childTnLst>
                              <p:par>
                                <p:cTn id="203" presetID="47" presetClass="entr" presetSubtype="0" fill="hold" grpId="0" nodeType="afterEffect">
                                  <p:stCondLst>
                                    <p:cond delay="0"/>
                                  </p:stCondLst>
                                  <p:childTnLst>
                                    <p:set>
                                      <p:cBhvr>
                                        <p:cTn id="204" dur="1" fill="hold">
                                          <p:stCondLst>
                                            <p:cond delay="0"/>
                                          </p:stCondLst>
                                        </p:cTn>
                                        <p:tgtEl>
                                          <p:spTgt spid="63"/>
                                        </p:tgtEl>
                                        <p:attrNameLst>
                                          <p:attrName>style.visibility</p:attrName>
                                        </p:attrNameLst>
                                      </p:cBhvr>
                                      <p:to>
                                        <p:strVal val="visible"/>
                                      </p:to>
                                    </p:set>
                                    <p:animEffect transition="in" filter="fade">
                                      <p:cBhvr>
                                        <p:cTn id="205" dur="1000"/>
                                        <p:tgtEl>
                                          <p:spTgt spid="63"/>
                                        </p:tgtEl>
                                      </p:cBhvr>
                                    </p:animEffect>
                                    <p:anim calcmode="lin" valueType="num">
                                      <p:cBhvr>
                                        <p:cTn id="206" dur="1000" fill="hold"/>
                                        <p:tgtEl>
                                          <p:spTgt spid="63"/>
                                        </p:tgtEl>
                                        <p:attrNameLst>
                                          <p:attrName>ppt_x</p:attrName>
                                        </p:attrNameLst>
                                      </p:cBhvr>
                                      <p:tavLst>
                                        <p:tav tm="0">
                                          <p:val>
                                            <p:strVal val="#ppt_x"/>
                                          </p:val>
                                        </p:tav>
                                        <p:tav tm="100000">
                                          <p:val>
                                            <p:strVal val="#ppt_x"/>
                                          </p:val>
                                        </p:tav>
                                      </p:tavLst>
                                    </p:anim>
                                    <p:anim calcmode="lin" valueType="num">
                                      <p:cBhvr>
                                        <p:cTn id="207" dur="1000" fill="hold"/>
                                        <p:tgtEl>
                                          <p:spTgt spid="63"/>
                                        </p:tgtEl>
                                        <p:attrNameLst>
                                          <p:attrName>ppt_y</p:attrName>
                                        </p:attrNameLst>
                                      </p:cBhvr>
                                      <p:tavLst>
                                        <p:tav tm="0">
                                          <p:val>
                                            <p:strVal val="#ppt_y-.1"/>
                                          </p:val>
                                        </p:tav>
                                        <p:tav tm="100000">
                                          <p:val>
                                            <p:strVal val="#ppt_y"/>
                                          </p:val>
                                        </p:tav>
                                      </p:tavLst>
                                    </p:anim>
                                  </p:childTnLst>
                                </p:cTn>
                              </p:par>
                            </p:childTnLst>
                          </p:cTn>
                        </p:par>
                        <p:par>
                          <p:cTn id="208" fill="hold">
                            <p:stCondLst>
                              <p:cond delay="11750"/>
                            </p:stCondLst>
                            <p:childTnLst>
                              <p:par>
                                <p:cTn id="209" presetID="53" presetClass="entr" presetSubtype="16" fill="hold" grpId="0" nodeType="afterEffect">
                                  <p:stCondLst>
                                    <p:cond delay="0"/>
                                  </p:stCondLst>
                                  <p:childTnLst>
                                    <p:set>
                                      <p:cBhvr>
                                        <p:cTn id="210" dur="1" fill="hold">
                                          <p:stCondLst>
                                            <p:cond delay="0"/>
                                          </p:stCondLst>
                                        </p:cTn>
                                        <p:tgtEl>
                                          <p:spTgt spid="64"/>
                                        </p:tgtEl>
                                        <p:attrNameLst>
                                          <p:attrName>style.visibility</p:attrName>
                                        </p:attrNameLst>
                                      </p:cBhvr>
                                      <p:to>
                                        <p:strVal val="visible"/>
                                      </p:to>
                                    </p:set>
                                    <p:anim calcmode="lin" valueType="num">
                                      <p:cBhvr>
                                        <p:cTn id="211" dur="500" fill="hold"/>
                                        <p:tgtEl>
                                          <p:spTgt spid="64"/>
                                        </p:tgtEl>
                                        <p:attrNameLst>
                                          <p:attrName>ppt_w</p:attrName>
                                        </p:attrNameLst>
                                      </p:cBhvr>
                                      <p:tavLst>
                                        <p:tav tm="0">
                                          <p:val>
                                            <p:fltVal val="0"/>
                                          </p:val>
                                        </p:tav>
                                        <p:tav tm="100000">
                                          <p:val>
                                            <p:strVal val="#ppt_w"/>
                                          </p:val>
                                        </p:tav>
                                      </p:tavLst>
                                    </p:anim>
                                    <p:anim calcmode="lin" valueType="num">
                                      <p:cBhvr>
                                        <p:cTn id="212" dur="500" fill="hold"/>
                                        <p:tgtEl>
                                          <p:spTgt spid="64"/>
                                        </p:tgtEl>
                                        <p:attrNameLst>
                                          <p:attrName>ppt_h</p:attrName>
                                        </p:attrNameLst>
                                      </p:cBhvr>
                                      <p:tavLst>
                                        <p:tav tm="0">
                                          <p:val>
                                            <p:fltVal val="0"/>
                                          </p:val>
                                        </p:tav>
                                        <p:tav tm="100000">
                                          <p:val>
                                            <p:strVal val="#ppt_h"/>
                                          </p:val>
                                        </p:tav>
                                      </p:tavLst>
                                    </p:anim>
                                    <p:animEffect transition="in" filter="fade">
                                      <p:cBhvr>
                                        <p:cTn id="213" dur="500"/>
                                        <p:tgtEl>
                                          <p:spTgt spid="64"/>
                                        </p:tgtEl>
                                      </p:cBhvr>
                                    </p:animEffect>
                                  </p:childTnLst>
                                </p:cTn>
                              </p:par>
                            </p:childTnLst>
                          </p:cTn>
                        </p:par>
                        <p:par>
                          <p:cTn id="214" fill="hold">
                            <p:stCondLst>
                              <p:cond delay="12250"/>
                            </p:stCondLst>
                            <p:childTnLst>
                              <p:par>
                                <p:cTn id="215" presetID="22" presetClass="entr" presetSubtype="1" fill="hold" grpId="0" nodeType="afterEffect">
                                  <p:stCondLst>
                                    <p:cond delay="0"/>
                                  </p:stCondLst>
                                  <p:childTnLst>
                                    <p:set>
                                      <p:cBhvr>
                                        <p:cTn id="216" dur="1" fill="hold">
                                          <p:stCondLst>
                                            <p:cond delay="0"/>
                                          </p:stCondLst>
                                        </p:cTn>
                                        <p:tgtEl>
                                          <p:spTgt spid="66"/>
                                        </p:tgtEl>
                                        <p:attrNameLst>
                                          <p:attrName>style.visibility</p:attrName>
                                        </p:attrNameLst>
                                      </p:cBhvr>
                                      <p:to>
                                        <p:strVal val="visible"/>
                                      </p:to>
                                    </p:set>
                                    <p:animEffect transition="in" filter="wipe(up)">
                                      <p:cBhvr>
                                        <p:cTn id="21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animBg="1"/>
      <p:bldP spid="13" grpId="0" animBg="1"/>
      <p:bldP spid="14" grpId="0" animBg="1"/>
      <p:bldP spid="15" grpId="0" animBg="1"/>
      <p:bldP spid="16" grpId="0"/>
      <p:bldP spid="17" grpId="0" animBg="1"/>
      <p:bldP spid="18" grpId="0" animBg="1"/>
      <p:bldP spid="19" grpId="0" animBg="1"/>
      <p:bldP spid="20" grpId="0" animBg="1"/>
      <p:bldP spid="21" grpId="0"/>
      <p:bldP spid="22" grpId="0" animBg="1"/>
      <p:bldP spid="23" grpId="0" animBg="1"/>
      <p:bldP spid="24" grpId="0" animBg="1"/>
      <p:bldP spid="25" grpId="0" animBg="1"/>
      <p:bldP spid="29" grpId="0"/>
      <p:bldP spid="30" grpId="0" animBg="1"/>
      <p:bldP spid="31" grpId="0" animBg="1"/>
      <p:bldP spid="32" grpId="0"/>
      <p:bldP spid="33" grpId="0" animBg="1"/>
      <p:bldP spid="34" grpId="0" animBg="1"/>
      <p:bldP spid="35" grpId="0" animBg="1"/>
      <p:bldP spid="36" grpId="0" animBg="1"/>
      <p:bldP spid="37" grpId="0"/>
      <p:bldP spid="38" grpId="0" animBg="1"/>
      <p:bldP spid="39" grpId="0" animBg="1"/>
      <p:bldP spid="40" grpId="0" animBg="1"/>
      <p:bldP spid="41" grpId="0" animBg="1"/>
      <p:bldP spid="42" grpId="0"/>
      <p:bldP spid="43" grpId="0" animBg="1"/>
      <p:bldP spid="44" grpId="0" animBg="1"/>
      <p:bldP spid="45" grpId="0" animBg="1"/>
      <p:bldP spid="46" grpId="0" animBg="1"/>
      <p:bldP spid="47" grpId="0"/>
      <p:bldP spid="48" grpId="0" animBg="1"/>
      <p:bldP spid="49" grpId="0" animBg="1"/>
      <p:bldP spid="50" grpId="0" animBg="1"/>
      <p:bldP spid="51" grpId="0" animBg="1"/>
      <p:bldP spid="52" grpId="0"/>
      <p:bldP spid="53" grpId="0"/>
      <p:bldP spid="54" grpId="0"/>
      <p:bldP spid="55" grpId="0"/>
      <p:bldP spid="56" grpId="0"/>
      <p:bldP spid="57" grpId="0"/>
      <p:bldP spid="58" grpId="0" animBg="1"/>
      <p:bldP spid="59" grpId="0"/>
      <p:bldP spid="60" grpId="0" animBg="1"/>
      <p:bldP spid="61" grpId="0"/>
      <p:bldP spid="63" grpId="0" animBg="1"/>
      <p:bldP spid="64" grpId="0" animBg="1"/>
      <p:bldP spid="65" grpId="0"/>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4</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a:rPr>
              <a:t>发展计划</a:t>
            </a: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ea typeface="微软雅黑"/>
              </a:rPr>
              <a:t>※ </a:t>
            </a:r>
            <a:r>
              <a:rPr lang="zh-CN" altLang="en-US" sz="1000" dirty="0">
                <a:solidFill>
                  <a:schemeClr val="bg1"/>
                </a:solidFill>
                <a:latin typeface="微软雅黑"/>
                <a:ea typeface="微软雅黑"/>
              </a:rPr>
              <a:t>标题文字</a:t>
            </a: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345009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2192547" y="1753195"/>
            <a:ext cx="4830365" cy="922734"/>
            <a:chOff x="2922847" y="2636911"/>
            <a:chExt cx="6440416" cy="1229529"/>
          </a:xfrm>
        </p:grpSpPr>
        <p:sp>
          <p:nvSpPr>
            <p:cNvPr id="6" name="直接连接符 5"/>
            <p:cNvSpPr>
              <a:spLocks noChangeShapeType="1"/>
            </p:cNvSpPr>
            <p:nvPr/>
          </p:nvSpPr>
          <p:spPr bwMode="auto">
            <a:xfrm>
              <a:off x="2922847" y="3186087"/>
              <a:ext cx="1839656" cy="680353"/>
            </a:xfrm>
            <a:prstGeom prst="line">
              <a:avLst/>
            </a:prstGeom>
            <a:noFill/>
            <a:ln w="9525">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1069">
                <a:solidFill>
                  <a:schemeClr val="accent2"/>
                </a:solidFill>
                <a:latin typeface="微软雅黑" panose="020B0503020204020204" pitchFamily="34" charset="-122"/>
                <a:ea typeface="微软雅黑" panose="020B0503020204020204" pitchFamily="34" charset="-122"/>
              </a:endParaRPr>
            </a:p>
          </p:txBody>
        </p:sp>
        <p:sp>
          <p:nvSpPr>
            <p:cNvPr id="7" name="直接连接符 158"/>
            <p:cNvSpPr>
              <a:spLocks noChangeShapeType="1"/>
            </p:cNvSpPr>
            <p:nvPr/>
          </p:nvSpPr>
          <p:spPr bwMode="auto">
            <a:xfrm flipV="1">
              <a:off x="4762503" y="2636911"/>
              <a:ext cx="2628847" cy="1229527"/>
            </a:xfrm>
            <a:prstGeom prst="line">
              <a:avLst/>
            </a:prstGeom>
            <a:noFill/>
            <a:ln w="9525">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1069">
                <a:solidFill>
                  <a:schemeClr val="accent2"/>
                </a:solidFill>
                <a:latin typeface="微软雅黑" panose="020B0503020204020204" pitchFamily="34" charset="-122"/>
                <a:ea typeface="微软雅黑" panose="020B0503020204020204" pitchFamily="34" charset="-122"/>
              </a:endParaRPr>
            </a:p>
          </p:txBody>
        </p:sp>
        <p:sp>
          <p:nvSpPr>
            <p:cNvPr id="8" name="直接连接符 159"/>
            <p:cNvSpPr>
              <a:spLocks noChangeShapeType="1"/>
            </p:cNvSpPr>
            <p:nvPr/>
          </p:nvSpPr>
          <p:spPr bwMode="auto">
            <a:xfrm>
              <a:off x="7391350" y="2636912"/>
              <a:ext cx="1971913" cy="961472"/>
            </a:xfrm>
            <a:prstGeom prst="line">
              <a:avLst/>
            </a:prstGeom>
            <a:noFill/>
            <a:ln w="9525">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sz="1069">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a:grpSpLocks/>
          </p:cNvGrpSpPr>
          <p:nvPr/>
        </p:nvGrpSpPr>
        <p:grpSpPr bwMode="auto">
          <a:xfrm>
            <a:off x="1576983" y="1867497"/>
            <a:ext cx="647700" cy="682228"/>
            <a:chOff x="2102110" y="2789212"/>
            <a:chExt cx="863600" cy="909637"/>
          </a:xfrm>
          <a:solidFill>
            <a:schemeClr val="accent2"/>
          </a:solidFill>
        </p:grpSpPr>
        <p:sp>
          <p:nvSpPr>
            <p:cNvPr id="18" name="矩形 2"/>
            <p:cNvSpPr>
              <a:spLocks noChangeArrowheads="1"/>
            </p:cNvSpPr>
            <p:nvPr/>
          </p:nvSpPr>
          <p:spPr bwMode="auto">
            <a:xfrm>
              <a:off x="2102110" y="2789212"/>
              <a:ext cx="863600" cy="909637"/>
            </a:xfrm>
            <a:prstGeom prst="rect">
              <a:avLst/>
            </a:prstGeom>
            <a:grpFill/>
            <a:ln>
              <a:noFill/>
            </a:ln>
            <a:effectLst/>
          </p:spPr>
          <p:txBody>
            <a:bodyPr anchor="ctr"/>
            <a:lstStyle/>
            <a:p>
              <a:pPr algn="ctr" defTabSz="685732" eaLnBrk="1" fontAlgn="auto" hangingPunct="1">
                <a:spcBef>
                  <a:spcPts val="0"/>
                </a:spcBef>
                <a:spcAft>
                  <a:spcPts val="0"/>
                </a:spcAft>
                <a:defRPr/>
              </a:pPr>
              <a:endParaRPr lang="zh-CN" altLang="zh-CN" sz="1100">
                <a:solidFill>
                  <a:schemeClr val="bg1"/>
                </a:solidFill>
                <a:latin typeface="Impact" panose="020B0806030902050204" pitchFamily="34" charset="0"/>
                <a:ea typeface="微软雅黑" panose="020B0503020204020204" pitchFamily="34" charset="-122"/>
                <a:sym typeface="宋体" pitchFamily="2" charset="-122"/>
              </a:endParaRPr>
            </a:p>
          </p:txBody>
        </p:sp>
        <p:sp>
          <p:nvSpPr>
            <p:cNvPr id="19" name="文本框 19"/>
            <p:cNvSpPr>
              <a:spLocks noChangeArrowheads="1"/>
            </p:cNvSpPr>
            <p:nvPr/>
          </p:nvSpPr>
          <p:spPr bwMode="auto">
            <a:xfrm>
              <a:off x="2129162" y="2895217"/>
              <a:ext cx="809497" cy="6976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01</a:t>
              </a:r>
              <a:endParaRPr lang="zh-CN" altLang="en-US" sz="2800"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20" name="组合 19"/>
          <p:cNvGrpSpPr>
            <a:grpSpLocks/>
          </p:cNvGrpSpPr>
          <p:nvPr/>
        </p:nvGrpSpPr>
        <p:grpSpPr bwMode="auto">
          <a:xfrm>
            <a:off x="3108364" y="1973460"/>
            <a:ext cx="885032" cy="933450"/>
            <a:chOff x="4197139" y="3106258"/>
            <a:chExt cx="1181100" cy="1244600"/>
          </a:xfrm>
          <a:solidFill>
            <a:schemeClr val="accent1"/>
          </a:solidFill>
        </p:grpSpPr>
        <p:sp>
          <p:nvSpPr>
            <p:cNvPr id="21" name="矩形 150"/>
            <p:cNvSpPr>
              <a:spLocks noChangeArrowheads="1"/>
            </p:cNvSpPr>
            <p:nvPr/>
          </p:nvSpPr>
          <p:spPr bwMode="auto">
            <a:xfrm>
              <a:off x="4197139" y="3106258"/>
              <a:ext cx="1181100" cy="1244600"/>
            </a:xfrm>
            <a:prstGeom prst="rect">
              <a:avLst/>
            </a:prstGeom>
            <a:solidFill>
              <a:srgbClr val="C00000"/>
            </a:solidFill>
            <a:ln>
              <a:noFill/>
            </a:ln>
            <a:effectLst/>
          </p:spPr>
          <p:txBody>
            <a:bodyPr anchor="ctr"/>
            <a:lstStyle/>
            <a:p>
              <a:pPr algn="ctr" defTabSz="685732" eaLnBrk="1" fontAlgn="auto" hangingPunct="1">
                <a:spcBef>
                  <a:spcPts val="0"/>
                </a:spcBef>
                <a:spcAft>
                  <a:spcPts val="0"/>
                </a:spcAft>
                <a:defRPr/>
              </a:pPr>
              <a:endParaRPr lang="zh-CN" altLang="zh-CN" sz="1100">
                <a:solidFill>
                  <a:schemeClr val="bg1"/>
                </a:solidFill>
                <a:latin typeface="Impact" panose="020B0806030902050204" pitchFamily="34" charset="0"/>
                <a:ea typeface="微软雅黑" panose="020B0503020204020204" pitchFamily="34" charset="-122"/>
                <a:sym typeface="宋体" pitchFamily="2" charset="-122"/>
              </a:endParaRPr>
            </a:p>
          </p:txBody>
        </p:sp>
        <p:sp>
          <p:nvSpPr>
            <p:cNvPr id="22" name="文本框 19"/>
            <p:cNvSpPr>
              <a:spLocks noChangeArrowheads="1"/>
            </p:cNvSpPr>
            <p:nvPr/>
          </p:nvSpPr>
          <p:spPr bwMode="auto">
            <a:xfrm>
              <a:off x="4224463" y="3338709"/>
              <a:ext cx="1126448" cy="7797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02</a:t>
              </a:r>
              <a:endParaRPr lang="zh-CN" altLang="en-US" sz="3200"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23" name="组合 22"/>
          <p:cNvGrpSpPr>
            <a:grpSpLocks/>
          </p:cNvGrpSpPr>
          <p:nvPr/>
        </p:nvGrpSpPr>
        <p:grpSpPr bwMode="auto">
          <a:xfrm>
            <a:off x="4990646" y="1275607"/>
            <a:ext cx="1033328" cy="1089422"/>
            <a:chOff x="6534338" y="2152171"/>
            <a:chExt cx="1377950" cy="1452562"/>
          </a:xfrm>
          <a:solidFill>
            <a:schemeClr val="accent2"/>
          </a:solidFill>
        </p:grpSpPr>
        <p:sp>
          <p:nvSpPr>
            <p:cNvPr id="24" name="矩形 156"/>
            <p:cNvSpPr>
              <a:spLocks noChangeArrowheads="1"/>
            </p:cNvSpPr>
            <p:nvPr/>
          </p:nvSpPr>
          <p:spPr bwMode="auto">
            <a:xfrm>
              <a:off x="6534338" y="2152171"/>
              <a:ext cx="1377950" cy="1452562"/>
            </a:xfrm>
            <a:prstGeom prst="rect">
              <a:avLst/>
            </a:prstGeom>
            <a:grpFill/>
            <a:ln>
              <a:noFill/>
            </a:ln>
            <a:effectLst/>
          </p:spPr>
          <p:txBody>
            <a:bodyPr anchor="ctr"/>
            <a:lstStyle/>
            <a:p>
              <a:pPr algn="ctr" defTabSz="685732" eaLnBrk="1" fontAlgn="auto" hangingPunct="1">
                <a:spcBef>
                  <a:spcPts val="0"/>
                </a:spcBef>
                <a:spcAft>
                  <a:spcPts val="0"/>
                </a:spcAft>
                <a:defRPr/>
              </a:pPr>
              <a:endParaRPr lang="zh-CN" altLang="zh-CN" sz="1100">
                <a:solidFill>
                  <a:schemeClr val="bg1"/>
                </a:solidFill>
                <a:latin typeface="Impact" panose="020B0806030902050204" pitchFamily="34" charset="0"/>
                <a:ea typeface="微软雅黑" panose="020B0503020204020204" pitchFamily="34" charset="-122"/>
                <a:sym typeface="宋体" pitchFamily="2" charset="-122"/>
              </a:endParaRPr>
            </a:p>
          </p:txBody>
        </p:sp>
        <p:sp>
          <p:nvSpPr>
            <p:cNvPr id="25" name="文本框 19"/>
            <p:cNvSpPr>
              <a:spLocks noChangeArrowheads="1"/>
            </p:cNvSpPr>
            <p:nvPr/>
          </p:nvSpPr>
          <p:spPr bwMode="auto">
            <a:xfrm>
              <a:off x="6791386" y="2447566"/>
              <a:ext cx="863854" cy="8617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32" eaLnBrk="1" fontAlgn="auto" hangingPunct="1">
                <a:spcBef>
                  <a:spcPts val="0"/>
                </a:spcBef>
                <a:spcAft>
                  <a:spcPts val="0"/>
                </a:spcAft>
                <a:defRPr/>
              </a:pPr>
              <a:r>
                <a:rPr lang="en-US" sz="3600" spc="-113" dirty="0">
                  <a:solidFill>
                    <a:schemeClr val="bg1"/>
                  </a:solidFill>
                  <a:latin typeface="Impact" panose="020B0806030902050204" pitchFamily="34" charset="0"/>
                  <a:ea typeface="微软雅黑" pitchFamily="34" charset="-122"/>
                  <a:sym typeface="微软雅黑" pitchFamily="34" charset="-122"/>
                </a:rPr>
                <a:t>03</a:t>
              </a:r>
              <a:endParaRPr lang="zh-CN" altLang="en-US" sz="1400" spc="-113" dirty="0">
                <a:solidFill>
                  <a:schemeClr val="bg1"/>
                </a:solidFill>
                <a:latin typeface="Impact" panose="020B0806030902050204" pitchFamily="34" charset="0"/>
                <a:ea typeface="微软雅黑" pitchFamily="34" charset="-122"/>
                <a:sym typeface="微软雅黑" pitchFamily="34" charset="-122"/>
              </a:endParaRPr>
            </a:p>
          </p:txBody>
        </p:sp>
      </p:grpSp>
      <p:grpSp>
        <p:nvGrpSpPr>
          <p:cNvPr id="29" name="组合 28"/>
          <p:cNvGrpSpPr>
            <a:grpSpLocks/>
          </p:cNvGrpSpPr>
          <p:nvPr/>
        </p:nvGrpSpPr>
        <p:grpSpPr bwMode="auto">
          <a:xfrm>
            <a:off x="6807404" y="1843682"/>
            <a:ext cx="885825" cy="933450"/>
            <a:chOff x="9036558" y="2991386"/>
            <a:chExt cx="1181100" cy="1244600"/>
          </a:xfrm>
          <a:solidFill>
            <a:schemeClr val="accent1"/>
          </a:solidFill>
        </p:grpSpPr>
        <p:sp>
          <p:nvSpPr>
            <p:cNvPr id="30" name="矩形 157"/>
            <p:cNvSpPr>
              <a:spLocks noChangeArrowheads="1"/>
            </p:cNvSpPr>
            <p:nvPr/>
          </p:nvSpPr>
          <p:spPr bwMode="auto">
            <a:xfrm>
              <a:off x="9036558" y="2991386"/>
              <a:ext cx="1181100" cy="1244600"/>
            </a:xfrm>
            <a:prstGeom prst="rect">
              <a:avLst/>
            </a:prstGeom>
            <a:solidFill>
              <a:srgbClr val="C00000"/>
            </a:solidFill>
            <a:ln>
              <a:noFill/>
            </a:ln>
            <a:effectLst/>
          </p:spPr>
          <p:txBody>
            <a:bodyPr anchor="ctr"/>
            <a:lstStyle/>
            <a:p>
              <a:pPr algn="ctr" defTabSz="685732" eaLnBrk="1" fontAlgn="auto" hangingPunct="1">
                <a:spcBef>
                  <a:spcPts val="0"/>
                </a:spcBef>
                <a:spcAft>
                  <a:spcPts val="0"/>
                </a:spcAft>
                <a:defRPr/>
              </a:pPr>
              <a:endParaRPr lang="zh-CN" altLang="zh-CN" sz="1100">
                <a:solidFill>
                  <a:schemeClr val="bg1"/>
                </a:solidFill>
                <a:latin typeface="Impact" panose="020B0806030902050204" pitchFamily="34" charset="0"/>
                <a:ea typeface="微软雅黑" panose="020B0503020204020204" pitchFamily="34" charset="-122"/>
                <a:sym typeface="宋体" pitchFamily="2" charset="-122"/>
              </a:endParaRPr>
            </a:p>
          </p:txBody>
        </p:sp>
        <p:sp>
          <p:nvSpPr>
            <p:cNvPr id="31" name="文本框 19"/>
            <p:cNvSpPr>
              <a:spLocks noChangeArrowheads="1"/>
            </p:cNvSpPr>
            <p:nvPr/>
          </p:nvSpPr>
          <p:spPr bwMode="auto">
            <a:xfrm>
              <a:off x="9256066" y="3264873"/>
              <a:ext cx="742084" cy="697627"/>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04</a:t>
              </a:r>
              <a:endParaRPr lang="zh-CN" altLang="en-US" sz="1600"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sp>
        <p:nvSpPr>
          <p:cNvPr id="3" name="标题 2"/>
          <p:cNvSpPr>
            <a:spLocks noGrp="1"/>
          </p:cNvSpPr>
          <p:nvPr>
            <p:ph type="title"/>
          </p:nvPr>
        </p:nvSpPr>
        <p:spPr/>
        <p:txBody>
          <a:bodyPr/>
          <a:lstStyle/>
          <a:p>
            <a:r>
              <a:rPr lang="zh-CN" altLang="en-US" sz="2000" dirty="0">
                <a:solidFill>
                  <a:prstClr val="black">
                    <a:lumMod val="65000"/>
                    <a:lumOff val="35000"/>
                  </a:prstClr>
                </a:solidFill>
              </a:rPr>
              <a:t>研发计划</a:t>
            </a:r>
            <a:r>
              <a:rPr lang="en-US" altLang="zh-CN" sz="1100" dirty="0">
                <a:solidFill>
                  <a:prstClr val="black">
                    <a:lumMod val="65000"/>
                    <a:lumOff val="35000"/>
                  </a:prstClr>
                </a:solidFill>
              </a:rPr>
              <a:t>(R &amp; D plan)</a:t>
            </a:r>
            <a:endParaRPr lang="zh-CN" altLang="en-US" dirty="0"/>
          </a:p>
        </p:txBody>
      </p:sp>
      <p:sp>
        <p:nvSpPr>
          <p:cNvPr id="32" name="TextBox 11"/>
          <p:cNvSpPr txBox="1">
            <a:spLocks noChangeArrowheads="1"/>
          </p:cNvSpPr>
          <p:nvPr/>
        </p:nvSpPr>
        <p:spPr bwMode="auto">
          <a:xfrm flipH="1">
            <a:off x="683800" y="3049850"/>
            <a:ext cx="2088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50000"/>
                  </a:schemeClr>
                </a:solidFill>
                <a:latin typeface="Arial"/>
                <a:ea typeface="微软雅黑"/>
                <a:cs typeface="+mn-ea"/>
                <a:sym typeface="+mn-lt"/>
              </a:rPr>
              <a:t>。</a:t>
            </a:r>
            <a:endParaRPr lang="en-US" altLang="zh-CN" sz="900" dirty="0">
              <a:solidFill>
                <a:schemeClr val="bg1">
                  <a:lumMod val="50000"/>
                </a:schemeClr>
              </a:solidFill>
              <a:latin typeface="Arial"/>
              <a:ea typeface="微软雅黑"/>
              <a:cs typeface="+mn-ea"/>
              <a:sym typeface="+mn-lt"/>
            </a:endParaRPr>
          </a:p>
        </p:txBody>
      </p:sp>
      <p:sp>
        <p:nvSpPr>
          <p:cNvPr id="33" name="TextBox 11"/>
          <p:cNvSpPr txBox="1">
            <a:spLocks noChangeArrowheads="1"/>
          </p:cNvSpPr>
          <p:nvPr/>
        </p:nvSpPr>
        <p:spPr bwMode="auto">
          <a:xfrm flipH="1">
            <a:off x="683843" y="2755072"/>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34" name="TextBox 11"/>
          <p:cNvSpPr txBox="1">
            <a:spLocks noChangeArrowheads="1"/>
          </p:cNvSpPr>
          <p:nvPr/>
        </p:nvSpPr>
        <p:spPr bwMode="auto">
          <a:xfrm flipH="1">
            <a:off x="2772042" y="3545528"/>
            <a:ext cx="2088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50000"/>
                  </a:schemeClr>
                </a:solidFill>
                <a:latin typeface="Arial"/>
                <a:ea typeface="微软雅黑"/>
                <a:cs typeface="+mn-ea"/>
                <a:sym typeface="+mn-lt"/>
              </a:rPr>
              <a:t>。</a:t>
            </a:r>
            <a:endParaRPr lang="en-US" altLang="zh-CN" sz="900" dirty="0">
              <a:solidFill>
                <a:schemeClr val="bg1">
                  <a:lumMod val="50000"/>
                </a:schemeClr>
              </a:solidFill>
              <a:latin typeface="Arial"/>
              <a:ea typeface="微软雅黑"/>
              <a:cs typeface="+mn-ea"/>
              <a:sym typeface="+mn-lt"/>
            </a:endParaRPr>
          </a:p>
        </p:txBody>
      </p:sp>
      <p:sp>
        <p:nvSpPr>
          <p:cNvPr id="35" name="TextBox 11"/>
          <p:cNvSpPr txBox="1">
            <a:spLocks noChangeArrowheads="1"/>
          </p:cNvSpPr>
          <p:nvPr/>
        </p:nvSpPr>
        <p:spPr bwMode="auto">
          <a:xfrm flipH="1">
            <a:off x="2772059" y="3250751"/>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36" name="TextBox 11"/>
          <p:cNvSpPr txBox="1">
            <a:spLocks noChangeArrowheads="1"/>
          </p:cNvSpPr>
          <p:nvPr/>
        </p:nvSpPr>
        <p:spPr bwMode="auto">
          <a:xfrm flipH="1">
            <a:off x="4644240" y="2877755"/>
            <a:ext cx="2088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50000"/>
                  </a:schemeClr>
                </a:solidFill>
                <a:latin typeface="Arial"/>
                <a:ea typeface="微软雅黑"/>
                <a:cs typeface="+mn-ea"/>
                <a:sym typeface="+mn-lt"/>
              </a:rPr>
              <a:t>。</a:t>
            </a:r>
            <a:endParaRPr lang="en-US" altLang="zh-CN" sz="900" dirty="0">
              <a:solidFill>
                <a:schemeClr val="bg1">
                  <a:lumMod val="50000"/>
                </a:schemeClr>
              </a:solidFill>
              <a:latin typeface="Arial"/>
              <a:ea typeface="微软雅黑"/>
              <a:cs typeface="+mn-ea"/>
              <a:sym typeface="+mn-lt"/>
            </a:endParaRPr>
          </a:p>
        </p:txBody>
      </p:sp>
      <p:sp>
        <p:nvSpPr>
          <p:cNvPr id="37" name="TextBox 11"/>
          <p:cNvSpPr txBox="1">
            <a:spLocks noChangeArrowheads="1"/>
          </p:cNvSpPr>
          <p:nvPr/>
        </p:nvSpPr>
        <p:spPr bwMode="auto">
          <a:xfrm flipH="1">
            <a:off x="4644275" y="2582977"/>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38" name="TextBox 11"/>
          <p:cNvSpPr txBox="1">
            <a:spLocks noChangeArrowheads="1"/>
          </p:cNvSpPr>
          <p:nvPr/>
        </p:nvSpPr>
        <p:spPr bwMode="auto">
          <a:xfrm flipH="1">
            <a:off x="6660464" y="3545528"/>
            <a:ext cx="2088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50000"/>
                  </a:schemeClr>
                </a:solidFill>
                <a:latin typeface="Arial"/>
                <a:ea typeface="微软雅黑"/>
                <a:cs typeface="+mn-ea"/>
                <a:sym typeface="+mn-lt"/>
              </a:rPr>
              <a:t>。</a:t>
            </a:r>
            <a:endParaRPr lang="en-US" altLang="zh-CN" sz="900" dirty="0">
              <a:solidFill>
                <a:schemeClr val="bg1">
                  <a:lumMod val="50000"/>
                </a:schemeClr>
              </a:solidFill>
              <a:latin typeface="Arial"/>
              <a:ea typeface="微软雅黑"/>
              <a:cs typeface="+mn-ea"/>
              <a:sym typeface="+mn-lt"/>
            </a:endParaRPr>
          </a:p>
        </p:txBody>
      </p:sp>
      <p:sp>
        <p:nvSpPr>
          <p:cNvPr id="39" name="TextBox 11"/>
          <p:cNvSpPr txBox="1">
            <a:spLocks noChangeArrowheads="1"/>
          </p:cNvSpPr>
          <p:nvPr/>
        </p:nvSpPr>
        <p:spPr bwMode="auto">
          <a:xfrm flipH="1">
            <a:off x="6660491" y="3250751"/>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Tree>
    <p:extLst>
      <p:ext uri="{BB962C8B-B14F-4D97-AF65-F5344CB8AC3E}">
        <p14:creationId xmlns:p14="http://schemas.microsoft.com/office/powerpoint/2010/main" val="1081762511"/>
      </p:ext>
    </p:extLst>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300"/>
                                        <p:tgtEl>
                                          <p:spTgt spid="17"/>
                                        </p:tgtEl>
                                        <p:attrNameLst>
                                          <p:attrName>ppt_y</p:attrName>
                                        </p:attrNameLst>
                                      </p:cBhvr>
                                      <p:tavLst>
                                        <p:tav tm="0">
                                          <p:val>
                                            <p:strVal val="#ppt_y+#ppt_h*1.125000"/>
                                          </p:val>
                                        </p:tav>
                                        <p:tav tm="100000">
                                          <p:val>
                                            <p:strVal val="#ppt_y"/>
                                          </p:val>
                                        </p:tav>
                                      </p:tavLst>
                                    </p:anim>
                                    <p:animEffect transition="in" filter="wipe(up)">
                                      <p:cBhvr>
                                        <p:cTn id="8" dur="300"/>
                                        <p:tgtEl>
                                          <p:spTgt spid="17"/>
                                        </p:tgtEl>
                                      </p:cBhvr>
                                    </p:animEffect>
                                  </p:childTnLst>
                                </p:cTn>
                              </p:par>
                            </p:childTnLst>
                          </p:cTn>
                        </p:par>
                        <p:par>
                          <p:cTn id="9" fill="hold">
                            <p:stCondLst>
                              <p:cond delay="300"/>
                            </p:stCondLst>
                            <p:childTnLst>
                              <p:par>
                                <p:cTn id="10" presetID="1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300"/>
                                        <p:tgtEl>
                                          <p:spTgt spid="20"/>
                                        </p:tgtEl>
                                        <p:attrNameLst>
                                          <p:attrName>ppt_y</p:attrName>
                                        </p:attrNameLst>
                                      </p:cBhvr>
                                      <p:tavLst>
                                        <p:tav tm="0">
                                          <p:val>
                                            <p:strVal val="#ppt_y+#ppt_h*1.125000"/>
                                          </p:val>
                                        </p:tav>
                                        <p:tav tm="100000">
                                          <p:val>
                                            <p:strVal val="#ppt_y"/>
                                          </p:val>
                                        </p:tav>
                                      </p:tavLst>
                                    </p:anim>
                                    <p:animEffect transition="in" filter="wipe(up)">
                                      <p:cBhvr>
                                        <p:cTn id="13" dur="300"/>
                                        <p:tgtEl>
                                          <p:spTgt spid="20"/>
                                        </p:tgtEl>
                                      </p:cBhvr>
                                    </p:animEffect>
                                  </p:childTnLst>
                                </p:cTn>
                              </p:par>
                            </p:childTnLst>
                          </p:cTn>
                        </p:par>
                        <p:par>
                          <p:cTn id="14" fill="hold">
                            <p:stCondLst>
                              <p:cond delay="600"/>
                            </p:stCondLst>
                            <p:childTnLst>
                              <p:par>
                                <p:cTn id="15" presetID="1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300"/>
                                        <p:tgtEl>
                                          <p:spTgt spid="23"/>
                                        </p:tgtEl>
                                        <p:attrNameLst>
                                          <p:attrName>ppt_y</p:attrName>
                                        </p:attrNameLst>
                                      </p:cBhvr>
                                      <p:tavLst>
                                        <p:tav tm="0">
                                          <p:val>
                                            <p:strVal val="#ppt_y+#ppt_h*1.125000"/>
                                          </p:val>
                                        </p:tav>
                                        <p:tav tm="100000">
                                          <p:val>
                                            <p:strVal val="#ppt_y"/>
                                          </p:val>
                                        </p:tav>
                                      </p:tavLst>
                                    </p:anim>
                                    <p:animEffect transition="in" filter="wipe(up)">
                                      <p:cBhvr>
                                        <p:cTn id="18" dur="300"/>
                                        <p:tgtEl>
                                          <p:spTgt spid="23"/>
                                        </p:tgtEl>
                                      </p:cBhvr>
                                    </p:animEffect>
                                  </p:childTnLst>
                                </p:cTn>
                              </p:par>
                            </p:childTnLst>
                          </p:cTn>
                        </p:par>
                        <p:par>
                          <p:cTn id="19" fill="hold">
                            <p:stCondLst>
                              <p:cond delay="900"/>
                            </p:stCondLst>
                            <p:childTnLst>
                              <p:par>
                                <p:cTn id="20" presetID="12" presetClass="entr" presetSubtype="4"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300"/>
                                        <p:tgtEl>
                                          <p:spTgt spid="29"/>
                                        </p:tgtEl>
                                        <p:attrNameLst>
                                          <p:attrName>ppt_y</p:attrName>
                                        </p:attrNameLst>
                                      </p:cBhvr>
                                      <p:tavLst>
                                        <p:tav tm="0">
                                          <p:val>
                                            <p:strVal val="#ppt_y+#ppt_h*1.125000"/>
                                          </p:val>
                                        </p:tav>
                                        <p:tav tm="100000">
                                          <p:val>
                                            <p:strVal val="#ppt_y"/>
                                          </p:val>
                                        </p:tav>
                                      </p:tavLst>
                                    </p:anim>
                                    <p:animEffect transition="in" filter="wipe(up)">
                                      <p:cBhvr>
                                        <p:cTn id="23" dur="300"/>
                                        <p:tgtEl>
                                          <p:spTgt spid="29"/>
                                        </p:tgtEl>
                                      </p:cBhvr>
                                    </p:animEffect>
                                  </p:childTnLst>
                                </p:cTn>
                              </p:par>
                            </p:childTnLst>
                          </p:cTn>
                        </p:par>
                        <p:par>
                          <p:cTn id="24" fill="hold">
                            <p:stCondLst>
                              <p:cond delay="12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childTnLst>
                          </p:cTn>
                        </p:par>
                        <p:par>
                          <p:cTn id="28" fill="hold">
                            <p:stCondLst>
                              <p:cond delay="2200"/>
                            </p:stCondLst>
                            <p:childTnLst>
                              <p:par>
                                <p:cTn id="29" presetID="47"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anim calcmode="lin" valueType="num">
                                      <p:cBhvr>
                                        <p:cTn id="32" dur="500" fill="hold"/>
                                        <p:tgtEl>
                                          <p:spTgt spid="33"/>
                                        </p:tgtEl>
                                        <p:attrNameLst>
                                          <p:attrName>ppt_x</p:attrName>
                                        </p:attrNameLst>
                                      </p:cBhvr>
                                      <p:tavLst>
                                        <p:tav tm="0">
                                          <p:val>
                                            <p:strVal val="#ppt_x"/>
                                          </p:val>
                                        </p:tav>
                                        <p:tav tm="100000">
                                          <p:val>
                                            <p:strVal val="#ppt_x"/>
                                          </p:val>
                                        </p:tav>
                                      </p:tavLst>
                                    </p:anim>
                                    <p:anim calcmode="lin" valueType="num">
                                      <p:cBhvr>
                                        <p:cTn id="33" dur="500" fill="hold"/>
                                        <p:tgtEl>
                                          <p:spTgt spid="33"/>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75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par>
                          <p:cTn id="37" fill="hold">
                            <p:stCondLst>
                              <p:cond delay="3450"/>
                            </p:stCondLst>
                            <p:childTnLst>
                              <p:par>
                                <p:cTn id="38" presetID="47" presetClass="entr" presetSubtype="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anim calcmode="lin" valueType="num">
                                      <p:cBhvr>
                                        <p:cTn id="41" dur="500" fill="hold"/>
                                        <p:tgtEl>
                                          <p:spTgt spid="35"/>
                                        </p:tgtEl>
                                        <p:attrNameLst>
                                          <p:attrName>ppt_x</p:attrName>
                                        </p:attrNameLst>
                                      </p:cBhvr>
                                      <p:tavLst>
                                        <p:tav tm="0">
                                          <p:val>
                                            <p:strVal val="#ppt_x"/>
                                          </p:val>
                                        </p:tav>
                                        <p:tav tm="100000">
                                          <p:val>
                                            <p:strVal val="#ppt_x"/>
                                          </p:val>
                                        </p:tav>
                                      </p:tavLst>
                                    </p:anim>
                                    <p:anim calcmode="lin" valueType="num">
                                      <p:cBhvr>
                                        <p:cTn id="42" dur="500" fill="hold"/>
                                        <p:tgtEl>
                                          <p:spTgt spid="35"/>
                                        </p:tgtEl>
                                        <p:attrNameLst>
                                          <p:attrName>ppt_y</p:attrName>
                                        </p:attrNameLst>
                                      </p:cBhvr>
                                      <p:tavLst>
                                        <p:tav tm="0">
                                          <p:val>
                                            <p:strVal val="#ppt_y-.1"/>
                                          </p:val>
                                        </p:tav>
                                        <p:tav tm="100000">
                                          <p:val>
                                            <p:strVal val="#ppt_y"/>
                                          </p:val>
                                        </p:tav>
                                      </p:tavLst>
                                    </p:anim>
                                  </p:childTnLst>
                                </p:cTn>
                              </p:par>
                              <p:par>
                                <p:cTn id="43" presetID="22" presetClass="entr" presetSubtype="8" fill="hold" grpId="0" nodeType="withEffect">
                                  <p:stCondLst>
                                    <p:cond delay="75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par>
                          <p:cTn id="46" fill="hold">
                            <p:stCondLst>
                              <p:cond delay="4700"/>
                            </p:stCondLst>
                            <p:childTnLst>
                              <p:par>
                                <p:cTn id="47" presetID="47"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anim calcmode="lin" valueType="num">
                                      <p:cBhvr>
                                        <p:cTn id="50" dur="500" fill="hold"/>
                                        <p:tgtEl>
                                          <p:spTgt spid="37"/>
                                        </p:tgtEl>
                                        <p:attrNameLst>
                                          <p:attrName>ppt_x</p:attrName>
                                        </p:attrNameLst>
                                      </p:cBhvr>
                                      <p:tavLst>
                                        <p:tav tm="0">
                                          <p:val>
                                            <p:strVal val="#ppt_x"/>
                                          </p:val>
                                        </p:tav>
                                        <p:tav tm="100000">
                                          <p:val>
                                            <p:strVal val="#ppt_x"/>
                                          </p:val>
                                        </p:tav>
                                      </p:tavLst>
                                    </p:anim>
                                    <p:anim calcmode="lin" valueType="num">
                                      <p:cBhvr>
                                        <p:cTn id="51" dur="500" fill="hold"/>
                                        <p:tgtEl>
                                          <p:spTgt spid="37"/>
                                        </p:tgtEl>
                                        <p:attrNameLst>
                                          <p:attrName>ppt_y</p:attrName>
                                        </p:attrNameLst>
                                      </p:cBhvr>
                                      <p:tavLst>
                                        <p:tav tm="0">
                                          <p:val>
                                            <p:strVal val="#ppt_y-.1"/>
                                          </p:val>
                                        </p:tav>
                                        <p:tav tm="100000">
                                          <p:val>
                                            <p:strVal val="#ppt_y"/>
                                          </p:val>
                                        </p:tav>
                                      </p:tavLst>
                                    </p:anim>
                                  </p:childTnLst>
                                </p:cTn>
                              </p:par>
                              <p:par>
                                <p:cTn id="52" presetID="22" presetClass="entr" presetSubtype="8" fill="hold" grpId="0" nodeType="withEffect">
                                  <p:stCondLst>
                                    <p:cond delay="750"/>
                                  </p:stCondLst>
                                  <p:childTnLst>
                                    <p:set>
                                      <p:cBhvr>
                                        <p:cTn id="53" dur="1" fill="hold">
                                          <p:stCondLst>
                                            <p:cond delay="0"/>
                                          </p:stCondLst>
                                        </p:cTn>
                                        <p:tgtEl>
                                          <p:spTgt spid="36"/>
                                        </p:tgtEl>
                                        <p:attrNameLst>
                                          <p:attrName>style.visibility</p:attrName>
                                        </p:attrNameLst>
                                      </p:cBhvr>
                                      <p:to>
                                        <p:strVal val="visible"/>
                                      </p:to>
                                    </p:set>
                                    <p:animEffect transition="in" filter="wipe(left)">
                                      <p:cBhvr>
                                        <p:cTn id="54" dur="500"/>
                                        <p:tgtEl>
                                          <p:spTgt spid="36"/>
                                        </p:tgtEl>
                                      </p:cBhvr>
                                    </p:animEffect>
                                  </p:childTnLst>
                                </p:cTn>
                              </p:par>
                            </p:childTnLst>
                          </p:cTn>
                        </p:par>
                        <p:par>
                          <p:cTn id="55" fill="hold">
                            <p:stCondLst>
                              <p:cond delay="5950"/>
                            </p:stCondLst>
                            <p:childTnLst>
                              <p:par>
                                <p:cTn id="56" presetID="47" presetClass="entr" presetSubtype="0"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anim calcmode="lin" valueType="num">
                                      <p:cBhvr>
                                        <p:cTn id="59" dur="500" fill="hold"/>
                                        <p:tgtEl>
                                          <p:spTgt spid="39"/>
                                        </p:tgtEl>
                                        <p:attrNameLst>
                                          <p:attrName>ppt_x</p:attrName>
                                        </p:attrNameLst>
                                      </p:cBhvr>
                                      <p:tavLst>
                                        <p:tav tm="0">
                                          <p:val>
                                            <p:strVal val="#ppt_x"/>
                                          </p:val>
                                        </p:tav>
                                        <p:tav tm="100000">
                                          <p:val>
                                            <p:strVal val="#ppt_x"/>
                                          </p:val>
                                        </p:tav>
                                      </p:tavLst>
                                    </p:anim>
                                    <p:anim calcmode="lin" valueType="num">
                                      <p:cBhvr>
                                        <p:cTn id="60" dur="500" fill="hold"/>
                                        <p:tgtEl>
                                          <p:spTgt spid="39"/>
                                        </p:tgtEl>
                                        <p:attrNameLst>
                                          <p:attrName>ppt_y</p:attrName>
                                        </p:attrNameLst>
                                      </p:cBhvr>
                                      <p:tavLst>
                                        <p:tav tm="0">
                                          <p:val>
                                            <p:strVal val="#ppt_y-.1"/>
                                          </p:val>
                                        </p:tav>
                                        <p:tav tm="100000">
                                          <p:val>
                                            <p:strVal val="#ppt_y"/>
                                          </p:val>
                                        </p:tav>
                                      </p:tavLst>
                                    </p:anim>
                                  </p:childTnLst>
                                </p:cTn>
                              </p:par>
                              <p:par>
                                <p:cTn id="61" presetID="22" presetClass="entr" presetSubtype="8" fill="hold" grpId="0" nodeType="withEffect">
                                  <p:stCondLst>
                                    <p:cond delay="75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55594" y="2354316"/>
            <a:ext cx="1565543" cy="798390"/>
            <a:chOff x="755576" y="2354316"/>
            <a:chExt cx="1565543" cy="798390"/>
          </a:xfrm>
        </p:grpSpPr>
        <p:sp>
          <p:nvSpPr>
            <p:cNvPr id="16" name="AutoShape 15"/>
            <p:cNvSpPr>
              <a:spLocks noChangeArrowheads="1"/>
            </p:cNvSpPr>
            <p:nvPr/>
          </p:nvSpPr>
          <p:spPr bwMode="auto">
            <a:xfrm>
              <a:off x="755576" y="2354316"/>
              <a:ext cx="1565543" cy="798390"/>
            </a:xfrm>
            <a:prstGeom prst="homePlate">
              <a:avLst>
                <a:gd name="adj" fmla="val 33678"/>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1" name="WordArt 20"/>
            <p:cNvSpPr>
              <a:spLocks noChangeArrowheads="1" noChangeShapeType="1"/>
            </p:cNvSpPr>
            <p:nvPr/>
          </p:nvSpPr>
          <p:spPr bwMode="auto">
            <a:xfrm>
              <a:off x="1043608" y="2591511"/>
              <a:ext cx="864000" cy="324000"/>
            </a:xfrm>
            <a:prstGeom prst="rect">
              <a:avLst/>
            </a:prstGeom>
            <a:extLst>
              <a:ext uri="{AF507438-7753-43E0-B8FC-AC1667EBCBE1}">
                <a14:hiddenEffects xmlns:a14="http://schemas.microsoft.com/office/drawing/2010/main">
                  <a:effectLst/>
                </a14:hiddenEffects>
              </a:ext>
            </a:extLst>
          </p:spPr>
          <p:txBody>
            <a:bodyPr wrap="none" fromWordArt="1"/>
            <a:lstStyle/>
            <a:p>
              <a:pPr algn="ctr">
                <a:defRPr/>
              </a:pPr>
              <a:r>
                <a:rPr lang="zh-CN" altLang="en-US" sz="1400" b="1" kern="0" dirty="0">
                  <a:ln w="9525" cmpd="sng">
                    <a:noFill/>
                    <a:round/>
                    <a:headEnd/>
                    <a:tailEnd/>
                  </a:ln>
                  <a:solidFill>
                    <a:schemeClr val="bg1"/>
                  </a:solidFill>
                  <a:latin typeface="微软雅黑" panose="020B0503020204020204" pitchFamily="34" charset="-122"/>
                  <a:ea typeface="微软雅黑" panose="020B0503020204020204" pitchFamily="34" charset="-122"/>
                </a:rPr>
                <a:t>标题文字</a:t>
              </a:r>
            </a:p>
          </p:txBody>
        </p:sp>
      </p:grpSp>
      <p:grpSp>
        <p:nvGrpSpPr>
          <p:cNvPr id="4" name="组合 3"/>
          <p:cNvGrpSpPr/>
          <p:nvPr/>
        </p:nvGrpSpPr>
        <p:grpSpPr>
          <a:xfrm>
            <a:off x="2110527" y="2354316"/>
            <a:ext cx="1565543" cy="798390"/>
            <a:chOff x="2147342" y="2354316"/>
            <a:chExt cx="1565543" cy="798390"/>
          </a:xfrm>
        </p:grpSpPr>
        <p:sp>
          <p:nvSpPr>
            <p:cNvPr id="17" name="AutoShape 16"/>
            <p:cNvSpPr>
              <a:spLocks noChangeArrowheads="1"/>
            </p:cNvSpPr>
            <p:nvPr/>
          </p:nvSpPr>
          <p:spPr bwMode="auto">
            <a:xfrm>
              <a:off x="2147342" y="2354316"/>
              <a:ext cx="1565543" cy="798390"/>
            </a:xfrm>
            <a:prstGeom prst="chevron">
              <a:avLst>
                <a:gd name="adj" fmla="val 33678"/>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2" name="WordArt 21"/>
            <p:cNvSpPr>
              <a:spLocks noChangeArrowheads="1" noChangeShapeType="1"/>
            </p:cNvSpPr>
            <p:nvPr/>
          </p:nvSpPr>
          <p:spPr bwMode="auto">
            <a:xfrm>
              <a:off x="2648610" y="2591511"/>
              <a:ext cx="864000" cy="3240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lstStyle/>
            <a:p>
              <a:pPr algn="ctr" defTabSz="685800"/>
              <a:r>
                <a:rPr lang="zh-CN" altLang="en-US" sz="1400" b="1" dirty="0">
                  <a:solidFill>
                    <a:schemeClr val="bg1"/>
                  </a:solidFill>
                  <a:latin typeface="微软雅黑" panose="020B0503020204020204" pitchFamily="34" charset="-122"/>
                  <a:ea typeface="微软雅黑" panose="020B0503020204020204" pitchFamily="34" charset="-122"/>
                </a:rPr>
                <a:t>标题文字</a:t>
              </a:r>
            </a:p>
          </p:txBody>
        </p:sp>
      </p:grpSp>
      <p:grpSp>
        <p:nvGrpSpPr>
          <p:cNvPr id="21" name="组合 20"/>
          <p:cNvGrpSpPr/>
          <p:nvPr/>
        </p:nvGrpSpPr>
        <p:grpSpPr>
          <a:xfrm>
            <a:off x="3465444" y="2354316"/>
            <a:ext cx="1565543" cy="798390"/>
            <a:chOff x="3501870" y="2354316"/>
            <a:chExt cx="1565543" cy="798390"/>
          </a:xfrm>
        </p:grpSpPr>
        <p:sp>
          <p:nvSpPr>
            <p:cNvPr id="18" name="AutoShape 17"/>
            <p:cNvSpPr>
              <a:spLocks noChangeArrowheads="1"/>
            </p:cNvSpPr>
            <p:nvPr/>
          </p:nvSpPr>
          <p:spPr bwMode="auto">
            <a:xfrm>
              <a:off x="3501870" y="2354316"/>
              <a:ext cx="1565543" cy="798390"/>
            </a:xfrm>
            <a:prstGeom prst="chevron">
              <a:avLst>
                <a:gd name="adj" fmla="val 33678"/>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3" name="WordArt 22"/>
            <p:cNvSpPr>
              <a:spLocks noChangeArrowheads="1" noChangeShapeType="1"/>
            </p:cNvSpPr>
            <p:nvPr/>
          </p:nvSpPr>
          <p:spPr bwMode="auto">
            <a:xfrm>
              <a:off x="4016296" y="2591511"/>
              <a:ext cx="864000" cy="324000"/>
            </a:xfrm>
            <a:prstGeom prst="rect">
              <a:avLst/>
            </a:prstGeom>
            <a:extLst>
              <a:ext uri="{AF507438-7753-43E0-B8FC-AC1667EBCBE1}">
                <a14:hiddenEffects xmlns:a14="http://schemas.microsoft.com/office/drawing/2010/main">
                  <a:effectLst/>
                </a14:hiddenEffects>
              </a:ext>
            </a:extLst>
          </p:spPr>
          <p:txBody>
            <a:bodyPr wrap="none" fromWordArt="1"/>
            <a:lstStyle/>
            <a:p>
              <a:pPr algn="ctr">
                <a:defRPr/>
              </a:pPr>
              <a:r>
                <a:rPr lang="zh-CN" altLang="en-US" sz="1400" b="1" kern="0" dirty="0">
                  <a:ln w="9525" cmpd="sng">
                    <a:noFill/>
                    <a:round/>
                    <a:headEnd/>
                    <a:tailEnd/>
                  </a:ln>
                  <a:solidFill>
                    <a:schemeClr val="bg1"/>
                  </a:solidFill>
                  <a:latin typeface="微软雅黑" panose="020B0503020204020204" pitchFamily="34" charset="-122"/>
                  <a:ea typeface="微软雅黑" panose="020B0503020204020204" pitchFamily="34" charset="-122"/>
                </a:rPr>
                <a:t>标题文字</a:t>
              </a:r>
            </a:p>
          </p:txBody>
        </p:sp>
      </p:grpSp>
      <p:grpSp>
        <p:nvGrpSpPr>
          <p:cNvPr id="22" name="组合 21"/>
          <p:cNvGrpSpPr/>
          <p:nvPr/>
        </p:nvGrpSpPr>
        <p:grpSpPr>
          <a:xfrm>
            <a:off x="4820347" y="2354316"/>
            <a:ext cx="1565543" cy="798390"/>
            <a:chOff x="4837779" y="2354316"/>
            <a:chExt cx="1565543" cy="798390"/>
          </a:xfrm>
        </p:grpSpPr>
        <p:sp>
          <p:nvSpPr>
            <p:cNvPr id="19" name="AutoShape 18"/>
            <p:cNvSpPr>
              <a:spLocks noChangeArrowheads="1"/>
            </p:cNvSpPr>
            <p:nvPr/>
          </p:nvSpPr>
          <p:spPr bwMode="auto">
            <a:xfrm>
              <a:off x="4837779" y="2354316"/>
              <a:ext cx="1565543" cy="798390"/>
            </a:xfrm>
            <a:prstGeom prst="chevron">
              <a:avLst>
                <a:gd name="adj" fmla="val 33678"/>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4" name="WordArt 23"/>
            <p:cNvSpPr>
              <a:spLocks noChangeArrowheads="1" noChangeShapeType="1"/>
            </p:cNvSpPr>
            <p:nvPr/>
          </p:nvSpPr>
          <p:spPr bwMode="auto">
            <a:xfrm>
              <a:off x="5333227" y="2591511"/>
              <a:ext cx="864000" cy="3240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lstStyle/>
            <a:p>
              <a:pPr algn="ctr" defTabSz="685800"/>
              <a:r>
                <a:rPr lang="zh-CN" altLang="en-US" sz="1400" b="1" dirty="0">
                  <a:solidFill>
                    <a:schemeClr val="bg1"/>
                  </a:solidFill>
                  <a:latin typeface="微软雅黑" panose="020B0503020204020204" pitchFamily="34" charset="-122"/>
                  <a:ea typeface="微软雅黑" panose="020B0503020204020204" pitchFamily="34" charset="-122"/>
                </a:rPr>
                <a:t>标题文字</a:t>
              </a:r>
            </a:p>
          </p:txBody>
        </p:sp>
      </p:grpSp>
      <p:grpSp>
        <p:nvGrpSpPr>
          <p:cNvPr id="23" name="组合 22"/>
          <p:cNvGrpSpPr/>
          <p:nvPr/>
        </p:nvGrpSpPr>
        <p:grpSpPr>
          <a:xfrm>
            <a:off x="6175242" y="2354316"/>
            <a:ext cx="1565543" cy="798390"/>
            <a:chOff x="6175239" y="2354316"/>
            <a:chExt cx="1565543" cy="798390"/>
          </a:xfrm>
        </p:grpSpPr>
        <p:sp>
          <p:nvSpPr>
            <p:cNvPr id="20" name="AutoShape 19"/>
            <p:cNvSpPr>
              <a:spLocks noChangeArrowheads="1"/>
            </p:cNvSpPr>
            <p:nvPr/>
          </p:nvSpPr>
          <p:spPr bwMode="auto">
            <a:xfrm>
              <a:off x="6175239" y="2354316"/>
              <a:ext cx="1565543" cy="798390"/>
            </a:xfrm>
            <a:prstGeom prst="chevron">
              <a:avLst>
                <a:gd name="adj" fmla="val 33678"/>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5" name="WordArt 23"/>
            <p:cNvSpPr>
              <a:spLocks noChangeArrowheads="1" noChangeShapeType="1"/>
            </p:cNvSpPr>
            <p:nvPr/>
          </p:nvSpPr>
          <p:spPr bwMode="auto">
            <a:xfrm>
              <a:off x="6579343" y="2591511"/>
              <a:ext cx="864000" cy="3240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lstStyle/>
            <a:p>
              <a:pPr algn="ctr" defTabSz="685800"/>
              <a:r>
                <a:rPr lang="zh-CN" altLang="en-US" sz="1400" b="1" dirty="0">
                  <a:solidFill>
                    <a:schemeClr val="bg1"/>
                  </a:solidFill>
                  <a:latin typeface="微软雅黑" panose="020B0503020204020204" pitchFamily="34" charset="-122"/>
                  <a:ea typeface="微软雅黑" panose="020B0503020204020204" pitchFamily="34" charset="-122"/>
                </a:rPr>
                <a:t>标题文字</a:t>
              </a:r>
            </a:p>
          </p:txBody>
        </p:sp>
      </p:grpSp>
      <p:sp>
        <p:nvSpPr>
          <p:cNvPr id="5" name="Line 6"/>
          <p:cNvSpPr>
            <a:spLocks noChangeShapeType="1"/>
          </p:cNvSpPr>
          <p:nvPr/>
        </p:nvSpPr>
        <p:spPr bwMode="auto">
          <a:xfrm flipV="1">
            <a:off x="988782" y="1091363"/>
            <a:ext cx="0" cy="1182771"/>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6" name="Line 7"/>
          <p:cNvSpPr>
            <a:spLocks noChangeShapeType="1"/>
          </p:cNvSpPr>
          <p:nvPr/>
        </p:nvSpPr>
        <p:spPr bwMode="auto">
          <a:xfrm flipH="1" flipV="1">
            <a:off x="3708336" y="1091363"/>
            <a:ext cx="10931" cy="1182771"/>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7" name="Line 8"/>
          <p:cNvSpPr>
            <a:spLocks noChangeShapeType="1"/>
          </p:cNvSpPr>
          <p:nvPr/>
        </p:nvSpPr>
        <p:spPr bwMode="auto">
          <a:xfrm flipV="1">
            <a:off x="2340182" y="3243300"/>
            <a:ext cx="0" cy="1119066"/>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8" name="Line 9"/>
          <p:cNvSpPr>
            <a:spLocks noChangeShapeType="1"/>
          </p:cNvSpPr>
          <p:nvPr/>
        </p:nvSpPr>
        <p:spPr bwMode="auto">
          <a:xfrm flipV="1">
            <a:off x="5004478" y="3243321"/>
            <a:ext cx="0" cy="1119067"/>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sz="2000" dirty="0">
                <a:solidFill>
                  <a:prstClr val="black">
                    <a:lumMod val="65000"/>
                    <a:lumOff val="35000"/>
                  </a:prstClr>
                </a:solidFill>
              </a:rPr>
              <a:t>推广计划</a:t>
            </a:r>
            <a:r>
              <a:rPr lang="en-US" altLang="zh-CN" sz="1100" dirty="0">
                <a:solidFill>
                  <a:prstClr val="black">
                    <a:lumMod val="65000"/>
                    <a:lumOff val="35000"/>
                  </a:prstClr>
                </a:solidFill>
              </a:rPr>
              <a:t>(Promotion plan)</a:t>
            </a:r>
            <a:endParaRPr lang="zh-CN" altLang="en-US" dirty="0"/>
          </a:p>
        </p:txBody>
      </p:sp>
      <p:sp>
        <p:nvSpPr>
          <p:cNvPr id="36" name="TextBox 11"/>
          <p:cNvSpPr txBox="1">
            <a:spLocks noChangeArrowheads="1"/>
          </p:cNvSpPr>
          <p:nvPr/>
        </p:nvSpPr>
        <p:spPr bwMode="auto">
          <a:xfrm flipH="1">
            <a:off x="1127717" y="1460162"/>
            <a:ext cx="1944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65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a:ea typeface="微软雅黑"/>
                <a:cs typeface="+mn-ea"/>
                <a:sym typeface="+mn-lt"/>
              </a:rPr>
              <a:t>。</a:t>
            </a:r>
            <a:endParaRPr lang="en-US" altLang="zh-CN" sz="900" dirty="0">
              <a:solidFill>
                <a:schemeClr val="bg1">
                  <a:lumMod val="65000"/>
                </a:schemeClr>
              </a:solidFill>
              <a:latin typeface="Arial"/>
              <a:ea typeface="微软雅黑"/>
              <a:cs typeface="+mn-ea"/>
              <a:sym typeface="+mn-lt"/>
            </a:endParaRPr>
          </a:p>
        </p:txBody>
      </p:sp>
      <p:sp>
        <p:nvSpPr>
          <p:cNvPr id="37" name="TextBox 11"/>
          <p:cNvSpPr txBox="1">
            <a:spLocks noChangeArrowheads="1"/>
          </p:cNvSpPr>
          <p:nvPr/>
        </p:nvSpPr>
        <p:spPr bwMode="auto">
          <a:xfrm flipH="1">
            <a:off x="1127729" y="1165400"/>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38" name="TextBox 11"/>
          <p:cNvSpPr txBox="1">
            <a:spLocks noChangeArrowheads="1"/>
          </p:cNvSpPr>
          <p:nvPr/>
        </p:nvSpPr>
        <p:spPr bwMode="auto">
          <a:xfrm flipH="1">
            <a:off x="3852350" y="1460162"/>
            <a:ext cx="1944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65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a:ea typeface="微软雅黑"/>
                <a:cs typeface="+mn-ea"/>
                <a:sym typeface="+mn-lt"/>
              </a:rPr>
              <a:t>。</a:t>
            </a:r>
            <a:endParaRPr lang="en-US" altLang="zh-CN" sz="900" dirty="0">
              <a:solidFill>
                <a:schemeClr val="bg1">
                  <a:lumMod val="65000"/>
                </a:schemeClr>
              </a:solidFill>
              <a:latin typeface="Arial"/>
              <a:ea typeface="微软雅黑"/>
              <a:cs typeface="+mn-ea"/>
              <a:sym typeface="+mn-lt"/>
            </a:endParaRPr>
          </a:p>
        </p:txBody>
      </p:sp>
      <p:sp>
        <p:nvSpPr>
          <p:cNvPr id="39" name="TextBox 11"/>
          <p:cNvSpPr txBox="1">
            <a:spLocks noChangeArrowheads="1"/>
          </p:cNvSpPr>
          <p:nvPr/>
        </p:nvSpPr>
        <p:spPr bwMode="auto">
          <a:xfrm flipH="1">
            <a:off x="3852385" y="1165400"/>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0" name="TextBox 11"/>
          <p:cNvSpPr txBox="1">
            <a:spLocks noChangeArrowheads="1"/>
          </p:cNvSpPr>
          <p:nvPr/>
        </p:nvSpPr>
        <p:spPr bwMode="auto">
          <a:xfrm flipH="1">
            <a:off x="5220072" y="3661936"/>
            <a:ext cx="1944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65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a:ea typeface="微软雅黑"/>
                <a:cs typeface="+mn-ea"/>
                <a:sym typeface="+mn-lt"/>
              </a:rPr>
              <a:t>。</a:t>
            </a:r>
            <a:endParaRPr lang="en-US" altLang="zh-CN" sz="900" dirty="0">
              <a:solidFill>
                <a:schemeClr val="bg1">
                  <a:lumMod val="65000"/>
                </a:schemeClr>
              </a:solidFill>
              <a:latin typeface="Arial"/>
              <a:ea typeface="微软雅黑"/>
              <a:cs typeface="+mn-ea"/>
              <a:sym typeface="+mn-lt"/>
            </a:endParaRPr>
          </a:p>
        </p:txBody>
      </p:sp>
      <p:sp>
        <p:nvSpPr>
          <p:cNvPr id="41" name="TextBox 11"/>
          <p:cNvSpPr txBox="1">
            <a:spLocks noChangeArrowheads="1"/>
          </p:cNvSpPr>
          <p:nvPr/>
        </p:nvSpPr>
        <p:spPr bwMode="auto">
          <a:xfrm flipH="1">
            <a:off x="5220098" y="3367175"/>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4" name="TextBox 11"/>
          <p:cNvSpPr txBox="1">
            <a:spLocks noChangeArrowheads="1"/>
          </p:cNvSpPr>
          <p:nvPr/>
        </p:nvSpPr>
        <p:spPr bwMode="auto">
          <a:xfrm flipH="1">
            <a:off x="2524043" y="3661936"/>
            <a:ext cx="1944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65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a:ea typeface="微软雅黑"/>
                <a:cs typeface="+mn-ea"/>
                <a:sym typeface="+mn-lt"/>
              </a:rPr>
              <a:t>。</a:t>
            </a:r>
            <a:endParaRPr lang="en-US" altLang="zh-CN" sz="900" dirty="0">
              <a:solidFill>
                <a:schemeClr val="bg1">
                  <a:lumMod val="65000"/>
                </a:schemeClr>
              </a:solidFill>
              <a:latin typeface="Arial"/>
              <a:ea typeface="微软雅黑"/>
              <a:cs typeface="+mn-ea"/>
              <a:sym typeface="+mn-lt"/>
            </a:endParaRPr>
          </a:p>
        </p:txBody>
      </p:sp>
      <p:sp>
        <p:nvSpPr>
          <p:cNvPr id="45" name="TextBox 11"/>
          <p:cNvSpPr txBox="1">
            <a:spLocks noChangeArrowheads="1"/>
          </p:cNvSpPr>
          <p:nvPr/>
        </p:nvSpPr>
        <p:spPr bwMode="auto">
          <a:xfrm flipH="1">
            <a:off x="2524086" y="3367175"/>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6" name="Line 7"/>
          <p:cNvSpPr>
            <a:spLocks noChangeShapeType="1"/>
          </p:cNvSpPr>
          <p:nvPr/>
        </p:nvSpPr>
        <p:spPr bwMode="auto">
          <a:xfrm flipH="1" flipV="1">
            <a:off x="6392403" y="1091363"/>
            <a:ext cx="10931" cy="1182771"/>
          </a:xfrm>
          <a:prstGeom prst="line">
            <a:avLst/>
          </a:prstGeom>
          <a:noFill/>
          <a:ln w="12700" cmpd="sng">
            <a:solidFill>
              <a:schemeClr val="bg1">
                <a:lumMod val="50000"/>
              </a:schemeClr>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47" name="TextBox 11"/>
          <p:cNvSpPr txBox="1">
            <a:spLocks noChangeArrowheads="1"/>
          </p:cNvSpPr>
          <p:nvPr/>
        </p:nvSpPr>
        <p:spPr bwMode="auto">
          <a:xfrm flipH="1">
            <a:off x="6598954" y="1460162"/>
            <a:ext cx="1944000" cy="6740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050" dirty="0">
                <a:solidFill>
                  <a:schemeClr val="bg1">
                    <a:lumMod val="65000"/>
                  </a:schemeClr>
                </a:solidFill>
                <a:latin typeface="Arial"/>
                <a:ea typeface="微软雅黑"/>
                <a:cs typeface="+mn-ea"/>
                <a:sym typeface="+mn-lt"/>
              </a:rPr>
              <a:t>您的内容打在这里，或者通过复制您的文本后，在此框中选择粘贴，并选择只保留文字</a:t>
            </a:r>
            <a:r>
              <a:rPr lang="zh-CN" altLang="en-US" sz="900" dirty="0">
                <a:solidFill>
                  <a:schemeClr val="bg1">
                    <a:lumMod val="65000"/>
                  </a:schemeClr>
                </a:solidFill>
                <a:latin typeface="Arial"/>
                <a:ea typeface="微软雅黑"/>
                <a:cs typeface="+mn-ea"/>
                <a:sym typeface="+mn-lt"/>
              </a:rPr>
              <a:t>。</a:t>
            </a:r>
            <a:endParaRPr lang="en-US" altLang="zh-CN" sz="900" dirty="0">
              <a:solidFill>
                <a:schemeClr val="bg1">
                  <a:lumMod val="65000"/>
                </a:schemeClr>
              </a:solidFill>
              <a:latin typeface="Arial"/>
              <a:ea typeface="微软雅黑"/>
              <a:cs typeface="+mn-ea"/>
              <a:sym typeface="+mn-lt"/>
            </a:endParaRPr>
          </a:p>
        </p:txBody>
      </p:sp>
      <p:sp>
        <p:nvSpPr>
          <p:cNvPr id="48" name="TextBox 11"/>
          <p:cNvSpPr txBox="1">
            <a:spLocks noChangeArrowheads="1"/>
          </p:cNvSpPr>
          <p:nvPr/>
        </p:nvSpPr>
        <p:spPr bwMode="auto">
          <a:xfrm flipH="1">
            <a:off x="6598975" y="1165400"/>
            <a:ext cx="1628775"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285750" indent="-285750" eaLnBrk="1" fontAlgn="auto" hangingPunct="1">
              <a:spcBef>
                <a:spcPts val="0"/>
              </a:spcBef>
              <a:spcAft>
                <a:spcPts val="0"/>
              </a:spcAft>
              <a:buClr>
                <a:srgbClr val="C00000"/>
              </a:buClr>
              <a:buFont typeface="Wingdings" panose="05000000000000000000" pitchFamily="2" charset="2"/>
              <a:buChar char="n"/>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Tree>
    <p:extLst>
      <p:ext uri="{BB962C8B-B14F-4D97-AF65-F5344CB8AC3E}">
        <p14:creationId xmlns:p14="http://schemas.microsoft.com/office/powerpoint/2010/main" val="1875894361"/>
      </p:ext>
    </p:extLst>
  </p:cSld>
  <p:clrMapOvr>
    <a:masterClrMapping/>
  </p:clrMapOvr>
  <p:transition spd="slow" advTm="8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0000">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14:bounceEnd="50000">
                                          <p:cBhvr additive="base">
                                            <p:cTn id="11" dur="10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50000">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14:bounceEnd="50000">
                                          <p:cBhvr additive="base">
                                            <p:cTn id="15" dur="1000" fill="hold"/>
                                            <p:tgtEl>
                                              <p:spTgt spid="21"/>
                                            </p:tgtEl>
                                            <p:attrNameLst>
                                              <p:attrName>ppt_x</p:attrName>
                                            </p:attrNameLst>
                                          </p:cBhvr>
                                          <p:tavLst>
                                            <p:tav tm="0">
                                              <p:val>
                                                <p:strVal val="0-#ppt_w/2"/>
                                              </p:val>
                                            </p:tav>
                                            <p:tav tm="100000">
                                              <p:val>
                                                <p:strVal val="#ppt_x"/>
                                              </p:val>
                                            </p:tav>
                                          </p:tavLst>
                                        </p:anim>
                                        <p:anim calcmode="lin" valueType="num" p14:bounceEnd="50000">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50000">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14:bounceEnd="50000">
                                          <p:cBhvr additive="base">
                                            <p:cTn id="19" dur="10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20" dur="10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50000">
                                      <p:stCondLst>
                                        <p:cond delay="1000"/>
                                      </p:stCondLst>
                                      <p:childTnLst>
                                        <p:set>
                                          <p:cBhvr>
                                            <p:cTn id="22" dur="1" fill="hold">
                                              <p:stCondLst>
                                                <p:cond delay="0"/>
                                              </p:stCondLst>
                                            </p:cTn>
                                            <p:tgtEl>
                                              <p:spTgt spid="23"/>
                                            </p:tgtEl>
                                            <p:attrNameLst>
                                              <p:attrName>style.visibility</p:attrName>
                                            </p:attrNameLst>
                                          </p:cBhvr>
                                          <p:to>
                                            <p:strVal val="visible"/>
                                          </p:to>
                                        </p:set>
                                        <p:anim calcmode="lin" valueType="num" p14:bounceEnd="50000">
                                          <p:cBhvr additive="base">
                                            <p:cTn id="23" dur="10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anim calcmode="lin" valueType="num">
                                          <p:cBhvr>
                                            <p:cTn id="34" dur="500" fill="hold"/>
                                            <p:tgtEl>
                                              <p:spTgt spid="6"/>
                                            </p:tgtEl>
                                            <p:attrNameLst>
                                              <p:attrName>ppt_x</p:attrName>
                                            </p:attrNameLst>
                                          </p:cBhvr>
                                          <p:tavLst>
                                            <p:tav tm="0">
                                              <p:val>
                                                <p:strVal val="#ppt_x"/>
                                              </p:val>
                                            </p:tav>
                                            <p:tav tm="100000">
                                              <p:val>
                                                <p:strVal val="#ppt_x"/>
                                              </p:val>
                                            </p:tav>
                                          </p:tavLst>
                                        </p:anim>
                                        <p:anim calcmode="lin" valueType="num">
                                          <p:cBhvr>
                                            <p:cTn id="35" dur="500" fill="hold"/>
                                            <p:tgtEl>
                                              <p:spTgt spid="6"/>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anim calcmode="lin" valueType="num">
                                          <p:cBhvr>
                                            <p:cTn id="39" dur="500" fill="hold"/>
                                            <p:tgtEl>
                                              <p:spTgt spid="7"/>
                                            </p:tgtEl>
                                            <p:attrNameLst>
                                              <p:attrName>ppt_x</p:attrName>
                                            </p:attrNameLst>
                                          </p:cBhvr>
                                          <p:tavLst>
                                            <p:tav tm="0">
                                              <p:val>
                                                <p:strVal val="#ppt_x"/>
                                              </p:val>
                                            </p:tav>
                                            <p:tav tm="100000">
                                              <p:val>
                                                <p:strVal val="#ppt_x"/>
                                              </p:val>
                                            </p:tav>
                                          </p:tavLst>
                                        </p:anim>
                                        <p:anim calcmode="lin" valueType="num">
                                          <p:cBhvr>
                                            <p:cTn id="40" dur="500" fill="hold"/>
                                            <p:tgtEl>
                                              <p:spTgt spid="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anim calcmode="lin" valueType="num">
                                          <p:cBhvr>
                                            <p:cTn id="44" dur="500" fill="hold"/>
                                            <p:tgtEl>
                                              <p:spTgt spid="8"/>
                                            </p:tgtEl>
                                            <p:attrNameLst>
                                              <p:attrName>ppt_x</p:attrName>
                                            </p:attrNameLst>
                                          </p:cBhvr>
                                          <p:tavLst>
                                            <p:tav tm="0">
                                              <p:val>
                                                <p:strVal val="#ppt_x"/>
                                              </p:val>
                                            </p:tav>
                                            <p:tav tm="100000">
                                              <p:val>
                                                <p:strVal val="#ppt_x"/>
                                              </p:val>
                                            </p:tav>
                                          </p:tavLst>
                                        </p:anim>
                                        <p:anim calcmode="lin" valueType="num">
                                          <p:cBhvr>
                                            <p:cTn id="45" dur="5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anim calcmode="lin" valueType="num">
                                          <p:cBhvr>
                                            <p:cTn id="49" dur="500" fill="hold"/>
                                            <p:tgtEl>
                                              <p:spTgt spid="46"/>
                                            </p:tgtEl>
                                            <p:attrNameLst>
                                              <p:attrName>ppt_x</p:attrName>
                                            </p:attrNameLst>
                                          </p:cBhvr>
                                          <p:tavLst>
                                            <p:tav tm="0">
                                              <p:val>
                                                <p:strVal val="#ppt_x"/>
                                              </p:val>
                                            </p:tav>
                                            <p:tav tm="100000">
                                              <p:val>
                                                <p:strVal val="#ppt_x"/>
                                              </p:val>
                                            </p:tav>
                                          </p:tavLst>
                                        </p:anim>
                                        <p:anim calcmode="lin" valueType="num">
                                          <p:cBhvr>
                                            <p:cTn id="50" dur="500" fill="hold"/>
                                            <p:tgtEl>
                                              <p:spTgt spid="4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3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 calcmode="lin" valueType="num">
                                          <p:cBhvr>
                                            <p:cTn id="56" dur="500" fill="hold"/>
                                            <p:tgtEl>
                                              <p:spTgt spid="37"/>
                                            </p:tgtEl>
                                            <p:attrNameLst>
                                              <p:attrName>style.rotation</p:attrName>
                                            </p:attrNameLst>
                                          </p:cBhvr>
                                          <p:tavLst>
                                            <p:tav tm="0">
                                              <p:val>
                                                <p:fltVal val="90"/>
                                              </p:val>
                                            </p:tav>
                                            <p:tav tm="100000">
                                              <p:val>
                                                <p:fltVal val="0"/>
                                              </p:val>
                                            </p:tav>
                                          </p:tavLst>
                                        </p:anim>
                                        <p:animEffect transition="in" filter="fade">
                                          <p:cBhvr>
                                            <p:cTn id="57" dur="500"/>
                                            <p:tgtEl>
                                              <p:spTgt spid="3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1000"/>
                                            <p:tgtEl>
                                              <p:spTgt spid="36"/>
                                            </p:tgtEl>
                                          </p:cBhvr>
                                        </p:animEffect>
                                      </p:childTnLst>
                                    </p:cTn>
                                  </p:par>
                                </p:childTnLst>
                              </p:cTn>
                            </p:par>
                            <p:par>
                              <p:cTn id="61" fill="hold">
                                <p:stCondLst>
                                  <p:cond delay="3500"/>
                                </p:stCondLst>
                                <p:childTnLst>
                                  <p:par>
                                    <p:cTn id="62" presetID="31"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 calcmode="lin" valueType="num">
                                          <p:cBhvr>
                                            <p:cTn id="66" dur="500" fill="hold"/>
                                            <p:tgtEl>
                                              <p:spTgt spid="45"/>
                                            </p:tgtEl>
                                            <p:attrNameLst>
                                              <p:attrName>style.rotation</p:attrName>
                                            </p:attrNameLst>
                                          </p:cBhvr>
                                          <p:tavLst>
                                            <p:tav tm="0">
                                              <p:val>
                                                <p:fltVal val="90"/>
                                              </p:val>
                                            </p:tav>
                                            <p:tav tm="100000">
                                              <p:val>
                                                <p:fltVal val="0"/>
                                              </p:val>
                                            </p:tav>
                                          </p:tavLst>
                                        </p:anim>
                                        <p:animEffect transition="in" filter="fade">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1000"/>
                                            <p:tgtEl>
                                              <p:spTgt spid="44"/>
                                            </p:tgtEl>
                                          </p:cBhvr>
                                        </p:animEffect>
                                      </p:childTnLst>
                                    </p:cTn>
                                  </p:par>
                                </p:childTnLst>
                              </p:cTn>
                            </p:par>
                            <p:par>
                              <p:cTn id="71" fill="hold">
                                <p:stCondLst>
                                  <p:cond delay="4500"/>
                                </p:stCondLst>
                                <p:childTnLst>
                                  <p:par>
                                    <p:cTn id="72" presetID="31"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 calcmode="lin" valueType="num">
                                          <p:cBhvr>
                                            <p:cTn id="76" dur="500" fill="hold"/>
                                            <p:tgtEl>
                                              <p:spTgt spid="39"/>
                                            </p:tgtEl>
                                            <p:attrNameLst>
                                              <p:attrName>style.rotation</p:attrName>
                                            </p:attrNameLst>
                                          </p:cBhvr>
                                          <p:tavLst>
                                            <p:tav tm="0">
                                              <p:val>
                                                <p:fltVal val="90"/>
                                              </p:val>
                                            </p:tav>
                                            <p:tav tm="100000">
                                              <p:val>
                                                <p:fltVal val="0"/>
                                              </p:val>
                                            </p:tav>
                                          </p:tavLst>
                                        </p:anim>
                                        <p:animEffect transition="in" filter="fade">
                                          <p:cBhvr>
                                            <p:cTn id="77" dur="500"/>
                                            <p:tgtEl>
                                              <p:spTgt spid="39"/>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left)">
                                          <p:cBhvr>
                                            <p:cTn id="80" dur="1000"/>
                                            <p:tgtEl>
                                              <p:spTgt spid="38"/>
                                            </p:tgtEl>
                                          </p:cBhvr>
                                        </p:animEffect>
                                      </p:childTnLst>
                                    </p:cTn>
                                  </p:par>
                                </p:childTnLst>
                              </p:cTn>
                            </p:par>
                            <p:par>
                              <p:cTn id="81" fill="hold">
                                <p:stCondLst>
                                  <p:cond delay="5500"/>
                                </p:stCondLst>
                                <p:childTnLst>
                                  <p:par>
                                    <p:cTn id="82" presetID="31" presetClass="entr" presetSubtype="0" fill="hold" grpId="0" nodeType="after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 calcmode="lin" valueType="num">
                                          <p:cBhvr>
                                            <p:cTn id="86" dur="500" fill="hold"/>
                                            <p:tgtEl>
                                              <p:spTgt spid="41"/>
                                            </p:tgtEl>
                                            <p:attrNameLst>
                                              <p:attrName>style.rotation</p:attrName>
                                            </p:attrNameLst>
                                          </p:cBhvr>
                                          <p:tavLst>
                                            <p:tav tm="0">
                                              <p:val>
                                                <p:fltVal val="90"/>
                                              </p:val>
                                            </p:tav>
                                            <p:tav tm="100000">
                                              <p:val>
                                                <p:fltVal val="0"/>
                                              </p:val>
                                            </p:tav>
                                          </p:tavLst>
                                        </p:anim>
                                        <p:animEffect transition="in" filter="fade">
                                          <p:cBhvr>
                                            <p:cTn id="87" dur="500"/>
                                            <p:tgtEl>
                                              <p:spTgt spid="4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1000"/>
                                            <p:tgtEl>
                                              <p:spTgt spid="40"/>
                                            </p:tgtEl>
                                          </p:cBhvr>
                                        </p:animEffect>
                                      </p:childTnLst>
                                    </p:cTn>
                                  </p:par>
                                </p:childTnLst>
                              </p:cTn>
                            </p:par>
                            <p:par>
                              <p:cTn id="91" fill="hold">
                                <p:stCondLst>
                                  <p:cond delay="6500"/>
                                </p:stCondLst>
                                <p:childTnLst>
                                  <p:par>
                                    <p:cTn id="92" presetID="31" presetClass="entr" presetSubtype="0"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500" fill="hold"/>
                                            <p:tgtEl>
                                              <p:spTgt spid="48"/>
                                            </p:tgtEl>
                                            <p:attrNameLst>
                                              <p:attrName>ppt_w</p:attrName>
                                            </p:attrNameLst>
                                          </p:cBhvr>
                                          <p:tavLst>
                                            <p:tav tm="0">
                                              <p:val>
                                                <p:fltVal val="0"/>
                                              </p:val>
                                            </p:tav>
                                            <p:tav tm="100000">
                                              <p:val>
                                                <p:strVal val="#ppt_w"/>
                                              </p:val>
                                            </p:tav>
                                          </p:tavLst>
                                        </p:anim>
                                        <p:anim calcmode="lin" valueType="num">
                                          <p:cBhvr>
                                            <p:cTn id="95" dur="500" fill="hold"/>
                                            <p:tgtEl>
                                              <p:spTgt spid="48"/>
                                            </p:tgtEl>
                                            <p:attrNameLst>
                                              <p:attrName>ppt_h</p:attrName>
                                            </p:attrNameLst>
                                          </p:cBhvr>
                                          <p:tavLst>
                                            <p:tav tm="0">
                                              <p:val>
                                                <p:fltVal val="0"/>
                                              </p:val>
                                            </p:tav>
                                            <p:tav tm="100000">
                                              <p:val>
                                                <p:strVal val="#ppt_h"/>
                                              </p:val>
                                            </p:tav>
                                          </p:tavLst>
                                        </p:anim>
                                        <p:anim calcmode="lin" valueType="num">
                                          <p:cBhvr>
                                            <p:cTn id="96" dur="500" fill="hold"/>
                                            <p:tgtEl>
                                              <p:spTgt spid="48"/>
                                            </p:tgtEl>
                                            <p:attrNameLst>
                                              <p:attrName>style.rotation</p:attrName>
                                            </p:attrNameLst>
                                          </p:cBhvr>
                                          <p:tavLst>
                                            <p:tav tm="0">
                                              <p:val>
                                                <p:fltVal val="90"/>
                                              </p:val>
                                            </p:tav>
                                            <p:tav tm="100000">
                                              <p:val>
                                                <p:fltVal val="0"/>
                                              </p:val>
                                            </p:tav>
                                          </p:tavLst>
                                        </p:anim>
                                        <p:animEffect transition="in" filter="fade">
                                          <p:cBhvr>
                                            <p:cTn id="97" dur="500"/>
                                            <p:tgtEl>
                                              <p:spTgt spid="4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6" grpId="0"/>
          <p:bldP spid="37" grpId="0"/>
          <p:bldP spid="38" grpId="0"/>
          <p:bldP spid="39" grpId="0"/>
          <p:bldP spid="40" grpId="0"/>
          <p:bldP spid="41" grpId="0"/>
          <p:bldP spid="44" grpId="0"/>
          <p:bldP spid="45" grpId="0"/>
          <p:bldP spid="46" grpId="0" animBg="1"/>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000" fill="hold"/>
                                            <p:tgtEl>
                                              <p:spTgt spid="22"/>
                                            </p:tgtEl>
                                            <p:attrNameLst>
                                              <p:attrName>ppt_x</p:attrName>
                                            </p:attrNameLst>
                                          </p:cBhvr>
                                          <p:tavLst>
                                            <p:tav tm="0">
                                              <p:val>
                                                <p:strVal val="0-#ppt_w/2"/>
                                              </p:val>
                                            </p:tav>
                                            <p:tav tm="100000">
                                              <p:val>
                                                <p:strVal val="#ppt_x"/>
                                              </p:val>
                                            </p:tav>
                                          </p:tavLst>
                                        </p:anim>
                                        <p:anim calcmode="lin" valueType="num">
                                          <p:cBhvr additive="base">
                                            <p:cTn id="20" dur="10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0-#ppt_w/2"/>
                                              </p:val>
                                            </p:tav>
                                            <p:tav tm="100000">
                                              <p:val>
                                                <p:strVal val="#ppt_x"/>
                                              </p:val>
                                            </p:tav>
                                          </p:tavLst>
                                        </p:anim>
                                        <p:anim calcmode="lin" valueType="num">
                                          <p:cBhvr additive="base">
                                            <p:cTn id="24" dur="10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anim calcmode="lin" valueType="num">
                                          <p:cBhvr>
                                            <p:cTn id="34" dur="500" fill="hold"/>
                                            <p:tgtEl>
                                              <p:spTgt spid="6"/>
                                            </p:tgtEl>
                                            <p:attrNameLst>
                                              <p:attrName>ppt_x</p:attrName>
                                            </p:attrNameLst>
                                          </p:cBhvr>
                                          <p:tavLst>
                                            <p:tav tm="0">
                                              <p:val>
                                                <p:strVal val="#ppt_x"/>
                                              </p:val>
                                            </p:tav>
                                            <p:tav tm="100000">
                                              <p:val>
                                                <p:strVal val="#ppt_x"/>
                                              </p:val>
                                            </p:tav>
                                          </p:tavLst>
                                        </p:anim>
                                        <p:anim calcmode="lin" valueType="num">
                                          <p:cBhvr>
                                            <p:cTn id="35" dur="500" fill="hold"/>
                                            <p:tgtEl>
                                              <p:spTgt spid="6"/>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anim calcmode="lin" valueType="num">
                                          <p:cBhvr>
                                            <p:cTn id="39" dur="500" fill="hold"/>
                                            <p:tgtEl>
                                              <p:spTgt spid="7"/>
                                            </p:tgtEl>
                                            <p:attrNameLst>
                                              <p:attrName>ppt_x</p:attrName>
                                            </p:attrNameLst>
                                          </p:cBhvr>
                                          <p:tavLst>
                                            <p:tav tm="0">
                                              <p:val>
                                                <p:strVal val="#ppt_x"/>
                                              </p:val>
                                            </p:tav>
                                            <p:tav tm="100000">
                                              <p:val>
                                                <p:strVal val="#ppt_x"/>
                                              </p:val>
                                            </p:tav>
                                          </p:tavLst>
                                        </p:anim>
                                        <p:anim calcmode="lin" valueType="num">
                                          <p:cBhvr>
                                            <p:cTn id="40" dur="500" fill="hold"/>
                                            <p:tgtEl>
                                              <p:spTgt spid="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anim calcmode="lin" valueType="num">
                                          <p:cBhvr>
                                            <p:cTn id="44" dur="500" fill="hold"/>
                                            <p:tgtEl>
                                              <p:spTgt spid="8"/>
                                            </p:tgtEl>
                                            <p:attrNameLst>
                                              <p:attrName>ppt_x</p:attrName>
                                            </p:attrNameLst>
                                          </p:cBhvr>
                                          <p:tavLst>
                                            <p:tav tm="0">
                                              <p:val>
                                                <p:strVal val="#ppt_x"/>
                                              </p:val>
                                            </p:tav>
                                            <p:tav tm="100000">
                                              <p:val>
                                                <p:strVal val="#ppt_x"/>
                                              </p:val>
                                            </p:tav>
                                          </p:tavLst>
                                        </p:anim>
                                        <p:anim calcmode="lin" valueType="num">
                                          <p:cBhvr>
                                            <p:cTn id="45" dur="5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anim calcmode="lin" valueType="num">
                                          <p:cBhvr>
                                            <p:cTn id="49" dur="500" fill="hold"/>
                                            <p:tgtEl>
                                              <p:spTgt spid="46"/>
                                            </p:tgtEl>
                                            <p:attrNameLst>
                                              <p:attrName>ppt_x</p:attrName>
                                            </p:attrNameLst>
                                          </p:cBhvr>
                                          <p:tavLst>
                                            <p:tav tm="0">
                                              <p:val>
                                                <p:strVal val="#ppt_x"/>
                                              </p:val>
                                            </p:tav>
                                            <p:tav tm="100000">
                                              <p:val>
                                                <p:strVal val="#ppt_x"/>
                                              </p:val>
                                            </p:tav>
                                          </p:tavLst>
                                        </p:anim>
                                        <p:anim calcmode="lin" valueType="num">
                                          <p:cBhvr>
                                            <p:cTn id="50" dur="500" fill="hold"/>
                                            <p:tgtEl>
                                              <p:spTgt spid="4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3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 calcmode="lin" valueType="num">
                                          <p:cBhvr>
                                            <p:cTn id="56" dur="500" fill="hold"/>
                                            <p:tgtEl>
                                              <p:spTgt spid="37"/>
                                            </p:tgtEl>
                                            <p:attrNameLst>
                                              <p:attrName>style.rotation</p:attrName>
                                            </p:attrNameLst>
                                          </p:cBhvr>
                                          <p:tavLst>
                                            <p:tav tm="0">
                                              <p:val>
                                                <p:fltVal val="90"/>
                                              </p:val>
                                            </p:tav>
                                            <p:tav tm="100000">
                                              <p:val>
                                                <p:fltVal val="0"/>
                                              </p:val>
                                            </p:tav>
                                          </p:tavLst>
                                        </p:anim>
                                        <p:animEffect transition="in" filter="fade">
                                          <p:cBhvr>
                                            <p:cTn id="57" dur="500"/>
                                            <p:tgtEl>
                                              <p:spTgt spid="3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1000"/>
                                            <p:tgtEl>
                                              <p:spTgt spid="36"/>
                                            </p:tgtEl>
                                          </p:cBhvr>
                                        </p:animEffect>
                                      </p:childTnLst>
                                    </p:cTn>
                                  </p:par>
                                </p:childTnLst>
                              </p:cTn>
                            </p:par>
                            <p:par>
                              <p:cTn id="61" fill="hold">
                                <p:stCondLst>
                                  <p:cond delay="3500"/>
                                </p:stCondLst>
                                <p:childTnLst>
                                  <p:par>
                                    <p:cTn id="62" presetID="31"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 calcmode="lin" valueType="num">
                                          <p:cBhvr>
                                            <p:cTn id="66" dur="500" fill="hold"/>
                                            <p:tgtEl>
                                              <p:spTgt spid="45"/>
                                            </p:tgtEl>
                                            <p:attrNameLst>
                                              <p:attrName>style.rotation</p:attrName>
                                            </p:attrNameLst>
                                          </p:cBhvr>
                                          <p:tavLst>
                                            <p:tav tm="0">
                                              <p:val>
                                                <p:fltVal val="90"/>
                                              </p:val>
                                            </p:tav>
                                            <p:tav tm="100000">
                                              <p:val>
                                                <p:fltVal val="0"/>
                                              </p:val>
                                            </p:tav>
                                          </p:tavLst>
                                        </p:anim>
                                        <p:animEffect transition="in" filter="fade">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1000"/>
                                            <p:tgtEl>
                                              <p:spTgt spid="44"/>
                                            </p:tgtEl>
                                          </p:cBhvr>
                                        </p:animEffect>
                                      </p:childTnLst>
                                    </p:cTn>
                                  </p:par>
                                </p:childTnLst>
                              </p:cTn>
                            </p:par>
                            <p:par>
                              <p:cTn id="71" fill="hold">
                                <p:stCondLst>
                                  <p:cond delay="4500"/>
                                </p:stCondLst>
                                <p:childTnLst>
                                  <p:par>
                                    <p:cTn id="72" presetID="31"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 calcmode="lin" valueType="num">
                                          <p:cBhvr>
                                            <p:cTn id="76" dur="500" fill="hold"/>
                                            <p:tgtEl>
                                              <p:spTgt spid="39"/>
                                            </p:tgtEl>
                                            <p:attrNameLst>
                                              <p:attrName>style.rotation</p:attrName>
                                            </p:attrNameLst>
                                          </p:cBhvr>
                                          <p:tavLst>
                                            <p:tav tm="0">
                                              <p:val>
                                                <p:fltVal val="90"/>
                                              </p:val>
                                            </p:tav>
                                            <p:tav tm="100000">
                                              <p:val>
                                                <p:fltVal val="0"/>
                                              </p:val>
                                            </p:tav>
                                          </p:tavLst>
                                        </p:anim>
                                        <p:animEffect transition="in" filter="fade">
                                          <p:cBhvr>
                                            <p:cTn id="77" dur="500"/>
                                            <p:tgtEl>
                                              <p:spTgt spid="39"/>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left)">
                                          <p:cBhvr>
                                            <p:cTn id="80" dur="1000"/>
                                            <p:tgtEl>
                                              <p:spTgt spid="38"/>
                                            </p:tgtEl>
                                          </p:cBhvr>
                                        </p:animEffect>
                                      </p:childTnLst>
                                    </p:cTn>
                                  </p:par>
                                </p:childTnLst>
                              </p:cTn>
                            </p:par>
                            <p:par>
                              <p:cTn id="81" fill="hold">
                                <p:stCondLst>
                                  <p:cond delay="5500"/>
                                </p:stCondLst>
                                <p:childTnLst>
                                  <p:par>
                                    <p:cTn id="82" presetID="31" presetClass="entr" presetSubtype="0" fill="hold" grpId="0" nodeType="after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 calcmode="lin" valueType="num">
                                          <p:cBhvr>
                                            <p:cTn id="86" dur="500" fill="hold"/>
                                            <p:tgtEl>
                                              <p:spTgt spid="41"/>
                                            </p:tgtEl>
                                            <p:attrNameLst>
                                              <p:attrName>style.rotation</p:attrName>
                                            </p:attrNameLst>
                                          </p:cBhvr>
                                          <p:tavLst>
                                            <p:tav tm="0">
                                              <p:val>
                                                <p:fltVal val="90"/>
                                              </p:val>
                                            </p:tav>
                                            <p:tav tm="100000">
                                              <p:val>
                                                <p:fltVal val="0"/>
                                              </p:val>
                                            </p:tav>
                                          </p:tavLst>
                                        </p:anim>
                                        <p:animEffect transition="in" filter="fade">
                                          <p:cBhvr>
                                            <p:cTn id="87" dur="500"/>
                                            <p:tgtEl>
                                              <p:spTgt spid="4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1000"/>
                                            <p:tgtEl>
                                              <p:spTgt spid="40"/>
                                            </p:tgtEl>
                                          </p:cBhvr>
                                        </p:animEffect>
                                      </p:childTnLst>
                                    </p:cTn>
                                  </p:par>
                                </p:childTnLst>
                              </p:cTn>
                            </p:par>
                            <p:par>
                              <p:cTn id="91" fill="hold">
                                <p:stCondLst>
                                  <p:cond delay="6500"/>
                                </p:stCondLst>
                                <p:childTnLst>
                                  <p:par>
                                    <p:cTn id="92" presetID="31" presetClass="entr" presetSubtype="0"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500" fill="hold"/>
                                            <p:tgtEl>
                                              <p:spTgt spid="48"/>
                                            </p:tgtEl>
                                            <p:attrNameLst>
                                              <p:attrName>ppt_w</p:attrName>
                                            </p:attrNameLst>
                                          </p:cBhvr>
                                          <p:tavLst>
                                            <p:tav tm="0">
                                              <p:val>
                                                <p:fltVal val="0"/>
                                              </p:val>
                                            </p:tav>
                                            <p:tav tm="100000">
                                              <p:val>
                                                <p:strVal val="#ppt_w"/>
                                              </p:val>
                                            </p:tav>
                                          </p:tavLst>
                                        </p:anim>
                                        <p:anim calcmode="lin" valueType="num">
                                          <p:cBhvr>
                                            <p:cTn id="95" dur="500" fill="hold"/>
                                            <p:tgtEl>
                                              <p:spTgt spid="48"/>
                                            </p:tgtEl>
                                            <p:attrNameLst>
                                              <p:attrName>ppt_h</p:attrName>
                                            </p:attrNameLst>
                                          </p:cBhvr>
                                          <p:tavLst>
                                            <p:tav tm="0">
                                              <p:val>
                                                <p:fltVal val="0"/>
                                              </p:val>
                                            </p:tav>
                                            <p:tav tm="100000">
                                              <p:val>
                                                <p:strVal val="#ppt_h"/>
                                              </p:val>
                                            </p:tav>
                                          </p:tavLst>
                                        </p:anim>
                                        <p:anim calcmode="lin" valueType="num">
                                          <p:cBhvr>
                                            <p:cTn id="96" dur="500" fill="hold"/>
                                            <p:tgtEl>
                                              <p:spTgt spid="48"/>
                                            </p:tgtEl>
                                            <p:attrNameLst>
                                              <p:attrName>style.rotation</p:attrName>
                                            </p:attrNameLst>
                                          </p:cBhvr>
                                          <p:tavLst>
                                            <p:tav tm="0">
                                              <p:val>
                                                <p:fltVal val="90"/>
                                              </p:val>
                                            </p:tav>
                                            <p:tav tm="100000">
                                              <p:val>
                                                <p:fltVal val="0"/>
                                              </p:val>
                                            </p:tav>
                                          </p:tavLst>
                                        </p:anim>
                                        <p:animEffect transition="in" filter="fade">
                                          <p:cBhvr>
                                            <p:cTn id="97" dur="500"/>
                                            <p:tgtEl>
                                              <p:spTgt spid="4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6" grpId="0"/>
          <p:bldP spid="37" grpId="0"/>
          <p:bldP spid="38" grpId="0"/>
          <p:bldP spid="39" grpId="0"/>
          <p:bldP spid="40" grpId="0"/>
          <p:bldP spid="41" grpId="0"/>
          <p:bldP spid="44" grpId="0"/>
          <p:bldP spid="45" grpId="0"/>
          <p:bldP spid="46" grpId="0" animBg="1"/>
          <p:bldP spid="47" grpId="0"/>
          <p:bldP spid="4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10"/>
          <p:cNvSpPr>
            <a:spLocks noChangeAspect="1"/>
          </p:cNvSpPr>
          <p:nvPr/>
        </p:nvSpPr>
        <p:spPr>
          <a:xfrm>
            <a:off x="6934210" y="1274550"/>
            <a:ext cx="1254627" cy="136780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accent2"/>
          </a:solidFill>
          <a:ln>
            <a:noFill/>
          </a:ln>
          <a:effectLst/>
        </p:spPr>
        <p:txBody>
          <a:bodyPr anchor="ctr"/>
          <a:lstStyle/>
          <a:p>
            <a:pPr algn="ctr" defTabSz="685732"/>
            <a:endParaRPr lang="zh-CN" altLang="en-US" sz="3200" dirty="0">
              <a:solidFill>
                <a:schemeClr val="bg1"/>
              </a:solidFill>
              <a:latin typeface="Impact" panose="020B0806030902050204" pitchFamily="34" charset="0"/>
              <a:ea typeface="微软雅黑" panose="020B0503020204020204" pitchFamily="34" charset="-122"/>
            </a:endParaRPr>
          </a:p>
        </p:txBody>
      </p:sp>
      <p:sp>
        <p:nvSpPr>
          <p:cNvPr id="4" name="Freeform 7"/>
          <p:cNvSpPr/>
          <p:nvPr/>
        </p:nvSpPr>
        <p:spPr>
          <a:xfrm>
            <a:off x="0" y="191784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5" name="组合 4"/>
          <p:cNvGrpSpPr/>
          <p:nvPr/>
        </p:nvGrpSpPr>
        <p:grpSpPr>
          <a:xfrm>
            <a:off x="6054461" y="2337230"/>
            <a:ext cx="849821" cy="635481"/>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C00000"/>
            </a:solidFill>
            <a:ln>
              <a:noFill/>
            </a:ln>
          </p:spPr>
          <p:txBody>
            <a:bodyPr/>
            <a:lstStyle/>
            <a:p>
              <a:endParaRPr lang="en-US"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9" name="Group 30"/>
          <p:cNvGrpSpPr/>
          <p:nvPr/>
        </p:nvGrpSpPr>
        <p:grpSpPr>
          <a:xfrm>
            <a:off x="4790434" y="3647669"/>
            <a:ext cx="317357" cy="278329"/>
            <a:chOff x="3175" y="-1587"/>
            <a:chExt cx="490538" cy="430212"/>
          </a:xfrm>
          <a:solidFill>
            <a:schemeClr val="accent2"/>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2" name="Freeform 50"/>
          <p:cNvSpPr>
            <a:spLocks noEditPoints="1"/>
          </p:cNvSpPr>
          <p:nvPr/>
        </p:nvSpPr>
        <p:spPr bwMode="auto">
          <a:xfrm>
            <a:off x="944487" y="2708264"/>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sp>
        <p:nvSpPr>
          <p:cNvPr id="23" name="Freeform 48"/>
          <p:cNvSpPr>
            <a:spLocks noEditPoints="1"/>
          </p:cNvSpPr>
          <p:nvPr/>
        </p:nvSpPr>
        <p:spPr bwMode="auto">
          <a:xfrm>
            <a:off x="2884858" y="3003798"/>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grpSp>
        <p:nvGrpSpPr>
          <p:cNvPr id="24" name="Group 18"/>
          <p:cNvGrpSpPr/>
          <p:nvPr/>
        </p:nvGrpSpPr>
        <p:grpSpPr>
          <a:xfrm>
            <a:off x="7635218" y="2995656"/>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28" name="TextBox 26"/>
          <p:cNvSpPr txBox="1"/>
          <p:nvPr/>
        </p:nvSpPr>
        <p:spPr>
          <a:xfrm>
            <a:off x="229394" y="3117144"/>
            <a:ext cx="1836000" cy="8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05" tIns="0" rIns="133605"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50000"/>
              </a:lnSpc>
            </a:pPr>
            <a:r>
              <a:rPr lang="zh-CN" altLang="en-US" sz="1200" dirty="0"/>
              <a:t>您的内容打在这里，或者通过复制您的文本后，在此框中选择粘贴</a:t>
            </a:r>
          </a:p>
        </p:txBody>
      </p:sp>
      <p:sp>
        <p:nvSpPr>
          <p:cNvPr id="29" name="TextBox 27"/>
          <p:cNvSpPr txBox="1"/>
          <p:nvPr/>
        </p:nvSpPr>
        <p:spPr>
          <a:xfrm>
            <a:off x="2159920" y="3471813"/>
            <a:ext cx="1836000" cy="8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05" tIns="0" rIns="133605"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50000"/>
              </a:lnSpc>
            </a:pPr>
            <a:r>
              <a:rPr lang="zh-CN" altLang="en-US" sz="1200" dirty="0"/>
              <a:t>您的内容打在这里，或者通过复制您的文本后，在此框中选择粘贴</a:t>
            </a:r>
          </a:p>
        </p:txBody>
      </p:sp>
      <p:sp>
        <p:nvSpPr>
          <p:cNvPr id="30" name="TextBox 28"/>
          <p:cNvSpPr txBox="1"/>
          <p:nvPr/>
        </p:nvSpPr>
        <p:spPr>
          <a:xfrm>
            <a:off x="4103108" y="4028662"/>
            <a:ext cx="1836000" cy="8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05" tIns="0" rIns="133605"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50000"/>
              </a:lnSpc>
            </a:pPr>
            <a:r>
              <a:rPr lang="zh-CN" altLang="en-US" sz="1200" dirty="0"/>
              <a:t>您的内容打在这里，或者通过复制您的文本后，在此框中选择粘贴</a:t>
            </a:r>
          </a:p>
        </p:txBody>
      </p:sp>
      <p:sp>
        <p:nvSpPr>
          <p:cNvPr id="31" name="TextBox 29"/>
          <p:cNvSpPr txBox="1"/>
          <p:nvPr/>
        </p:nvSpPr>
        <p:spPr>
          <a:xfrm>
            <a:off x="6945352" y="3453063"/>
            <a:ext cx="1836000" cy="8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05" tIns="0" rIns="133605"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50000"/>
              </a:lnSpc>
            </a:pPr>
            <a:r>
              <a:rPr lang="zh-CN" altLang="en-US" sz="1200" dirty="0"/>
              <a:t>您的内容打在这里，或者通过复制您的文本后，在此框中选择粘贴</a:t>
            </a:r>
          </a:p>
        </p:txBody>
      </p:sp>
      <p:sp>
        <p:nvSpPr>
          <p:cNvPr id="42" name="MH_Other_2"/>
          <p:cNvSpPr/>
          <p:nvPr>
            <p:custDataLst>
              <p:tags r:id="rId1"/>
            </p:custDataLst>
          </p:nvPr>
        </p:nvSpPr>
        <p:spPr>
          <a:xfrm>
            <a:off x="4499108" y="2492790"/>
            <a:ext cx="900000" cy="900000"/>
          </a:xfrm>
          <a:prstGeom prst="ellipse">
            <a:avLst/>
          </a:prstGeom>
          <a:solidFill>
            <a:schemeClr val="accent2"/>
          </a:solidFill>
          <a:ln>
            <a:noFill/>
          </a:ln>
          <a:effectLst/>
        </p:spPr>
        <p:txBody>
          <a:bodyPr lIns="0" rIns="0" anchor="ctr"/>
          <a:lstStyle/>
          <a:p>
            <a:pPr algn="ctr" defTabSz="685732"/>
            <a:r>
              <a:rPr lang="en-US" altLang="zh-CN" sz="2800" dirty="0">
                <a:solidFill>
                  <a:schemeClr val="bg1"/>
                </a:solidFill>
                <a:latin typeface="Impact" panose="020B0806030902050204" pitchFamily="34" charset="0"/>
                <a:ea typeface="微软雅黑" panose="020B0503020204020204" pitchFamily="34" charset="-122"/>
              </a:rPr>
              <a:t>03</a:t>
            </a:r>
            <a:endParaRPr lang="zh-CN" altLang="en-US" sz="2800" dirty="0">
              <a:solidFill>
                <a:schemeClr val="bg1"/>
              </a:solidFill>
              <a:latin typeface="Impact" panose="020B0806030902050204" pitchFamily="34" charset="0"/>
              <a:ea typeface="微软雅黑" panose="020B0503020204020204" pitchFamily="34" charset="-122"/>
            </a:endParaRPr>
          </a:p>
        </p:txBody>
      </p:sp>
      <p:sp>
        <p:nvSpPr>
          <p:cNvPr id="45" name="MH_Other_2"/>
          <p:cNvSpPr/>
          <p:nvPr>
            <p:custDataLst>
              <p:tags r:id="rId2"/>
            </p:custDataLst>
          </p:nvPr>
        </p:nvSpPr>
        <p:spPr>
          <a:xfrm>
            <a:off x="625394" y="1596538"/>
            <a:ext cx="900000" cy="900000"/>
          </a:xfrm>
          <a:prstGeom prst="ellipse">
            <a:avLst/>
          </a:prstGeom>
          <a:solidFill>
            <a:schemeClr val="accent2"/>
          </a:solidFill>
          <a:ln>
            <a:noFill/>
          </a:ln>
          <a:effectLst/>
        </p:spPr>
        <p:txBody>
          <a:bodyPr lIns="0" rIns="0" anchor="ctr"/>
          <a:lstStyle/>
          <a:p>
            <a:pPr algn="ctr" defTabSz="685732"/>
            <a:r>
              <a:rPr lang="en-US" altLang="zh-CN" sz="2800" dirty="0">
                <a:solidFill>
                  <a:schemeClr val="bg1"/>
                </a:solidFill>
                <a:latin typeface="Impact" panose="020B0806030902050204" pitchFamily="34" charset="0"/>
                <a:ea typeface="微软雅黑" panose="020B0503020204020204" pitchFamily="34" charset="-122"/>
              </a:rPr>
              <a:t>01</a:t>
            </a:r>
            <a:endParaRPr lang="zh-CN" altLang="en-US" sz="2800" dirty="0">
              <a:solidFill>
                <a:schemeClr val="bg1"/>
              </a:solidFill>
              <a:latin typeface="Impact" panose="020B0806030902050204" pitchFamily="34" charset="0"/>
              <a:ea typeface="微软雅黑" panose="020B0503020204020204" pitchFamily="34" charset="-122"/>
            </a:endParaRPr>
          </a:p>
        </p:txBody>
      </p:sp>
      <p:grpSp>
        <p:nvGrpSpPr>
          <p:cNvPr id="16" name="组合 15"/>
          <p:cNvGrpSpPr/>
          <p:nvPr/>
        </p:nvGrpSpPr>
        <p:grpSpPr>
          <a:xfrm>
            <a:off x="2465920" y="1546533"/>
            <a:ext cx="1080000" cy="1080000"/>
            <a:chOff x="304800" y="673100"/>
            <a:chExt cx="4000500" cy="4000500"/>
          </a:xfrm>
          <a:solidFill>
            <a:srgbClr val="C00000"/>
          </a:solidFill>
          <a:effectLst/>
        </p:grpSpPr>
        <p:sp>
          <p:nvSpPr>
            <p:cNvPr id="17" name="同心圆 16"/>
            <p:cNvSpPr/>
            <p:nvPr/>
          </p:nvSpPr>
          <p:spPr>
            <a:xfrm>
              <a:off x="304800" y="673100"/>
              <a:ext cx="4000500" cy="4000500"/>
            </a:xfrm>
            <a:prstGeom prst="donut">
              <a:avLst>
                <a:gd name="adj" fmla="val 4879"/>
              </a:avLst>
            </a:prstGeom>
            <a:grpFill/>
            <a:ln>
              <a:noFill/>
            </a:ln>
            <a:effectLst/>
          </p:spPr>
          <p:txBody>
            <a:bodyPr anchor="ctr"/>
            <a:lstStyle/>
            <a:p>
              <a:pPr algn="ctr" defTabSz="685732"/>
              <a:endParaRPr lang="zh-CN" altLang="en-US" sz="1100">
                <a:solidFill>
                  <a:schemeClr val="bg1"/>
                </a:solidFill>
                <a:latin typeface="Impact" panose="020B0806030902050204" pitchFamily="34" charset="0"/>
                <a:ea typeface="微软雅黑" panose="020B0503020204020204" pitchFamily="34" charset="-122"/>
              </a:endParaRPr>
            </a:p>
          </p:txBody>
        </p:sp>
        <p:sp>
          <p:nvSpPr>
            <p:cNvPr id="18" name="椭圆 17"/>
            <p:cNvSpPr/>
            <p:nvPr/>
          </p:nvSpPr>
          <p:spPr>
            <a:xfrm>
              <a:off x="392114" y="760414"/>
              <a:ext cx="3825872" cy="3825872"/>
            </a:xfrm>
            <a:prstGeom prst="ellipse">
              <a:avLst/>
            </a:prstGeom>
            <a:grpFill/>
            <a:ln>
              <a:noFill/>
            </a:ln>
            <a:effectLst/>
          </p:spPr>
          <p:txBody>
            <a:bodyPr anchor="ctr"/>
            <a:lstStyle/>
            <a:p>
              <a:pPr algn="ctr" defTabSz="685732"/>
              <a:r>
                <a:rPr lang="en-US" altLang="zh-CN" sz="3200" dirty="0">
                  <a:solidFill>
                    <a:schemeClr val="bg1"/>
                  </a:solidFill>
                  <a:latin typeface="Impact" panose="020B0806030902050204" pitchFamily="34" charset="0"/>
                  <a:ea typeface="微软雅黑" panose="020B0503020204020204" pitchFamily="34" charset="-122"/>
                </a:rPr>
                <a:t>02</a:t>
              </a:r>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49" name="矩形 10"/>
          <p:cNvSpPr>
            <a:spLocks noChangeAspect="1"/>
          </p:cNvSpPr>
          <p:nvPr/>
        </p:nvSpPr>
        <p:spPr>
          <a:xfrm>
            <a:off x="7073152" y="1056513"/>
            <a:ext cx="1436409" cy="156598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C00000"/>
          </a:solidFill>
          <a:ln>
            <a:noFill/>
          </a:ln>
          <a:effectLst/>
        </p:spPr>
        <p:txBody>
          <a:bodyPr anchor="ctr"/>
          <a:lstStyle/>
          <a:p>
            <a:pPr algn="ctr" defTabSz="685732"/>
            <a:endParaRPr lang="zh-CN" altLang="en-US" sz="3200" dirty="0">
              <a:solidFill>
                <a:schemeClr val="bg1"/>
              </a:solidFill>
              <a:latin typeface="Impact" panose="020B0806030902050204" pitchFamily="34" charset="0"/>
              <a:ea typeface="微软雅黑" panose="020B0503020204020204" pitchFamily="34" charset="-122"/>
            </a:endParaRPr>
          </a:p>
        </p:txBody>
      </p:sp>
      <p:sp>
        <p:nvSpPr>
          <p:cNvPr id="32" name="标题 31"/>
          <p:cNvSpPr>
            <a:spLocks noGrp="1"/>
          </p:cNvSpPr>
          <p:nvPr>
            <p:ph type="title"/>
          </p:nvPr>
        </p:nvSpPr>
        <p:spPr/>
        <p:txBody>
          <a:bodyPr/>
          <a:lstStyle/>
          <a:p>
            <a:r>
              <a:rPr lang="zh-CN" altLang="en-US" sz="2000" dirty="0">
                <a:solidFill>
                  <a:prstClr val="black">
                    <a:lumMod val="65000"/>
                    <a:lumOff val="35000"/>
                  </a:prstClr>
                </a:solidFill>
              </a:rPr>
              <a:t>销售计划</a:t>
            </a:r>
            <a:r>
              <a:rPr lang="en-US" altLang="zh-CN" sz="1100" dirty="0">
                <a:solidFill>
                  <a:prstClr val="black">
                    <a:lumMod val="65000"/>
                    <a:lumOff val="35000"/>
                  </a:prstClr>
                </a:solidFill>
              </a:rPr>
              <a:t>(Sales plan)</a:t>
            </a:r>
            <a:endParaRPr lang="zh-CN" altLang="en-US" dirty="0"/>
          </a:p>
        </p:txBody>
      </p:sp>
      <p:sp>
        <p:nvSpPr>
          <p:cNvPr id="40" name="矩形 39"/>
          <p:cNvSpPr/>
          <p:nvPr/>
        </p:nvSpPr>
        <p:spPr>
          <a:xfrm>
            <a:off x="7246618" y="1435541"/>
            <a:ext cx="1089477" cy="807924"/>
          </a:xfrm>
          <a:prstGeom prst="rect">
            <a:avLst/>
          </a:prstGeom>
        </p:spPr>
        <p:txBody>
          <a:bodyPr wrap="square" lIns="68589" tIns="34295" rIns="68589" bIns="34295">
            <a:spAutoFit/>
          </a:bodyPr>
          <a:lstStyle/>
          <a:p>
            <a:pPr algn="ctr">
              <a:lnSpc>
                <a:spcPct val="120000"/>
              </a:lnSpc>
            </a:pPr>
            <a:r>
              <a:rPr lang="zh-CN" altLang="en-US" sz="2000" b="1" dirty="0">
                <a:solidFill>
                  <a:schemeClr val="bg1"/>
                </a:solidFill>
                <a:latin typeface="+mj-ea"/>
                <a:ea typeface="+mj-ea"/>
              </a:rPr>
              <a:t>销售</a:t>
            </a:r>
            <a:endParaRPr lang="en-US" altLang="zh-CN" sz="2000" b="1" dirty="0">
              <a:solidFill>
                <a:schemeClr val="bg1"/>
              </a:solidFill>
              <a:latin typeface="+mj-ea"/>
              <a:ea typeface="+mj-ea"/>
            </a:endParaRPr>
          </a:p>
          <a:p>
            <a:pPr algn="ctr">
              <a:lnSpc>
                <a:spcPct val="120000"/>
              </a:lnSpc>
            </a:pPr>
            <a:r>
              <a:rPr lang="zh-CN" altLang="en-US" sz="2000" b="1" dirty="0">
                <a:solidFill>
                  <a:schemeClr val="bg1"/>
                </a:solidFill>
                <a:latin typeface="+mj-ea"/>
                <a:ea typeface="+mj-ea"/>
              </a:rPr>
              <a:t>目标</a:t>
            </a:r>
          </a:p>
        </p:txBody>
      </p:sp>
    </p:spTree>
    <p:extLst>
      <p:ext uri="{BB962C8B-B14F-4D97-AF65-F5344CB8AC3E}">
        <p14:creationId xmlns:p14="http://schemas.microsoft.com/office/powerpoint/2010/main" val="1909801051"/>
      </p:ext>
    </p:extLst>
  </p:cSld>
  <p:clrMapOvr>
    <a:masterClrMapping/>
  </p:clrMapOvr>
  <p:transition spd="slow" advTm="7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3716 -0.07688 C -0.69653 -0.08737 -0.61372 -0.13708 -0.49375 -0.14202 C -0.37379 -0.14696 -0.4165 -0.16178 -0.21441 0.02285 C -0.01233 0.20747 -0.04462 0.00463 3.05556E-6 2.96388E-7 " pathEditMode="relative" rAng="0" ptsTypes="assa">
                                          <p:cBhvr>
                                            <p:cTn id="9" dur="2000" fill="hold"/>
                                            <p:tgtEl>
                                              <p:spTgt spid="5"/>
                                            </p:tgtEl>
                                            <p:attrNameLst>
                                              <p:attrName>ppt_x</p:attrName>
                                              <p:attrName>ppt_y</p:attrName>
                                            </p:attrNameLst>
                                          </p:cBhvr>
                                          <p:rCtr x="36858" y="9972"/>
                                        </p:animMotion>
                                      </p:childTnLst>
                                    </p:cTn>
                                  </p:par>
                                  <p:par>
                                    <p:cTn id="10" presetID="8" presetClass="emph" presetSubtype="0" fill="hold" nodeType="withEffect">
                                      <p:stCondLst>
                                        <p:cond delay="0"/>
                                      </p:stCondLst>
                                      <p:childTnLst>
                                        <p:animRot by="4200000">
                                          <p:cBhvr>
                                            <p:cTn id="11" dur="1000" fill="hold"/>
                                            <p:tgtEl>
                                              <p:spTgt spid="5"/>
                                            </p:tgtEl>
                                            <p:attrNameLst>
                                              <p:attrName>r</p:attrName>
                                            </p:attrNameLst>
                                          </p:cBhvr>
                                        </p:animRot>
                                      </p:childTnLst>
                                    </p:cTn>
                                  </p:par>
                                  <p:par>
                                    <p:cTn id="12" presetID="8" presetClass="emph" presetSubtype="0" decel="66667" fill="hold" nodeType="withEffect">
                                      <p:stCondLst>
                                        <p:cond delay="1250"/>
                                      </p:stCondLst>
                                      <p:childTnLst>
                                        <p:animRot by="-5400000">
                                          <p:cBhvr>
                                            <p:cTn id="13" dur="750" fill="hold"/>
                                            <p:tgtEl>
                                              <p:spTgt spid="5"/>
                                            </p:tgtEl>
                                            <p:attrNameLst>
                                              <p:attrName>r</p:attrName>
                                            </p:attrNameLst>
                                          </p:cBhvr>
                                        </p:animRot>
                                      </p:childTnLst>
                                    </p:cTn>
                                  </p:par>
                                  <p:par>
                                    <p:cTn id="14" presetID="22" presetClass="entr" presetSubtype="8"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500"/>
                                            <p:tgtEl>
                                              <p:spTgt spid="4"/>
                                            </p:tgtEl>
                                          </p:cBhvr>
                                        </p:animEffect>
                                      </p:childTnLst>
                                    </p:cTn>
                                  </p:par>
                                  <p:par>
                                    <p:cTn id="17" presetID="42" presetClass="entr" presetSubtype="0" fill="hold" grpId="0" nodeType="withEffect">
                                      <p:stCondLst>
                                        <p:cond delay="15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anim calcmode="lin" valueType="num">
                                          <p:cBhvr>
                                            <p:cTn id="20" dur="500" fill="hold"/>
                                            <p:tgtEl>
                                              <p:spTgt spid="50"/>
                                            </p:tgtEl>
                                            <p:attrNameLst>
                                              <p:attrName>ppt_x</p:attrName>
                                            </p:attrNameLst>
                                          </p:cBhvr>
                                          <p:tavLst>
                                            <p:tav tm="0">
                                              <p:val>
                                                <p:strVal val="#ppt_x"/>
                                              </p:val>
                                            </p:tav>
                                            <p:tav tm="100000">
                                              <p:val>
                                                <p:strVal val="#ppt_x"/>
                                              </p:val>
                                            </p:tav>
                                          </p:tavLst>
                                        </p:anim>
                                        <p:anim calcmode="lin" valueType="num">
                                          <p:cBhvr>
                                            <p:cTn id="21" dur="500" fill="hold"/>
                                            <p:tgtEl>
                                              <p:spTgt spid="5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anim calcmode="lin" valueType="num">
                                          <p:cBhvr>
                                            <p:cTn id="25" dur="500" fill="hold"/>
                                            <p:tgtEl>
                                              <p:spTgt spid="49"/>
                                            </p:tgtEl>
                                            <p:attrNameLst>
                                              <p:attrName>ppt_x</p:attrName>
                                            </p:attrNameLst>
                                          </p:cBhvr>
                                          <p:tavLst>
                                            <p:tav tm="0">
                                              <p:val>
                                                <p:strVal val="#ppt_x"/>
                                              </p:val>
                                            </p:tav>
                                            <p:tav tm="100000">
                                              <p:val>
                                                <p:strVal val="#ppt_x"/>
                                              </p:val>
                                            </p:tav>
                                          </p:tavLst>
                                        </p:anim>
                                        <p:anim calcmode="lin" valueType="num">
                                          <p:cBhvr>
                                            <p:cTn id="26" dur="500" fill="hold"/>
                                            <p:tgtEl>
                                              <p:spTgt spid="49"/>
                                            </p:tgtEl>
                                            <p:attrNameLst>
                                              <p:attrName>ppt_y</p:attrName>
                                            </p:attrNameLst>
                                          </p:cBhvr>
                                          <p:tavLst>
                                            <p:tav tm="0">
                                              <p:val>
                                                <p:strVal val="#ppt_y+.1"/>
                                              </p:val>
                                            </p:tav>
                                            <p:tav tm="100000">
                                              <p:val>
                                                <p:strVal val="#ppt_y"/>
                                              </p:val>
                                            </p:tav>
                                          </p:tavLst>
                                        </p:anim>
                                      </p:childTnLst>
                                    </p:cTn>
                                  </p:par>
                                </p:childTnLst>
                              </p:cTn>
                            </p:par>
                            <p:par>
                              <p:cTn id="27" fill="hold">
                                <p:stCondLst>
                                  <p:cond delay="2250"/>
                                </p:stCondLst>
                                <p:childTnLst>
                                  <p:par>
                                    <p:cTn id="28" presetID="16" presetClass="entr" presetSubtype="2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par>
                              <p:cTn id="31" fill="hold">
                                <p:stCondLst>
                                  <p:cond delay="2750"/>
                                </p:stCondLst>
                                <p:childTnLst>
                                  <p:par>
                                    <p:cTn id="32" presetID="2" presetClass="entr" presetSubtype="12" accel="52000" fill="hold" grpId="0" nodeType="afterEffect" p14:presetBounceEnd="54000">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14:bounceEnd="54000">
                                          <p:cBhvr additive="base">
                                            <p:cTn id="34" dur="1200" fill="hold"/>
                                            <p:tgtEl>
                                              <p:spTgt spid="45"/>
                                            </p:tgtEl>
                                            <p:attrNameLst>
                                              <p:attrName>ppt_x</p:attrName>
                                            </p:attrNameLst>
                                          </p:cBhvr>
                                          <p:tavLst>
                                            <p:tav tm="0">
                                              <p:val>
                                                <p:strVal val="0-#ppt_w/2"/>
                                              </p:val>
                                            </p:tav>
                                            <p:tav tm="100000">
                                              <p:val>
                                                <p:strVal val="#ppt_x"/>
                                              </p:val>
                                            </p:tav>
                                          </p:tavLst>
                                        </p:anim>
                                        <p:anim calcmode="lin" valueType="num" p14:bounceEnd="54000">
                                          <p:cBhvr additive="base">
                                            <p:cTn id="35" dur="1200" fill="hold"/>
                                            <p:tgtEl>
                                              <p:spTgt spid="45"/>
                                            </p:tgtEl>
                                            <p:attrNameLst>
                                              <p:attrName>ppt_y</p:attrName>
                                            </p:attrNameLst>
                                          </p:cBhvr>
                                          <p:tavLst>
                                            <p:tav tm="0">
                                              <p:val>
                                                <p:strVal val="1+#ppt_h/2"/>
                                              </p:val>
                                            </p:tav>
                                            <p:tav tm="100000">
                                              <p:val>
                                                <p:strVal val="#ppt_y"/>
                                              </p:val>
                                            </p:tav>
                                          </p:tavLst>
                                        </p:anim>
                                      </p:childTnLst>
                                    </p:cTn>
                                  </p:par>
                                  <p:par>
                                    <p:cTn id="36" presetID="2" presetClass="entr" presetSubtype="3" accel="52000" fill="hold" nodeType="withEffect" p14:presetBounceEnd="54000">
                                      <p:stCondLst>
                                        <p:cond delay="250"/>
                                      </p:stCondLst>
                                      <p:childTnLst>
                                        <p:set>
                                          <p:cBhvr>
                                            <p:cTn id="37" dur="1" fill="hold">
                                              <p:stCondLst>
                                                <p:cond delay="0"/>
                                              </p:stCondLst>
                                            </p:cTn>
                                            <p:tgtEl>
                                              <p:spTgt spid="16"/>
                                            </p:tgtEl>
                                            <p:attrNameLst>
                                              <p:attrName>style.visibility</p:attrName>
                                            </p:attrNameLst>
                                          </p:cBhvr>
                                          <p:to>
                                            <p:strVal val="visible"/>
                                          </p:to>
                                        </p:set>
                                        <p:anim calcmode="lin" valueType="num" p14:bounceEnd="54000">
                                          <p:cBhvr additive="base">
                                            <p:cTn id="38"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16"/>
                                            </p:tgtEl>
                                            <p:attrNameLst>
                                              <p:attrName>ppt_y</p:attrName>
                                            </p:attrNameLst>
                                          </p:cBhvr>
                                          <p:tavLst>
                                            <p:tav tm="0">
                                              <p:val>
                                                <p:strVal val="0-#ppt_h/2"/>
                                              </p:val>
                                            </p:tav>
                                            <p:tav tm="100000">
                                              <p:val>
                                                <p:strVal val="#ppt_y"/>
                                              </p:val>
                                            </p:tav>
                                          </p:tavLst>
                                        </p:anim>
                                      </p:childTnLst>
                                    </p:cTn>
                                  </p:par>
                                  <p:par>
                                    <p:cTn id="40" presetID="2" presetClass="entr" presetSubtype="6" accel="52000" fill="hold" grpId="0" nodeType="withEffect" p14:presetBounceEnd="54000">
                                      <p:stCondLst>
                                        <p:cond delay="500"/>
                                      </p:stCondLst>
                                      <p:childTnLst>
                                        <p:set>
                                          <p:cBhvr>
                                            <p:cTn id="41" dur="1" fill="hold">
                                              <p:stCondLst>
                                                <p:cond delay="0"/>
                                              </p:stCondLst>
                                            </p:cTn>
                                            <p:tgtEl>
                                              <p:spTgt spid="42"/>
                                            </p:tgtEl>
                                            <p:attrNameLst>
                                              <p:attrName>style.visibility</p:attrName>
                                            </p:attrNameLst>
                                          </p:cBhvr>
                                          <p:to>
                                            <p:strVal val="visible"/>
                                          </p:to>
                                        </p:set>
                                        <p:anim calcmode="lin" valueType="num" p14:bounceEnd="54000">
                                          <p:cBhvr additive="base">
                                            <p:cTn id="42" dur="1200" fill="hold"/>
                                            <p:tgtEl>
                                              <p:spTgt spid="42"/>
                                            </p:tgtEl>
                                            <p:attrNameLst>
                                              <p:attrName>ppt_x</p:attrName>
                                            </p:attrNameLst>
                                          </p:cBhvr>
                                          <p:tavLst>
                                            <p:tav tm="0">
                                              <p:val>
                                                <p:strVal val="1+#ppt_w/2"/>
                                              </p:val>
                                            </p:tav>
                                            <p:tav tm="100000">
                                              <p:val>
                                                <p:strVal val="#ppt_x"/>
                                              </p:val>
                                            </p:tav>
                                          </p:tavLst>
                                        </p:anim>
                                        <p:anim calcmode="lin" valueType="num" p14:bounceEnd="54000">
                                          <p:cBhvr additive="base">
                                            <p:cTn id="43" dur="1200" fill="hold"/>
                                            <p:tgtEl>
                                              <p:spTgt spid="42"/>
                                            </p:tgtEl>
                                            <p:attrNameLst>
                                              <p:attrName>ppt_y</p:attrName>
                                            </p:attrNameLst>
                                          </p:cBhvr>
                                          <p:tavLst>
                                            <p:tav tm="0">
                                              <p:val>
                                                <p:strVal val="1+#ppt_h/2"/>
                                              </p:val>
                                            </p:tav>
                                            <p:tav tm="100000">
                                              <p:val>
                                                <p:strVal val="#ppt_y"/>
                                              </p:val>
                                            </p:tav>
                                          </p:tavLst>
                                        </p:anim>
                                      </p:childTnLst>
                                    </p:cTn>
                                  </p:par>
                                </p:childTnLst>
                              </p:cTn>
                            </p:par>
                            <p:par>
                              <p:cTn id="44" fill="hold">
                                <p:stCondLst>
                                  <p:cond delay="445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anim calcmode="lin" valueType="num">
                                          <p:cBhvr>
                                            <p:cTn id="48" dur="500" fill="hold"/>
                                            <p:tgtEl>
                                              <p:spTgt spid="22"/>
                                            </p:tgtEl>
                                            <p:attrNameLst>
                                              <p:attrName>ppt_x</p:attrName>
                                            </p:attrNameLst>
                                          </p:cBhvr>
                                          <p:tavLst>
                                            <p:tav tm="0">
                                              <p:val>
                                                <p:strVal val="#ppt_x"/>
                                              </p:val>
                                            </p:tav>
                                            <p:tav tm="100000">
                                              <p:val>
                                                <p:strVal val="#ppt_x"/>
                                              </p:val>
                                            </p:tav>
                                          </p:tavLst>
                                        </p:anim>
                                        <p:anim calcmode="lin" valueType="num">
                                          <p:cBhvr>
                                            <p:cTn id="49" dur="500" fill="hold"/>
                                            <p:tgtEl>
                                              <p:spTgt spid="2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50"/>
                                            <p:tgtEl>
                                              <p:spTgt spid="28"/>
                                            </p:tgtEl>
                                          </p:cBhvr>
                                        </p:animEffec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495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5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250"/>
                                            <p:tgtEl>
                                              <p:spTgt spid="29"/>
                                            </p:tgtEl>
                                          </p:cBhvr>
                                        </p:animEffect>
                                        <p:anim calcmode="lin" valueType="num">
                                          <p:cBhvr>
                                            <p:cTn id="64" dur="250" fill="hold"/>
                                            <p:tgtEl>
                                              <p:spTgt spid="29"/>
                                            </p:tgtEl>
                                            <p:attrNameLst>
                                              <p:attrName>ppt_x</p:attrName>
                                            </p:attrNameLst>
                                          </p:cBhvr>
                                          <p:tavLst>
                                            <p:tav tm="0">
                                              <p:val>
                                                <p:strVal val="#ppt_x"/>
                                              </p:val>
                                            </p:tav>
                                            <p:tav tm="100000">
                                              <p:val>
                                                <p:strVal val="#ppt_x"/>
                                              </p:val>
                                            </p:tav>
                                          </p:tavLst>
                                        </p:anim>
                                        <p:anim calcmode="lin" valueType="num">
                                          <p:cBhvr>
                                            <p:cTn id="65" dur="250" fill="hold"/>
                                            <p:tgtEl>
                                              <p:spTgt spid="29"/>
                                            </p:tgtEl>
                                            <p:attrNameLst>
                                              <p:attrName>ppt_y</p:attrName>
                                            </p:attrNameLst>
                                          </p:cBhvr>
                                          <p:tavLst>
                                            <p:tav tm="0">
                                              <p:val>
                                                <p:strVal val="#ppt_y-.1"/>
                                              </p:val>
                                            </p:tav>
                                            <p:tav tm="100000">
                                              <p:val>
                                                <p:strVal val="#ppt_y"/>
                                              </p:val>
                                            </p:tav>
                                          </p:tavLst>
                                        </p:anim>
                                      </p:childTnLst>
                                    </p:cTn>
                                  </p:par>
                                </p:childTnLst>
                              </p:cTn>
                            </p:par>
                            <p:par>
                              <p:cTn id="66" fill="hold">
                                <p:stCondLst>
                                  <p:cond delay="5450"/>
                                </p:stCondLst>
                                <p:childTnLst>
                                  <p:par>
                                    <p:cTn id="67" presetID="42"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anim calcmode="lin" valueType="num">
                                          <p:cBhvr>
                                            <p:cTn id="70" dur="500" fill="hold"/>
                                            <p:tgtEl>
                                              <p:spTgt spid="19"/>
                                            </p:tgtEl>
                                            <p:attrNameLst>
                                              <p:attrName>ppt_x</p:attrName>
                                            </p:attrNameLst>
                                          </p:cBhvr>
                                          <p:tavLst>
                                            <p:tav tm="0">
                                              <p:val>
                                                <p:strVal val="#ppt_x"/>
                                              </p:val>
                                            </p:tav>
                                            <p:tav tm="100000">
                                              <p:val>
                                                <p:strVal val="#ppt_x"/>
                                              </p:val>
                                            </p:tav>
                                          </p:tavLst>
                                        </p:anim>
                                        <p:anim calcmode="lin" valueType="num">
                                          <p:cBhvr>
                                            <p:cTn id="71" dur="500" fill="hold"/>
                                            <p:tgtEl>
                                              <p:spTgt spid="19"/>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250"/>
                                            <p:tgtEl>
                                              <p:spTgt spid="30"/>
                                            </p:tgtEl>
                                          </p:cBhvr>
                                        </p:animEffect>
                                        <p:anim calcmode="lin" valueType="num">
                                          <p:cBhvr>
                                            <p:cTn id="75" dur="250" fill="hold"/>
                                            <p:tgtEl>
                                              <p:spTgt spid="30"/>
                                            </p:tgtEl>
                                            <p:attrNameLst>
                                              <p:attrName>ppt_x</p:attrName>
                                            </p:attrNameLst>
                                          </p:cBhvr>
                                          <p:tavLst>
                                            <p:tav tm="0">
                                              <p:val>
                                                <p:strVal val="#ppt_x"/>
                                              </p:val>
                                            </p:tav>
                                            <p:tav tm="100000">
                                              <p:val>
                                                <p:strVal val="#ppt_x"/>
                                              </p:val>
                                            </p:tav>
                                          </p:tavLst>
                                        </p:anim>
                                        <p:anim calcmode="lin" valueType="num">
                                          <p:cBhvr>
                                            <p:cTn id="76" dur="250" fill="hold"/>
                                            <p:tgtEl>
                                              <p:spTgt spid="30"/>
                                            </p:tgtEl>
                                            <p:attrNameLst>
                                              <p:attrName>ppt_y</p:attrName>
                                            </p:attrNameLst>
                                          </p:cBhvr>
                                          <p:tavLst>
                                            <p:tav tm="0">
                                              <p:val>
                                                <p:strVal val="#ppt_y-.1"/>
                                              </p:val>
                                            </p:tav>
                                            <p:tav tm="100000">
                                              <p:val>
                                                <p:strVal val="#ppt_y"/>
                                              </p:val>
                                            </p:tav>
                                          </p:tavLst>
                                        </p:anim>
                                      </p:childTnLst>
                                    </p:cTn>
                                  </p:par>
                                </p:childTnLst>
                              </p:cTn>
                            </p:par>
                            <p:par>
                              <p:cTn id="77" fill="hold">
                                <p:stCondLst>
                                  <p:cond delay="5950"/>
                                </p:stCondLst>
                                <p:childTnLst>
                                  <p:par>
                                    <p:cTn id="78" presetID="42"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anim calcmode="lin" valueType="num">
                                          <p:cBhvr>
                                            <p:cTn id="81" dur="500" fill="hold"/>
                                            <p:tgtEl>
                                              <p:spTgt spid="24"/>
                                            </p:tgtEl>
                                            <p:attrNameLst>
                                              <p:attrName>ppt_x</p:attrName>
                                            </p:attrNameLst>
                                          </p:cBhvr>
                                          <p:tavLst>
                                            <p:tav tm="0">
                                              <p:val>
                                                <p:strVal val="#ppt_x"/>
                                              </p:val>
                                            </p:tav>
                                            <p:tav tm="100000">
                                              <p:val>
                                                <p:strVal val="#ppt_x"/>
                                              </p:val>
                                            </p:tav>
                                          </p:tavLst>
                                        </p:anim>
                                        <p:anim calcmode="lin" valueType="num">
                                          <p:cBhvr>
                                            <p:cTn id="82" dur="500" fill="hold"/>
                                            <p:tgtEl>
                                              <p:spTgt spid="2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 grpId="0" animBg="1"/>
          <p:bldP spid="22" grpId="0" animBg="1"/>
          <p:bldP spid="23" grpId="0" animBg="1"/>
          <p:bldP spid="28" grpId="0"/>
          <p:bldP spid="29" grpId="0"/>
          <p:bldP spid="30" grpId="0"/>
          <p:bldP spid="31" grpId="0"/>
          <p:bldP spid="42" grpId="0" animBg="1"/>
          <p:bldP spid="45" grpId="0" animBg="1"/>
          <p:bldP spid="49" grpId="0" animBg="1"/>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3716 -0.07688 C -0.69653 -0.08737 -0.61372 -0.13708 -0.49375 -0.14202 C -0.37379 -0.14696 -0.4165 -0.16178 -0.21441 0.02285 C -0.01233 0.20747 -0.04462 0.00463 3.05556E-6 2.96388E-7 " pathEditMode="relative" rAng="0" ptsTypes="assa">
                                          <p:cBhvr>
                                            <p:cTn id="9" dur="2000" fill="hold"/>
                                            <p:tgtEl>
                                              <p:spTgt spid="5"/>
                                            </p:tgtEl>
                                            <p:attrNameLst>
                                              <p:attrName>ppt_x</p:attrName>
                                              <p:attrName>ppt_y</p:attrName>
                                            </p:attrNameLst>
                                          </p:cBhvr>
                                          <p:rCtr x="36858" y="9972"/>
                                        </p:animMotion>
                                      </p:childTnLst>
                                    </p:cTn>
                                  </p:par>
                                  <p:par>
                                    <p:cTn id="10" presetID="8" presetClass="emph" presetSubtype="0" fill="hold" nodeType="withEffect">
                                      <p:stCondLst>
                                        <p:cond delay="0"/>
                                      </p:stCondLst>
                                      <p:childTnLst>
                                        <p:animRot by="4200000">
                                          <p:cBhvr>
                                            <p:cTn id="11" dur="1000" fill="hold"/>
                                            <p:tgtEl>
                                              <p:spTgt spid="5"/>
                                            </p:tgtEl>
                                            <p:attrNameLst>
                                              <p:attrName>r</p:attrName>
                                            </p:attrNameLst>
                                          </p:cBhvr>
                                        </p:animRot>
                                      </p:childTnLst>
                                    </p:cTn>
                                  </p:par>
                                  <p:par>
                                    <p:cTn id="12" presetID="8" presetClass="emph" presetSubtype="0" decel="66667" fill="hold" nodeType="withEffect">
                                      <p:stCondLst>
                                        <p:cond delay="1250"/>
                                      </p:stCondLst>
                                      <p:childTnLst>
                                        <p:animRot by="-5400000">
                                          <p:cBhvr>
                                            <p:cTn id="13" dur="750" fill="hold"/>
                                            <p:tgtEl>
                                              <p:spTgt spid="5"/>
                                            </p:tgtEl>
                                            <p:attrNameLst>
                                              <p:attrName>r</p:attrName>
                                            </p:attrNameLst>
                                          </p:cBhvr>
                                        </p:animRot>
                                      </p:childTnLst>
                                    </p:cTn>
                                  </p:par>
                                  <p:par>
                                    <p:cTn id="14" presetID="22" presetClass="entr" presetSubtype="8"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500"/>
                                            <p:tgtEl>
                                              <p:spTgt spid="4"/>
                                            </p:tgtEl>
                                          </p:cBhvr>
                                        </p:animEffect>
                                      </p:childTnLst>
                                    </p:cTn>
                                  </p:par>
                                  <p:par>
                                    <p:cTn id="17" presetID="42" presetClass="entr" presetSubtype="0" fill="hold" grpId="0" nodeType="withEffect">
                                      <p:stCondLst>
                                        <p:cond delay="15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anim calcmode="lin" valueType="num">
                                          <p:cBhvr>
                                            <p:cTn id="20" dur="500" fill="hold"/>
                                            <p:tgtEl>
                                              <p:spTgt spid="50"/>
                                            </p:tgtEl>
                                            <p:attrNameLst>
                                              <p:attrName>ppt_x</p:attrName>
                                            </p:attrNameLst>
                                          </p:cBhvr>
                                          <p:tavLst>
                                            <p:tav tm="0">
                                              <p:val>
                                                <p:strVal val="#ppt_x"/>
                                              </p:val>
                                            </p:tav>
                                            <p:tav tm="100000">
                                              <p:val>
                                                <p:strVal val="#ppt_x"/>
                                              </p:val>
                                            </p:tav>
                                          </p:tavLst>
                                        </p:anim>
                                        <p:anim calcmode="lin" valueType="num">
                                          <p:cBhvr>
                                            <p:cTn id="21" dur="500" fill="hold"/>
                                            <p:tgtEl>
                                              <p:spTgt spid="5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anim calcmode="lin" valueType="num">
                                          <p:cBhvr>
                                            <p:cTn id="25" dur="500" fill="hold"/>
                                            <p:tgtEl>
                                              <p:spTgt spid="49"/>
                                            </p:tgtEl>
                                            <p:attrNameLst>
                                              <p:attrName>ppt_x</p:attrName>
                                            </p:attrNameLst>
                                          </p:cBhvr>
                                          <p:tavLst>
                                            <p:tav tm="0">
                                              <p:val>
                                                <p:strVal val="#ppt_x"/>
                                              </p:val>
                                            </p:tav>
                                            <p:tav tm="100000">
                                              <p:val>
                                                <p:strVal val="#ppt_x"/>
                                              </p:val>
                                            </p:tav>
                                          </p:tavLst>
                                        </p:anim>
                                        <p:anim calcmode="lin" valueType="num">
                                          <p:cBhvr>
                                            <p:cTn id="26" dur="500" fill="hold"/>
                                            <p:tgtEl>
                                              <p:spTgt spid="49"/>
                                            </p:tgtEl>
                                            <p:attrNameLst>
                                              <p:attrName>ppt_y</p:attrName>
                                            </p:attrNameLst>
                                          </p:cBhvr>
                                          <p:tavLst>
                                            <p:tav tm="0">
                                              <p:val>
                                                <p:strVal val="#ppt_y+.1"/>
                                              </p:val>
                                            </p:tav>
                                            <p:tav tm="100000">
                                              <p:val>
                                                <p:strVal val="#ppt_y"/>
                                              </p:val>
                                            </p:tav>
                                          </p:tavLst>
                                        </p:anim>
                                      </p:childTnLst>
                                    </p:cTn>
                                  </p:par>
                                </p:childTnLst>
                              </p:cTn>
                            </p:par>
                            <p:par>
                              <p:cTn id="27" fill="hold">
                                <p:stCondLst>
                                  <p:cond delay="2250"/>
                                </p:stCondLst>
                                <p:childTnLst>
                                  <p:par>
                                    <p:cTn id="28" presetID="16" presetClass="entr" presetSubtype="2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par>
                              <p:cTn id="31" fill="hold">
                                <p:stCondLst>
                                  <p:cond delay="2750"/>
                                </p:stCondLst>
                                <p:childTnLst>
                                  <p:par>
                                    <p:cTn id="32" presetID="2" presetClass="entr" presetSubtype="12" accel="5200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additive="base">
                                            <p:cTn id="34" dur="1200" fill="hold"/>
                                            <p:tgtEl>
                                              <p:spTgt spid="45"/>
                                            </p:tgtEl>
                                            <p:attrNameLst>
                                              <p:attrName>ppt_x</p:attrName>
                                            </p:attrNameLst>
                                          </p:cBhvr>
                                          <p:tavLst>
                                            <p:tav tm="0">
                                              <p:val>
                                                <p:strVal val="0-#ppt_w/2"/>
                                              </p:val>
                                            </p:tav>
                                            <p:tav tm="100000">
                                              <p:val>
                                                <p:strVal val="#ppt_x"/>
                                              </p:val>
                                            </p:tav>
                                          </p:tavLst>
                                        </p:anim>
                                        <p:anim calcmode="lin" valueType="num">
                                          <p:cBhvr additive="base">
                                            <p:cTn id="35" dur="1200" fill="hold"/>
                                            <p:tgtEl>
                                              <p:spTgt spid="45"/>
                                            </p:tgtEl>
                                            <p:attrNameLst>
                                              <p:attrName>ppt_y</p:attrName>
                                            </p:attrNameLst>
                                          </p:cBhvr>
                                          <p:tavLst>
                                            <p:tav tm="0">
                                              <p:val>
                                                <p:strVal val="1+#ppt_h/2"/>
                                              </p:val>
                                            </p:tav>
                                            <p:tav tm="100000">
                                              <p:val>
                                                <p:strVal val="#ppt_y"/>
                                              </p:val>
                                            </p:tav>
                                          </p:tavLst>
                                        </p:anim>
                                      </p:childTnLst>
                                    </p:cTn>
                                  </p:par>
                                  <p:par>
                                    <p:cTn id="36" presetID="2" presetClass="entr" presetSubtype="3" accel="52000" fill="hold" nodeType="withEffect">
                                      <p:stCondLst>
                                        <p:cond delay="25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1200" fill="hold"/>
                                            <p:tgtEl>
                                              <p:spTgt spid="16"/>
                                            </p:tgtEl>
                                            <p:attrNameLst>
                                              <p:attrName>ppt_x</p:attrName>
                                            </p:attrNameLst>
                                          </p:cBhvr>
                                          <p:tavLst>
                                            <p:tav tm="0">
                                              <p:val>
                                                <p:strVal val="1+#ppt_w/2"/>
                                              </p:val>
                                            </p:tav>
                                            <p:tav tm="100000">
                                              <p:val>
                                                <p:strVal val="#ppt_x"/>
                                              </p:val>
                                            </p:tav>
                                          </p:tavLst>
                                        </p:anim>
                                        <p:anim calcmode="lin" valueType="num">
                                          <p:cBhvr additive="base">
                                            <p:cTn id="39" dur="1200" fill="hold"/>
                                            <p:tgtEl>
                                              <p:spTgt spid="16"/>
                                            </p:tgtEl>
                                            <p:attrNameLst>
                                              <p:attrName>ppt_y</p:attrName>
                                            </p:attrNameLst>
                                          </p:cBhvr>
                                          <p:tavLst>
                                            <p:tav tm="0">
                                              <p:val>
                                                <p:strVal val="0-#ppt_h/2"/>
                                              </p:val>
                                            </p:tav>
                                            <p:tav tm="100000">
                                              <p:val>
                                                <p:strVal val="#ppt_y"/>
                                              </p:val>
                                            </p:tav>
                                          </p:tavLst>
                                        </p:anim>
                                      </p:childTnLst>
                                    </p:cTn>
                                  </p:par>
                                  <p:par>
                                    <p:cTn id="40" presetID="2" presetClass="entr" presetSubtype="6" accel="52000" fill="hold" grpId="0" nodeType="withEffect">
                                      <p:stCondLst>
                                        <p:cond delay="5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1200" fill="hold"/>
                                            <p:tgtEl>
                                              <p:spTgt spid="42"/>
                                            </p:tgtEl>
                                            <p:attrNameLst>
                                              <p:attrName>ppt_x</p:attrName>
                                            </p:attrNameLst>
                                          </p:cBhvr>
                                          <p:tavLst>
                                            <p:tav tm="0">
                                              <p:val>
                                                <p:strVal val="1+#ppt_w/2"/>
                                              </p:val>
                                            </p:tav>
                                            <p:tav tm="100000">
                                              <p:val>
                                                <p:strVal val="#ppt_x"/>
                                              </p:val>
                                            </p:tav>
                                          </p:tavLst>
                                        </p:anim>
                                        <p:anim calcmode="lin" valueType="num">
                                          <p:cBhvr additive="base">
                                            <p:cTn id="43" dur="1200" fill="hold"/>
                                            <p:tgtEl>
                                              <p:spTgt spid="42"/>
                                            </p:tgtEl>
                                            <p:attrNameLst>
                                              <p:attrName>ppt_y</p:attrName>
                                            </p:attrNameLst>
                                          </p:cBhvr>
                                          <p:tavLst>
                                            <p:tav tm="0">
                                              <p:val>
                                                <p:strVal val="1+#ppt_h/2"/>
                                              </p:val>
                                            </p:tav>
                                            <p:tav tm="100000">
                                              <p:val>
                                                <p:strVal val="#ppt_y"/>
                                              </p:val>
                                            </p:tav>
                                          </p:tavLst>
                                        </p:anim>
                                      </p:childTnLst>
                                    </p:cTn>
                                  </p:par>
                                </p:childTnLst>
                              </p:cTn>
                            </p:par>
                            <p:par>
                              <p:cTn id="44" fill="hold">
                                <p:stCondLst>
                                  <p:cond delay="445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anim calcmode="lin" valueType="num">
                                          <p:cBhvr>
                                            <p:cTn id="48" dur="500" fill="hold"/>
                                            <p:tgtEl>
                                              <p:spTgt spid="22"/>
                                            </p:tgtEl>
                                            <p:attrNameLst>
                                              <p:attrName>ppt_x</p:attrName>
                                            </p:attrNameLst>
                                          </p:cBhvr>
                                          <p:tavLst>
                                            <p:tav tm="0">
                                              <p:val>
                                                <p:strVal val="#ppt_x"/>
                                              </p:val>
                                            </p:tav>
                                            <p:tav tm="100000">
                                              <p:val>
                                                <p:strVal val="#ppt_x"/>
                                              </p:val>
                                            </p:tav>
                                          </p:tavLst>
                                        </p:anim>
                                        <p:anim calcmode="lin" valueType="num">
                                          <p:cBhvr>
                                            <p:cTn id="49" dur="500" fill="hold"/>
                                            <p:tgtEl>
                                              <p:spTgt spid="2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50"/>
                                            <p:tgtEl>
                                              <p:spTgt spid="28"/>
                                            </p:tgtEl>
                                          </p:cBhvr>
                                        </p:animEffec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495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5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250"/>
                                            <p:tgtEl>
                                              <p:spTgt spid="29"/>
                                            </p:tgtEl>
                                          </p:cBhvr>
                                        </p:animEffect>
                                        <p:anim calcmode="lin" valueType="num">
                                          <p:cBhvr>
                                            <p:cTn id="64" dur="250" fill="hold"/>
                                            <p:tgtEl>
                                              <p:spTgt spid="29"/>
                                            </p:tgtEl>
                                            <p:attrNameLst>
                                              <p:attrName>ppt_x</p:attrName>
                                            </p:attrNameLst>
                                          </p:cBhvr>
                                          <p:tavLst>
                                            <p:tav tm="0">
                                              <p:val>
                                                <p:strVal val="#ppt_x"/>
                                              </p:val>
                                            </p:tav>
                                            <p:tav tm="100000">
                                              <p:val>
                                                <p:strVal val="#ppt_x"/>
                                              </p:val>
                                            </p:tav>
                                          </p:tavLst>
                                        </p:anim>
                                        <p:anim calcmode="lin" valueType="num">
                                          <p:cBhvr>
                                            <p:cTn id="65" dur="250" fill="hold"/>
                                            <p:tgtEl>
                                              <p:spTgt spid="29"/>
                                            </p:tgtEl>
                                            <p:attrNameLst>
                                              <p:attrName>ppt_y</p:attrName>
                                            </p:attrNameLst>
                                          </p:cBhvr>
                                          <p:tavLst>
                                            <p:tav tm="0">
                                              <p:val>
                                                <p:strVal val="#ppt_y-.1"/>
                                              </p:val>
                                            </p:tav>
                                            <p:tav tm="100000">
                                              <p:val>
                                                <p:strVal val="#ppt_y"/>
                                              </p:val>
                                            </p:tav>
                                          </p:tavLst>
                                        </p:anim>
                                      </p:childTnLst>
                                    </p:cTn>
                                  </p:par>
                                </p:childTnLst>
                              </p:cTn>
                            </p:par>
                            <p:par>
                              <p:cTn id="66" fill="hold">
                                <p:stCondLst>
                                  <p:cond delay="5450"/>
                                </p:stCondLst>
                                <p:childTnLst>
                                  <p:par>
                                    <p:cTn id="67" presetID="42"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anim calcmode="lin" valueType="num">
                                          <p:cBhvr>
                                            <p:cTn id="70" dur="500" fill="hold"/>
                                            <p:tgtEl>
                                              <p:spTgt spid="19"/>
                                            </p:tgtEl>
                                            <p:attrNameLst>
                                              <p:attrName>ppt_x</p:attrName>
                                            </p:attrNameLst>
                                          </p:cBhvr>
                                          <p:tavLst>
                                            <p:tav tm="0">
                                              <p:val>
                                                <p:strVal val="#ppt_x"/>
                                              </p:val>
                                            </p:tav>
                                            <p:tav tm="100000">
                                              <p:val>
                                                <p:strVal val="#ppt_x"/>
                                              </p:val>
                                            </p:tav>
                                          </p:tavLst>
                                        </p:anim>
                                        <p:anim calcmode="lin" valueType="num">
                                          <p:cBhvr>
                                            <p:cTn id="71" dur="500" fill="hold"/>
                                            <p:tgtEl>
                                              <p:spTgt spid="19"/>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250"/>
                                            <p:tgtEl>
                                              <p:spTgt spid="30"/>
                                            </p:tgtEl>
                                          </p:cBhvr>
                                        </p:animEffect>
                                        <p:anim calcmode="lin" valueType="num">
                                          <p:cBhvr>
                                            <p:cTn id="75" dur="250" fill="hold"/>
                                            <p:tgtEl>
                                              <p:spTgt spid="30"/>
                                            </p:tgtEl>
                                            <p:attrNameLst>
                                              <p:attrName>ppt_x</p:attrName>
                                            </p:attrNameLst>
                                          </p:cBhvr>
                                          <p:tavLst>
                                            <p:tav tm="0">
                                              <p:val>
                                                <p:strVal val="#ppt_x"/>
                                              </p:val>
                                            </p:tav>
                                            <p:tav tm="100000">
                                              <p:val>
                                                <p:strVal val="#ppt_x"/>
                                              </p:val>
                                            </p:tav>
                                          </p:tavLst>
                                        </p:anim>
                                        <p:anim calcmode="lin" valueType="num">
                                          <p:cBhvr>
                                            <p:cTn id="76" dur="250" fill="hold"/>
                                            <p:tgtEl>
                                              <p:spTgt spid="30"/>
                                            </p:tgtEl>
                                            <p:attrNameLst>
                                              <p:attrName>ppt_y</p:attrName>
                                            </p:attrNameLst>
                                          </p:cBhvr>
                                          <p:tavLst>
                                            <p:tav tm="0">
                                              <p:val>
                                                <p:strVal val="#ppt_y-.1"/>
                                              </p:val>
                                            </p:tav>
                                            <p:tav tm="100000">
                                              <p:val>
                                                <p:strVal val="#ppt_y"/>
                                              </p:val>
                                            </p:tav>
                                          </p:tavLst>
                                        </p:anim>
                                      </p:childTnLst>
                                    </p:cTn>
                                  </p:par>
                                </p:childTnLst>
                              </p:cTn>
                            </p:par>
                            <p:par>
                              <p:cTn id="77" fill="hold">
                                <p:stCondLst>
                                  <p:cond delay="5950"/>
                                </p:stCondLst>
                                <p:childTnLst>
                                  <p:par>
                                    <p:cTn id="78" presetID="42"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anim calcmode="lin" valueType="num">
                                          <p:cBhvr>
                                            <p:cTn id="81" dur="500" fill="hold"/>
                                            <p:tgtEl>
                                              <p:spTgt spid="24"/>
                                            </p:tgtEl>
                                            <p:attrNameLst>
                                              <p:attrName>ppt_x</p:attrName>
                                            </p:attrNameLst>
                                          </p:cBhvr>
                                          <p:tavLst>
                                            <p:tav tm="0">
                                              <p:val>
                                                <p:strVal val="#ppt_x"/>
                                              </p:val>
                                            </p:tav>
                                            <p:tav tm="100000">
                                              <p:val>
                                                <p:strVal val="#ppt_x"/>
                                              </p:val>
                                            </p:tav>
                                          </p:tavLst>
                                        </p:anim>
                                        <p:anim calcmode="lin" valueType="num">
                                          <p:cBhvr>
                                            <p:cTn id="82" dur="500" fill="hold"/>
                                            <p:tgtEl>
                                              <p:spTgt spid="2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 grpId="0" animBg="1"/>
          <p:bldP spid="22" grpId="0" animBg="1"/>
          <p:bldP spid="23" grpId="0" animBg="1"/>
          <p:bldP spid="28" grpId="0"/>
          <p:bldP spid="29" grpId="0"/>
          <p:bldP spid="30" grpId="0"/>
          <p:bldP spid="31" grpId="0"/>
          <p:bldP spid="42" grpId="0" animBg="1"/>
          <p:bldP spid="45" grpId="0" animBg="1"/>
          <p:bldP spid="49" grpId="0" animBg="1"/>
          <p:bldP spid="40"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MH_SubTitle_4"/>
          <p:cNvSpPr/>
          <p:nvPr>
            <p:custDataLst>
              <p:tags r:id="rId2"/>
            </p:custDataLst>
          </p:nvPr>
        </p:nvSpPr>
        <p:spPr>
          <a:xfrm>
            <a:off x="1794469" y="1758431"/>
            <a:ext cx="2732088" cy="534591"/>
          </a:xfrm>
          <a:custGeom>
            <a:avLst/>
            <a:gdLst>
              <a:gd name="connsiteX0" fmla="*/ 520353 w 3024977"/>
              <a:gd name="connsiteY0" fmla="*/ 0 h 790148"/>
              <a:gd name="connsiteX1" fmla="*/ 520353 w 3024977"/>
              <a:gd name="connsiteY1" fmla="*/ 154147 h 790148"/>
              <a:gd name="connsiteX2" fmla="*/ 3024977 w 3024977"/>
              <a:gd name="connsiteY2" fmla="*/ 154147 h 790148"/>
              <a:gd name="connsiteX3" fmla="*/ 3024977 w 3024977"/>
              <a:gd name="connsiteY3" fmla="*/ 636001 h 790148"/>
              <a:gd name="connsiteX4" fmla="*/ 520353 w 3024977"/>
              <a:gd name="connsiteY4" fmla="*/ 636001 h 790148"/>
              <a:gd name="connsiteX5" fmla="*/ 520353 w 3024977"/>
              <a:gd name="connsiteY5" fmla="*/ 790148 h 790148"/>
              <a:gd name="connsiteX6" fmla="*/ 0 w 3024977"/>
              <a:gd name="connsiteY6" fmla="*/ 395074 h 79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977" h="790148">
                <a:moveTo>
                  <a:pt x="520353" y="0"/>
                </a:moveTo>
                <a:lnTo>
                  <a:pt x="520353" y="154147"/>
                </a:lnTo>
                <a:lnTo>
                  <a:pt x="3024977" y="154147"/>
                </a:lnTo>
                <a:lnTo>
                  <a:pt x="3024977" y="636001"/>
                </a:lnTo>
                <a:lnTo>
                  <a:pt x="520353" y="636001"/>
                </a:lnTo>
                <a:lnTo>
                  <a:pt x="520353" y="790148"/>
                </a:lnTo>
                <a:lnTo>
                  <a:pt x="0" y="39507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1600" b="1" dirty="0">
                <a:solidFill>
                  <a:srgbClr val="FFFFFF"/>
                </a:solidFill>
              </a:rPr>
              <a:t>标题文字</a:t>
            </a:r>
            <a:endParaRPr lang="en-US" altLang="zh-CN" sz="1600" b="1" dirty="0">
              <a:solidFill>
                <a:srgbClr val="FFFFFF"/>
              </a:solidFill>
            </a:endParaRPr>
          </a:p>
        </p:txBody>
      </p:sp>
      <p:sp>
        <p:nvSpPr>
          <p:cNvPr id="27" name="MH_SubTitle_3"/>
          <p:cNvSpPr/>
          <p:nvPr>
            <p:custDataLst>
              <p:tags r:id="rId3"/>
            </p:custDataLst>
          </p:nvPr>
        </p:nvSpPr>
        <p:spPr>
          <a:xfrm flipH="1">
            <a:off x="4720243" y="2403749"/>
            <a:ext cx="2732087" cy="534591"/>
          </a:xfrm>
          <a:custGeom>
            <a:avLst/>
            <a:gdLst>
              <a:gd name="connsiteX0" fmla="*/ 520353 w 3024977"/>
              <a:gd name="connsiteY0" fmla="*/ 0 h 790148"/>
              <a:gd name="connsiteX1" fmla="*/ 520353 w 3024977"/>
              <a:gd name="connsiteY1" fmla="*/ 154147 h 790148"/>
              <a:gd name="connsiteX2" fmla="*/ 3024977 w 3024977"/>
              <a:gd name="connsiteY2" fmla="*/ 154147 h 790148"/>
              <a:gd name="connsiteX3" fmla="*/ 3024977 w 3024977"/>
              <a:gd name="connsiteY3" fmla="*/ 636001 h 790148"/>
              <a:gd name="connsiteX4" fmla="*/ 520353 w 3024977"/>
              <a:gd name="connsiteY4" fmla="*/ 636001 h 790148"/>
              <a:gd name="connsiteX5" fmla="*/ 520353 w 3024977"/>
              <a:gd name="connsiteY5" fmla="*/ 790148 h 790148"/>
              <a:gd name="connsiteX6" fmla="*/ 0 w 3024977"/>
              <a:gd name="connsiteY6" fmla="*/ 395074 h 79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977" h="790148">
                <a:moveTo>
                  <a:pt x="520353" y="0"/>
                </a:moveTo>
                <a:lnTo>
                  <a:pt x="520353" y="154147"/>
                </a:lnTo>
                <a:lnTo>
                  <a:pt x="3024977" y="154147"/>
                </a:lnTo>
                <a:lnTo>
                  <a:pt x="3024977" y="636001"/>
                </a:lnTo>
                <a:lnTo>
                  <a:pt x="520353" y="636001"/>
                </a:lnTo>
                <a:lnTo>
                  <a:pt x="520353" y="790148"/>
                </a:lnTo>
                <a:lnTo>
                  <a:pt x="0" y="39507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1600" b="1" dirty="0">
                <a:solidFill>
                  <a:srgbClr val="FFFFFF"/>
                </a:solidFill>
              </a:rPr>
              <a:t>标题文字</a:t>
            </a:r>
            <a:endParaRPr lang="en-US" altLang="zh-CN" sz="1600" b="1" dirty="0">
              <a:solidFill>
                <a:srgbClr val="FFFFFF"/>
              </a:solidFill>
            </a:endParaRPr>
          </a:p>
        </p:txBody>
      </p:sp>
      <p:sp>
        <p:nvSpPr>
          <p:cNvPr id="31" name="MH_SubTitle_2"/>
          <p:cNvSpPr/>
          <p:nvPr>
            <p:custDataLst>
              <p:tags r:id="rId4"/>
            </p:custDataLst>
          </p:nvPr>
        </p:nvSpPr>
        <p:spPr>
          <a:xfrm>
            <a:off x="1794469" y="3049067"/>
            <a:ext cx="2732088" cy="534591"/>
          </a:xfrm>
          <a:custGeom>
            <a:avLst/>
            <a:gdLst>
              <a:gd name="connsiteX0" fmla="*/ 520353 w 3024977"/>
              <a:gd name="connsiteY0" fmla="*/ 0 h 790148"/>
              <a:gd name="connsiteX1" fmla="*/ 520353 w 3024977"/>
              <a:gd name="connsiteY1" fmla="*/ 154147 h 790148"/>
              <a:gd name="connsiteX2" fmla="*/ 3024977 w 3024977"/>
              <a:gd name="connsiteY2" fmla="*/ 154147 h 790148"/>
              <a:gd name="connsiteX3" fmla="*/ 3024977 w 3024977"/>
              <a:gd name="connsiteY3" fmla="*/ 636001 h 790148"/>
              <a:gd name="connsiteX4" fmla="*/ 520353 w 3024977"/>
              <a:gd name="connsiteY4" fmla="*/ 636001 h 790148"/>
              <a:gd name="connsiteX5" fmla="*/ 520353 w 3024977"/>
              <a:gd name="connsiteY5" fmla="*/ 790148 h 790148"/>
              <a:gd name="connsiteX6" fmla="*/ 0 w 3024977"/>
              <a:gd name="connsiteY6" fmla="*/ 395074 h 79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977" h="790148">
                <a:moveTo>
                  <a:pt x="520353" y="0"/>
                </a:moveTo>
                <a:lnTo>
                  <a:pt x="520353" y="154147"/>
                </a:lnTo>
                <a:lnTo>
                  <a:pt x="3024977" y="154147"/>
                </a:lnTo>
                <a:lnTo>
                  <a:pt x="3024977" y="636001"/>
                </a:lnTo>
                <a:lnTo>
                  <a:pt x="520353" y="636001"/>
                </a:lnTo>
                <a:lnTo>
                  <a:pt x="520353" y="790148"/>
                </a:lnTo>
                <a:lnTo>
                  <a:pt x="0" y="39507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1600" b="1" dirty="0">
                <a:solidFill>
                  <a:srgbClr val="FFFFFF"/>
                </a:solidFill>
              </a:rPr>
              <a:t>标题文字</a:t>
            </a:r>
            <a:endParaRPr lang="en-US" altLang="zh-CN" sz="1600" b="1" dirty="0">
              <a:solidFill>
                <a:srgbClr val="FFFFFF"/>
              </a:solidFill>
            </a:endParaRPr>
          </a:p>
        </p:txBody>
      </p:sp>
      <p:sp>
        <p:nvSpPr>
          <p:cNvPr id="35" name="MH_SubTitle_1"/>
          <p:cNvSpPr/>
          <p:nvPr>
            <p:custDataLst>
              <p:tags r:id="rId5"/>
            </p:custDataLst>
          </p:nvPr>
        </p:nvSpPr>
        <p:spPr>
          <a:xfrm flipH="1">
            <a:off x="4720243" y="3694412"/>
            <a:ext cx="2732087" cy="535781"/>
          </a:xfrm>
          <a:custGeom>
            <a:avLst/>
            <a:gdLst>
              <a:gd name="connsiteX0" fmla="*/ 520353 w 3024977"/>
              <a:gd name="connsiteY0" fmla="*/ 0 h 790148"/>
              <a:gd name="connsiteX1" fmla="*/ 520353 w 3024977"/>
              <a:gd name="connsiteY1" fmla="*/ 154147 h 790148"/>
              <a:gd name="connsiteX2" fmla="*/ 3024977 w 3024977"/>
              <a:gd name="connsiteY2" fmla="*/ 154147 h 790148"/>
              <a:gd name="connsiteX3" fmla="*/ 3024977 w 3024977"/>
              <a:gd name="connsiteY3" fmla="*/ 636001 h 790148"/>
              <a:gd name="connsiteX4" fmla="*/ 520353 w 3024977"/>
              <a:gd name="connsiteY4" fmla="*/ 636001 h 790148"/>
              <a:gd name="connsiteX5" fmla="*/ 520353 w 3024977"/>
              <a:gd name="connsiteY5" fmla="*/ 790148 h 790148"/>
              <a:gd name="connsiteX6" fmla="*/ 0 w 3024977"/>
              <a:gd name="connsiteY6" fmla="*/ 395074 h 79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977" h="790148">
                <a:moveTo>
                  <a:pt x="520353" y="0"/>
                </a:moveTo>
                <a:lnTo>
                  <a:pt x="520353" y="154147"/>
                </a:lnTo>
                <a:lnTo>
                  <a:pt x="3024977" y="154147"/>
                </a:lnTo>
                <a:lnTo>
                  <a:pt x="3024977" y="636001"/>
                </a:lnTo>
                <a:lnTo>
                  <a:pt x="520353" y="636001"/>
                </a:lnTo>
                <a:lnTo>
                  <a:pt x="520353" y="790148"/>
                </a:lnTo>
                <a:lnTo>
                  <a:pt x="0" y="39507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1600" b="1" dirty="0">
                <a:solidFill>
                  <a:srgbClr val="FFFFFF"/>
                </a:solidFill>
              </a:rPr>
              <a:t>标题文字</a:t>
            </a:r>
            <a:endParaRPr lang="en-US" altLang="zh-CN" sz="1600" b="1" dirty="0">
              <a:solidFill>
                <a:srgbClr val="FFFFFF"/>
              </a:solidFill>
            </a:endParaRPr>
          </a:p>
        </p:txBody>
      </p:sp>
      <p:sp>
        <p:nvSpPr>
          <p:cNvPr id="23" name="MH_Other_5"/>
          <p:cNvSpPr/>
          <p:nvPr>
            <p:custDataLst>
              <p:tags r:id="rId6"/>
            </p:custDataLst>
          </p:nvPr>
        </p:nvSpPr>
        <p:spPr>
          <a:xfrm>
            <a:off x="4317007" y="1203599"/>
            <a:ext cx="588962" cy="3438525"/>
          </a:xfrm>
          <a:custGeom>
            <a:avLst/>
            <a:gdLst>
              <a:gd name="connsiteX0" fmla="*/ 395074 w 790147"/>
              <a:gd name="connsiteY0" fmla="*/ 0 h 4634927"/>
              <a:gd name="connsiteX1" fmla="*/ 688487 w 790147"/>
              <a:gd name="connsiteY1" fmla="*/ 386455 h 4634927"/>
              <a:gd name="connsiteX2" fmla="*/ 790147 w 790147"/>
              <a:gd name="connsiteY2" fmla="*/ 520352 h 4634927"/>
              <a:gd name="connsiteX3" fmla="*/ 610143 w 790147"/>
              <a:gd name="connsiteY3" fmla="*/ 520352 h 4634927"/>
              <a:gd name="connsiteX4" fmla="*/ 610143 w 790147"/>
              <a:gd name="connsiteY4" fmla="*/ 4634927 h 4634927"/>
              <a:gd name="connsiteX5" fmla="*/ 180006 w 790147"/>
              <a:gd name="connsiteY5" fmla="*/ 4634927 h 4634927"/>
              <a:gd name="connsiteX6" fmla="*/ 180006 w 790147"/>
              <a:gd name="connsiteY6" fmla="*/ 520352 h 4634927"/>
              <a:gd name="connsiteX7" fmla="*/ 0 w 790147"/>
              <a:gd name="connsiteY7" fmla="*/ 520352 h 4634927"/>
              <a:gd name="connsiteX8" fmla="*/ 101661 w 790147"/>
              <a:gd name="connsiteY8" fmla="*/ 386455 h 463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0147" h="4634927">
                <a:moveTo>
                  <a:pt x="395074" y="0"/>
                </a:moveTo>
                <a:lnTo>
                  <a:pt x="688487" y="386455"/>
                </a:lnTo>
                <a:lnTo>
                  <a:pt x="790147" y="520352"/>
                </a:lnTo>
                <a:lnTo>
                  <a:pt x="610143" y="520352"/>
                </a:lnTo>
                <a:lnTo>
                  <a:pt x="610143" y="4634927"/>
                </a:lnTo>
                <a:lnTo>
                  <a:pt x="180006" y="4634927"/>
                </a:lnTo>
                <a:lnTo>
                  <a:pt x="180006" y="520352"/>
                </a:lnTo>
                <a:lnTo>
                  <a:pt x="0" y="520352"/>
                </a:lnTo>
                <a:lnTo>
                  <a:pt x="101661" y="386455"/>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226545" y="1840584"/>
            <a:ext cx="779463" cy="415528"/>
            <a:chOff x="4226520" y="1487636"/>
            <a:chExt cx="779463" cy="415528"/>
          </a:xfrm>
        </p:grpSpPr>
        <p:sp>
          <p:nvSpPr>
            <p:cNvPr id="12" name="MH_Other_1"/>
            <p:cNvSpPr/>
            <p:nvPr>
              <p:custDataLst>
                <p:tags r:id="rId13"/>
              </p:custDataLst>
            </p:nvPr>
          </p:nvSpPr>
          <p:spPr>
            <a:xfrm>
              <a:off x="4226520" y="1487636"/>
              <a:ext cx="779463" cy="90488"/>
            </a:xfrm>
            <a:custGeom>
              <a:avLst/>
              <a:gdLst>
                <a:gd name="connsiteX0" fmla="*/ 0 w 923925"/>
                <a:gd name="connsiteY0" fmla="*/ 142875 h 142875"/>
                <a:gd name="connsiteX1" fmla="*/ 469900 w 923925"/>
                <a:gd name="connsiteY1" fmla="*/ 0 h 142875"/>
                <a:gd name="connsiteX2" fmla="*/ 923925 w 923925"/>
                <a:gd name="connsiteY2" fmla="*/ 139700 h 142875"/>
                <a:gd name="connsiteX3" fmla="*/ 0 w 9239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23925" h="142875">
                  <a:moveTo>
                    <a:pt x="0" y="142875"/>
                  </a:moveTo>
                  <a:lnTo>
                    <a:pt x="469900" y="0"/>
                  </a:lnTo>
                  <a:lnTo>
                    <a:pt x="923925" y="139700"/>
                  </a:lnTo>
                  <a:lnTo>
                    <a:pt x="0" y="142875"/>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 name="MH_Other_6"/>
            <p:cNvSpPr/>
            <p:nvPr>
              <p:custDataLst>
                <p:tags r:id="rId14"/>
              </p:custDataLst>
            </p:nvPr>
          </p:nvSpPr>
          <p:spPr>
            <a:xfrm>
              <a:off x="4226520" y="1576933"/>
              <a:ext cx="779463" cy="3262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dirty="0">
                  <a:solidFill>
                    <a:srgbClr val="FFFFFF"/>
                  </a:solidFill>
                  <a:latin typeface="Impact" panose="020B0806030902050204" pitchFamily="34" charset="0"/>
                  <a:ea typeface="微软雅黑" panose="020B0503020204020204" pitchFamily="34" charset="-122"/>
                </a:rPr>
                <a:t>04</a:t>
              </a:r>
              <a:endParaRPr lang="zh-CN" altLang="en-US" sz="2400" dirty="0">
                <a:solidFill>
                  <a:srgbClr val="FFFFFF"/>
                </a:solidFill>
                <a:latin typeface="Impact" panose="020B0806030902050204" pitchFamily="34" charset="0"/>
                <a:ea typeface="微软雅黑" panose="020B0503020204020204" pitchFamily="34" charset="-122"/>
              </a:endParaRPr>
            </a:p>
          </p:txBody>
        </p:sp>
      </p:grpSp>
      <p:grpSp>
        <p:nvGrpSpPr>
          <p:cNvPr id="3" name="组合 2"/>
          <p:cNvGrpSpPr/>
          <p:nvPr/>
        </p:nvGrpSpPr>
        <p:grpSpPr>
          <a:xfrm>
            <a:off x="4239238" y="2485902"/>
            <a:ext cx="779463" cy="415528"/>
            <a:chOff x="4239220" y="2132955"/>
            <a:chExt cx="779463" cy="415528"/>
          </a:xfrm>
        </p:grpSpPr>
        <p:sp>
          <p:nvSpPr>
            <p:cNvPr id="28" name="MH_Other_2"/>
            <p:cNvSpPr/>
            <p:nvPr>
              <p:custDataLst>
                <p:tags r:id="rId11"/>
              </p:custDataLst>
            </p:nvPr>
          </p:nvSpPr>
          <p:spPr>
            <a:xfrm flipH="1">
              <a:off x="4240808" y="2132955"/>
              <a:ext cx="777875" cy="90488"/>
            </a:xfrm>
            <a:custGeom>
              <a:avLst/>
              <a:gdLst>
                <a:gd name="connsiteX0" fmla="*/ 0 w 923925"/>
                <a:gd name="connsiteY0" fmla="*/ 142875 h 142875"/>
                <a:gd name="connsiteX1" fmla="*/ 469900 w 923925"/>
                <a:gd name="connsiteY1" fmla="*/ 0 h 142875"/>
                <a:gd name="connsiteX2" fmla="*/ 923925 w 923925"/>
                <a:gd name="connsiteY2" fmla="*/ 139700 h 142875"/>
                <a:gd name="connsiteX3" fmla="*/ 0 w 9239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23925" h="142875">
                  <a:moveTo>
                    <a:pt x="0" y="142875"/>
                  </a:moveTo>
                  <a:lnTo>
                    <a:pt x="469900" y="0"/>
                  </a:lnTo>
                  <a:lnTo>
                    <a:pt x="923925" y="139700"/>
                  </a:lnTo>
                  <a:lnTo>
                    <a:pt x="0" y="142875"/>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9" name="MH_Other_7"/>
            <p:cNvSpPr/>
            <p:nvPr>
              <p:custDataLst>
                <p:tags r:id="rId12"/>
              </p:custDataLst>
            </p:nvPr>
          </p:nvSpPr>
          <p:spPr>
            <a:xfrm flipH="1">
              <a:off x="4239220" y="2222252"/>
              <a:ext cx="779463" cy="32623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a:solidFill>
                    <a:srgbClr val="FFFFFF"/>
                  </a:solidFill>
                  <a:latin typeface="Impact" panose="020B0806030902050204" pitchFamily="34" charset="0"/>
                  <a:ea typeface="微软雅黑" panose="020B0503020204020204" pitchFamily="34" charset="-122"/>
                </a:rPr>
                <a:t>03</a:t>
              </a:r>
              <a:endParaRPr lang="zh-CN" altLang="en-US" sz="2400">
                <a:solidFill>
                  <a:srgbClr val="FFFFFF"/>
                </a:solidFill>
                <a:latin typeface="Impact" panose="020B0806030902050204" pitchFamily="34" charset="0"/>
                <a:ea typeface="微软雅黑" panose="020B0503020204020204" pitchFamily="34" charset="-122"/>
              </a:endParaRPr>
            </a:p>
          </p:txBody>
        </p:sp>
      </p:grpSp>
      <p:grpSp>
        <p:nvGrpSpPr>
          <p:cNvPr id="4" name="组合 3"/>
          <p:cNvGrpSpPr/>
          <p:nvPr/>
        </p:nvGrpSpPr>
        <p:grpSpPr>
          <a:xfrm>
            <a:off x="4226545" y="3131223"/>
            <a:ext cx="779463" cy="415528"/>
            <a:chOff x="4226520" y="2778274"/>
            <a:chExt cx="779463" cy="415528"/>
          </a:xfrm>
        </p:grpSpPr>
        <p:sp>
          <p:nvSpPr>
            <p:cNvPr id="32" name="MH_Other_3"/>
            <p:cNvSpPr/>
            <p:nvPr>
              <p:custDataLst>
                <p:tags r:id="rId9"/>
              </p:custDataLst>
            </p:nvPr>
          </p:nvSpPr>
          <p:spPr>
            <a:xfrm>
              <a:off x="4226520" y="2778274"/>
              <a:ext cx="779463" cy="90488"/>
            </a:xfrm>
            <a:custGeom>
              <a:avLst/>
              <a:gdLst>
                <a:gd name="connsiteX0" fmla="*/ 0 w 923925"/>
                <a:gd name="connsiteY0" fmla="*/ 142875 h 142875"/>
                <a:gd name="connsiteX1" fmla="*/ 469900 w 923925"/>
                <a:gd name="connsiteY1" fmla="*/ 0 h 142875"/>
                <a:gd name="connsiteX2" fmla="*/ 923925 w 923925"/>
                <a:gd name="connsiteY2" fmla="*/ 139700 h 142875"/>
                <a:gd name="connsiteX3" fmla="*/ 0 w 9239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23925" h="142875">
                  <a:moveTo>
                    <a:pt x="0" y="142875"/>
                  </a:moveTo>
                  <a:lnTo>
                    <a:pt x="469900" y="0"/>
                  </a:lnTo>
                  <a:lnTo>
                    <a:pt x="923925" y="139700"/>
                  </a:lnTo>
                  <a:lnTo>
                    <a:pt x="0" y="142875"/>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3" name="MH_Other_8"/>
            <p:cNvSpPr/>
            <p:nvPr>
              <p:custDataLst>
                <p:tags r:id="rId10"/>
              </p:custDataLst>
            </p:nvPr>
          </p:nvSpPr>
          <p:spPr>
            <a:xfrm>
              <a:off x="4226520" y="2867571"/>
              <a:ext cx="779463" cy="3262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a:solidFill>
                    <a:srgbClr val="FFFFFF"/>
                  </a:solidFill>
                  <a:latin typeface="Impact" panose="020B0806030902050204" pitchFamily="34" charset="0"/>
                  <a:ea typeface="微软雅黑" panose="020B0503020204020204" pitchFamily="34" charset="-122"/>
                </a:rPr>
                <a:t>02</a:t>
              </a:r>
              <a:endParaRPr lang="zh-CN" altLang="en-US" sz="2400">
                <a:solidFill>
                  <a:srgbClr val="FFFFFF"/>
                </a:solidFill>
                <a:latin typeface="Impact" panose="020B0806030902050204" pitchFamily="34" charset="0"/>
                <a:ea typeface="微软雅黑" panose="020B0503020204020204" pitchFamily="34" charset="-122"/>
              </a:endParaRPr>
            </a:p>
          </p:txBody>
        </p:sp>
      </p:grpSp>
      <p:grpSp>
        <p:nvGrpSpPr>
          <p:cNvPr id="5" name="组合 4"/>
          <p:cNvGrpSpPr/>
          <p:nvPr/>
        </p:nvGrpSpPr>
        <p:grpSpPr>
          <a:xfrm>
            <a:off x="4239238" y="3776564"/>
            <a:ext cx="779463" cy="415529"/>
            <a:chOff x="4239220" y="3423592"/>
            <a:chExt cx="779463" cy="415529"/>
          </a:xfrm>
        </p:grpSpPr>
        <p:sp>
          <p:nvSpPr>
            <p:cNvPr id="36" name="MH_Other_4"/>
            <p:cNvSpPr/>
            <p:nvPr>
              <p:custDataLst>
                <p:tags r:id="rId7"/>
              </p:custDataLst>
            </p:nvPr>
          </p:nvSpPr>
          <p:spPr>
            <a:xfrm flipH="1">
              <a:off x="4240808" y="3423592"/>
              <a:ext cx="777875" cy="90488"/>
            </a:xfrm>
            <a:custGeom>
              <a:avLst/>
              <a:gdLst>
                <a:gd name="connsiteX0" fmla="*/ 0 w 923925"/>
                <a:gd name="connsiteY0" fmla="*/ 142875 h 142875"/>
                <a:gd name="connsiteX1" fmla="*/ 469900 w 923925"/>
                <a:gd name="connsiteY1" fmla="*/ 0 h 142875"/>
                <a:gd name="connsiteX2" fmla="*/ 923925 w 923925"/>
                <a:gd name="connsiteY2" fmla="*/ 139700 h 142875"/>
                <a:gd name="connsiteX3" fmla="*/ 0 w 9239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23925" h="142875">
                  <a:moveTo>
                    <a:pt x="0" y="142875"/>
                  </a:moveTo>
                  <a:lnTo>
                    <a:pt x="469900" y="0"/>
                  </a:lnTo>
                  <a:lnTo>
                    <a:pt x="923925" y="139700"/>
                  </a:lnTo>
                  <a:lnTo>
                    <a:pt x="0" y="142875"/>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7" name="MH_Other_9"/>
            <p:cNvSpPr/>
            <p:nvPr>
              <p:custDataLst>
                <p:tags r:id="rId8"/>
              </p:custDataLst>
            </p:nvPr>
          </p:nvSpPr>
          <p:spPr>
            <a:xfrm flipH="1">
              <a:off x="4239220" y="3512890"/>
              <a:ext cx="779463" cy="32623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a:solidFill>
                    <a:srgbClr val="FFFFFF"/>
                  </a:solidFill>
                  <a:latin typeface="Impact" panose="020B0806030902050204" pitchFamily="34" charset="0"/>
                  <a:ea typeface="微软雅黑" panose="020B0503020204020204" pitchFamily="34" charset="-122"/>
                </a:rPr>
                <a:t>01</a:t>
              </a:r>
              <a:endParaRPr lang="zh-CN" altLang="en-US" sz="2400">
                <a:solidFill>
                  <a:srgbClr val="FFFFFF"/>
                </a:solidFill>
                <a:latin typeface="Impact" panose="020B0806030902050204" pitchFamily="34" charset="0"/>
                <a:ea typeface="微软雅黑" panose="020B0503020204020204" pitchFamily="34" charset="-122"/>
              </a:endParaRPr>
            </a:p>
          </p:txBody>
        </p:sp>
      </p:grpSp>
      <p:sp>
        <p:nvSpPr>
          <p:cNvPr id="26" name="TextBox 11"/>
          <p:cNvSpPr txBox="1">
            <a:spLocks noChangeArrowheads="1"/>
          </p:cNvSpPr>
          <p:nvPr/>
        </p:nvSpPr>
        <p:spPr bwMode="auto">
          <a:xfrm flipH="1">
            <a:off x="1331640" y="2283718"/>
            <a:ext cx="2880000" cy="82388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50000"/>
              </a:lnSpc>
              <a:spcBef>
                <a:spcPts val="0"/>
              </a:spcBef>
              <a:spcAft>
                <a:spcPts val="0"/>
              </a:spcAft>
              <a:defRPr/>
            </a:pPr>
            <a:r>
              <a:rPr lang="zh-CN" altLang="en-US" sz="11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1600" kern="0" dirty="0">
              <a:solidFill>
                <a:schemeClr val="bg1">
                  <a:lumMod val="50000"/>
                </a:schemeClr>
              </a:solidFill>
              <a:latin typeface="+mn-lt"/>
              <a:ea typeface="+mn-ea"/>
              <a:cs typeface="+mn-ea"/>
              <a:sym typeface="+mn-lt"/>
            </a:endParaRPr>
          </a:p>
        </p:txBody>
      </p:sp>
      <p:sp>
        <p:nvSpPr>
          <p:cNvPr id="30" name="TextBox 11"/>
          <p:cNvSpPr txBox="1">
            <a:spLocks noChangeArrowheads="1"/>
          </p:cNvSpPr>
          <p:nvPr/>
        </p:nvSpPr>
        <p:spPr bwMode="auto">
          <a:xfrm flipH="1">
            <a:off x="1331640" y="3527604"/>
            <a:ext cx="2880000" cy="82388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50000"/>
              </a:lnSpc>
              <a:spcBef>
                <a:spcPts val="0"/>
              </a:spcBef>
              <a:spcAft>
                <a:spcPts val="0"/>
              </a:spcAft>
              <a:defRPr/>
            </a:pPr>
            <a:r>
              <a:rPr lang="zh-CN" altLang="en-US" sz="11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1600" kern="0" dirty="0">
              <a:solidFill>
                <a:schemeClr val="bg1">
                  <a:lumMod val="50000"/>
                </a:schemeClr>
              </a:solidFill>
              <a:latin typeface="+mn-lt"/>
              <a:ea typeface="+mn-ea"/>
              <a:cs typeface="+mn-ea"/>
              <a:sym typeface="+mn-lt"/>
            </a:endParaRPr>
          </a:p>
        </p:txBody>
      </p:sp>
      <p:sp>
        <p:nvSpPr>
          <p:cNvPr id="34" name="TextBox 11"/>
          <p:cNvSpPr txBox="1">
            <a:spLocks noChangeArrowheads="1"/>
          </p:cNvSpPr>
          <p:nvPr/>
        </p:nvSpPr>
        <p:spPr bwMode="auto">
          <a:xfrm flipH="1">
            <a:off x="5220072" y="1819878"/>
            <a:ext cx="2880000" cy="82388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50000"/>
              </a:lnSpc>
              <a:spcBef>
                <a:spcPts val="0"/>
              </a:spcBef>
              <a:spcAft>
                <a:spcPts val="0"/>
              </a:spcAft>
              <a:defRPr/>
            </a:pPr>
            <a:r>
              <a:rPr lang="zh-CN" altLang="en-US" sz="11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1600" kern="0" dirty="0">
              <a:solidFill>
                <a:schemeClr val="bg1">
                  <a:lumMod val="50000"/>
                </a:schemeClr>
              </a:solidFill>
              <a:latin typeface="+mn-lt"/>
              <a:ea typeface="+mn-ea"/>
              <a:cs typeface="+mn-ea"/>
              <a:sym typeface="+mn-lt"/>
            </a:endParaRPr>
          </a:p>
        </p:txBody>
      </p:sp>
      <p:sp>
        <p:nvSpPr>
          <p:cNvPr id="38" name="TextBox 11"/>
          <p:cNvSpPr txBox="1">
            <a:spLocks noChangeArrowheads="1"/>
          </p:cNvSpPr>
          <p:nvPr/>
        </p:nvSpPr>
        <p:spPr bwMode="auto">
          <a:xfrm flipH="1">
            <a:off x="5220072" y="3116022"/>
            <a:ext cx="2880000" cy="82388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50000"/>
              </a:lnSpc>
              <a:spcBef>
                <a:spcPts val="0"/>
              </a:spcBef>
              <a:spcAft>
                <a:spcPts val="0"/>
              </a:spcAft>
              <a:defRPr/>
            </a:pPr>
            <a:r>
              <a:rPr lang="zh-CN" altLang="en-US" sz="11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1600" kern="0" dirty="0">
              <a:solidFill>
                <a:schemeClr val="bg1">
                  <a:lumMod val="50000"/>
                </a:schemeClr>
              </a:solidFill>
              <a:latin typeface="+mn-lt"/>
              <a:ea typeface="+mn-ea"/>
              <a:cs typeface="+mn-ea"/>
              <a:sym typeface="+mn-lt"/>
            </a:endParaRPr>
          </a:p>
        </p:txBody>
      </p:sp>
      <p:sp>
        <p:nvSpPr>
          <p:cNvPr id="6" name="标题 5"/>
          <p:cNvSpPr>
            <a:spLocks noGrp="1"/>
          </p:cNvSpPr>
          <p:nvPr>
            <p:ph type="title"/>
          </p:nvPr>
        </p:nvSpPr>
        <p:spPr/>
        <p:txBody>
          <a:bodyPr/>
          <a:lstStyle/>
          <a:p>
            <a:r>
              <a:rPr lang="zh-CN" altLang="en-US" sz="2000" dirty="0">
                <a:solidFill>
                  <a:prstClr val="black">
                    <a:lumMod val="65000"/>
                    <a:lumOff val="35000"/>
                  </a:prstClr>
                </a:solidFill>
              </a:rPr>
              <a:t>其它计划</a:t>
            </a:r>
            <a:r>
              <a:rPr lang="en-US" altLang="zh-CN" sz="1100" dirty="0">
                <a:solidFill>
                  <a:prstClr val="black">
                    <a:lumMod val="65000"/>
                    <a:lumOff val="35000"/>
                  </a:prstClr>
                </a:solidFill>
              </a:rPr>
              <a:t>(Other plans)</a:t>
            </a:r>
            <a:endParaRPr lang="zh-CN" altLang="en-US" dirty="0"/>
          </a:p>
        </p:txBody>
      </p:sp>
    </p:spTree>
    <p:custDataLst>
      <p:tags r:id="rId1"/>
    </p:custDataLst>
    <p:extLst>
      <p:ext uri="{BB962C8B-B14F-4D97-AF65-F5344CB8AC3E}">
        <p14:creationId xmlns:p14="http://schemas.microsoft.com/office/powerpoint/2010/main" val="1526225795"/>
      </p:ext>
    </p:ext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900" decel="100000" fill="hold"/>
                                        <p:tgtEl>
                                          <p:spTgt spid="2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anim calcmode="lin" valueType="num">
                                      <p:cBhvr>
                                        <p:cTn id="27" dur="500" fill="hold"/>
                                        <p:tgtEl>
                                          <p:spTgt spid="3"/>
                                        </p:tgtEl>
                                        <p:attrNameLst>
                                          <p:attrName>ppt_x</p:attrName>
                                        </p:attrNameLst>
                                      </p:cBhvr>
                                      <p:tavLst>
                                        <p:tav tm="0">
                                          <p:val>
                                            <p:strVal val="#ppt_x"/>
                                          </p:val>
                                        </p:tav>
                                        <p:tav tm="100000">
                                          <p:val>
                                            <p:strVal val="#ppt_x"/>
                                          </p:val>
                                        </p:tav>
                                      </p:tavLst>
                                    </p:anim>
                                    <p:anim calcmode="lin" valueType="num">
                                      <p:cBhvr>
                                        <p:cTn id="28" dur="5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anim calcmode="lin" valueType="num">
                                      <p:cBhvr>
                                        <p:cTn id="43" dur="500" fill="hold"/>
                                        <p:tgtEl>
                                          <p:spTgt spid="38"/>
                                        </p:tgtEl>
                                        <p:attrNameLst>
                                          <p:attrName>ppt_x</p:attrName>
                                        </p:attrNameLst>
                                      </p:cBhvr>
                                      <p:tavLst>
                                        <p:tav tm="0">
                                          <p:val>
                                            <p:strVal val="#ppt_x"/>
                                          </p:val>
                                        </p:tav>
                                        <p:tav tm="100000">
                                          <p:val>
                                            <p:strVal val="#ppt_x"/>
                                          </p:val>
                                        </p:tav>
                                      </p:tavLst>
                                    </p:anim>
                                    <p:anim calcmode="lin" valueType="num">
                                      <p:cBhvr>
                                        <p:cTn id="44" dur="500" fill="hold"/>
                                        <p:tgtEl>
                                          <p:spTgt spid="3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childTnLst>
                          </p:cTn>
                        </p:par>
                        <p:par>
                          <p:cTn id="49" fill="hold">
                            <p:stCondLst>
                              <p:cond delay="4500"/>
                            </p:stCondLst>
                            <p:childTnLst>
                              <p:par>
                                <p:cTn id="50" presetID="47"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anim calcmode="lin" valueType="num">
                                      <p:cBhvr>
                                        <p:cTn id="53" dur="500" fill="hold"/>
                                        <p:tgtEl>
                                          <p:spTgt spid="30"/>
                                        </p:tgtEl>
                                        <p:attrNameLst>
                                          <p:attrName>ppt_x</p:attrName>
                                        </p:attrNameLst>
                                      </p:cBhvr>
                                      <p:tavLst>
                                        <p:tav tm="0">
                                          <p:val>
                                            <p:strVal val="#ppt_x"/>
                                          </p:val>
                                        </p:tav>
                                        <p:tav tm="100000">
                                          <p:val>
                                            <p:strVal val="#ppt_x"/>
                                          </p:val>
                                        </p:tav>
                                      </p:tavLst>
                                    </p:anim>
                                    <p:anim calcmode="lin" valueType="num">
                                      <p:cBhvr>
                                        <p:cTn id="54" dur="5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par>
                          <p:cTn id="59" fill="hold">
                            <p:stCondLst>
                              <p:cond delay="5500"/>
                            </p:stCondLst>
                            <p:childTnLst>
                              <p:par>
                                <p:cTn id="60" presetID="42"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anim calcmode="lin" valueType="num">
                                      <p:cBhvr>
                                        <p:cTn id="63" dur="500" fill="hold"/>
                                        <p:tgtEl>
                                          <p:spTgt spid="34"/>
                                        </p:tgtEl>
                                        <p:attrNameLst>
                                          <p:attrName>ppt_x</p:attrName>
                                        </p:attrNameLst>
                                      </p:cBhvr>
                                      <p:tavLst>
                                        <p:tav tm="0">
                                          <p:val>
                                            <p:strVal val="#ppt_x"/>
                                          </p:val>
                                        </p:tav>
                                        <p:tav tm="100000">
                                          <p:val>
                                            <p:strVal val="#ppt_x"/>
                                          </p:val>
                                        </p:tav>
                                      </p:tavLst>
                                    </p:anim>
                                    <p:anim calcmode="lin" valueType="num">
                                      <p:cBhvr>
                                        <p:cTn id="64" dur="5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22" presetClass="entr" presetSubtype="2"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right)">
                                      <p:cBhvr>
                                        <p:cTn id="68" dur="500"/>
                                        <p:tgtEl>
                                          <p:spTgt spid="24"/>
                                        </p:tgtEl>
                                      </p:cBhvr>
                                    </p:animEffect>
                                  </p:childTnLst>
                                </p:cTn>
                              </p:par>
                            </p:childTnLst>
                          </p:cTn>
                        </p:par>
                        <p:par>
                          <p:cTn id="69" fill="hold">
                            <p:stCondLst>
                              <p:cond delay="6500"/>
                            </p:stCondLst>
                            <p:childTnLst>
                              <p:par>
                                <p:cTn id="70" presetID="47"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anim calcmode="lin" valueType="num">
                                      <p:cBhvr>
                                        <p:cTn id="73" dur="500" fill="hold"/>
                                        <p:tgtEl>
                                          <p:spTgt spid="26"/>
                                        </p:tgtEl>
                                        <p:attrNameLst>
                                          <p:attrName>ppt_x</p:attrName>
                                        </p:attrNameLst>
                                      </p:cBhvr>
                                      <p:tavLst>
                                        <p:tav tm="0">
                                          <p:val>
                                            <p:strVal val="#ppt_x"/>
                                          </p:val>
                                        </p:tav>
                                        <p:tav tm="100000">
                                          <p:val>
                                            <p:strVal val="#ppt_x"/>
                                          </p:val>
                                        </p:tav>
                                      </p:tavLst>
                                    </p:anim>
                                    <p:anim calcmode="lin" valueType="num">
                                      <p:cBhvr>
                                        <p:cTn id="74"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31" grpId="0" animBg="1"/>
      <p:bldP spid="35" grpId="0" animBg="1"/>
      <p:bldP spid="23" grpId="0" animBg="1"/>
      <p:bldP spid="26" grpId="0"/>
      <p:bldP spid="30" grpId="0"/>
      <p:bldP spid="34"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57205" y="1023734"/>
            <a:ext cx="6586815" cy="1404000"/>
          </a:xfrm>
          <a:custGeom>
            <a:avLst/>
            <a:gdLst/>
            <a:ahLst/>
            <a:cxnLst/>
            <a:rect l="l" t="t" r="r" b="b"/>
            <a:pathLst>
              <a:path w="6586815" h="1404000">
                <a:moveTo>
                  <a:pt x="810600" y="0"/>
                </a:moveTo>
                <a:lnTo>
                  <a:pt x="6586815" y="0"/>
                </a:lnTo>
                <a:lnTo>
                  <a:pt x="6586815" y="1404000"/>
                </a:lnTo>
                <a:lnTo>
                  <a:pt x="0" y="1404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931790"/>
            <a:ext cx="4284268" cy="1404000"/>
          </a:xfrm>
          <a:custGeom>
            <a:avLst/>
            <a:gdLst/>
            <a:ahLst/>
            <a:cxnLst/>
            <a:rect l="l" t="t" r="r" b="b"/>
            <a:pathLst>
              <a:path w="4284268" h="1404000">
                <a:moveTo>
                  <a:pt x="0" y="0"/>
                </a:moveTo>
                <a:lnTo>
                  <a:pt x="4284268" y="0"/>
                </a:lnTo>
                <a:lnTo>
                  <a:pt x="3473668" y="1404000"/>
                </a:lnTo>
                <a:lnTo>
                  <a:pt x="0" y="14040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491630"/>
            <a:ext cx="7959928" cy="2268000"/>
          </a:xfrm>
          <a:custGeom>
            <a:avLst/>
            <a:gdLst/>
            <a:ahLst/>
            <a:cxnLst/>
            <a:rect l="l" t="t" r="r" b="b"/>
            <a:pathLst>
              <a:path w="7959928" h="2268000">
                <a:moveTo>
                  <a:pt x="0" y="0"/>
                </a:moveTo>
                <a:lnTo>
                  <a:pt x="7959928" y="0"/>
                </a:lnTo>
                <a:lnTo>
                  <a:pt x="6650498" y="2268000"/>
                </a:lnTo>
                <a:lnTo>
                  <a:pt x="0" y="2268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92932" y="2859785"/>
            <a:ext cx="1045557" cy="461665"/>
          </a:xfrm>
          <a:prstGeom prst="rect">
            <a:avLst/>
          </a:prstGeom>
          <a:noFill/>
        </p:spPr>
        <p:txBody>
          <a:bodyPr wrap="square" rtlCol="0">
            <a:spAutoFit/>
          </a:bodyPr>
          <a:lstStyle/>
          <a:p>
            <a:pPr algn="ctr"/>
            <a:r>
              <a:rPr lang="en-US" altLang="zh-CN" sz="2400" dirty="0">
                <a:solidFill>
                  <a:schemeClr val="bg1"/>
                </a:solidFill>
              </a:rPr>
              <a:t>PART</a:t>
            </a:r>
            <a:endParaRPr lang="zh-CN" altLang="en-US" sz="2400" dirty="0">
              <a:solidFill>
                <a:schemeClr val="bg1"/>
              </a:solidFill>
            </a:endParaRPr>
          </a:p>
        </p:txBody>
      </p:sp>
      <p:sp>
        <p:nvSpPr>
          <p:cNvPr id="11" name="TextBox 10"/>
          <p:cNvSpPr txBox="1"/>
          <p:nvPr/>
        </p:nvSpPr>
        <p:spPr>
          <a:xfrm>
            <a:off x="1375073" y="1683906"/>
            <a:ext cx="1672408" cy="1862048"/>
          </a:xfrm>
          <a:prstGeom prst="rect">
            <a:avLst/>
          </a:prstGeom>
          <a:noFill/>
        </p:spPr>
        <p:txBody>
          <a:bodyPr wrap="square" rtlCol="0">
            <a:spAutoFit/>
          </a:bodyPr>
          <a:lstStyle/>
          <a:p>
            <a:pPr algn="ctr"/>
            <a:r>
              <a:rPr lang="en-US" altLang="zh-CN" sz="11500" dirty="0">
                <a:solidFill>
                  <a:schemeClr val="bg1"/>
                </a:solidFill>
                <a:latin typeface="Impact" panose="020B0806030902050204" pitchFamily="34" charset="0"/>
              </a:rPr>
              <a:t>5</a:t>
            </a:r>
            <a:endParaRPr lang="zh-CN" altLang="en-US" sz="11500" dirty="0">
              <a:solidFill>
                <a:schemeClr val="bg1"/>
              </a:solidFill>
              <a:latin typeface="Impact" panose="020B0806030902050204" pitchFamily="34" charset="0"/>
            </a:endParaRPr>
          </a:p>
        </p:txBody>
      </p:sp>
      <p:sp>
        <p:nvSpPr>
          <p:cNvPr id="12" name="TextBox 11"/>
          <p:cNvSpPr txBox="1"/>
          <p:nvPr/>
        </p:nvSpPr>
        <p:spPr>
          <a:xfrm>
            <a:off x="3059856" y="1996808"/>
            <a:ext cx="2031325" cy="646331"/>
          </a:xfrm>
          <a:prstGeom prst="rect">
            <a:avLst/>
          </a:prstGeom>
          <a:noFill/>
        </p:spPr>
        <p:txBody>
          <a:bodyPr wrap="none" rtlCol="0">
            <a:spAutoFit/>
          </a:bodyPr>
          <a:lstStyle/>
          <a:p>
            <a:pPr marL="0" lvl="1"/>
            <a:r>
              <a:rPr lang="zh-CN" altLang="en-US" sz="3600" b="1" dirty="0">
                <a:solidFill>
                  <a:schemeClr val="bg1"/>
                </a:solidFill>
                <a:latin typeface="微软雅黑"/>
              </a:rPr>
              <a:t>前景展望</a:t>
            </a:r>
          </a:p>
        </p:txBody>
      </p:sp>
      <p:sp>
        <p:nvSpPr>
          <p:cNvPr id="13" name="TextBox 12"/>
          <p:cNvSpPr txBox="1"/>
          <p:nvPr/>
        </p:nvSpPr>
        <p:spPr>
          <a:xfrm>
            <a:off x="3122291" y="2716718"/>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ea typeface="微软雅黑"/>
              </a:rPr>
              <a:t>※ </a:t>
            </a:r>
            <a:r>
              <a:rPr lang="zh-CN" altLang="en-US" sz="1000" dirty="0">
                <a:solidFill>
                  <a:schemeClr val="bg1"/>
                </a:solidFill>
                <a:latin typeface="微软雅黑"/>
                <a:ea typeface="微软雅黑"/>
              </a:rPr>
              <a:t>标题文字</a:t>
            </a:r>
          </a:p>
        </p:txBody>
      </p:sp>
      <p:sp>
        <p:nvSpPr>
          <p:cNvPr id="14" name="TextBox 13"/>
          <p:cNvSpPr txBox="1"/>
          <p:nvPr/>
        </p:nvSpPr>
        <p:spPr>
          <a:xfrm>
            <a:off x="417861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5" name="TextBox 14"/>
          <p:cNvSpPr txBox="1"/>
          <p:nvPr/>
        </p:nvSpPr>
        <p:spPr>
          <a:xfrm>
            <a:off x="3122291" y="2932866"/>
            <a:ext cx="1027882"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6" name="TextBox 15"/>
          <p:cNvSpPr txBox="1"/>
          <p:nvPr/>
        </p:nvSpPr>
        <p:spPr>
          <a:xfrm>
            <a:off x="417861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7" name="TextBox 16"/>
          <p:cNvSpPr txBox="1"/>
          <p:nvPr/>
        </p:nvSpPr>
        <p:spPr>
          <a:xfrm>
            <a:off x="5192298" y="2716718"/>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18" name="TextBox 17"/>
          <p:cNvSpPr txBox="1"/>
          <p:nvPr/>
        </p:nvSpPr>
        <p:spPr>
          <a:xfrm>
            <a:off x="5192298" y="2932866"/>
            <a:ext cx="985236" cy="214949"/>
          </a:xfrm>
          <a:prstGeom prst="rect">
            <a:avLst/>
          </a:prstGeom>
          <a:noFill/>
        </p:spPr>
        <p:txBody>
          <a:bodyPr wrap="square" lIns="60469" tIns="30235" rIns="60469" bIns="30235" rtlCol="0">
            <a:spAutoFit/>
          </a:bodyPr>
          <a:lstStyle/>
          <a:p>
            <a:r>
              <a:rPr lang="en-US" altLang="zh-CN" sz="1000" dirty="0">
                <a:solidFill>
                  <a:schemeClr val="bg1"/>
                </a:solidFill>
                <a:latin typeface="微软雅黑"/>
              </a:rPr>
              <a:t>※ </a:t>
            </a:r>
            <a:r>
              <a:rPr lang="zh-CN" altLang="en-US" sz="1000" dirty="0">
                <a:solidFill>
                  <a:schemeClr val="bg1"/>
                </a:solidFill>
                <a:latin typeface="微软雅黑"/>
              </a:rPr>
              <a:t>标题文字</a:t>
            </a:r>
          </a:p>
        </p:txBody>
      </p:sp>
      <p:sp>
        <p:nvSpPr>
          <p:cNvPr id="21" name="矩形 20"/>
          <p:cNvSpPr/>
          <p:nvPr/>
        </p:nvSpPr>
        <p:spPr>
          <a:xfrm>
            <a:off x="8251155" y="1356638"/>
            <a:ext cx="447057" cy="738192"/>
          </a:xfrm>
          <a:custGeom>
            <a:avLst/>
            <a:gdLst/>
            <a:ahLst/>
            <a:cxnLst/>
            <a:rect l="l" t="t" r="r" b="b"/>
            <a:pathLst>
              <a:path w="447057" h="738192">
                <a:moveTo>
                  <a:pt x="77961" y="0"/>
                </a:moveTo>
                <a:lnTo>
                  <a:pt x="447057" y="369096"/>
                </a:lnTo>
                <a:lnTo>
                  <a:pt x="77961" y="738192"/>
                </a:lnTo>
                <a:lnTo>
                  <a:pt x="0" y="660231"/>
                </a:lnTo>
                <a:lnTo>
                  <a:pt x="293910" y="366322"/>
                </a:lnTo>
                <a:lnTo>
                  <a:pt x="2775" y="751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2033042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50000">
                                          <p:cBhvr additive="base">
                                            <p:cTn id="4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50000">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14:bounceEnd="50000">
                                          <p:cBhvr additive="base">
                                            <p:cTn id="46"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14:presetBounceEnd="50000">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14:bounceEnd="50000">
                                          <p:cBhvr additive="base">
                                            <p:cTn id="50"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14:bounceEnd="5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14:bounceEnd="50000">
                                          <p:cBhvr additive="base">
                                            <p:cTn id="58"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50000">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14:bounceEnd="50000">
                                          <p:cBhvr additive="base">
                                            <p:cTn id="62"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360"/>
                                              </p:val>
                                            </p:tav>
                                            <p:tav tm="100000">
                                              <p:val>
                                                <p:fltVal val="0"/>
                                              </p:val>
                                            </p:tav>
                                          </p:tavLst>
                                        </p:anim>
                                        <p:animEffect transition="in" filter="fade">
                                          <p:cBhvr>
                                            <p:cTn id="33" dur="500"/>
                                            <p:tgtEl>
                                              <p:spTgt spid="11"/>
                                            </p:tgtEl>
                                          </p:cBhvr>
                                        </p:animEffect>
                                      </p:childTnLst>
                                    </p:cTn>
                                  </p:par>
                                </p:childTnLst>
                              </p:cTn>
                            </p:par>
                            <p:par>
                              <p:cTn id="34" fill="hold">
                                <p:stCondLst>
                                  <p:cond delay="375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425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00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25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p:bldP spid="12" grpId="0"/>
          <p:bldP spid="13" grpId="0"/>
          <p:bldP spid="14" grpId="0"/>
          <p:bldP spid="15" grpId="0"/>
          <p:bldP spid="16" grpId="0"/>
          <p:bldP spid="17" grpId="0"/>
          <p:bldP spid="18" grpId="0"/>
          <p:bldP spid="21"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39"/>
          <p:cNvSpPr>
            <a:spLocks noEditPoints="1" noChangeArrowheads="1"/>
          </p:cNvSpPr>
          <p:nvPr/>
        </p:nvSpPr>
        <p:spPr bwMode="auto">
          <a:xfrm>
            <a:off x="2329643" y="2057406"/>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rgbClr val="00518C"/>
              </a:solidFill>
              <a:latin typeface="微软雅黑" panose="020B0503020204020204" pitchFamily="34" charset="-122"/>
              <a:ea typeface="微软雅黑" panose="020B0503020204020204" pitchFamily="34" charset="-122"/>
            </a:endParaRPr>
          </a:p>
        </p:txBody>
      </p:sp>
      <p:sp>
        <p:nvSpPr>
          <p:cNvPr id="6" name="Freeform 240"/>
          <p:cNvSpPr>
            <a:spLocks noEditPoints="1" noChangeArrowheads="1"/>
          </p:cNvSpPr>
          <p:nvPr/>
        </p:nvSpPr>
        <p:spPr bwMode="auto">
          <a:xfrm>
            <a:off x="1000913"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rgbClr val="00518C"/>
              </a:solidFill>
              <a:latin typeface="微软雅黑" panose="020B0503020204020204" pitchFamily="34" charset="-122"/>
              <a:ea typeface="微软雅黑" panose="020B0503020204020204" pitchFamily="34" charset="-122"/>
            </a:endParaRPr>
          </a:p>
        </p:txBody>
      </p:sp>
      <p:sp>
        <p:nvSpPr>
          <p:cNvPr id="7" name="Freeform 241"/>
          <p:cNvSpPr>
            <a:spLocks noEditPoints="1" noChangeArrowheads="1"/>
          </p:cNvSpPr>
          <p:nvPr/>
        </p:nvSpPr>
        <p:spPr bwMode="auto">
          <a:xfrm>
            <a:off x="2473723"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Freeform 242"/>
          <p:cNvSpPr>
            <a:spLocks noEditPoints="1" noChangeArrowheads="1"/>
          </p:cNvSpPr>
          <p:nvPr/>
        </p:nvSpPr>
        <p:spPr bwMode="auto">
          <a:xfrm>
            <a:off x="2089151" y="3614753"/>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9" name="组合 10"/>
          <p:cNvGrpSpPr>
            <a:grpSpLocks/>
          </p:cNvGrpSpPr>
          <p:nvPr/>
        </p:nvGrpSpPr>
        <p:grpSpPr bwMode="auto">
          <a:xfrm>
            <a:off x="1274734" y="3361136"/>
            <a:ext cx="960834" cy="1914525"/>
            <a:chOff x="0" y="0"/>
            <a:chExt cx="960900" cy="1913939"/>
          </a:xfrm>
          <a:solidFill>
            <a:schemeClr val="accent2"/>
          </a:solidFill>
        </p:grpSpPr>
        <p:sp>
          <p:nvSpPr>
            <p:cNvPr id="10"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1"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2"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13" name="组合 13"/>
          <p:cNvGrpSpPr>
            <a:grpSpLocks/>
          </p:cNvGrpSpPr>
          <p:nvPr/>
        </p:nvGrpSpPr>
        <p:grpSpPr bwMode="auto">
          <a:xfrm>
            <a:off x="4932047" y="1320407"/>
            <a:ext cx="2758679" cy="396000"/>
            <a:chOff x="0" y="0"/>
            <a:chExt cx="3240360" cy="346442"/>
          </a:xfrm>
          <a:solidFill>
            <a:schemeClr val="accent2"/>
          </a:solidFill>
        </p:grpSpPr>
        <p:sp>
          <p:nvSpPr>
            <p:cNvPr id="14" name="矩形 14"/>
            <p:cNvSpPr>
              <a:spLocks noChangeArrowheads="1"/>
            </p:cNvSpPr>
            <p:nvPr/>
          </p:nvSpPr>
          <p:spPr bwMode="auto">
            <a:xfrm>
              <a:off x="0" y="1900"/>
              <a:ext cx="3240360" cy="326896"/>
            </a:xfrm>
            <a:prstGeom prst="rect">
              <a:avLst/>
            </a:prstGeom>
            <a:grpFill/>
            <a:ln>
              <a:noFill/>
            </a:ln>
            <a:effectLst/>
            <a:extLst/>
          </p:spPr>
          <p:txBody>
            <a:bodyPr vert="horz" wrap="square" lIns="68580" tIns="34290" rIns="68580" bIns="34290" numCol="1" anchor="t" anchorCtr="0" compatLnSpc="1">
              <a:prstTxWarp prst="textNoShape">
                <a:avLst/>
              </a:prstTxWarp>
            </a:bodyPr>
            <a:lstStyle/>
            <a:p>
              <a:endParaRPr lang="zh-CN" altLang="zh-CN" sz="2000" b="1">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p:cNvSpPr>
              <a:spLocks noChangeArrowheads="1"/>
            </p:cNvSpPr>
            <p:nvPr/>
          </p:nvSpPr>
          <p:spPr bwMode="auto">
            <a:xfrm>
              <a:off x="72008" y="0"/>
              <a:ext cx="1952110" cy="346442"/>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dirty="0">
                  <a:solidFill>
                    <a:srgbClr val="FFFFFF"/>
                  </a:solidFill>
                  <a:latin typeface="Impact" panose="020B0806030902050204" pitchFamily="34" charset="0"/>
                  <a:ea typeface="微软雅黑" panose="020B0503020204020204" pitchFamily="34" charset="-122"/>
                  <a:sym typeface="方正兰亭黑_GBK" panose="02000000000000000000" pitchFamily="2" charset="-122"/>
                </a:rPr>
                <a:t>1 </a:t>
              </a:r>
              <a:r>
                <a:rPr lang="en-US" altLang="zh-CN"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  </a:t>
              </a:r>
              <a:r>
                <a:rPr lang="zh-CN" altLang="en-US"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grpSp>
        <p:nvGrpSpPr>
          <p:cNvPr id="17" name="组合 18"/>
          <p:cNvGrpSpPr>
            <a:grpSpLocks/>
          </p:cNvGrpSpPr>
          <p:nvPr/>
        </p:nvGrpSpPr>
        <p:grpSpPr bwMode="auto">
          <a:xfrm>
            <a:off x="4932047" y="2568178"/>
            <a:ext cx="2758679" cy="369332"/>
            <a:chOff x="0" y="0"/>
            <a:chExt cx="3240360" cy="344652"/>
          </a:xfrm>
          <a:solidFill>
            <a:schemeClr val="accent1"/>
          </a:solidFill>
        </p:grpSpPr>
        <p:sp>
          <p:nvSpPr>
            <p:cNvPr id="18" name="矩形 19"/>
            <p:cNvSpPr>
              <a:spLocks noChangeArrowheads="1"/>
            </p:cNvSpPr>
            <p:nvPr/>
          </p:nvSpPr>
          <p:spPr bwMode="auto">
            <a:xfrm>
              <a:off x="0" y="1900"/>
              <a:ext cx="3240360" cy="326896"/>
            </a:xfrm>
            <a:prstGeom prst="rect">
              <a:avLst/>
            </a:prstGeom>
            <a:solidFill>
              <a:srgbClr val="C0000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endParaRPr lang="zh-CN" altLang="zh-CN" sz="1400" b="1">
                <a:solidFill>
                  <a:srgbClr val="080808"/>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文本框 11"/>
            <p:cNvSpPr>
              <a:spLocks noChangeArrowheads="1"/>
            </p:cNvSpPr>
            <p:nvPr/>
          </p:nvSpPr>
          <p:spPr bwMode="auto">
            <a:xfrm>
              <a:off x="72008" y="0"/>
              <a:ext cx="1726992" cy="34465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00000"/>
                </a:lnSpc>
                <a:spcBef>
                  <a:spcPct val="0"/>
                </a:spcBef>
                <a:buFont typeface="Arial" panose="020B0604020202020204" pitchFamily="34" charset="0"/>
                <a:buNone/>
              </a:pPr>
              <a:r>
                <a:rPr lang="en-US" altLang="zh-CN" sz="1800" dirty="0">
                  <a:solidFill>
                    <a:srgbClr val="FFFFFF"/>
                  </a:solidFill>
                  <a:latin typeface="Impact" panose="020B0806030902050204" pitchFamily="34" charset="0"/>
                  <a:ea typeface="微软雅黑" panose="020B0503020204020204" pitchFamily="34" charset="-122"/>
                  <a:sym typeface="方正兰亭黑_GBK" panose="02000000000000000000" pitchFamily="2" charset="-122"/>
                </a:rPr>
                <a:t>2</a:t>
              </a:r>
              <a:r>
                <a:rPr lang="en-US" altLang="zh-CN" sz="1800" b="1" dirty="0">
                  <a:solidFill>
                    <a:srgbClr val="FFFFFF"/>
                  </a:solidFill>
                  <a:latin typeface="Impact" panose="020B0806030902050204" pitchFamily="34" charset="0"/>
                  <a:ea typeface="微软雅黑" panose="020B0503020204020204" pitchFamily="34" charset="-122"/>
                  <a:sym typeface="方正兰亭黑_GBK" panose="02000000000000000000" pitchFamily="2" charset="-122"/>
                </a:rPr>
                <a:t> </a:t>
              </a:r>
              <a:r>
                <a:rPr lang="en-US" altLang="zh-CN"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   </a:t>
              </a:r>
              <a:r>
                <a:rPr lang="zh-CN" altLang="en-US"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grpSp>
        <p:nvGrpSpPr>
          <p:cNvPr id="21" name="组合 22"/>
          <p:cNvGrpSpPr>
            <a:grpSpLocks/>
          </p:cNvGrpSpPr>
          <p:nvPr/>
        </p:nvGrpSpPr>
        <p:grpSpPr bwMode="auto">
          <a:xfrm>
            <a:off x="4932047" y="3619501"/>
            <a:ext cx="2758679" cy="369332"/>
            <a:chOff x="0" y="0"/>
            <a:chExt cx="3240360" cy="344652"/>
          </a:xfrm>
        </p:grpSpPr>
        <p:sp>
          <p:nvSpPr>
            <p:cNvPr id="22" name="矩形 23"/>
            <p:cNvSpPr>
              <a:spLocks noChangeArrowheads="1"/>
            </p:cNvSpPr>
            <p:nvPr/>
          </p:nvSpPr>
          <p:spPr bwMode="auto">
            <a:xfrm>
              <a:off x="0" y="1900"/>
              <a:ext cx="3240360" cy="326896"/>
            </a:xfrm>
            <a:prstGeom prst="rect">
              <a:avLst/>
            </a:prstGeom>
            <a:solidFill>
              <a:schemeClr val="accent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endParaRPr lang="zh-CN" altLang="zh-CN" sz="1400" b="1">
                <a:solidFill>
                  <a:srgbClr val="080808"/>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文本框 11"/>
            <p:cNvSpPr>
              <a:spLocks noChangeArrowheads="1"/>
            </p:cNvSpPr>
            <p:nvPr/>
          </p:nvSpPr>
          <p:spPr bwMode="auto">
            <a:xfrm>
              <a:off x="72008" y="0"/>
              <a:ext cx="1768416" cy="34465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00000"/>
                </a:lnSpc>
                <a:spcBef>
                  <a:spcPct val="0"/>
                </a:spcBef>
                <a:buFont typeface="Arial" panose="020B0604020202020204" pitchFamily="34" charset="0"/>
                <a:buNone/>
              </a:pPr>
              <a:r>
                <a:rPr lang="en-US" altLang="zh-CN" sz="1800" dirty="0">
                  <a:solidFill>
                    <a:srgbClr val="FFFFFF"/>
                  </a:solidFill>
                  <a:latin typeface="Impact" panose="020B0806030902050204" pitchFamily="34" charset="0"/>
                  <a:ea typeface="微软雅黑" panose="020B0503020204020204" pitchFamily="34" charset="-122"/>
                  <a:sym typeface="方正兰亭黑_GBK" panose="02000000000000000000" pitchFamily="2" charset="-122"/>
                </a:rPr>
                <a:t>3</a:t>
              </a:r>
              <a:r>
                <a:rPr lang="en-US" altLang="zh-CN"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    </a:t>
              </a:r>
              <a:r>
                <a:rPr lang="zh-CN" altLang="en-US" sz="1800" b="1"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3" name="标题 2"/>
          <p:cNvSpPr>
            <a:spLocks noGrp="1"/>
          </p:cNvSpPr>
          <p:nvPr>
            <p:ph type="title"/>
          </p:nvPr>
        </p:nvSpPr>
        <p:spPr/>
        <p:txBody>
          <a:bodyPr/>
          <a:lstStyle/>
          <a:p>
            <a:r>
              <a:rPr lang="zh-CN" altLang="en-US" sz="2000" dirty="0">
                <a:solidFill>
                  <a:prstClr val="black">
                    <a:lumMod val="65000"/>
                    <a:lumOff val="35000"/>
                  </a:prstClr>
                </a:solidFill>
              </a:rPr>
              <a:t>市场前景</a:t>
            </a:r>
            <a:r>
              <a:rPr lang="en-US" altLang="zh-CN" sz="1100" dirty="0">
                <a:solidFill>
                  <a:prstClr val="black">
                    <a:lumMod val="65000"/>
                    <a:lumOff val="35000"/>
                  </a:prstClr>
                </a:solidFill>
              </a:rPr>
              <a:t>(Market prospect)</a:t>
            </a:r>
            <a:endParaRPr lang="zh-CN" altLang="en-US" dirty="0"/>
          </a:p>
        </p:txBody>
      </p:sp>
      <p:sp>
        <p:nvSpPr>
          <p:cNvPr id="26" name="TextBox 11"/>
          <p:cNvSpPr txBox="1">
            <a:spLocks noChangeArrowheads="1"/>
          </p:cNvSpPr>
          <p:nvPr/>
        </p:nvSpPr>
        <p:spPr bwMode="auto">
          <a:xfrm flipH="1">
            <a:off x="4932040" y="1788803"/>
            <a:ext cx="3246094" cy="52655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000" dirty="0">
                <a:solidFill>
                  <a:schemeClr val="bg1">
                    <a:lumMod val="65000"/>
                  </a:schemeClr>
                </a:solidFill>
                <a:latin typeface="Arial"/>
                <a:ea typeface="微软雅黑"/>
                <a:cs typeface="+mn-ea"/>
                <a:sym typeface="+mn-lt"/>
              </a:rPr>
              <a:t>您的内容打在这里，或者通过复制您的文本后，在此框中选择粘贴，并选择只保留文字。</a:t>
            </a:r>
          </a:p>
        </p:txBody>
      </p:sp>
      <p:sp>
        <p:nvSpPr>
          <p:cNvPr id="28" name="TextBox 11"/>
          <p:cNvSpPr txBox="1">
            <a:spLocks noChangeArrowheads="1"/>
          </p:cNvSpPr>
          <p:nvPr/>
        </p:nvSpPr>
        <p:spPr bwMode="auto">
          <a:xfrm flipH="1">
            <a:off x="4932040" y="3008703"/>
            <a:ext cx="3246094" cy="52655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000" dirty="0">
                <a:solidFill>
                  <a:schemeClr val="bg1">
                    <a:lumMod val="65000"/>
                  </a:schemeClr>
                </a:solidFill>
                <a:latin typeface="Arial"/>
                <a:ea typeface="微软雅黑"/>
                <a:cs typeface="+mn-ea"/>
                <a:sym typeface="+mn-lt"/>
              </a:rPr>
              <a:t>您的内容打在这里，或者通过复制您的文本后，在此框中选择粘贴，并选择只保留文字。</a:t>
            </a:r>
          </a:p>
        </p:txBody>
      </p:sp>
      <p:sp>
        <p:nvSpPr>
          <p:cNvPr id="29" name="TextBox 11"/>
          <p:cNvSpPr txBox="1">
            <a:spLocks noChangeArrowheads="1"/>
          </p:cNvSpPr>
          <p:nvPr/>
        </p:nvSpPr>
        <p:spPr bwMode="auto">
          <a:xfrm flipH="1">
            <a:off x="4932040" y="4048897"/>
            <a:ext cx="3246094" cy="52655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000" dirty="0">
                <a:solidFill>
                  <a:schemeClr val="bg1">
                    <a:lumMod val="65000"/>
                  </a:schemeClr>
                </a:solidFill>
                <a:latin typeface="Arial"/>
                <a:ea typeface="微软雅黑"/>
                <a:cs typeface="+mn-ea"/>
                <a:sym typeface="+mn-lt"/>
              </a:rPr>
              <a:t>您的内容打在这里，或者通过复制您的文本后，在此框中选择粘贴，并选择只保留文字。</a:t>
            </a:r>
          </a:p>
        </p:txBody>
      </p:sp>
    </p:spTree>
    <p:extLst>
      <p:ext uri="{BB962C8B-B14F-4D97-AF65-F5344CB8AC3E}">
        <p14:creationId xmlns:p14="http://schemas.microsoft.com/office/powerpoint/2010/main" val="379545533"/>
      </p:ext>
    </p:extLst>
  </p:cSld>
  <p:clrMapOvr>
    <a:masterClrMapping/>
  </p:clrMapOvr>
  <p:transition spd="slow"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50" fill="hold"/>
                                        <p:tgtEl>
                                          <p:spTgt spid="8"/>
                                        </p:tgtEl>
                                        <p:attrNameLst>
                                          <p:attrName>ppt_w</p:attrName>
                                        </p:attrNameLst>
                                      </p:cBhvr>
                                      <p:tavLst>
                                        <p:tav tm="0">
                                          <p:val>
                                            <p:fltVal val="0"/>
                                          </p:val>
                                        </p:tav>
                                        <p:tav tm="100000">
                                          <p:val>
                                            <p:strVal val="#ppt_w"/>
                                          </p:val>
                                        </p:tav>
                                      </p:tavLst>
                                    </p:anim>
                                    <p:anim calcmode="lin" valueType="num">
                                      <p:cBhvr>
                                        <p:cTn id="14" dur="250" fill="hold"/>
                                        <p:tgtEl>
                                          <p:spTgt spid="8"/>
                                        </p:tgtEl>
                                        <p:attrNameLst>
                                          <p:attrName>ppt_h</p:attrName>
                                        </p:attrNameLst>
                                      </p:cBhvr>
                                      <p:tavLst>
                                        <p:tav tm="0">
                                          <p:val>
                                            <p:fltVal val="0"/>
                                          </p:val>
                                        </p:tav>
                                        <p:tav tm="100000">
                                          <p:val>
                                            <p:strVal val="#ppt_h"/>
                                          </p:val>
                                        </p:tav>
                                      </p:tavLst>
                                    </p:anim>
                                    <p:animEffect transition="in" filter="fade">
                                      <p:cBhvr>
                                        <p:cTn id="15" dur="250"/>
                                        <p:tgtEl>
                                          <p:spTgt spid="8"/>
                                        </p:tgtEl>
                                      </p:cBhvr>
                                    </p:animEffect>
                                  </p:childTnLst>
                                </p:cTn>
                              </p:par>
                            </p:childTnLst>
                          </p:cTn>
                        </p:par>
                        <p:par>
                          <p:cTn id="16" fill="hold">
                            <p:stCondLst>
                              <p:cond delay="75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250" fill="hold"/>
                                        <p:tgtEl>
                                          <p:spTgt spid="5"/>
                                        </p:tgtEl>
                                        <p:attrNameLst>
                                          <p:attrName>ppt_w</p:attrName>
                                        </p:attrNameLst>
                                      </p:cBhvr>
                                      <p:tavLst>
                                        <p:tav tm="0">
                                          <p:val>
                                            <p:fltVal val="0"/>
                                          </p:val>
                                        </p:tav>
                                        <p:tav tm="100000">
                                          <p:val>
                                            <p:strVal val="#ppt_w"/>
                                          </p:val>
                                        </p:tav>
                                      </p:tavLst>
                                    </p:anim>
                                    <p:anim calcmode="lin" valueType="num">
                                      <p:cBhvr>
                                        <p:cTn id="20" dur="250" fill="hold"/>
                                        <p:tgtEl>
                                          <p:spTgt spid="5"/>
                                        </p:tgtEl>
                                        <p:attrNameLst>
                                          <p:attrName>ppt_h</p:attrName>
                                        </p:attrNameLst>
                                      </p:cBhvr>
                                      <p:tavLst>
                                        <p:tav tm="0">
                                          <p:val>
                                            <p:fltVal val="0"/>
                                          </p:val>
                                        </p:tav>
                                        <p:tav tm="100000">
                                          <p:val>
                                            <p:strVal val="#ppt_h"/>
                                          </p:val>
                                        </p:tav>
                                      </p:tavLst>
                                    </p:anim>
                                    <p:animEffect transition="in" filter="fade">
                                      <p:cBhvr>
                                        <p:cTn id="21" dur="250"/>
                                        <p:tgtEl>
                                          <p:spTgt spid="5"/>
                                        </p:tgtEl>
                                      </p:cBhvr>
                                    </p:animEffect>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250" fill="hold"/>
                                        <p:tgtEl>
                                          <p:spTgt spid="6"/>
                                        </p:tgtEl>
                                        <p:attrNameLst>
                                          <p:attrName>ppt_w</p:attrName>
                                        </p:attrNameLst>
                                      </p:cBhvr>
                                      <p:tavLst>
                                        <p:tav tm="0">
                                          <p:val>
                                            <p:fltVal val="0"/>
                                          </p:val>
                                        </p:tav>
                                        <p:tav tm="100000">
                                          <p:val>
                                            <p:strVal val="#ppt_w"/>
                                          </p:val>
                                        </p:tav>
                                      </p:tavLst>
                                    </p:anim>
                                    <p:anim calcmode="lin" valueType="num">
                                      <p:cBhvr>
                                        <p:cTn id="26" dur="250" fill="hold"/>
                                        <p:tgtEl>
                                          <p:spTgt spid="6"/>
                                        </p:tgtEl>
                                        <p:attrNameLst>
                                          <p:attrName>ppt_h</p:attrName>
                                        </p:attrNameLst>
                                      </p:cBhvr>
                                      <p:tavLst>
                                        <p:tav tm="0">
                                          <p:val>
                                            <p:fltVal val="0"/>
                                          </p:val>
                                        </p:tav>
                                        <p:tav tm="100000">
                                          <p:val>
                                            <p:strVal val="#ppt_h"/>
                                          </p:val>
                                        </p:tav>
                                      </p:tavLst>
                                    </p:anim>
                                    <p:animEffect transition="in" filter="fade">
                                      <p:cBhvr>
                                        <p:cTn id="27" dur="250"/>
                                        <p:tgtEl>
                                          <p:spTgt spid="6"/>
                                        </p:tgtEl>
                                      </p:cBhvr>
                                    </p:animEffect>
                                  </p:childTnLst>
                                </p:cTn>
                              </p:par>
                            </p:childTnLst>
                          </p:cTn>
                        </p:par>
                        <p:par>
                          <p:cTn id="28" fill="hold">
                            <p:stCondLst>
                              <p:cond delay="125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250" fill="hold"/>
                                        <p:tgtEl>
                                          <p:spTgt spid="7"/>
                                        </p:tgtEl>
                                        <p:attrNameLst>
                                          <p:attrName>ppt_w</p:attrName>
                                        </p:attrNameLst>
                                      </p:cBhvr>
                                      <p:tavLst>
                                        <p:tav tm="0">
                                          <p:val>
                                            <p:fltVal val="0"/>
                                          </p:val>
                                        </p:tav>
                                        <p:tav tm="100000">
                                          <p:val>
                                            <p:strVal val="#ppt_w"/>
                                          </p:val>
                                        </p:tav>
                                      </p:tavLst>
                                    </p:anim>
                                    <p:anim calcmode="lin" valueType="num">
                                      <p:cBhvr>
                                        <p:cTn id="32" dur="250" fill="hold"/>
                                        <p:tgtEl>
                                          <p:spTgt spid="7"/>
                                        </p:tgtEl>
                                        <p:attrNameLst>
                                          <p:attrName>ppt_h</p:attrName>
                                        </p:attrNameLst>
                                      </p:cBhvr>
                                      <p:tavLst>
                                        <p:tav tm="0">
                                          <p:val>
                                            <p:fltVal val="0"/>
                                          </p:val>
                                        </p:tav>
                                        <p:tav tm="100000">
                                          <p:val>
                                            <p:strVal val="#ppt_h"/>
                                          </p:val>
                                        </p:tav>
                                      </p:tavLst>
                                    </p:anim>
                                    <p:animEffect transition="in" filter="fade">
                                      <p:cBhvr>
                                        <p:cTn id="33" dur="250"/>
                                        <p:tgtEl>
                                          <p:spTgt spid="7"/>
                                        </p:tgtEl>
                                      </p:cBhvr>
                                    </p:animEffect>
                                  </p:childTnLst>
                                </p:cTn>
                              </p:par>
                              <p:par>
                                <p:cTn id="34" presetID="8" presetClass="emph" presetSubtype="0" fill="hold" grpId="1" nodeType="withEffect">
                                  <p:stCondLst>
                                    <p:cond delay="500"/>
                                  </p:stCondLst>
                                  <p:childTnLst>
                                    <p:animRot by="21600000">
                                      <p:cBhvr>
                                        <p:cTn id="35" dur="3000" fill="hold"/>
                                        <p:tgtEl>
                                          <p:spTgt spid="6"/>
                                        </p:tgtEl>
                                        <p:attrNameLst>
                                          <p:attrName>r</p:attrName>
                                        </p:attrNameLst>
                                      </p:cBhvr>
                                    </p:animRot>
                                  </p:childTnLst>
                                </p:cTn>
                              </p:par>
                              <p:par>
                                <p:cTn id="36" presetID="8" presetClass="emph" presetSubtype="0" fill="hold" grpId="1" nodeType="withEffect">
                                  <p:stCondLst>
                                    <p:cond delay="500"/>
                                  </p:stCondLst>
                                  <p:childTnLst>
                                    <p:animRot by="-21600000">
                                      <p:cBhvr>
                                        <p:cTn id="37" dur="3000" fill="hold"/>
                                        <p:tgtEl>
                                          <p:spTgt spid="7"/>
                                        </p:tgtEl>
                                        <p:attrNameLst>
                                          <p:attrName>r</p:attrName>
                                        </p:attrNameLst>
                                      </p:cBhvr>
                                    </p:animRot>
                                  </p:childTnLst>
                                </p:cTn>
                              </p:par>
                              <p:par>
                                <p:cTn id="38" presetID="8" presetClass="emph" presetSubtype="0" fill="hold" grpId="1" nodeType="withEffect">
                                  <p:stCondLst>
                                    <p:cond delay="500"/>
                                  </p:stCondLst>
                                  <p:childTnLst>
                                    <p:animRot by="-21600000">
                                      <p:cBhvr>
                                        <p:cTn id="39" dur="3000" fill="hold"/>
                                        <p:tgtEl>
                                          <p:spTgt spid="5"/>
                                        </p:tgtEl>
                                        <p:attrNameLst>
                                          <p:attrName>r</p:attrName>
                                        </p:attrNameLst>
                                      </p:cBhvr>
                                    </p:animRot>
                                  </p:childTnLst>
                                </p:cTn>
                              </p:par>
                              <p:par>
                                <p:cTn id="40" presetID="8" presetClass="emph" presetSubtype="0" fill="hold" grpId="1" nodeType="withEffect">
                                  <p:stCondLst>
                                    <p:cond delay="500"/>
                                  </p:stCondLst>
                                  <p:childTnLst>
                                    <p:animRot by="21600000">
                                      <p:cBhvr>
                                        <p:cTn id="41" dur="3000" fill="hold"/>
                                        <p:tgtEl>
                                          <p:spTgt spid="8"/>
                                        </p:tgtEl>
                                        <p:attrNameLst>
                                          <p:attrName>r</p:attrName>
                                        </p:attrNameLst>
                                      </p:cBhvr>
                                    </p:animRot>
                                  </p:childTnLst>
                                </p:cTn>
                              </p:par>
                              <p:par>
                                <p:cTn id="42" presetID="2" presetClass="entr" presetSubtype="2" fill="hold" nodeType="withEffect">
                                  <p:stCondLst>
                                    <p:cond delay="750"/>
                                  </p:stCondLst>
                                  <p:childTnLst>
                                    <p:set>
                                      <p:cBhvr>
                                        <p:cTn id="43" dur="1" fill="hold">
                                          <p:stCondLst>
                                            <p:cond delay="0"/>
                                          </p:stCondLst>
                                        </p:cTn>
                                        <p:tgtEl>
                                          <p:spTgt spid="13"/>
                                        </p:tgtEl>
                                        <p:attrNameLst>
                                          <p:attrName>style.visibility</p:attrName>
                                        </p:attrNameLst>
                                      </p:cBhvr>
                                      <p:to>
                                        <p:strVal val="visible"/>
                                      </p:to>
                                    </p:set>
                                    <p:anim calcmode="lin" valueType="num">
                                      <p:cBhvr>
                                        <p:cTn id="44" dur="750" fill="hold"/>
                                        <p:tgtEl>
                                          <p:spTgt spid="13"/>
                                        </p:tgtEl>
                                        <p:attrNameLst>
                                          <p:attrName>ppt_x</p:attrName>
                                        </p:attrNameLst>
                                      </p:cBhvr>
                                      <p:tavLst>
                                        <p:tav tm="0">
                                          <p:val>
                                            <p:strVal val="1+#ppt_w/2"/>
                                          </p:val>
                                        </p:tav>
                                        <p:tav tm="100000">
                                          <p:val>
                                            <p:strVal val="#ppt_x"/>
                                          </p:val>
                                        </p:tav>
                                      </p:tavLst>
                                    </p:anim>
                                    <p:anim calcmode="lin" valueType="num">
                                      <p:cBhvr>
                                        <p:cTn id="45" dur="750" fill="hold"/>
                                        <p:tgtEl>
                                          <p:spTgt spid="13"/>
                                        </p:tgtEl>
                                        <p:attrNameLst>
                                          <p:attrName>ppt_y</p:attrName>
                                        </p:attrNameLst>
                                      </p:cBhvr>
                                      <p:tavLst>
                                        <p:tav tm="0">
                                          <p:val>
                                            <p:strVal val="#ppt_y"/>
                                          </p:val>
                                        </p:tav>
                                        <p:tav tm="100000">
                                          <p:val>
                                            <p:strVal val="#ppt_y"/>
                                          </p:val>
                                        </p:tav>
                                      </p:tavLst>
                                    </p:anim>
                                  </p:childTnLst>
                                </p:cTn>
                              </p:par>
                              <p:par>
                                <p:cTn id="46" presetID="47" presetClass="entr" presetSubtype="0" fill="hold" grpId="0" nodeType="withEffect">
                                  <p:stCondLst>
                                    <p:cond delay="1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250"/>
                                        <p:tgtEl>
                                          <p:spTgt spid="26"/>
                                        </p:tgtEl>
                                      </p:cBhvr>
                                    </p:animEffect>
                                    <p:anim calcmode="lin" valueType="num">
                                      <p:cBhvr>
                                        <p:cTn id="49" dur="250" fill="hold"/>
                                        <p:tgtEl>
                                          <p:spTgt spid="26"/>
                                        </p:tgtEl>
                                        <p:attrNameLst>
                                          <p:attrName>ppt_x</p:attrName>
                                        </p:attrNameLst>
                                      </p:cBhvr>
                                      <p:tavLst>
                                        <p:tav tm="0">
                                          <p:val>
                                            <p:strVal val="#ppt_x"/>
                                          </p:val>
                                        </p:tav>
                                        <p:tav tm="100000">
                                          <p:val>
                                            <p:strVal val="#ppt_x"/>
                                          </p:val>
                                        </p:tav>
                                      </p:tavLst>
                                    </p:anim>
                                    <p:anim calcmode="lin" valueType="num">
                                      <p:cBhvr>
                                        <p:cTn id="50" dur="250" fill="hold"/>
                                        <p:tgtEl>
                                          <p:spTgt spid="26"/>
                                        </p:tgtEl>
                                        <p:attrNameLst>
                                          <p:attrName>ppt_y</p:attrName>
                                        </p:attrNameLst>
                                      </p:cBhvr>
                                      <p:tavLst>
                                        <p:tav tm="0">
                                          <p:val>
                                            <p:strVal val="#ppt_y-.1"/>
                                          </p:val>
                                        </p:tav>
                                        <p:tav tm="100000">
                                          <p:val>
                                            <p:strVal val="#ppt_y"/>
                                          </p:val>
                                        </p:tav>
                                      </p:tavLst>
                                    </p:anim>
                                  </p:childTnLst>
                                </p:cTn>
                              </p:par>
                              <p:par>
                                <p:cTn id="51" presetID="2" presetClass="entr" presetSubtype="2" fill="hold" nodeType="withEffect">
                                  <p:stCondLst>
                                    <p:cond delay="1500"/>
                                  </p:stCondLst>
                                  <p:childTnLst>
                                    <p:set>
                                      <p:cBhvr>
                                        <p:cTn id="52" dur="1" fill="hold">
                                          <p:stCondLst>
                                            <p:cond delay="0"/>
                                          </p:stCondLst>
                                        </p:cTn>
                                        <p:tgtEl>
                                          <p:spTgt spid="17"/>
                                        </p:tgtEl>
                                        <p:attrNameLst>
                                          <p:attrName>style.visibility</p:attrName>
                                        </p:attrNameLst>
                                      </p:cBhvr>
                                      <p:to>
                                        <p:strVal val="visible"/>
                                      </p:to>
                                    </p:set>
                                    <p:anim calcmode="lin" valueType="num">
                                      <p:cBhvr>
                                        <p:cTn id="53" dur="750" fill="hold"/>
                                        <p:tgtEl>
                                          <p:spTgt spid="17"/>
                                        </p:tgtEl>
                                        <p:attrNameLst>
                                          <p:attrName>ppt_x</p:attrName>
                                        </p:attrNameLst>
                                      </p:cBhvr>
                                      <p:tavLst>
                                        <p:tav tm="0">
                                          <p:val>
                                            <p:strVal val="1+#ppt_w/2"/>
                                          </p:val>
                                        </p:tav>
                                        <p:tav tm="100000">
                                          <p:val>
                                            <p:strVal val="#ppt_x"/>
                                          </p:val>
                                        </p:tav>
                                      </p:tavLst>
                                    </p:anim>
                                    <p:anim calcmode="lin" valueType="num">
                                      <p:cBhvr>
                                        <p:cTn id="54" dur="750" fill="hold"/>
                                        <p:tgtEl>
                                          <p:spTgt spid="17"/>
                                        </p:tgtEl>
                                        <p:attrNameLst>
                                          <p:attrName>ppt_y</p:attrName>
                                        </p:attrNameLst>
                                      </p:cBhvr>
                                      <p:tavLst>
                                        <p:tav tm="0">
                                          <p:val>
                                            <p:strVal val="#ppt_y"/>
                                          </p:val>
                                        </p:tav>
                                        <p:tav tm="100000">
                                          <p:val>
                                            <p:strVal val="#ppt_y"/>
                                          </p:val>
                                        </p:tav>
                                      </p:tavLst>
                                    </p:anim>
                                  </p:childTnLst>
                                </p:cTn>
                              </p:par>
                              <p:par>
                                <p:cTn id="55" presetID="47" presetClass="entr" presetSubtype="0" fill="hold" grpId="0" nodeType="withEffect">
                                  <p:stCondLst>
                                    <p:cond delay="225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2" presetClass="entr" presetSubtype="2" fill="hold" nodeType="withEffect">
                                  <p:stCondLst>
                                    <p:cond delay="2250"/>
                                  </p:stCondLst>
                                  <p:childTnLst>
                                    <p:set>
                                      <p:cBhvr>
                                        <p:cTn id="61" dur="1" fill="hold">
                                          <p:stCondLst>
                                            <p:cond delay="0"/>
                                          </p:stCondLst>
                                        </p:cTn>
                                        <p:tgtEl>
                                          <p:spTgt spid="21"/>
                                        </p:tgtEl>
                                        <p:attrNameLst>
                                          <p:attrName>style.visibility</p:attrName>
                                        </p:attrNameLst>
                                      </p:cBhvr>
                                      <p:to>
                                        <p:strVal val="visible"/>
                                      </p:to>
                                    </p:set>
                                    <p:anim calcmode="lin" valueType="num">
                                      <p:cBhvr>
                                        <p:cTn id="62" dur="750" fill="hold"/>
                                        <p:tgtEl>
                                          <p:spTgt spid="21"/>
                                        </p:tgtEl>
                                        <p:attrNameLst>
                                          <p:attrName>ppt_x</p:attrName>
                                        </p:attrNameLst>
                                      </p:cBhvr>
                                      <p:tavLst>
                                        <p:tav tm="0">
                                          <p:val>
                                            <p:strVal val="1+#ppt_w/2"/>
                                          </p:val>
                                        </p:tav>
                                        <p:tav tm="100000">
                                          <p:val>
                                            <p:strVal val="#ppt_x"/>
                                          </p:val>
                                        </p:tav>
                                      </p:tavLst>
                                    </p:anim>
                                    <p:anim calcmode="lin" valueType="num">
                                      <p:cBhvr>
                                        <p:cTn id="63" dur="750" fill="hold"/>
                                        <p:tgtEl>
                                          <p:spTgt spid="21"/>
                                        </p:tgtEl>
                                        <p:attrNameLst>
                                          <p:attrName>ppt_y</p:attrName>
                                        </p:attrNameLst>
                                      </p:cBhvr>
                                      <p:tavLst>
                                        <p:tav tm="0">
                                          <p:val>
                                            <p:strVal val="#ppt_y"/>
                                          </p:val>
                                        </p:tav>
                                        <p:tav tm="100000">
                                          <p:val>
                                            <p:strVal val="#ppt_y"/>
                                          </p:val>
                                        </p:tav>
                                      </p:tavLst>
                                    </p:anim>
                                  </p:childTnLst>
                                </p:cTn>
                              </p:par>
                              <p:par>
                                <p:cTn id="64" presetID="47" presetClass="entr" presetSubtype="0" fill="hold" grpId="0" nodeType="withEffect">
                                  <p:stCondLst>
                                    <p:cond delay="30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250"/>
                                        <p:tgtEl>
                                          <p:spTgt spid="29"/>
                                        </p:tgtEl>
                                      </p:cBhvr>
                                    </p:animEffect>
                                    <p:anim calcmode="lin" valueType="num">
                                      <p:cBhvr>
                                        <p:cTn id="67" dur="250" fill="hold"/>
                                        <p:tgtEl>
                                          <p:spTgt spid="29"/>
                                        </p:tgtEl>
                                        <p:attrNameLst>
                                          <p:attrName>ppt_x</p:attrName>
                                        </p:attrNameLst>
                                      </p:cBhvr>
                                      <p:tavLst>
                                        <p:tav tm="0">
                                          <p:val>
                                            <p:strVal val="#ppt_x"/>
                                          </p:val>
                                        </p:tav>
                                        <p:tav tm="100000">
                                          <p:val>
                                            <p:strVal val="#ppt_x"/>
                                          </p:val>
                                        </p:tav>
                                      </p:tavLst>
                                    </p:anim>
                                    <p:anim calcmode="lin" valueType="num">
                                      <p:cBhvr>
                                        <p:cTn id="68"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26" grpId="0"/>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190520" y="1419622"/>
            <a:ext cx="1749964" cy="1476000"/>
            <a:chOff x="2190520" y="1419622"/>
            <a:chExt cx="1749964" cy="1476000"/>
          </a:xfrm>
        </p:grpSpPr>
        <p:sp>
          <p:nvSpPr>
            <p:cNvPr id="5" name="矩形 8"/>
            <p:cNvSpPr/>
            <p:nvPr/>
          </p:nvSpPr>
          <p:spPr>
            <a:xfrm>
              <a:off x="2190520" y="1419622"/>
              <a:ext cx="1749964" cy="1476000"/>
            </a:xfrm>
            <a:custGeom>
              <a:avLst/>
              <a:gdLst/>
              <a:ahLst/>
              <a:cxnLst/>
              <a:rect l="l" t="t" r="r" b="b"/>
              <a:pathLst>
                <a:path w="1749964" h="1476000">
                  <a:moveTo>
                    <a:pt x="0" y="0"/>
                  </a:moveTo>
                  <a:lnTo>
                    <a:pt x="1749964" y="0"/>
                  </a:lnTo>
                  <a:lnTo>
                    <a:pt x="874982" y="1476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p:cNvSpPr>
              <a:spLocks noChangeAspect="1"/>
            </p:cNvSpPr>
            <p:nvPr/>
          </p:nvSpPr>
          <p:spPr bwMode="auto">
            <a:xfrm>
              <a:off x="2832409" y="1635646"/>
              <a:ext cx="427338" cy="396000"/>
            </a:xfrm>
            <a:custGeom>
              <a:avLst/>
              <a:gdLst>
                <a:gd name="T0" fmla="*/ 416334317 w 5965"/>
                <a:gd name="T1" fmla="*/ 75815881 h 5525"/>
                <a:gd name="T2" fmla="*/ 416538070 w 5965"/>
                <a:gd name="T3" fmla="*/ 102142015 h 5525"/>
                <a:gd name="T4" fmla="*/ 412968551 w 5965"/>
                <a:gd name="T5" fmla="*/ 149998739 h 5525"/>
                <a:gd name="T6" fmla="*/ 415008322 w 5965"/>
                <a:gd name="T7" fmla="*/ 163264210 h 5525"/>
                <a:gd name="T8" fmla="*/ 420413859 w 5965"/>
                <a:gd name="T9" fmla="*/ 173672291 h 5525"/>
                <a:gd name="T10" fmla="*/ 424493721 w 5965"/>
                <a:gd name="T11" fmla="*/ 190712788 h 5525"/>
                <a:gd name="T12" fmla="*/ 423983698 w 5965"/>
                <a:gd name="T13" fmla="*/ 209080215 h 5525"/>
                <a:gd name="T14" fmla="*/ 420107909 w 5965"/>
                <a:gd name="T15" fmla="*/ 229590285 h 5525"/>
                <a:gd name="T16" fmla="*/ 413478254 w 5965"/>
                <a:gd name="T17" fmla="*/ 244691987 h 5525"/>
                <a:gd name="T18" fmla="*/ 407766767 w 5965"/>
                <a:gd name="T19" fmla="*/ 249590096 h 5525"/>
                <a:gd name="T20" fmla="*/ 397465396 w 5965"/>
                <a:gd name="T21" fmla="*/ 255814496 h 5525"/>
                <a:gd name="T22" fmla="*/ 392671758 w 5965"/>
                <a:gd name="T23" fmla="*/ 263977690 h 5525"/>
                <a:gd name="T24" fmla="*/ 390020087 w 5965"/>
                <a:gd name="T25" fmla="*/ 284385517 h 5525"/>
                <a:gd name="T26" fmla="*/ 387878120 w 5965"/>
                <a:gd name="T27" fmla="*/ 299385614 h 5525"/>
                <a:gd name="T28" fmla="*/ 380840638 w 5965"/>
                <a:gd name="T29" fmla="*/ 311222230 h 5525"/>
                <a:gd name="T30" fmla="*/ 372681234 w 5965"/>
                <a:gd name="T31" fmla="*/ 324079365 h 5525"/>
                <a:gd name="T32" fmla="*/ 387878120 w 5965"/>
                <a:gd name="T33" fmla="*/ 335099630 h 5525"/>
                <a:gd name="T34" fmla="*/ 404502878 w 5965"/>
                <a:gd name="T35" fmla="*/ 367242149 h 5525"/>
                <a:gd name="T36" fmla="*/ 414090473 w 5965"/>
                <a:gd name="T37" fmla="*/ 377956321 h 5525"/>
                <a:gd name="T38" fmla="*/ 487932935 w 5965"/>
                <a:gd name="T39" fmla="*/ 405201051 h 5525"/>
                <a:gd name="T40" fmla="*/ 557083956 w 5965"/>
                <a:gd name="T41" fmla="*/ 433568224 h 5525"/>
                <a:gd name="T42" fmla="*/ 582786287 w 5965"/>
                <a:gd name="T43" fmla="*/ 444180473 h 5525"/>
                <a:gd name="T44" fmla="*/ 595535256 w 5965"/>
                <a:gd name="T45" fmla="*/ 453160019 h 5525"/>
                <a:gd name="T46" fmla="*/ 604816582 w 5965"/>
                <a:gd name="T47" fmla="*/ 465710742 h 5525"/>
                <a:gd name="T48" fmla="*/ 607774521 w 5965"/>
                <a:gd name="T49" fmla="*/ 515098245 h 5525"/>
                <a:gd name="T50" fmla="*/ 204073 w 5965"/>
                <a:gd name="T51" fmla="*/ 563771320 h 5525"/>
                <a:gd name="T52" fmla="*/ 1427872 w 5965"/>
                <a:gd name="T53" fmla="*/ 479588397 h 5525"/>
                <a:gd name="T54" fmla="*/ 6323706 w 5965"/>
                <a:gd name="T55" fmla="*/ 461017121 h 5525"/>
                <a:gd name="T56" fmla="*/ 16930707 w 5965"/>
                <a:gd name="T57" fmla="*/ 449792689 h 5525"/>
                <a:gd name="T58" fmla="*/ 30495968 w 5965"/>
                <a:gd name="T59" fmla="*/ 441629494 h 5525"/>
                <a:gd name="T60" fmla="*/ 67621272 w 5965"/>
                <a:gd name="T61" fmla="*/ 427751840 h 5525"/>
                <a:gd name="T62" fmla="*/ 156558744 w 5965"/>
                <a:gd name="T63" fmla="*/ 389895181 h 5525"/>
                <a:gd name="T64" fmla="*/ 196336039 w 5965"/>
                <a:gd name="T65" fmla="*/ 376425862 h 5525"/>
                <a:gd name="T66" fmla="*/ 207555259 w 5965"/>
                <a:gd name="T67" fmla="*/ 361425765 h 5525"/>
                <a:gd name="T68" fmla="*/ 232951320 w 5965"/>
                <a:gd name="T69" fmla="*/ 332038392 h 5525"/>
                <a:gd name="T70" fmla="*/ 227545783 w 5965"/>
                <a:gd name="T71" fmla="*/ 319283501 h 5525"/>
                <a:gd name="T72" fmla="*/ 219284183 w 5965"/>
                <a:gd name="T73" fmla="*/ 309487603 h 5525"/>
                <a:gd name="T74" fmla="*/ 211634801 w 5965"/>
                <a:gd name="T75" fmla="*/ 254079869 h 5525"/>
                <a:gd name="T76" fmla="*/ 201435626 w 5965"/>
                <a:gd name="T77" fmla="*/ 252038830 h 5525"/>
                <a:gd name="T78" fmla="*/ 194602217 w 5965"/>
                <a:gd name="T79" fmla="*/ 247549057 h 5525"/>
                <a:gd name="T80" fmla="*/ 188584461 w 5965"/>
                <a:gd name="T81" fmla="*/ 236324625 h 5525"/>
                <a:gd name="T82" fmla="*/ 183484873 w 5965"/>
                <a:gd name="T83" fmla="*/ 214284096 h 5525"/>
                <a:gd name="T84" fmla="*/ 180731007 w 5965"/>
                <a:gd name="T85" fmla="*/ 182651837 h 5525"/>
                <a:gd name="T86" fmla="*/ 183484873 w 5965"/>
                <a:gd name="T87" fmla="*/ 173978383 h 5525"/>
                <a:gd name="T88" fmla="*/ 188380388 w 5965"/>
                <a:gd name="T89" fmla="*/ 161325415 h 5525"/>
                <a:gd name="T90" fmla="*/ 186442494 w 5965"/>
                <a:gd name="T91" fmla="*/ 146325318 h 5525"/>
                <a:gd name="T92" fmla="*/ 182158878 w 5965"/>
                <a:gd name="T93" fmla="*/ 105101329 h 5525"/>
                <a:gd name="T94" fmla="*/ 185728718 w 5965"/>
                <a:gd name="T95" fmla="*/ 72550475 h 5525"/>
                <a:gd name="T96" fmla="*/ 195927893 w 5965"/>
                <a:gd name="T97" fmla="*/ 47856724 h 5525"/>
                <a:gd name="T98" fmla="*/ 211736678 w 5965"/>
                <a:gd name="T99" fmla="*/ 30203724 h 5525"/>
                <a:gd name="T100" fmla="*/ 231931275 w 5965"/>
                <a:gd name="T101" fmla="*/ 18979291 h 5525"/>
                <a:gd name="T102" fmla="*/ 260693422 w 5965"/>
                <a:gd name="T103" fmla="*/ 8367362 h 5525"/>
                <a:gd name="T104" fmla="*/ 283845639 w 5965"/>
                <a:gd name="T105" fmla="*/ 2346811 h 5525"/>
                <a:gd name="T106" fmla="*/ 309547969 w 5965"/>
                <a:gd name="T107" fmla="*/ 0 h 5525"/>
                <a:gd name="T108" fmla="*/ 336575975 w 5965"/>
                <a:gd name="T109" fmla="*/ 3469254 h 5525"/>
                <a:gd name="T110" fmla="*/ 364114003 w 5965"/>
                <a:gd name="T111" fmla="*/ 15305870 h 5525"/>
                <a:gd name="T112" fmla="*/ 399199536 w 5965"/>
                <a:gd name="T113" fmla="*/ 32550854 h 5525"/>
                <a:gd name="T114" fmla="*/ 407256744 w 5965"/>
                <a:gd name="T115" fmla="*/ 44081378 h 55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65" h="5525">
                  <a:moveTo>
                    <a:pt x="4036" y="532"/>
                  </a:moveTo>
                  <a:lnTo>
                    <a:pt x="4036" y="532"/>
                  </a:lnTo>
                  <a:lnTo>
                    <a:pt x="4053" y="600"/>
                  </a:lnTo>
                  <a:lnTo>
                    <a:pt x="4065" y="654"/>
                  </a:lnTo>
                  <a:lnTo>
                    <a:pt x="4075" y="700"/>
                  </a:lnTo>
                  <a:lnTo>
                    <a:pt x="4082" y="743"/>
                  </a:lnTo>
                  <a:lnTo>
                    <a:pt x="4085" y="785"/>
                  </a:lnTo>
                  <a:lnTo>
                    <a:pt x="4088" y="833"/>
                  </a:lnTo>
                  <a:lnTo>
                    <a:pt x="4088" y="889"/>
                  </a:lnTo>
                  <a:lnTo>
                    <a:pt x="4087" y="959"/>
                  </a:lnTo>
                  <a:lnTo>
                    <a:pt x="4084" y="1001"/>
                  </a:lnTo>
                  <a:lnTo>
                    <a:pt x="4079" y="1065"/>
                  </a:lnTo>
                  <a:lnTo>
                    <a:pt x="4063" y="1229"/>
                  </a:lnTo>
                  <a:lnTo>
                    <a:pt x="4056" y="1316"/>
                  </a:lnTo>
                  <a:lnTo>
                    <a:pt x="4051" y="1398"/>
                  </a:lnTo>
                  <a:lnTo>
                    <a:pt x="4050" y="1436"/>
                  </a:lnTo>
                  <a:lnTo>
                    <a:pt x="4049" y="1470"/>
                  </a:lnTo>
                  <a:lnTo>
                    <a:pt x="4050" y="1499"/>
                  </a:lnTo>
                  <a:lnTo>
                    <a:pt x="4051" y="1523"/>
                  </a:lnTo>
                  <a:lnTo>
                    <a:pt x="4055" y="1555"/>
                  </a:lnTo>
                  <a:lnTo>
                    <a:pt x="4061" y="1580"/>
                  </a:lnTo>
                  <a:lnTo>
                    <a:pt x="4069" y="1600"/>
                  </a:lnTo>
                  <a:lnTo>
                    <a:pt x="4076" y="1619"/>
                  </a:lnTo>
                  <a:lnTo>
                    <a:pt x="4085" y="1636"/>
                  </a:lnTo>
                  <a:lnTo>
                    <a:pt x="4097" y="1655"/>
                  </a:lnTo>
                  <a:lnTo>
                    <a:pt x="4109" y="1676"/>
                  </a:lnTo>
                  <a:lnTo>
                    <a:pt x="4122" y="1702"/>
                  </a:lnTo>
                  <a:lnTo>
                    <a:pt x="4133" y="1727"/>
                  </a:lnTo>
                  <a:lnTo>
                    <a:pt x="4142" y="1754"/>
                  </a:lnTo>
                  <a:lnTo>
                    <a:pt x="4149" y="1782"/>
                  </a:lnTo>
                  <a:lnTo>
                    <a:pt x="4156" y="1811"/>
                  </a:lnTo>
                  <a:lnTo>
                    <a:pt x="4159" y="1840"/>
                  </a:lnTo>
                  <a:lnTo>
                    <a:pt x="4162" y="1869"/>
                  </a:lnTo>
                  <a:lnTo>
                    <a:pt x="4163" y="1899"/>
                  </a:lnTo>
                  <a:lnTo>
                    <a:pt x="4165" y="1929"/>
                  </a:lnTo>
                  <a:lnTo>
                    <a:pt x="4163" y="1959"/>
                  </a:lnTo>
                  <a:lnTo>
                    <a:pt x="4162" y="1989"/>
                  </a:lnTo>
                  <a:lnTo>
                    <a:pt x="4160" y="2018"/>
                  </a:lnTo>
                  <a:lnTo>
                    <a:pt x="4157" y="2049"/>
                  </a:lnTo>
                  <a:lnTo>
                    <a:pt x="4149" y="2104"/>
                  </a:lnTo>
                  <a:lnTo>
                    <a:pt x="4140" y="2158"/>
                  </a:lnTo>
                  <a:lnTo>
                    <a:pt x="4134" y="2187"/>
                  </a:lnTo>
                  <a:lnTo>
                    <a:pt x="4127" y="2218"/>
                  </a:lnTo>
                  <a:lnTo>
                    <a:pt x="4119" y="2250"/>
                  </a:lnTo>
                  <a:lnTo>
                    <a:pt x="4109" y="2283"/>
                  </a:lnTo>
                  <a:lnTo>
                    <a:pt x="4097" y="2315"/>
                  </a:lnTo>
                  <a:lnTo>
                    <a:pt x="4084" y="2345"/>
                  </a:lnTo>
                  <a:lnTo>
                    <a:pt x="4070" y="2373"/>
                  </a:lnTo>
                  <a:lnTo>
                    <a:pt x="4062" y="2387"/>
                  </a:lnTo>
                  <a:lnTo>
                    <a:pt x="4054" y="2398"/>
                  </a:lnTo>
                  <a:lnTo>
                    <a:pt x="4045" y="2410"/>
                  </a:lnTo>
                  <a:lnTo>
                    <a:pt x="4034" y="2420"/>
                  </a:lnTo>
                  <a:lnTo>
                    <a:pt x="4023" y="2430"/>
                  </a:lnTo>
                  <a:lnTo>
                    <a:pt x="4011" y="2438"/>
                  </a:lnTo>
                  <a:lnTo>
                    <a:pt x="3998" y="2446"/>
                  </a:lnTo>
                  <a:lnTo>
                    <a:pt x="3986" y="2452"/>
                  </a:lnTo>
                  <a:lnTo>
                    <a:pt x="3959" y="2467"/>
                  </a:lnTo>
                  <a:lnTo>
                    <a:pt x="3933" y="2480"/>
                  </a:lnTo>
                  <a:lnTo>
                    <a:pt x="3920" y="2488"/>
                  </a:lnTo>
                  <a:lnTo>
                    <a:pt x="3908" y="2497"/>
                  </a:lnTo>
                  <a:lnTo>
                    <a:pt x="3897" y="2507"/>
                  </a:lnTo>
                  <a:lnTo>
                    <a:pt x="3887" y="2517"/>
                  </a:lnTo>
                  <a:lnTo>
                    <a:pt x="3877" y="2529"/>
                  </a:lnTo>
                  <a:lnTo>
                    <a:pt x="3868" y="2544"/>
                  </a:lnTo>
                  <a:lnTo>
                    <a:pt x="3858" y="2565"/>
                  </a:lnTo>
                  <a:lnTo>
                    <a:pt x="3850" y="2587"/>
                  </a:lnTo>
                  <a:lnTo>
                    <a:pt x="3843" y="2611"/>
                  </a:lnTo>
                  <a:lnTo>
                    <a:pt x="3838" y="2634"/>
                  </a:lnTo>
                  <a:lnTo>
                    <a:pt x="3834" y="2659"/>
                  </a:lnTo>
                  <a:lnTo>
                    <a:pt x="3831" y="2684"/>
                  </a:lnTo>
                  <a:lnTo>
                    <a:pt x="3828" y="2736"/>
                  </a:lnTo>
                  <a:lnTo>
                    <a:pt x="3824" y="2787"/>
                  </a:lnTo>
                  <a:lnTo>
                    <a:pt x="3821" y="2837"/>
                  </a:lnTo>
                  <a:lnTo>
                    <a:pt x="3819" y="2863"/>
                  </a:lnTo>
                  <a:lnTo>
                    <a:pt x="3814" y="2887"/>
                  </a:lnTo>
                  <a:lnTo>
                    <a:pt x="3810" y="2911"/>
                  </a:lnTo>
                  <a:lnTo>
                    <a:pt x="3803" y="2934"/>
                  </a:lnTo>
                  <a:lnTo>
                    <a:pt x="3794" y="2959"/>
                  </a:lnTo>
                  <a:lnTo>
                    <a:pt x="3784" y="2980"/>
                  </a:lnTo>
                  <a:lnTo>
                    <a:pt x="3773" y="3000"/>
                  </a:lnTo>
                  <a:lnTo>
                    <a:pt x="3761" y="3018"/>
                  </a:lnTo>
                  <a:lnTo>
                    <a:pt x="3747" y="3035"/>
                  </a:lnTo>
                  <a:lnTo>
                    <a:pt x="3734" y="3050"/>
                  </a:lnTo>
                  <a:lnTo>
                    <a:pt x="3708" y="3081"/>
                  </a:lnTo>
                  <a:lnTo>
                    <a:pt x="3696" y="3098"/>
                  </a:lnTo>
                  <a:lnTo>
                    <a:pt x="3684" y="3115"/>
                  </a:lnTo>
                  <a:lnTo>
                    <a:pt x="3673" y="3133"/>
                  </a:lnTo>
                  <a:lnTo>
                    <a:pt x="3663" y="3153"/>
                  </a:lnTo>
                  <a:lnTo>
                    <a:pt x="3654" y="3176"/>
                  </a:lnTo>
                  <a:lnTo>
                    <a:pt x="3647" y="3201"/>
                  </a:lnTo>
                  <a:lnTo>
                    <a:pt x="3643" y="3229"/>
                  </a:lnTo>
                  <a:lnTo>
                    <a:pt x="3640" y="3261"/>
                  </a:lnTo>
                  <a:lnTo>
                    <a:pt x="3803" y="3284"/>
                  </a:lnTo>
                  <a:lnTo>
                    <a:pt x="3852" y="3389"/>
                  </a:lnTo>
                  <a:lnTo>
                    <a:pt x="3881" y="3449"/>
                  </a:lnTo>
                  <a:lnTo>
                    <a:pt x="3914" y="3511"/>
                  </a:lnTo>
                  <a:lnTo>
                    <a:pt x="3930" y="3542"/>
                  </a:lnTo>
                  <a:lnTo>
                    <a:pt x="3948" y="3571"/>
                  </a:lnTo>
                  <a:lnTo>
                    <a:pt x="3966" y="3599"/>
                  </a:lnTo>
                  <a:lnTo>
                    <a:pt x="3985" y="3626"/>
                  </a:lnTo>
                  <a:lnTo>
                    <a:pt x="4003" y="3649"/>
                  </a:lnTo>
                  <a:lnTo>
                    <a:pt x="4022" y="3670"/>
                  </a:lnTo>
                  <a:lnTo>
                    <a:pt x="4041" y="3689"/>
                  </a:lnTo>
                  <a:lnTo>
                    <a:pt x="4051" y="3697"/>
                  </a:lnTo>
                  <a:lnTo>
                    <a:pt x="4060" y="3704"/>
                  </a:lnTo>
                  <a:lnTo>
                    <a:pt x="4316" y="3774"/>
                  </a:lnTo>
                  <a:lnTo>
                    <a:pt x="4431" y="3821"/>
                  </a:lnTo>
                  <a:lnTo>
                    <a:pt x="4547" y="3870"/>
                  </a:lnTo>
                  <a:lnTo>
                    <a:pt x="4784" y="3971"/>
                  </a:lnTo>
                  <a:lnTo>
                    <a:pt x="5020" y="4073"/>
                  </a:lnTo>
                  <a:lnTo>
                    <a:pt x="5251" y="4171"/>
                  </a:lnTo>
                  <a:lnTo>
                    <a:pt x="5302" y="4192"/>
                  </a:lnTo>
                  <a:lnTo>
                    <a:pt x="5356" y="4211"/>
                  </a:lnTo>
                  <a:lnTo>
                    <a:pt x="5462" y="4249"/>
                  </a:lnTo>
                  <a:lnTo>
                    <a:pt x="5514" y="4267"/>
                  </a:lnTo>
                  <a:lnTo>
                    <a:pt x="5567" y="4287"/>
                  </a:lnTo>
                  <a:lnTo>
                    <a:pt x="5617" y="4307"/>
                  </a:lnTo>
                  <a:lnTo>
                    <a:pt x="5666" y="4328"/>
                  </a:lnTo>
                  <a:lnTo>
                    <a:pt x="5691" y="4341"/>
                  </a:lnTo>
                  <a:lnTo>
                    <a:pt x="5714" y="4353"/>
                  </a:lnTo>
                  <a:lnTo>
                    <a:pt x="5736" y="4365"/>
                  </a:lnTo>
                  <a:lnTo>
                    <a:pt x="5759" y="4379"/>
                  </a:lnTo>
                  <a:lnTo>
                    <a:pt x="5780" y="4393"/>
                  </a:lnTo>
                  <a:lnTo>
                    <a:pt x="5800" y="4408"/>
                  </a:lnTo>
                  <a:lnTo>
                    <a:pt x="5820" y="4424"/>
                  </a:lnTo>
                  <a:lnTo>
                    <a:pt x="5839" y="4441"/>
                  </a:lnTo>
                  <a:lnTo>
                    <a:pt x="5857" y="4459"/>
                  </a:lnTo>
                  <a:lnTo>
                    <a:pt x="5874" y="4477"/>
                  </a:lnTo>
                  <a:lnTo>
                    <a:pt x="5889" y="4497"/>
                  </a:lnTo>
                  <a:lnTo>
                    <a:pt x="5904" y="4518"/>
                  </a:lnTo>
                  <a:lnTo>
                    <a:pt x="5917" y="4540"/>
                  </a:lnTo>
                  <a:lnTo>
                    <a:pt x="5930" y="4564"/>
                  </a:lnTo>
                  <a:lnTo>
                    <a:pt x="5942" y="4588"/>
                  </a:lnTo>
                  <a:lnTo>
                    <a:pt x="5952" y="4615"/>
                  </a:lnTo>
                  <a:lnTo>
                    <a:pt x="5952" y="4700"/>
                  </a:lnTo>
                  <a:lnTo>
                    <a:pt x="5954" y="4804"/>
                  </a:lnTo>
                  <a:lnTo>
                    <a:pt x="5959" y="5048"/>
                  </a:lnTo>
                  <a:lnTo>
                    <a:pt x="5963" y="5176"/>
                  </a:lnTo>
                  <a:lnTo>
                    <a:pt x="5965" y="5302"/>
                  </a:lnTo>
                  <a:lnTo>
                    <a:pt x="5965" y="5420"/>
                  </a:lnTo>
                  <a:lnTo>
                    <a:pt x="5965" y="5525"/>
                  </a:lnTo>
                  <a:lnTo>
                    <a:pt x="2" y="5525"/>
                  </a:lnTo>
                  <a:lnTo>
                    <a:pt x="0" y="5420"/>
                  </a:lnTo>
                  <a:lnTo>
                    <a:pt x="2" y="5302"/>
                  </a:lnTo>
                  <a:lnTo>
                    <a:pt x="4" y="5176"/>
                  </a:lnTo>
                  <a:lnTo>
                    <a:pt x="6" y="5048"/>
                  </a:lnTo>
                  <a:lnTo>
                    <a:pt x="12" y="4804"/>
                  </a:lnTo>
                  <a:lnTo>
                    <a:pt x="14" y="4700"/>
                  </a:lnTo>
                  <a:lnTo>
                    <a:pt x="15" y="4615"/>
                  </a:lnTo>
                  <a:lnTo>
                    <a:pt x="25" y="4588"/>
                  </a:lnTo>
                  <a:lnTo>
                    <a:pt x="36" y="4564"/>
                  </a:lnTo>
                  <a:lnTo>
                    <a:pt x="48" y="4540"/>
                  </a:lnTo>
                  <a:lnTo>
                    <a:pt x="62" y="4518"/>
                  </a:lnTo>
                  <a:lnTo>
                    <a:pt x="77" y="4497"/>
                  </a:lnTo>
                  <a:lnTo>
                    <a:pt x="93" y="4477"/>
                  </a:lnTo>
                  <a:lnTo>
                    <a:pt x="110" y="4459"/>
                  </a:lnTo>
                  <a:lnTo>
                    <a:pt x="128" y="4441"/>
                  </a:lnTo>
                  <a:lnTo>
                    <a:pt x="147" y="4424"/>
                  </a:lnTo>
                  <a:lnTo>
                    <a:pt x="166" y="4408"/>
                  </a:lnTo>
                  <a:lnTo>
                    <a:pt x="187" y="4393"/>
                  </a:lnTo>
                  <a:lnTo>
                    <a:pt x="208" y="4379"/>
                  </a:lnTo>
                  <a:lnTo>
                    <a:pt x="230" y="4365"/>
                  </a:lnTo>
                  <a:lnTo>
                    <a:pt x="253" y="4353"/>
                  </a:lnTo>
                  <a:lnTo>
                    <a:pt x="276" y="4341"/>
                  </a:lnTo>
                  <a:lnTo>
                    <a:pt x="299" y="4328"/>
                  </a:lnTo>
                  <a:lnTo>
                    <a:pt x="349" y="4307"/>
                  </a:lnTo>
                  <a:lnTo>
                    <a:pt x="400" y="4287"/>
                  </a:lnTo>
                  <a:lnTo>
                    <a:pt x="451" y="4267"/>
                  </a:lnTo>
                  <a:lnTo>
                    <a:pt x="505" y="4249"/>
                  </a:lnTo>
                  <a:lnTo>
                    <a:pt x="611" y="4211"/>
                  </a:lnTo>
                  <a:lnTo>
                    <a:pt x="663" y="4192"/>
                  </a:lnTo>
                  <a:lnTo>
                    <a:pt x="716" y="4171"/>
                  </a:lnTo>
                  <a:lnTo>
                    <a:pt x="945" y="4073"/>
                  </a:lnTo>
                  <a:lnTo>
                    <a:pt x="1183" y="3971"/>
                  </a:lnTo>
                  <a:lnTo>
                    <a:pt x="1419" y="3870"/>
                  </a:lnTo>
                  <a:lnTo>
                    <a:pt x="1535" y="3821"/>
                  </a:lnTo>
                  <a:lnTo>
                    <a:pt x="1649" y="3774"/>
                  </a:lnTo>
                  <a:lnTo>
                    <a:pt x="1906" y="3704"/>
                  </a:lnTo>
                  <a:lnTo>
                    <a:pt x="1916" y="3697"/>
                  </a:lnTo>
                  <a:lnTo>
                    <a:pt x="1925" y="3689"/>
                  </a:lnTo>
                  <a:lnTo>
                    <a:pt x="1944" y="3670"/>
                  </a:lnTo>
                  <a:lnTo>
                    <a:pt x="1963" y="3649"/>
                  </a:lnTo>
                  <a:lnTo>
                    <a:pt x="1982" y="3626"/>
                  </a:lnTo>
                  <a:lnTo>
                    <a:pt x="1999" y="3599"/>
                  </a:lnTo>
                  <a:lnTo>
                    <a:pt x="2017" y="3571"/>
                  </a:lnTo>
                  <a:lnTo>
                    <a:pt x="2035" y="3542"/>
                  </a:lnTo>
                  <a:lnTo>
                    <a:pt x="2052" y="3511"/>
                  </a:lnTo>
                  <a:lnTo>
                    <a:pt x="2084" y="3449"/>
                  </a:lnTo>
                  <a:lnTo>
                    <a:pt x="2114" y="3389"/>
                  </a:lnTo>
                  <a:lnTo>
                    <a:pt x="2162" y="3284"/>
                  </a:lnTo>
                  <a:lnTo>
                    <a:pt x="2284" y="3254"/>
                  </a:lnTo>
                  <a:lnTo>
                    <a:pt x="2278" y="3228"/>
                  </a:lnTo>
                  <a:lnTo>
                    <a:pt x="2272" y="3203"/>
                  </a:lnTo>
                  <a:lnTo>
                    <a:pt x="2263" y="3182"/>
                  </a:lnTo>
                  <a:lnTo>
                    <a:pt x="2253" y="3162"/>
                  </a:lnTo>
                  <a:lnTo>
                    <a:pt x="2243" y="3145"/>
                  </a:lnTo>
                  <a:lnTo>
                    <a:pt x="2231" y="3129"/>
                  </a:lnTo>
                  <a:lnTo>
                    <a:pt x="2220" y="3115"/>
                  </a:lnTo>
                  <a:lnTo>
                    <a:pt x="2208" y="3100"/>
                  </a:lnTo>
                  <a:lnTo>
                    <a:pt x="2183" y="3075"/>
                  </a:lnTo>
                  <a:lnTo>
                    <a:pt x="2172" y="3061"/>
                  </a:lnTo>
                  <a:lnTo>
                    <a:pt x="2160" y="3048"/>
                  </a:lnTo>
                  <a:lnTo>
                    <a:pt x="2150" y="3033"/>
                  </a:lnTo>
                  <a:lnTo>
                    <a:pt x="2139" y="3017"/>
                  </a:lnTo>
                  <a:lnTo>
                    <a:pt x="2130" y="3000"/>
                  </a:lnTo>
                  <a:lnTo>
                    <a:pt x="2122" y="2981"/>
                  </a:lnTo>
                  <a:lnTo>
                    <a:pt x="2075" y="2490"/>
                  </a:lnTo>
                  <a:lnTo>
                    <a:pt x="2074" y="2491"/>
                  </a:lnTo>
                  <a:lnTo>
                    <a:pt x="2071" y="2491"/>
                  </a:lnTo>
                  <a:lnTo>
                    <a:pt x="2059" y="2490"/>
                  </a:lnTo>
                  <a:lnTo>
                    <a:pt x="2040" y="2487"/>
                  </a:lnTo>
                  <a:lnTo>
                    <a:pt x="2018" y="2481"/>
                  </a:lnTo>
                  <a:lnTo>
                    <a:pt x="1975" y="2470"/>
                  </a:lnTo>
                  <a:lnTo>
                    <a:pt x="1959" y="2465"/>
                  </a:lnTo>
                  <a:lnTo>
                    <a:pt x="1949" y="2460"/>
                  </a:lnTo>
                  <a:lnTo>
                    <a:pt x="1935" y="2450"/>
                  </a:lnTo>
                  <a:lnTo>
                    <a:pt x="1921" y="2439"/>
                  </a:lnTo>
                  <a:lnTo>
                    <a:pt x="1908" y="2426"/>
                  </a:lnTo>
                  <a:lnTo>
                    <a:pt x="1897" y="2410"/>
                  </a:lnTo>
                  <a:lnTo>
                    <a:pt x="1886" y="2394"/>
                  </a:lnTo>
                  <a:lnTo>
                    <a:pt x="1876" y="2377"/>
                  </a:lnTo>
                  <a:lnTo>
                    <a:pt x="1866" y="2358"/>
                  </a:lnTo>
                  <a:lnTo>
                    <a:pt x="1857" y="2337"/>
                  </a:lnTo>
                  <a:lnTo>
                    <a:pt x="1849" y="2316"/>
                  </a:lnTo>
                  <a:lnTo>
                    <a:pt x="1841" y="2295"/>
                  </a:lnTo>
                  <a:lnTo>
                    <a:pt x="1834" y="2273"/>
                  </a:lnTo>
                  <a:lnTo>
                    <a:pt x="1828" y="2249"/>
                  </a:lnTo>
                  <a:lnTo>
                    <a:pt x="1817" y="2200"/>
                  </a:lnTo>
                  <a:lnTo>
                    <a:pt x="1806" y="2151"/>
                  </a:lnTo>
                  <a:lnTo>
                    <a:pt x="1799" y="2100"/>
                  </a:lnTo>
                  <a:lnTo>
                    <a:pt x="1793" y="2050"/>
                  </a:lnTo>
                  <a:lnTo>
                    <a:pt x="1787" y="2000"/>
                  </a:lnTo>
                  <a:lnTo>
                    <a:pt x="1784" y="1952"/>
                  </a:lnTo>
                  <a:lnTo>
                    <a:pt x="1777" y="1863"/>
                  </a:lnTo>
                  <a:lnTo>
                    <a:pt x="1772" y="1790"/>
                  </a:lnTo>
                  <a:lnTo>
                    <a:pt x="1772" y="1775"/>
                  </a:lnTo>
                  <a:lnTo>
                    <a:pt x="1774" y="1762"/>
                  </a:lnTo>
                  <a:lnTo>
                    <a:pt x="1779" y="1747"/>
                  </a:lnTo>
                  <a:lnTo>
                    <a:pt x="1784" y="1734"/>
                  </a:lnTo>
                  <a:lnTo>
                    <a:pt x="1791" y="1720"/>
                  </a:lnTo>
                  <a:lnTo>
                    <a:pt x="1799" y="1705"/>
                  </a:lnTo>
                  <a:lnTo>
                    <a:pt x="1815" y="1674"/>
                  </a:lnTo>
                  <a:lnTo>
                    <a:pt x="1823" y="1657"/>
                  </a:lnTo>
                  <a:lnTo>
                    <a:pt x="1831" y="1640"/>
                  </a:lnTo>
                  <a:lnTo>
                    <a:pt x="1838" y="1621"/>
                  </a:lnTo>
                  <a:lnTo>
                    <a:pt x="1842" y="1602"/>
                  </a:lnTo>
                  <a:lnTo>
                    <a:pt x="1847" y="1581"/>
                  </a:lnTo>
                  <a:lnTo>
                    <a:pt x="1848" y="1559"/>
                  </a:lnTo>
                  <a:lnTo>
                    <a:pt x="1847" y="1536"/>
                  </a:lnTo>
                  <a:lnTo>
                    <a:pt x="1844" y="1523"/>
                  </a:lnTo>
                  <a:lnTo>
                    <a:pt x="1842" y="1510"/>
                  </a:lnTo>
                  <a:lnTo>
                    <a:pt x="1828" y="1434"/>
                  </a:lnTo>
                  <a:lnTo>
                    <a:pt x="1814" y="1360"/>
                  </a:lnTo>
                  <a:lnTo>
                    <a:pt x="1804" y="1290"/>
                  </a:lnTo>
                  <a:lnTo>
                    <a:pt x="1796" y="1221"/>
                  </a:lnTo>
                  <a:lnTo>
                    <a:pt x="1791" y="1155"/>
                  </a:lnTo>
                  <a:lnTo>
                    <a:pt x="1787" y="1092"/>
                  </a:lnTo>
                  <a:lnTo>
                    <a:pt x="1786" y="1030"/>
                  </a:lnTo>
                  <a:lnTo>
                    <a:pt x="1786" y="971"/>
                  </a:lnTo>
                  <a:lnTo>
                    <a:pt x="1790" y="915"/>
                  </a:lnTo>
                  <a:lnTo>
                    <a:pt x="1794" y="861"/>
                  </a:lnTo>
                  <a:lnTo>
                    <a:pt x="1802" y="808"/>
                  </a:lnTo>
                  <a:lnTo>
                    <a:pt x="1810" y="759"/>
                  </a:lnTo>
                  <a:lnTo>
                    <a:pt x="1821" y="711"/>
                  </a:lnTo>
                  <a:lnTo>
                    <a:pt x="1833" y="666"/>
                  </a:lnTo>
                  <a:lnTo>
                    <a:pt x="1848" y="622"/>
                  </a:lnTo>
                  <a:lnTo>
                    <a:pt x="1863" y="581"/>
                  </a:lnTo>
                  <a:lnTo>
                    <a:pt x="1881" y="542"/>
                  </a:lnTo>
                  <a:lnTo>
                    <a:pt x="1900" y="504"/>
                  </a:lnTo>
                  <a:lnTo>
                    <a:pt x="1921" y="469"/>
                  </a:lnTo>
                  <a:lnTo>
                    <a:pt x="1944" y="436"/>
                  </a:lnTo>
                  <a:lnTo>
                    <a:pt x="1967" y="403"/>
                  </a:lnTo>
                  <a:lnTo>
                    <a:pt x="1993" y="374"/>
                  </a:lnTo>
                  <a:lnTo>
                    <a:pt x="2020" y="347"/>
                  </a:lnTo>
                  <a:lnTo>
                    <a:pt x="2047" y="320"/>
                  </a:lnTo>
                  <a:lnTo>
                    <a:pt x="2076" y="296"/>
                  </a:lnTo>
                  <a:lnTo>
                    <a:pt x="2107" y="274"/>
                  </a:lnTo>
                  <a:lnTo>
                    <a:pt x="2138" y="253"/>
                  </a:lnTo>
                  <a:lnTo>
                    <a:pt x="2170" y="234"/>
                  </a:lnTo>
                  <a:lnTo>
                    <a:pt x="2204" y="216"/>
                  </a:lnTo>
                  <a:lnTo>
                    <a:pt x="2239" y="200"/>
                  </a:lnTo>
                  <a:lnTo>
                    <a:pt x="2274" y="186"/>
                  </a:lnTo>
                  <a:lnTo>
                    <a:pt x="2311" y="174"/>
                  </a:lnTo>
                  <a:lnTo>
                    <a:pt x="2364" y="151"/>
                  </a:lnTo>
                  <a:lnTo>
                    <a:pt x="2423" y="129"/>
                  </a:lnTo>
                  <a:lnTo>
                    <a:pt x="2488" y="105"/>
                  </a:lnTo>
                  <a:lnTo>
                    <a:pt x="2556" y="82"/>
                  </a:lnTo>
                  <a:lnTo>
                    <a:pt x="2592" y="71"/>
                  </a:lnTo>
                  <a:lnTo>
                    <a:pt x="2627" y="60"/>
                  </a:lnTo>
                  <a:lnTo>
                    <a:pt x="2665" y="50"/>
                  </a:lnTo>
                  <a:lnTo>
                    <a:pt x="2703" y="40"/>
                  </a:lnTo>
                  <a:lnTo>
                    <a:pt x="2742" y="31"/>
                  </a:lnTo>
                  <a:lnTo>
                    <a:pt x="2783" y="23"/>
                  </a:lnTo>
                  <a:lnTo>
                    <a:pt x="2823" y="16"/>
                  </a:lnTo>
                  <a:lnTo>
                    <a:pt x="2864" y="11"/>
                  </a:lnTo>
                  <a:lnTo>
                    <a:pt x="2906" y="5"/>
                  </a:lnTo>
                  <a:lnTo>
                    <a:pt x="2949" y="2"/>
                  </a:lnTo>
                  <a:lnTo>
                    <a:pt x="2991" y="0"/>
                  </a:lnTo>
                  <a:lnTo>
                    <a:pt x="3035" y="0"/>
                  </a:lnTo>
                  <a:lnTo>
                    <a:pt x="3078" y="1"/>
                  </a:lnTo>
                  <a:lnTo>
                    <a:pt x="3122" y="3"/>
                  </a:lnTo>
                  <a:lnTo>
                    <a:pt x="3166" y="9"/>
                  </a:lnTo>
                  <a:lnTo>
                    <a:pt x="3211" y="14"/>
                  </a:lnTo>
                  <a:lnTo>
                    <a:pt x="3255" y="23"/>
                  </a:lnTo>
                  <a:lnTo>
                    <a:pt x="3300" y="34"/>
                  </a:lnTo>
                  <a:lnTo>
                    <a:pt x="3346" y="47"/>
                  </a:lnTo>
                  <a:lnTo>
                    <a:pt x="3390" y="62"/>
                  </a:lnTo>
                  <a:lnTo>
                    <a:pt x="3435" y="80"/>
                  </a:lnTo>
                  <a:lnTo>
                    <a:pt x="3481" y="101"/>
                  </a:lnTo>
                  <a:lnTo>
                    <a:pt x="3525" y="123"/>
                  </a:lnTo>
                  <a:lnTo>
                    <a:pt x="3570" y="150"/>
                  </a:lnTo>
                  <a:lnTo>
                    <a:pt x="3688" y="260"/>
                  </a:lnTo>
                  <a:lnTo>
                    <a:pt x="3879" y="292"/>
                  </a:lnTo>
                  <a:lnTo>
                    <a:pt x="3888" y="297"/>
                  </a:lnTo>
                  <a:lnTo>
                    <a:pt x="3897" y="304"/>
                  </a:lnTo>
                  <a:lnTo>
                    <a:pt x="3914" y="319"/>
                  </a:lnTo>
                  <a:lnTo>
                    <a:pt x="3929" y="335"/>
                  </a:lnTo>
                  <a:lnTo>
                    <a:pt x="3944" y="353"/>
                  </a:lnTo>
                  <a:lnTo>
                    <a:pt x="3958" y="372"/>
                  </a:lnTo>
                  <a:lnTo>
                    <a:pt x="3971" y="392"/>
                  </a:lnTo>
                  <a:lnTo>
                    <a:pt x="3983" y="412"/>
                  </a:lnTo>
                  <a:lnTo>
                    <a:pt x="3993" y="432"/>
                  </a:lnTo>
                  <a:lnTo>
                    <a:pt x="4012" y="470"/>
                  </a:lnTo>
                  <a:lnTo>
                    <a:pt x="4025" y="502"/>
                  </a:lnTo>
                  <a:lnTo>
                    <a:pt x="4036" y="532"/>
                  </a:lnTo>
                  <a:close/>
                </a:path>
              </a:pathLst>
            </a:custGeom>
            <a:solidFill>
              <a:schemeClr val="bg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2" name="组合 1"/>
          <p:cNvGrpSpPr/>
          <p:nvPr/>
        </p:nvGrpSpPr>
        <p:grpSpPr>
          <a:xfrm>
            <a:off x="3151742" y="1419622"/>
            <a:ext cx="1749964" cy="1476000"/>
            <a:chOff x="3151742" y="1419622"/>
            <a:chExt cx="1749964" cy="1476000"/>
          </a:xfrm>
        </p:grpSpPr>
        <p:sp>
          <p:nvSpPr>
            <p:cNvPr id="3" name="等腰三角形 2"/>
            <p:cNvSpPr/>
            <p:nvPr/>
          </p:nvSpPr>
          <p:spPr>
            <a:xfrm>
              <a:off x="3151742" y="1419622"/>
              <a:ext cx="1749964" cy="1476000"/>
            </a:xfrm>
            <a:prstGeom prst="triangl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KSO_Shape"/>
            <p:cNvSpPr>
              <a:spLocks noChangeAspect="1"/>
            </p:cNvSpPr>
            <p:nvPr/>
          </p:nvSpPr>
          <p:spPr bwMode="auto">
            <a:xfrm>
              <a:off x="3848639" y="2103742"/>
              <a:ext cx="356191" cy="396000"/>
            </a:xfrm>
            <a:custGeom>
              <a:avLst/>
              <a:gdLst>
                <a:gd name="T0" fmla="*/ 1511663 w 2946"/>
                <a:gd name="T1" fmla="*/ 216114 h 3274"/>
                <a:gd name="T2" fmla="*/ 1558387 w 2946"/>
                <a:gd name="T3" fmla="*/ 72038 h 3274"/>
                <a:gd name="T4" fmla="*/ 1619403 w 2946"/>
                <a:gd name="T5" fmla="*/ 168822 h 3274"/>
                <a:gd name="T6" fmla="*/ 141821 w 2946"/>
                <a:gd name="T7" fmla="*/ 72038 h 3274"/>
                <a:gd name="T8" fmla="*/ 647541 w 2946"/>
                <a:gd name="T9" fmla="*/ 0 h 3274"/>
                <a:gd name="T10" fmla="*/ 974060 w 2946"/>
                <a:gd name="T11" fmla="*/ 72038 h 3274"/>
                <a:gd name="T12" fmla="*/ 1477582 w 2946"/>
                <a:gd name="T13" fmla="*/ 216114 h 3274"/>
                <a:gd name="T14" fmla="*/ 141821 w 2946"/>
                <a:gd name="T15" fmla="*/ 72038 h 3274"/>
                <a:gd name="T16" fmla="*/ 0 w 2946"/>
                <a:gd name="T17" fmla="*/ 112731 h 3274"/>
                <a:gd name="T18" fmla="*/ 107740 w 2946"/>
                <a:gd name="T19" fmla="*/ 72038 h 3274"/>
                <a:gd name="T20" fmla="*/ 51671 w 2946"/>
                <a:gd name="T21" fmla="*/ 216114 h 3274"/>
                <a:gd name="T22" fmla="*/ 1441851 w 2946"/>
                <a:gd name="T23" fmla="*/ 285952 h 3274"/>
                <a:gd name="T24" fmla="*/ 179750 w 2946"/>
                <a:gd name="T25" fmla="*/ 1298331 h 3274"/>
                <a:gd name="T26" fmla="*/ 1441851 w 2946"/>
                <a:gd name="T27" fmla="*/ 285952 h 3274"/>
                <a:gd name="T28" fmla="*/ 1190091 w 2946"/>
                <a:gd name="T29" fmla="*/ 1118512 h 3274"/>
                <a:gd name="T30" fmla="*/ 937781 w 2946"/>
                <a:gd name="T31" fmla="*/ 1046474 h 3274"/>
                <a:gd name="T32" fmla="*/ 937781 w 2946"/>
                <a:gd name="T33" fmla="*/ 974436 h 3274"/>
                <a:gd name="T34" fmla="*/ 1334111 w 2946"/>
                <a:gd name="T35" fmla="*/ 900199 h 3274"/>
                <a:gd name="T36" fmla="*/ 937781 w 2946"/>
                <a:gd name="T37" fmla="*/ 974436 h 3274"/>
                <a:gd name="T38" fmla="*/ 1334111 w 2946"/>
                <a:gd name="T39" fmla="*/ 792417 h 3274"/>
                <a:gd name="T40" fmla="*/ 937781 w 2946"/>
                <a:gd name="T41" fmla="*/ 722578 h 3274"/>
                <a:gd name="T42" fmla="*/ 554093 w 2946"/>
                <a:gd name="T43" fmla="*/ 1181751 h 3274"/>
                <a:gd name="T44" fmla="*/ 507919 w 2946"/>
                <a:gd name="T45" fmla="*/ 972236 h 3274"/>
                <a:gd name="T46" fmla="*/ 301233 w 2946"/>
                <a:gd name="T47" fmla="*/ 928244 h 3274"/>
                <a:gd name="T48" fmla="*/ 863572 w 2946"/>
                <a:gd name="T49" fmla="*/ 900199 h 3274"/>
                <a:gd name="T50" fmla="*/ 575531 w 2946"/>
                <a:gd name="T51" fmla="*/ 900199 h 3274"/>
                <a:gd name="T52" fmla="*/ 287491 w 2946"/>
                <a:gd name="T53" fmla="*/ 506465 h 3274"/>
                <a:gd name="T54" fmla="*/ 863572 w 2946"/>
                <a:gd name="T55" fmla="*/ 393734 h 3274"/>
                <a:gd name="T56" fmla="*/ 287491 w 2946"/>
                <a:gd name="T57" fmla="*/ 506465 h 3274"/>
                <a:gd name="T58" fmla="*/ 109939 w 2946"/>
                <a:gd name="T59" fmla="*/ 1476502 h 3274"/>
                <a:gd name="T60" fmla="*/ 1551790 w 2946"/>
                <a:gd name="T61" fmla="*/ 1368170 h 3274"/>
                <a:gd name="T62" fmla="*/ 694815 w 2946"/>
                <a:gd name="T63" fmla="*/ 1519394 h 3274"/>
                <a:gd name="T64" fmla="*/ 357302 w 2946"/>
                <a:gd name="T65" fmla="*/ 1800397 h 3274"/>
                <a:gd name="T66" fmla="*/ 694815 w 2946"/>
                <a:gd name="T67" fmla="*/ 1519394 h 3274"/>
                <a:gd name="T68" fmla="*/ 1088397 w 2946"/>
                <a:gd name="T69" fmla="*/ 1800397 h 3274"/>
                <a:gd name="T70" fmla="*/ 1088397 w 2946"/>
                <a:gd name="T71" fmla="*/ 1519394 h 32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46" h="3274">
                  <a:moveTo>
                    <a:pt x="2831" y="393"/>
                  </a:moveTo>
                  <a:cubicBezTo>
                    <a:pt x="2750" y="393"/>
                    <a:pt x="2750" y="393"/>
                    <a:pt x="2750" y="393"/>
                  </a:cubicBezTo>
                  <a:cubicBezTo>
                    <a:pt x="2754" y="131"/>
                    <a:pt x="2754" y="131"/>
                    <a:pt x="2754" y="131"/>
                  </a:cubicBezTo>
                  <a:cubicBezTo>
                    <a:pt x="2835" y="131"/>
                    <a:pt x="2835" y="131"/>
                    <a:pt x="2835" y="131"/>
                  </a:cubicBezTo>
                  <a:cubicBezTo>
                    <a:pt x="2946" y="205"/>
                    <a:pt x="2946" y="205"/>
                    <a:pt x="2946" y="205"/>
                  </a:cubicBezTo>
                  <a:cubicBezTo>
                    <a:pt x="2946" y="307"/>
                    <a:pt x="2946" y="307"/>
                    <a:pt x="2946" y="307"/>
                  </a:cubicBezTo>
                  <a:lnTo>
                    <a:pt x="2831" y="393"/>
                  </a:lnTo>
                  <a:close/>
                  <a:moveTo>
                    <a:pt x="258" y="131"/>
                  </a:moveTo>
                  <a:cubicBezTo>
                    <a:pt x="1178" y="131"/>
                    <a:pt x="1178" y="131"/>
                    <a:pt x="1178" y="131"/>
                  </a:cubicBezTo>
                  <a:cubicBezTo>
                    <a:pt x="1178" y="0"/>
                    <a:pt x="1178" y="0"/>
                    <a:pt x="1178" y="0"/>
                  </a:cubicBezTo>
                  <a:cubicBezTo>
                    <a:pt x="1772" y="0"/>
                    <a:pt x="1772" y="0"/>
                    <a:pt x="1772" y="0"/>
                  </a:cubicBezTo>
                  <a:cubicBezTo>
                    <a:pt x="1772" y="131"/>
                    <a:pt x="1772" y="131"/>
                    <a:pt x="1772" y="131"/>
                  </a:cubicBezTo>
                  <a:cubicBezTo>
                    <a:pt x="2688" y="131"/>
                    <a:pt x="2688" y="131"/>
                    <a:pt x="2688" y="131"/>
                  </a:cubicBezTo>
                  <a:cubicBezTo>
                    <a:pt x="2688" y="393"/>
                    <a:pt x="2688" y="393"/>
                    <a:pt x="2688" y="393"/>
                  </a:cubicBezTo>
                  <a:cubicBezTo>
                    <a:pt x="258" y="393"/>
                    <a:pt x="258" y="393"/>
                    <a:pt x="258" y="393"/>
                  </a:cubicBezTo>
                  <a:lnTo>
                    <a:pt x="258" y="131"/>
                  </a:lnTo>
                  <a:close/>
                  <a:moveTo>
                    <a:pt x="0" y="307"/>
                  </a:moveTo>
                  <a:cubicBezTo>
                    <a:pt x="0" y="205"/>
                    <a:pt x="0" y="205"/>
                    <a:pt x="0" y="205"/>
                  </a:cubicBezTo>
                  <a:cubicBezTo>
                    <a:pt x="94" y="131"/>
                    <a:pt x="94" y="131"/>
                    <a:pt x="94" y="131"/>
                  </a:cubicBezTo>
                  <a:cubicBezTo>
                    <a:pt x="196" y="131"/>
                    <a:pt x="196" y="131"/>
                    <a:pt x="196" y="131"/>
                  </a:cubicBezTo>
                  <a:cubicBezTo>
                    <a:pt x="196" y="393"/>
                    <a:pt x="196" y="393"/>
                    <a:pt x="196" y="393"/>
                  </a:cubicBezTo>
                  <a:cubicBezTo>
                    <a:pt x="94" y="393"/>
                    <a:pt x="94" y="393"/>
                    <a:pt x="94" y="393"/>
                  </a:cubicBezTo>
                  <a:lnTo>
                    <a:pt x="0" y="307"/>
                  </a:lnTo>
                  <a:close/>
                  <a:moveTo>
                    <a:pt x="2623" y="520"/>
                  </a:moveTo>
                  <a:cubicBezTo>
                    <a:pt x="2623" y="2361"/>
                    <a:pt x="2623" y="2361"/>
                    <a:pt x="2623" y="2361"/>
                  </a:cubicBezTo>
                  <a:cubicBezTo>
                    <a:pt x="327" y="2361"/>
                    <a:pt x="327" y="2361"/>
                    <a:pt x="327" y="2361"/>
                  </a:cubicBezTo>
                  <a:cubicBezTo>
                    <a:pt x="327" y="520"/>
                    <a:pt x="327" y="520"/>
                    <a:pt x="327" y="520"/>
                  </a:cubicBezTo>
                  <a:lnTo>
                    <a:pt x="2623" y="520"/>
                  </a:lnTo>
                  <a:close/>
                  <a:moveTo>
                    <a:pt x="1706" y="2034"/>
                  </a:moveTo>
                  <a:cubicBezTo>
                    <a:pt x="2165" y="2034"/>
                    <a:pt x="2165" y="2034"/>
                    <a:pt x="2165" y="2034"/>
                  </a:cubicBezTo>
                  <a:cubicBezTo>
                    <a:pt x="2165" y="1903"/>
                    <a:pt x="2165" y="1903"/>
                    <a:pt x="2165" y="1903"/>
                  </a:cubicBezTo>
                  <a:cubicBezTo>
                    <a:pt x="1706" y="1903"/>
                    <a:pt x="1706" y="1903"/>
                    <a:pt x="1706" y="1903"/>
                  </a:cubicBezTo>
                  <a:lnTo>
                    <a:pt x="1706" y="2034"/>
                  </a:lnTo>
                  <a:close/>
                  <a:moveTo>
                    <a:pt x="1706" y="1772"/>
                  </a:moveTo>
                  <a:cubicBezTo>
                    <a:pt x="2427" y="1772"/>
                    <a:pt x="2427" y="1772"/>
                    <a:pt x="2427" y="1772"/>
                  </a:cubicBezTo>
                  <a:cubicBezTo>
                    <a:pt x="2427" y="1637"/>
                    <a:pt x="2427" y="1637"/>
                    <a:pt x="2427" y="1637"/>
                  </a:cubicBezTo>
                  <a:cubicBezTo>
                    <a:pt x="1706" y="1637"/>
                    <a:pt x="1706" y="1637"/>
                    <a:pt x="1706" y="1637"/>
                  </a:cubicBezTo>
                  <a:lnTo>
                    <a:pt x="1706" y="1772"/>
                  </a:lnTo>
                  <a:close/>
                  <a:moveTo>
                    <a:pt x="1706" y="1441"/>
                  </a:moveTo>
                  <a:cubicBezTo>
                    <a:pt x="2427" y="1441"/>
                    <a:pt x="2427" y="1441"/>
                    <a:pt x="2427" y="1441"/>
                  </a:cubicBezTo>
                  <a:cubicBezTo>
                    <a:pt x="2427" y="1314"/>
                    <a:pt x="2427" y="1314"/>
                    <a:pt x="2427" y="1314"/>
                  </a:cubicBezTo>
                  <a:cubicBezTo>
                    <a:pt x="1706" y="1314"/>
                    <a:pt x="1706" y="1314"/>
                    <a:pt x="1706" y="1314"/>
                  </a:cubicBezTo>
                  <a:lnTo>
                    <a:pt x="1706" y="1441"/>
                  </a:lnTo>
                  <a:close/>
                  <a:moveTo>
                    <a:pt x="1008" y="2149"/>
                  </a:moveTo>
                  <a:cubicBezTo>
                    <a:pt x="1245" y="2149"/>
                    <a:pt x="1440" y="1998"/>
                    <a:pt x="1466" y="1768"/>
                  </a:cubicBezTo>
                  <a:cubicBezTo>
                    <a:pt x="924" y="1768"/>
                    <a:pt x="924" y="1768"/>
                    <a:pt x="924" y="1768"/>
                  </a:cubicBezTo>
                  <a:cubicBezTo>
                    <a:pt x="924" y="1231"/>
                    <a:pt x="924" y="1231"/>
                    <a:pt x="924" y="1231"/>
                  </a:cubicBezTo>
                  <a:cubicBezTo>
                    <a:pt x="694" y="1256"/>
                    <a:pt x="548" y="1451"/>
                    <a:pt x="548" y="1688"/>
                  </a:cubicBezTo>
                  <a:cubicBezTo>
                    <a:pt x="548" y="1943"/>
                    <a:pt x="754" y="2149"/>
                    <a:pt x="1008" y="2149"/>
                  </a:cubicBezTo>
                  <a:close/>
                  <a:moveTo>
                    <a:pt x="1571" y="1637"/>
                  </a:moveTo>
                  <a:cubicBezTo>
                    <a:pt x="1571" y="1637"/>
                    <a:pt x="1559" y="1126"/>
                    <a:pt x="1047" y="1126"/>
                  </a:cubicBezTo>
                  <a:cubicBezTo>
                    <a:pt x="1047" y="1637"/>
                    <a:pt x="1047" y="1637"/>
                    <a:pt x="1047" y="1637"/>
                  </a:cubicBezTo>
                  <a:lnTo>
                    <a:pt x="1571" y="1637"/>
                  </a:lnTo>
                  <a:close/>
                  <a:moveTo>
                    <a:pt x="523" y="921"/>
                  </a:moveTo>
                  <a:cubicBezTo>
                    <a:pt x="1571" y="921"/>
                    <a:pt x="1571" y="921"/>
                    <a:pt x="1571" y="921"/>
                  </a:cubicBezTo>
                  <a:cubicBezTo>
                    <a:pt x="1571" y="716"/>
                    <a:pt x="1571" y="716"/>
                    <a:pt x="1571" y="716"/>
                  </a:cubicBezTo>
                  <a:cubicBezTo>
                    <a:pt x="523" y="716"/>
                    <a:pt x="523" y="716"/>
                    <a:pt x="523" y="716"/>
                  </a:cubicBezTo>
                  <a:lnTo>
                    <a:pt x="523" y="921"/>
                  </a:lnTo>
                  <a:close/>
                  <a:moveTo>
                    <a:pt x="2823" y="2685"/>
                  </a:moveTo>
                  <a:cubicBezTo>
                    <a:pt x="200" y="2685"/>
                    <a:pt x="200" y="2685"/>
                    <a:pt x="200" y="2685"/>
                  </a:cubicBezTo>
                  <a:cubicBezTo>
                    <a:pt x="200" y="2488"/>
                    <a:pt x="200" y="2488"/>
                    <a:pt x="200" y="2488"/>
                  </a:cubicBezTo>
                  <a:cubicBezTo>
                    <a:pt x="2823" y="2488"/>
                    <a:pt x="2823" y="2488"/>
                    <a:pt x="2823" y="2488"/>
                  </a:cubicBezTo>
                  <a:lnTo>
                    <a:pt x="2823" y="2685"/>
                  </a:lnTo>
                  <a:close/>
                  <a:moveTo>
                    <a:pt x="1264" y="2763"/>
                  </a:moveTo>
                  <a:cubicBezTo>
                    <a:pt x="957" y="3274"/>
                    <a:pt x="957" y="3274"/>
                    <a:pt x="957" y="3274"/>
                  </a:cubicBezTo>
                  <a:cubicBezTo>
                    <a:pt x="650" y="3274"/>
                    <a:pt x="650" y="3274"/>
                    <a:pt x="650" y="3274"/>
                  </a:cubicBezTo>
                  <a:cubicBezTo>
                    <a:pt x="957" y="2763"/>
                    <a:pt x="957" y="2763"/>
                    <a:pt x="957" y="2763"/>
                  </a:cubicBezTo>
                  <a:lnTo>
                    <a:pt x="1264" y="2763"/>
                  </a:lnTo>
                  <a:close/>
                  <a:moveTo>
                    <a:pt x="2287" y="3274"/>
                  </a:moveTo>
                  <a:cubicBezTo>
                    <a:pt x="1980" y="3274"/>
                    <a:pt x="1980" y="3274"/>
                    <a:pt x="1980" y="3274"/>
                  </a:cubicBezTo>
                  <a:cubicBezTo>
                    <a:pt x="1673" y="2763"/>
                    <a:pt x="1673" y="2763"/>
                    <a:pt x="1673" y="2763"/>
                  </a:cubicBezTo>
                  <a:cubicBezTo>
                    <a:pt x="1980" y="2763"/>
                    <a:pt x="1980" y="2763"/>
                    <a:pt x="1980" y="2763"/>
                  </a:cubicBezTo>
                  <a:lnTo>
                    <a:pt x="2287" y="3274"/>
                  </a:lnTo>
                  <a:close/>
                </a:path>
              </a:pathLst>
            </a:custGeom>
            <a:solidFill>
              <a:schemeClr val="bg1"/>
            </a:solidFill>
            <a:ln>
              <a:noFill/>
            </a:ln>
            <a:extLst/>
          </p:spPr>
          <p:txBody>
            <a:bodyPr anchor="ctr"/>
            <a:lstStyle/>
            <a:p>
              <a:pPr eaLnBrk="0" fontAlgn="base" hangingPunct="0">
                <a:spcBef>
                  <a:spcPct val="0"/>
                </a:spcBef>
                <a:spcAft>
                  <a:spcPct val="0"/>
                </a:spcAft>
              </a:pPr>
              <a:endParaRPr lang="zh-CN" altLang="en-US">
                <a:latin typeface="Calibri" panose="020F0502020204030204" pitchFamily="34" charset="0"/>
                <a:ea typeface="宋体" panose="02010600030101010101" pitchFamily="2" charset="-122"/>
              </a:endParaRPr>
            </a:p>
          </p:txBody>
        </p:sp>
      </p:grpSp>
      <p:grpSp>
        <p:nvGrpSpPr>
          <p:cNvPr id="7" name="组合 6"/>
          <p:cNvGrpSpPr/>
          <p:nvPr/>
        </p:nvGrpSpPr>
        <p:grpSpPr>
          <a:xfrm>
            <a:off x="3151742" y="2967958"/>
            <a:ext cx="1749964" cy="1476000"/>
            <a:chOff x="3151742" y="2967958"/>
            <a:chExt cx="1749964" cy="1476000"/>
          </a:xfrm>
        </p:grpSpPr>
        <p:sp>
          <p:nvSpPr>
            <p:cNvPr id="6" name="矩形 8"/>
            <p:cNvSpPr/>
            <p:nvPr/>
          </p:nvSpPr>
          <p:spPr>
            <a:xfrm>
              <a:off x="3151742" y="2967958"/>
              <a:ext cx="1749964" cy="1476000"/>
            </a:xfrm>
            <a:custGeom>
              <a:avLst/>
              <a:gdLst/>
              <a:ahLst/>
              <a:cxnLst/>
              <a:rect l="l" t="t" r="r" b="b"/>
              <a:pathLst>
                <a:path w="1749964" h="1476000">
                  <a:moveTo>
                    <a:pt x="0" y="0"/>
                  </a:moveTo>
                  <a:lnTo>
                    <a:pt x="1749964" y="0"/>
                  </a:lnTo>
                  <a:lnTo>
                    <a:pt x="874982" y="147600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KSO_Shape"/>
            <p:cNvSpPr>
              <a:spLocks noChangeAspect="1"/>
            </p:cNvSpPr>
            <p:nvPr/>
          </p:nvSpPr>
          <p:spPr bwMode="auto">
            <a:xfrm>
              <a:off x="3808342" y="3219822"/>
              <a:ext cx="436764" cy="396000"/>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7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7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5329"/>
                  </a:lnTo>
                  <a:lnTo>
                    <a:pt x="784622" y="2017315"/>
                  </a:lnTo>
                  <a:lnTo>
                    <a:pt x="779463" y="2018903"/>
                  </a:lnTo>
                  <a:lnTo>
                    <a:pt x="773906" y="2019300"/>
                  </a:lnTo>
                  <a:lnTo>
                    <a:pt x="752078" y="2018506"/>
                  </a:lnTo>
                  <a:lnTo>
                    <a:pt x="731044" y="2017315"/>
                  </a:lnTo>
                  <a:lnTo>
                    <a:pt x="709613" y="2015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6"/>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chemeClr val="bg1"/>
            </a:solidFill>
            <a:ln>
              <a:noFill/>
            </a:ln>
            <a:extLst/>
          </p:spPr>
          <p:txBody>
            <a:bodyPr anchor="ctr"/>
            <a:lstStyle/>
            <a:p>
              <a:pPr eaLnBrk="0" fontAlgn="base" hangingPunct="0">
                <a:spcBef>
                  <a:spcPct val="0"/>
                </a:spcBef>
                <a:spcAft>
                  <a:spcPct val="0"/>
                </a:spcAft>
              </a:pPr>
              <a:endParaRPr lang="zh-CN" altLang="en-US">
                <a:latin typeface="Calibri" panose="020F0502020204030204" pitchFamily="34" charset="0"/>
                <a:ea typeface="宋体" panose="02010600030101010101" pitchFamily="2" charset="-122"/>
              </a:endParaRPr>
            </a:p>
          </p:txBody>
        </p:sp>
      </p:grpSp>
      <p:grpSp>
        <p:nvGrpSpPr>
          <p:cNvPr id="11" name="组合 10"/>
          <p:cNvGrpSpPr/>
          <p:nvPr/>
        </p:nvGrpSpPr>
        <p:grpSpPr>
          <a:xfrm>
            <a:off x="2190520" y="2967958"/>
            <a:ext cx="1749964" cy="1476000"/>
            <a:chOff x="2190520" y="2967958"/>
            <a:chExt cx="1749964" cy="1476000"/>
          </a:xfrm>
        </p:grpSpPr>
        <p:sp>
          <p:nvSpPr>
            <p:cNvPr id="4" name="等腰三角形 3"/>
            <p:cNvSpPr/>
            <p:nvPr/>
          </p:nvSpPr>
          <p:spPr>
            <a:xfrm>
              <a:off x="2190520" y="2967958"/>
              <a:ext cx="1749964" cy="1476000"/>
            </a:xfrm>
            <a:prstGeom prst="triangl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a:spLocks noChangeAspect="1"/>
            </p:cNvSpPr>
            <p:nvPr/>
          </p:nvSpPr>
          <p:spPr bwMode="auto">
            <a:xfrm>
              <a:off x="2955612" y="3615822"/>
              <a:ext cx="239760" cy="432000"/>
            </a:xfrm>
            <a:custGeom>
              <a:avLst/>
              <a:gdLst>
                <a:gd name="T0" fmla="*/ 2039641 w 709759"/>
                <a:gd name="T1" fmla="*/ 0 h 1280034"/>
                <a:gd name="T2" fmla="*/ 3161441 w 709759"/>
                <a:gd name="T3" fmla="*/ 0 h 1280034"/>
                <a:gd name="T4" fmla="*/ 3161441 w 709759"/>
                <a:gd name="T5" fmla="*/ 1015783 h 1280034"/>
                <a:gd name="T6" fmla="*/ 4895143 w 709759"/>
                <a:gd name="T7" fmla="*/ 1320524 h 1280034"/>
                <a:gd name="T8" fmla="*/ 4487218 w 709759"/>
                <a:gd name="T9" fmla="*/ 2641038 h 1280034"/>
                <a:gd name="T10" fmla="*/ 2855499 w 709759"/>
                <a:gd name="T11" fmla="*/ 2234720 h 1280034"/>
                <a:gd name="T12" fmla="*/ 1835674 w 709759"/>
                <a:gd name="T13" fmla="*/ 2945771 h 1280034"/>
                <a:gd name="T14" fmla="*/ 3263427 w 709759"/>
                <a:gd name="T15" fmla="*/ 3859978 h 1280034"/>
                <a:gd name="T16" fmla="*/ 5201082 w 709759"/>
                <a:gd name="T17" fmla="*/ 6094704 h 1280034"/>
                <a:gd name="T18" fmla="*/ 3161441 w 709759"/>
                <a:gd name="T19" fmla="*/ 8126267 h 1280034"/>
                <a:gd name="T20" fmla="*/ 3161441 w 709759"/>
                <a:gd name="T21" fmla="*/ 9345204 h 1280034"/>
                <a:gd name="T22" fmla="*/ 2039641 w 709759"/>
                <a:gd name="T23" fmla="*/ 9345204 h 1280034"/>
                <a:gd name="T24" fmla="*/ 2039641 w 709759"/>
                <a:gd name="T25" fmla="*/ 8227843 h 1280034"/>
                <a:gd name="T26" fmla="*/ 0 w 709759"/>
                <a:gd name="T27" fmla="*/ 7719950 h 1280034"/>
                <a:gd name="T28" fmla="*/ 407926 w 709759"/>
                <a:gd name="T29" fmla="*/ 6399436 h 1280034"/>
                <a:gd name="T30" fmla="*/ 2345594 w 709759"/>
                <a:gd name="T31" fmla="*/ 6907321 h 1280034"/>
                <a:gd name="T32" fmla="*/ 3467393 w 709759"/>
                <a:gd name="T33" fmla="*/ 6196278 h 1280034"/>
                <a:gd name="T34" fmla="*/ 2243610 w 709759"/>
                <a:gd name="T35" fmla="*/ 5180495 h 1280034"/>
                <a:gd name="T36" fmla="*/ 101983 w 709759"/>
                <a:gd name="T37" fmla="*/ 3148926 h 1280034"/>
                <a:gd name="T38" fmla="*/ 2039641 w 709759"/>
                <a:gd name="T39" fmla="*/ 1015783 h 1280034"/>
                <a:gd name="T40" fmla="*/ 2039641 w 709759"/>
                <a:gd name="T41" fmla="*/ 0 h 12800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9759" h="1280034">
                  <a:moveTo>
                    <a:pt x="278337" y="0"/>
                  </a:moveTo>
                  <a:cubicBezTo>
                    <a:pt x="431422" y="0"/>
                    <a:pt x="431422" y="0"/>
                    <a:pt x="431422" y="0"/>
                  </a:cubicBezTo>
                  <a:cubicBezTo>
                    <a:pt x="431422" y="139134"/>
                    <a:pt x="431422" y="139134"/>
                    <a:pt x="431422" y="139134"/>
                  </a:cubicBezTo>
                  <a:cubicBezTo>
                    <a:pt x="542757" y="139134"/>
                    <a:pt x="612342" y="166961"/>
                    <a:pt x="668009" y="180875"/>
                  </a:cubicBezTo>
                  <a:cubicBezTo>
                    <a:pt x="612342" y="361749"/>
                    <a:pt x="612342" y="361749"/>
                    <a:pt x="612342" y="361749"/>
                  </a:cubicBezTo>
                  <a:cubicBezTo>
                    <a:pt x="584508" y="347835"/>
                    <a:pt x="501007" y="306095"/>
                    <a:pt x="389672" y="306095"/>
                  </a:cubicBezTo>
                  <a:cubicBezTo>
                    <a:pt x="292254" y="306095"/>
                    <a:pt x="250503" y="361749"/>
                    <a:pt x="250503" y="403489"/>
                  </a:cubicBezTo>
                  <a:cubicBezTo>
                    <a:pt x="250503" y="445229"/>
                    <a:pt x="306171" y="486970"/>
                    <a:pt x="445339" y="528710"/>
                  </a:cubicBezTo>
                  <a:cubicBezTo>
                    <a:pt x="640175" y="598277"/>
                    <a:pt x="709759" y="681757"/>
                    <a:pt x="709759" y="834805"/>
                  </a:cubicBezTo>
                  <a:cubicBezTo>
                    <a:pt x="709759" y="973939"/>
                    <a:pt x="612342" y="1085246"/>
                    <a:pt x="431422" y="1113073"/>
                  </a:cubicBezTo>
                  <a:cubicBezTo>
                    <a:pt x="431422" y="1280034"/>
                    <a:pt x="431422" y="1280034"/>
                    <a:pt x="431422" y="1280034"/>
                  </a:cubicBezTo>
                  <a:cubicBezTo>
                    <a:pt x="278337" y="1280034"/>
                    <a:pt x="278337" y="1280034"/>
                    <a:pt x="278337" y="1280034"/>
                  </a:cubicBezTo>
                  <a:cubicBezTo>
                    <a:pt x="278337" y="1126986"/>
                    <a:pt x="278337" y="1126986"/>
                    <a:pt x="278337" y="1126986"/>
                  </a:cubicBezTo>
                  <a:cubicBezTo>
                    <a:pt x="167002" y="1126986"/>
                    <a:pt x="69584" y="1099160"/>
                    <a:pt x="0" y="1057419"/>
                  </a:cubicBezTo>
                  <a:cubicBezTo>
                    <a:pt x="55667" y="876545"/>
                    <a:pt x="55667" y="876545"/>
                    <a:pt x="55667" y="876545"/>
                  </a:cubicBezTo>
                  <a:cubicBezTo>
                    <a:pt x="125252" y="918285"/>
                    <a:pt x="208753" y="946112"/>
                    <a:pt x="320088" y="946112"/>
                  </a:cubicBezTo>
                  <a:cubicBezTo>
                    <a:pt x="403589" y="946112"/>
                    <a:pt x="473173" y="918285"/>
                    <a:pt x="473173" y="848718"/>
                  </a:cubicBezTo>
                  <a:cubicBezTo>
                    <a:pt x="473173" y="793065"/>
                    <a:pt x="417506" y="751324"/>
                    <a:pt x="306171" y="709584"/>
                  </a:cubicBezTo>
                  <a:cubicBezTo>
                    <a:pt x="125252" y="653930"/>
                    <a:pt x="13917" y="584363"/>
                    <a:pt x="13917" y="431316"/>
                  </a:cubicBezTo>
                  <a:cubicBezTo>
                    <a:pt x="13917" y="292182"/>
                    <a:pt x="111335" y="180875"/>
                    <a:pt x="278337" y="139134"/>
                  </a:cubicBezTo>
                  <a:cubicBezTo>
                    <a:pt x="278337" y="0"/>
                    <a:pt x="278337" y="0"/>
                    <a:pt x="278337" y="0"/>
                  </a:cubicBezTo>
                  <a:close/>
                </a:path>
              </a:pathLst>
            </a:custGeom>
            <a:solidFill>
              <a:schemeClr val="bg1"/>
            </a:solidFill>
            <a:ln>
              <a:noFill/>
            </a:ln>
            <a:extLst/>
          </p:spPr>
          <p:txBody>
            <a:bodyPr anchor="ctr"/>
            <a:lstStyle/>
            <a:p>
              <a:pPr eaLnBrk="0" fontAlgn="base" hangingPunct="0">
                <a:spcBef>
                  <a:spcPct val="0"/>
                </a:spcBef>
                <a:spcAft>
                  <a:spcPct val="0"/>
                </a:spcAft>
              </a:pPr>
              <a:endParaRPr lang="zh-CN" altLang="en-US">
                <a:latin typeface="Calibri" panose="020F0502020204030204" pitchFamily="34" charset="0"/>
                <a:ea typeface="宋体" panose="02010600030101010101" pitchFamily="2" charset="-122"/>
              </a:endParaRPr>
            </a:p>
          </p:txBody>
        </p:sp>
      </p:grpSp>
      <p:sp>
        <p:nvSpPr>
          <p:cNvPr id="18" name="标题 17"/>
          <p:cNvSpPr>
            <a:spLocks noGrp="1"/>
          </p:cNvSpPr>
          <p:nvPr>
            <p:ph type="title"/>
          </p:nvPr>
        </p:nvSpPr>
        <p:spPr/>
        <p:txBody>
          <a:bodyPr/>
          <a:lstStyle/>
          <a:p>
            <a:r>
              <a:rPr lang="zh-CN" altLang="en-US" sz="2000" dirty="0">
                <a:solidFill>
                  <a:prstClr val="black">
                    <a:lumMod val="65000"/>
                    <a:lumOff val="35000"/>
                  </a:prstClr>
                </a:solidFill>
              </a:rPr>
              <a:t>行业前景</a:t>
            </a:r>
            <a:r>
              <a:rPr lang="en-US" altLang="zh-CN" sz="1100" dirty="0">
                <a:solidFill>
                  <a:prstClr val="black">
                    <a:lumMod val="65000"/>
                    <a:lumOff val="35000"/>
                  </a:prstClr>
                </a:solidFill>
              </a:rPr>
              <a:t>(Industry outlook)</a:t>
            </a:r>
            <a:endParaRPr lang="zh-CN" altLang="en-US" sz="1400" dirty="0"/>
          </a:p>
        </p:txBody>
      </p:sp>
      <p:grpSp>
        <p:nvGrpSpPr>
          <p:cNvPr id="19" name="组合 18"/>
          <p:cNvGrpSpPr/>
          <p:nvPr/>
        </p:nvGrpSpPr>
        <p:grpSpPr>
          <a:xfrm>
            <a:off x="1157257" y="2301257"/>
            <a:ext cx="1296144" cy="1100658"/>
            <a:chOff x="899592" y="2255143"/>
            <a:chExt cx="1296144" cy="1100658"/>
          </a:xfrm>
          <a:solidFill>
            <a:srgbClr val="C00000"/>
          </a:solidFill>
        </p:grpSpPr>
        <p:grpSp>
          <p:nvGrpSpPr>
            <p:cNvPr id="20" name="组合 19"/>
            <p:cNvGrpSpPr/>
            <p:nvPr/>
          </p:nvGrpSpPr>
          <p:grpSpPr>
            <a:xfrm>
              <a:off x="971600" y="2499710"/>
              <a:ext cx="1152128" cy="792000"/>
              <a:chOff x="971600" y="2211710"/>
              <a:chExt cx="1008104" cy="1080000"/>
            </a:xfrm>
            <a:grpFill/>
          </p:grpSpPr>
          <p:sp>
            <p:nvSpPr>
              <p:cNvPr id="28" name="矩形 27"/>
              <p:cNvSpPr/>
              <p:nvPr/>
            </p:nvSpPr>
            <p:spPr>
              <a:xfrm>
                <a:off x="971600" y="3075710"/>
                <a:ext cx="72000" cy="21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127617" y="2931710"/>
                <a:ext cx="72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283634" y="2787710"/>
                <a:ext cx="72000" cy="5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439651" y="2643710"/>
                <a:ext cx="72000" cy="64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595668" y="2499710"/>
                <a:ext cx="72000" cy="7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751685" y="2355710"/>
                <a:ext cx="72000" cy="93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907704" y="2211710"/>
                <a:ext cx="72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899592" y="2255143"/>
              <a:ext cx="1296144" cy="1100658"/>
              <a:chOff x="899592" y="2255143"/>
              <a:chExt cx="1296144" cy="1100658"/>
            </a:xfrm>
            <a:grpFill/>
          </p:grpSpPr>
          <p:cxnSp>
            <p:nvCxnSpPr>
              <p:cNvPr id="26" name="直接连接符 25"/>
              <p:cNvCxnSpPr/>
              <p:nvPr/>
            </p:nvCxnSpPr>
            <p:spPr>
              <a:xfrm>
                <a:off x="899592" y="2255143"/>
                <a:ext cx="0" cy="1100658"/>
              </a:xfrm>
              <a:prstGeom prst="line">
                <a:avLst/>
              </a:prstGeom>
              <a:grpFill/>
              <a:ln>
                <a:solidFill>
                  <a:srgbClr val="C00000">
                    <a:alpha val="75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99592" y="3355801"/>
                <a:ext cx="1296144" cy="0"/>
              </a:xfrm>
              <a:prstGeom prst="line">
                <a:avLst/>
              </a:prstGeom>
              <a:grpFill/>
              <a:ln>
                <a:solidFill>
                  <a:srgbClr val="C00000">
                    <a:alpha val="75000"/>
                  </a:srgb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rot="-300000">
              <a:off x="927907" y="2353881"/>
              <a:ext cx="1114352" cy="484143"/>
              <a:chOff x="1039977" y="2257557"/>
              <a:chExt cx="1114352" cy="484143"/>
            </a:xfrm>
            <a:grpFill/>
          </p:grpSpPr>
          <p:cxnSp>
            <p:nvCxnSpPr>
              <p:cNvPr id="23" name="直接连接符 22"/>
              <p:cNvCxnSpPr/>
              <p:nvPr/>
            </p:nvCxnSpPr>
            <p:spPr>
              <a:xfrm rot="-1800000">
                <a:off x="1039977" y="2664310"/>
                <a:ext cx="438899" cy="0"/>
              </a:xfrm>
              <a:prstGeom prst="line">
                <a:avLst/>
              </a:prstGeom>
              <a:grpFill/>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rot="300000" flipV="1">
                <a:off x="1468925" y="2257557"/>
                <a:ext cx="685404" cy="484143"/>
              </a:xfrm>
              <a:prstGeom prst="straightConnector1">
                <a:avLst/>
              </a:prstGeom>
              <a:grpFill/>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449130" y="2537393"/>
                <a:ext cx="0" cy="173517"/>
              </a:xfrm>
              <a:prstGeom prst="line">
                <a:avLst/>
              </a:prstGeom>
              <a:grpFill/>
              <a:ln w="12700">
                <a:solidFill>
                  <a:srgbClr val="C00000"/>
                </a:solidFill>
              </a:ln>
            </p:spPr>
            <p:style>
              <a:lnRef idx="1">
                <a:schemeClr val="accent1"/>
              </a:lnRef>
              <a:fillRef idx="0">
                <a:schemeClr val="accent1"/>
              </a:fillRef>
              <a:effectRef idx="0">
                <a:schemeClr val="accent1"/>
              </a:effectRef>
              <a:fontRef idx="minor">
                <a:schemeClr val="tx1"/>
              </a:fontRef>
            </p:style>
          </p:cxnSp>
        </p:grpSp>
      </p:grpSp>
      <p:sp>
        <p:nvSpPr>
          <p:cNvPr id="45" name="TextBox 11"/>
          <p:cNvSpPr txBox="1">
            <a:spLocks noChangeArrowheads="1"/>
          </p:cNvSpPr>
          <p:nvPr/>
        </p:nvSpPr>
        <p:spPr bwMode="auto">
          <a:xfrm rot="3600000" flipH="1">
            <a:off x="3721669" y="1919686"/>
            <a:ext cx="1872000"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7" name="TextBox 11"/>
          <p:cNvSpPr txBox="1">
            <a:spLocks noChangeArrowheads="1"/>
          </p:cNvSpPr>
          <p:nvPr/>
        </p:nvSpPr>
        <p:spPr bwMode="auto">
          <a:xfrm rot="18000000" flipH="1">
            <a:off x="3721668" y="3677933"/>
            <a:ext cx="1872000"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49" name="TextBox 11"/>
          <p:cNvSpPr txBox="1">
            <a:spLocks noChangeArrowheads="1"/>
          </p:cNvSpPr>
          <p:nvPr/>
        </p:nvSpPr>
        <p:spPr bwMode="auto">
          <a:xfrm flipH="1">
            <a:off x="2123728" y="1009060"/>
            <a:ext cx="1872000"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50" name="TextBox 11"/>
          <p:cNvSpPr txBox="1">
            <a:spLocks noChangeArrowheads="1"/>
          </p:cNvSpPr>
          <p:nvPr/>
        </p:nvSpPr>
        <p:spPr bwMode="auto">
          <a:xfrm flipH="1">
            <a:off x="2123728" y="4515966"/>
            <a:ext cx="1872000"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400" b="1" kern="0" dirty="0">
                <a:solidFill>
                  <a:schemeClr val="tx1">
                    <a:lumMod val="65000"/>
                    <a:lumOff val="35000"/>
                  </a:schemeClr>
                </a:solidFill>
                <a:latin typeface="+mn-lt"/>
                <a:ea typeface="+mn-ea"/>
                <a:cs typeface="+mn-ea"/>
                <a:sym typeface="+mn-lt"/>
              </a:rPr>
              <a:t>点击添加标题    </a:t>
            </a:r>
            <a:endParaRPr lang="en-US" altLang="zh-CN" sz="1400" b="1" kern="0" dirty="0">
              <a:solidFill>
                <a:schemeClr val="tx1">
                  <a:lumMod val="65000"/>
                  <a:lumOff val="35000"/>
                </a:schemeClr>
              </a:solidFill>
              <a:latin typeface="+mn-lt"/>
              <a:ea typeface="+mn-ea"/>
              <a:cs typeface="+mn-ea"/>
              <a:sym typeface="+mn-lt"/>
            </a:endParaRPr>
          </a:p>
        </p:txBody>
      </p:sp>
      <p:sp>
        <p:nvSpPr>
          <p:cNvPr id="54" name="TextBox 7"/>
          <p:cNvSpPr txBox="1"/>
          <p:nvPr/>
        </p:nvSpPr>
        <p:spPr>
          <a:xfrm>
            <a:off x="6084168" y="1486371"/>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5" name="TextBox 8"/>
          <p:cNvSpPr txBox="1"/>
          <p:nvPr/>
        </p:nvSpPr>
        <p:spPr>
          <a:xfrm>
            <a:off x="6084168" y="1274208"/>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点击添加标题    </a:t>
            </a:r>
            <a:endParaRPr lang="en-US" altLang="zh-CN" sz="1400" b="1" kern="0" dirty="0">
              <a:solidFill>
                <a:schemeClr val="tx1">
                  <a:lumMod val="65000"/>
                  <a:lumOff val="35000"/>
                </a:schemeClr>
              </a:solidFill>
              <a:cs typeface="+mn-ea"/>
              <a:sym typeface="+mn-lt"/>
            </a:endParaRPr>
          </a:p>
        </p:txBody>
      </p:sp>
      <p:sp>
        <p:nvSpPr>
          <p:cNvPr id="56" name="TextBox 9"/>
          <p:cNvSpPr txBox="1"/>
          <p:nvPr/>
        </p:nvSpPr>
        <p:spPr>
          <a:xfrm>
            <a:off x="6084168" y="2399288"/>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7" name="TextBox 10"/>
          <p:cNvSpPr txBox="1"/>
          <p:nvPr/>
        </p:nvSpPr>
        <p:spPr>
          <a:xfrm>
            <a:off x="6084168" y="2186367"/>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点击添加标题    </a:t>
            </a:r>
            <a:endParaRPr lang="en-US" altLang="zh-CN" sz="1400" b="1" kern="0" dirty="0">
              <a:solidFill>
                <a:schemeClr val="tx1">
                  <a:lumMod val="65000"/>
                  <a:lumOff val="35000"/>
                </a:schemeClr>
              </a:solidFill>
              <a:cs typeface="+mn-ea"/>
              <a:sym typeface="+mn-lt"/>
            </a:endParaRPr>
          </a:p>
        </p:txBody>
      </p:sp>
      <p:sp>
        <p:nvSpPr>
          <p:cNvPr id="58" name="TextBox 11"/>
          <p:cNvSpPr txBox="1"/>
          <p:nvPr/>
        </p:nvSpPr>
        <p:spPr>
          <a:xfrm>
            <a:off x="6084168" y="3312204"/>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9" name="TextBox 12"/>
          <p:cNvSpPr txBox="1"/>
          <p:nvPr/>
        </p:nvSpPr>
        <p:spPr>
          <a:xfrm>
            <a:off x="6084168" y="3098396"/>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点击添加标题    </a:t>
            </a:r>
            <a:endParaRPr lang="en-US" altLang="zh-CN" sz="1400" b="1" kern="0" dirty="0">
              <a:solidFill>
                <a:schemeClr val="tx1">
                  <a:lumMod val="65000"/>
                  <a:lumOff val="35000"/>
                </a:schemeClr>
              </a:solidFill>
              <a:cs typeface="+mn-ea"/>
              <a:sym typeface="+mn-lt"/>
            </a:endParaRPr>
          </a:p>
        </p:txBody>
      </p:sp>
      <p:sp>
        <p:nvSpPr>
          <p:cNvPr id="60" name="TextBox 13"/>
          <p:cNvSpPr txBox="1"/>
          <p:nvPr/>
        </p:nvSpPr>
        <p:spPr>
          <a:xfrm>
            <a:off x="6084168" y="4225121"/>
            <a:ext cx="2412000" cy="452432"/>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61" name="TextBox 14"/>
          <p:cNvSpPr txBox="1"/>
          <p:nvPr/>
        </p:nvSpPr>
        <p:spPr>
          <a:xfrm>
            <a:off x="6084168" y="4010525"/>
            <a:ext cx="1764000" cy="215444"/>
          </a:xfrm>
          <a:prstGeom prst="rect">
            <a:avLst/>
          </a:prstGeom>
          <a:noFill/>
        </p:spPr>
        <p:txBody>
          <a:bodyPr wrap="square" tIns="0" bIns="0" rtlCol="0" anchor="t">
            <a:spAutoFit/>
          </a:bodyPr>
          <a:lstStyle/>
          <a:p>
            <a:pPr marL="285750" lvl="0" indent="-285750">
              <a:buClr>
                <a:srgbClr val="C00000"/>
              </a:buClr>
              <a:buFont typeface="Wingdings" panose="05000000000000000000" pitchFamily="2" charset="2"/>
              <a:buChar char="n"/>
              <a:defRPr/>
            </a:pPr>
            <a:r>
              <a:rPr lang="zh-CN" altLang="en-US" sz="1400" b="1" kern="0" dirty="0">
                <a:solidFill>
                  <a:schemeClr val="tx1">
                    <a:lumMod val="65000"/>
                    <a:lumOff val="35000"/>
                  </a:schemeClr>
                </a:solidFill>
                <a:cs typeface="+mn-ea"/>
                <a:sym typeface="+mn-lt"/>
              </a:rPr>
              <a:t>点击添加标题    </a:t>
            </a:r>
            <a:endParaRPr lang="en-US" altLang="zh-CN" sz="1400" b="1" kern="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182061264"/>
      </p:ext>
    </p:extLst>
  </p:cSld>
  <p:clrMapOvr>
    <a:masterClrMapping/>
  </p:clrMapOvr>
  <p:transition spd="slow" advTm="10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25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25000">
                                          <p:cBhvr additive="base">
                                            <p:cTn id="7" dur="1000" fill="hold"/>
                                            <p:tgtEl>
                                              <p:spTgt spid="19"/>
                                            </p:tgtEl>
                                            <p:attrNameLst>
                                              <p:attrName>ppt_x</p:attrName>
                                            </p:attrNameLst>
                                          </p:cBhvr>
                                          <p:tavLst>
                                            <p:tav tm="0">
                                              <p:val>
                                                <p:strVal val="0-#ppt_w/2"/>
                                              </p:val>
                                            </p:tav>
                                            <p:tav tm="100000">
                                              <p:val>
                                                <p:strVal val="#ppt_x"/>
                                              </p:val>
                                            </p:tav>
                                          </p:tavLst>
                                        </p:anim>
                                        <p:anim calcmode="lin" valueType="num" p14:bounceEnd="25000">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childTnLst>
                                    </p:cTn>
                                  </p:par>
                                  <p:par>
                                    <p:cTn id="13" presetID="49" presetClass="path" presetSubtype="0" accel="50000" decel="50000" fill="hold" nodeType="withEffect">
                                      <p:stCondLst>
                                        <p:cond delay="0"/>
                                      </p:stCondLst>
                                      <p:childTnLst>
                                        <p:animMotion origin="layout" path="M 0.00035 0.0003 L -0.15017 0.15057 " pathEditMode="relative" rAng="0" ptsTypes="AA">
                                          <p:cBhvr>
                                            <p:cTn id="14" dur="750" spd="-100000" fill="hold"/>
                                            <p:tgtEl>
                                              <p:spTgt spid="13"/>
                                            </p:tgtEl>
                                            <p:attrNameLst>
                                              <p:attrName>ppt_x</p:attrName>
                                              <p:attrName>ppt_y</p:attrName>
                                            </p:attrNameLst>
                                          </p:cBhvr>
                                          <p:rCtr x="-7535" y="7498"/>
                                        </p:animMotion>
                                      </p:childTnLst>
                                    </p:cTn>
                                  </p:par>
                                  <p:par>
                                    <p:cTn id="15" presetID="14" presetClass="entr" presetSubtype="10" fill="hold" grpId="0" nodeType="withEffect">
                                      <p:stCondLst>
                                        <p:cond delay="250"/>
                                      </p:stCondLst>
                                      <p:childTnLst>
                                        <p:set>
                                          <p:cBhvr>
                                            <p:cTn id="16" dur="1" fill="hold">
                                              <p:stCondLst>
                                                <p:cond delay="0"/>
                                              </p:stCondLst>
                                            </p:cTn>
                                            <p:tgtEl>
                                              <p:spTgt spid="49"/>
                                            </p:tgtEl>
                                            <p:attrNameLst>
                                              <p:attrName>style.visibility</p:attrName>
                                            </p:attrNameLst>
                                          </p:cBhvr>
                                          <p:to>
                                            <p:strVal val="visible"/>
                                          </p:to>
                                        </p:set>
                                        <p:animEffect transition="in" filter="randombar(horizontal)">
                                          <p:cBhvr>
                                            <p:cTn id="17" dur="500"/>
                                            <p:tgtEl>
                                              <p:spTgt spid="49"/>
                                            </p:tgtEl>
                                          </p:cBhvr>
                                        </p:animEffect>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750"/>
                                            <p:tgtEl>
                                              <p:spTgt spid="2"/>
                                            </p:tgtEl>
                                          </p:cBhvr>
                                        </p:animEffect>
                                      </p:childTnLst>
                                    </p:cTn>
                                  </p:par>
                                  <p:par>
                                    <p:cTn id="22" presetID="49" presetClass="path" presetSubtype="0" accel="50000" decel="50000" fill="hold" nodeType="withEffect">
                                      <p:stCondLst>
                                        <p:cond delay="0"/>
                                      </p:stCondLst>
                                      <p:childTnLst>
                                        <p:animMotion origin="layout" path="M 0.00035 0.00031 L -0.25521 0.15062 " pathEditMode="relative" rAng="0" ptsTypes="AA">
                                          <p:cBhvr>
                                            <p:cTn id="23" dur="750" spd="-100000" fill="hold"/>
                                            <p:tgtEl>
                                              <p:spTgt spid="2"/>
                                            </p:tgtEl>
                                            <p:attrNameLst>
                                              <p:attrName>ppt_x</p:attrName>
                                              <p:attrName>ppt_y</p:attrName>
                                            </p:attrNameLst>
                                          </p:cBhvr>
                                          <p:rCtr x="-12778" y="7500"/>
                                        </p:animMotion>
                                      </p:childTnLst>
                                    </p:cTn>
                                  </p:par>
                                  <p:par>
                                    <p:cTn id="24" presetID="14" presetClass="entr" presetSubtype="10" fill="hold" grpId="0" nodeType="withEffect">
                                      <p:stCondLst>
                                        <p:cond delay="250"/>
                                      </p:stCondLst>
                                      <p:childTnLst>
                                        <p:set>
                                          <p:cBhvr>
                                            <p:cTn id="25" dur="1" fill="hold">
                                              <p:stCondLst>
                                                <p:cond delay="0"/>
                                              </p:stCondLst>
                                            </p:cTn>
                                            <p:tgtEl>
                                              <p:spTgt spid="45"/>
                                            </p:tgtEl>
                                            <p:attrNameLst>
                                              <p:attrName>style.visibility</p:attrName>
                                            </p:attrNameLst>
                                          </p:cBhvr>
                                          <p:to>
                                            <p:strVal val="visible"/>
                                          </p:to>
                                        </p:set>
                                        <p:animEffect transition="in" filter="randombar(horizontal)">
                                          <p:cBhvr>
                                            <p:cTn id="26" dur="500"/>
                                            <p:tgtEl>
                                              <p:spTgt spid="45"/>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par>
                                    <p:cTn id="31" presetID="49" presetClass="path" presetSubtype="0" accel="50000" decel="50000" fill="hold" nodeType="withEffect">
                                      <p:stCondLst>
                                        <p:cond delay="0"/>
                                      </p:stCondLst>
                                      <p:childTnLst>
                                        <p:animMotion origin="layout" path="M 0.00035 0.00031 L -0.2474 -0.15031 " pathEditMode="relative" rAng="0" ptsTypes="AA">
                                          <p:cBhvr>
                                            <p:cTn id="32" dur="750" spd="-100000" fill="hold"/>
                                            <p:tgtEl>
                                              <p:spTgt spid="7"/>
                                            </p:tgtEl>
                                            <p:attrNameLst>
                                              <p:attrName>ppt_x</p:attrName>
                                              <p:attrName>ppt_y</p:attrName>
                                            </p:attrNameLst>
                                          </p:cBhvr>
                                          <p:rCtr x="-12396" y="-7531"/>
                                        </p:animMotion>
                                      </p:childTnLst>
                                    </p:cTn>
                                  </p:par>
                                  <p:par>
                                    <p:cTn id="33" presetID="14" presetClass="entr" presetSubtype="10" fill="hold" grpId="0"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randombar(horizontal)">
                                          <p:cBhvr>
                                            <p:cTn id="35" dur="500"/>
                                            <p:tgtEl>
                                              <p:spTgt spid="47"/>
                                            </p:tgtEl>
                                          </p:cBhvr>
                                        </p:animEffect>
                                      </p:childTnLst>
                                    </p:cTn>
                                  </p:par>
                                </p:childTnLst>
                              </p:cTn>
                            </p:par>
                            <p:par>
                              <p:cTn id="36" fill="hold">
                                <p:stCondLst>
                                  <p:cond delay="325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childTnLst>
                                    </p:cTn>
                                  </p:par>
                                  <p:par>
                                    <p:cTn id="40" presetID="49" presetClass="path" presetSubtype="0" accel="50000" decel="50000" fill="hold" nodeType="withEffect">
                                      <p:stCondLst>
                                        <p:cond delay="0"/>
                                      </p:stCondLst>
                                      <p:childTnLst>
                                        <p:animMotion origin="layout" path="M 0.00035 0.00031 L -0.13455 -0.15031 " pathEditMode="relative" rAng="0" ptsTypes="AA">
                                          <p:cBhvr>
                                            <p:cTn id="41" dur="750" spd="-100000" fill="hold"/>
                                            <p:tgtEl>
                                              <p:spTgt spid="11"/>
                                            </p:tgtEl>
                                            <p:attrNameLst>
                                              <p:attrName>ppt_x</p:attrName>
                                              <p:attrName>ppt_y</p:attrName>
                                            </p:attrNameLst>
                                          </p:cBhvr>
                                          <p:rCtr x="-6753" y="-7531"/>
                                        </p:animMotion>
                                      </p:childTnLst>
                                    </p:cTn>
                                  </p:par>
                                  <p:par>
                                    <p:cTn id="42" presetID="14" presetClass="entr" presetSubtype="10" fill="hold" grpId="0" nodeType="withEffect">
                                      <p:stCondLst>
                                        <p:cond delay="250"/>
                                      </p:stCondLst>
                                      <p:childTnLst>
                                        <p:set>
                                          <p:cBhvr>
                                            <p:cTn id="43" dur="1" fill="hold">
                                              <p:stCondLst>
                                                <p:cond delay="0"/>
                                              </p:stCondLst>
                                            </p:cTn>
                                            <p:tgtEl>
                                              <p:spTgt spid="50"/>
                                            </p:tgtEl>
                                            <p:attrNameLst>
                                              <p:attrName>style.visibility</p:attrName>
                                            </p:attrNameLst>
                                          </p:cBhvr>
                                          <p:to>
                                            <p:strVal val="visible"/>
                                          </p:to>
                                        </p:set>
                                        <p:animEffect transition="in" filter="randombar(horizontal)">
                                          <p:cBhvr>
                                            <p:cTn id="44" dur="500"/>
                                            <p:tgtEl>
                                              <p:spTgt spid="50"/>
                                            </p:tgtEl>
                                          </p:cBhvr>
                                        </p:animEffect>
                                      </p:childTnLst>
                                    </p:cTn>
                                  </p:par>
                                </p:childTnLst>
                              </p:cTn>
                            </p:par>
                            <p:par>
                              <p:cTn id="45" fill="hold">
                                <p:stCondLst>
                                  <p:cond delay="4000"/>
                                </p:stCondLst>
                                <p:childTnLst>
                                  <p:par>
                                    <p:cTn id="46" presetID="25" presetClass="entr" presetSubtype="0"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p:cTn id="48"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51" dur="1000" fill="hold"/>
                                            <p:tgtEl>
                                              <p:spTgt spid="55"/>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55"/>
                                            </p:tgtEl>
                                          </p:cBhvr>
                                        </p:animEffect>
                                      </p:childTnLst>
                                    </p:cTn>
                                  </p:par>
                                </p:childTnLst>
                              </p:cTn>
                            </p:par>
                            <p:par>
                              <p:cTn id="56" fill="hold">
                                <p:stCondLst>
                                  <p:cond delay="5000"/>
                                </p:stCondLst>
                                <p:childTnLst>
                                  <p:par>
                                    <p:cTn id="57" presetID="14" presetClass="entr" presetSubtype="1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randombar(horizontal)">
                                          <p:cBhvr>
                                            <p:cTn id="59" dur="500"/>
                                            <p:tgtEl>
                                              <p:spTgt spid="54"/>
                                            </p:tgtEl>
                                          </p:cBhvr>
                                        </p:animEffect>
                                      </p:childTnLst>
                                    </p:cTn>
                                  </p:par>
                                  <p:par>
                                    <p:cTn id="60" presetID="25" presetClass="entr" presetSubtype="0" fill="hold" grpId="0" nodeType="withEffect">
                                      <p:stCondLst>
                                        <p:cond delay="25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65" dur="1000" fill="hold"/>
                                            <p:tgtEl>
                                              <p:spTgt spid="5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57"/>
                                            </p:tgtEl>
                                          </p:cBhvr>
                                        </p:animEffect>
                                      </p:childTnLst>
                                    </p:cTn>
                                  </p:par>
                                </p:childTnLst>
                              </p:cTn>
                            </p:par>
                            <p:par>
                              <p:cTn id="70" fill="hold">
                                <p:stCondLst>
                                  <p:cond delay="6250"/>
                                </p:stCondLst>
                                <p:childTnLst>
                                  <p:par>
                                    <p:cTn id="71" presetID="14" presetClass="entr" presetSubtype="10"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randombar(horizontal)">
                                          <p:cBhvr>
                                            <p:cTn id="73" dur="500"/>
                                            <p:tgtEl>
                                              <p:spTgt spid="56"/>
                                            </p:tgtEl>
                                          </p:cBhvr>
                                        </p:animEffect>
                                      </p:childTnLst>
                                    </p:cTn>
                                  </p:par>
                                  <p:par>
                                    <p:cTn id="74" presetID="25" presetClass="entr" presetSubtype="0" fill="hold" grpId="0" nodeType="withEffect">
                                      <p:stCondLst>
                                        <p:cond delay="500"/>
                                      </p:stCondLst>
                                      <p:childTnLst>
                                        <p:set>
                                          <p:cBhvr>
                                            <p:cTn id="75" dur="1" fill="hold">
                                              <p:stCondLst>
                                                <p:cond delay="0"/>
                                              </p:stCondLst>
                                            </p:cTn>
                                            <p:tgtEl>
                                              <p:spTgt spid="59"/>
                                            </p:tgtEl>
                                            <p:attrNameLst>
                                              <p:attrName>style.visibility</p:attrName>
                                            </p:attrNameLst>
                                          </p:cBhvr>
                                          <p:to>
                                            <p:strVal val="visible"/>
                                          </p:to>
                                        </p:set>
                                        <p:anim calcmode="lin" valueType="num">
                                          <p:cBhvr>
                                            <p:cTn id="76"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79" dur="1000" fill="hold"/>
                                            <p:tgtEl>
                                              <p:spTgt spid="59"/>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59"/>
                                            </p:tgtEl>
                                          </p:cBhvr>
                                        </p:animEffect>
                                      </p:childTnLst>
                                    </p:cTn>
                                  </p:par>
                                </p:childTnLst>
                              </p:cTn>
                            </p:par>
                            <p:par>
                              <p:cTn id="84" fill="hold">
                                <p:stCondLst>
                                  <p:cond delay="7750"/>
                                </p:stCondLst>
                                <p:childTnLst>
                                  <p:par>
                                    <p:cTn id="85" presetID="14" presetClass="entr" presetSubtype="1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randombar(horizontal)">
                                          <p:cBhvr>
                                            <p:cTn id="87" dur="500"/>
                                            <p:tgtEl>
                                              <p:spTgt spid="58"/>
                                            </p:tgtEl>
                                          </p:cBhvr>
                                        </p:animEffect>
                                      </p:childTnLst>
                                    </p:cTn>
                                  </p:par>
                                  <p:par>
                                    <p:cTn id="88" presetID="25" presetClass="entr" presetSubtype="0" fill="hold" grpId="0" nodeType="withEffect">
                                      <p:stCondLst>
                                        <p:cond delay="750"/>
                                      </p:stCondLst>
                                      <p:childTnLst>
                                        <p:set>
                                          <p:cBhvr>
                                            <p:cTn id="89" dur="1" fill="hold">
                                              <p:stCondLst>
                                                <p:cond delay="0"/>
                                              </p:stCondLst>
                                            </p:cTn>
                                            <p:tgtEl>
                                              <p:spTgt spid="61"/>
                                            </p:tgtEl>
                                            <p:attrNameLst>
                                              <p:attrName>style.visibility</p:attrName>
                                            </p:attrNameLst>
                                          </p:cBhvr>
                                          <p:to>
                                            <p:strVal val="visible"/>
                                          </p:to>
                                        </p:set>
                                        <p:anim calcmode="lin" valueType="num">
                                          <p:cBhvr>
                                            <p:cTn id="90"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93" dur="1000" fill="hold"/>
                                            <p:tgtEl>
                                              <p:spTgt spid="61"/>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61"/>
                                            </p:tgtEl>
                                          </p:cBhvr>
                                        </p:animEffect>
                                      </p:childTnLst>
                                    </p:cTn>
                                  </p:par>
                                </p:childTnLst>
                              </p:cTn>
                            </p:par>
                            <p:par>
                              <p:cTn id="98" fill="hold">
                                <p:stCondLst>
                                  <p:cond delay="9500"/>
                                </p:stCondLst>
                                <p:childTnLst>
                                  <p:par>
                                    <p:cTn id="99" presetID="14" presetClass="entr" presetSubtype="1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randombar(horizontal)">
                                          <p:cBhvr>
                                            <p:cTn id="10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9" grpId="0"/>
          <p:bldP spid="50" grpId="0"/>
          <p:bldP spid="54" grpId="0"/>
          <p:bldP spid="55" grpId="0"/>
          <p:bldP spid="56" grpId="0"/>
          <p:bldP spid="57" grpId="0"/>
          <p:bldP spid="58" grpId="0"/>
          <p:bldP spid="59" grpId="0"/>
          <p:bldP spid="6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childTnLst>
                                    </p:cTn>
                                  </p:par>
                                  <p:par>
                                    <p:cTn id="13" presetID="49" presetClass="path" presetSubtype="0" accel="50000" decel="50000" fill="hold" nodeType="withEffect">
                                      <p:stCondLst>
                                        <p:cond delay="0"/>
                                      </p:stCondLst>
                                      <p:childTnLst>
                                        <p:animMotion origin="layout" path="M 0.00035 0.0003 L -0.15017 0.15057 " pathEditMode="relative" rAng="0" ptsTypes="AA">
                                          <p:cBhvr>
                                            <p:cTn id="14" dur="750" spd="-100000" fill="hold"/>
                                            <p:tgtEl>
                                              <p:spTgt spid="13"/>
                                            </p:tgtEl>
                                            <p:attrNameLst>
                                              <p:attrName>ppt_x</p:attrName>
                                              <p:attrName>ppt_y</p:attrName>
                                            </p:attrNameLst>
                                          </p:cBhvr>
                                          <p:rCtr x="-7535" y="7498"/>
                                        </p:animMotion>
                                      </p:childTnLst>
                                    </p:cTn>
                                  </p:par>
                                  <p:par>
                                    <p:cTn id="15" presetID="14" presetClass="entr" presetSubtype="10" fill="hold" grpId="0" nodeType="withEffect">
                                      <p:stCondLst>
                                        <p:cond delay="250"/>
                                      </p:stCondLst>
                                      <p:childTnLst>
                                        <p:set>
                                          <p:cBhvr>
                                            <p:cTn id="16" dur="1" fill="hold">
                                              <p:stCondLst>
                                                <p:cond delay="0"/>
                                              </p:stCondLst>
                                            </p:cTn>
                                            <p:tgtEl>
                                              <p:spTgt spid="49"/>
                                            </p:tgtEl>
                                            <p:attrNameLst>
                                              <p:attrName>style.visibility</p:attrName>
                                            </p:attrNameLst>
                                          </p:cBhvr>
                                          <p:to>
                                            <p:strVal val="visible"/>
                                          </p:to>
                                        </p:set>
                                        <p:animEffect transition="in" filter="randombar(horizontal)">
                                          <p:cBhvr>
                                            <p:cTn id="17" dur="500"/>
                                            <p:tgtEl>
                                              <p:spTgt spid="49"/>
                                            </p:tgtEl>
                                          </p:cBhvr>
                                        </p:animEffect>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750"/>
                                            <p:tgtEl>
                                              <p:spTgt spid="2"/>
                                            </p:tgtEl>
                                          </p:cBhvr>
                                        </p:animEffect>
                                      </p:childTnLst>
                                    </p:cTn>
                                  </p:par>
                                  <p:par>
                                    <p:cTn id="22" presetID="49" presetClass="path" presetSubtype="0" accel="50000" decel="50000" fill="hold" nodeType="withEffect">
                                      <p:stCondLst>
                                        <p:cond delay="0"/>
                                      </p:stCondLst>
                                      <p:childTnLst>
                                        <p:animMotion origin="layout" path="M 0.00035 0.00031 L -0.25521 0.15062 " pathEditMode="relative" rAng="0" ptsTypes="AA">
                                          <p:cBhvr>
                                            <p:cTn id="23" dur="750" spd="-100000" fill="hold"/>
                                            <p:tgtEl>
                                              <p:spTgt spid="2"/>
                                            </p:tgtEl>
                                            <p:attrNameLst>
                                              <p:attrName>ppt_x</p:attrName>
                                              <p:attrName>ppt_y</p:attrName>
                                            </p:attrNameLst>
                                          </p:cBhvr>
                                          <p:rCtr x="-12778" y="7500"/>
                                        </p:animMotion>
                                      </p:childTnLst>
                                    </p:cTn>
                                  </p:par>
                                  <p:par>
                                    <p:cTn id="24" presetID="14" presetClass="entr" presetSubtype="10" fill="hold" grpId="0" nodeType="withEffect">
                                      <p:stCondLst>
                                        <p:cond delay="250"/>
                                      </p:stCondLst>
                                      <p:childTnLst>
                                        <p:set>
                                          <p:cBhvr>
                                            <p:cTn id="25" dur="1" fill="hold">
                                              <p:stCondLst>
                                                <p:cond delay="0"/>
                                              </p:stCondLst>
                                            </p:cTn>
                                            <p:tgtEl>
                                              <p:spTgt spid="45"/>
                                            </p:tgtEl>
                                            <p:attrNameLst>
                                              <p:attrName>style.visibility</p:attrName>
                                            </p:attrNameLst>
                                          </p:cBhvr>
                                          <p:to>
                                            <p:strVal val="visible"/>
                                          </p:to>
                                        </p:set>
                                        <p:animEffect transition="in" filter="randombar(horizontal)">
                                          <p:cBhvr>
                                            <p:cTn id="26" dur="500"/>
                                            <p:tgtEl>
                                              <p:spTgt spid="45"/>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par>
                                    <p:cTn id="31" presetID="49" presetClass="path" presetSubtype="0" accel="50000" decel="50000" fill="hold" nodeType="withEffect">
                                      <p:stCondLst>
                                        <p:cond delay="0"/>
                                      </p:stCondLst>
                                      <p:childTnLst>
                                        <p:animMotion origin="layout" path="M 0.00035 0.00031 L -0.2474 -0.15031 " pathEditMode="relative" rAng="0" ptsTypes="AA">
                                          <p:cBhvr>
                                            <p:cTn id="32" dur="750" spd="-100000" fill="hold"/>
                                            <p:tgtEl>
                                              <p:spTgt spid="7"/>
                                            </p:tgtEl>
                                            <p:attrNameLst>
                                              <p:attrName>ppt_x</p:attrName>
                                              <p:attrName>ppt_y</p:attrName>
                                            </p:attrNameLst>
                                          </p:cBhvr>
                                          <p:rCtr x="-12396" y="-7531"/>
                                        </p:animMotion>
                                      </p:childTnLst>
                                    </p:cTn>
                                  </p:par>
                                  <p:par>
                                    <p:cTn id="33" presetID="14" presetClass="entr" presetSubtype="10" fill="hold" grpId="0"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randombar(horizontal)">
                                          <p:cBhvr>
                                            <p:cTn id="35" dur="500"/>
                                            <p:tgtEl>
                                              <p:spTgt spid="47"/>
                                            </p:tgtEl>
                                          </p:cBhvr>
                                        </p:animEffect>
                                      </p:childTnLst>
                                    </p:cTn>
                                  </p:par>
                                </p:childTnLst>
                              </p:cTn>
                            </p:par>
                            <p:par>
                              <p:cTn id="36" fill="hold">
                                <p:stCondLst>
                                  <p:cond delay="325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childTnLst>
                                    </p:cTn>
                                  </p:par>
                                  <p:par>
                                    <p:cTn id="40" presetID="49" presetClass="path" presetSubtype="0" accel="50000" decel="50000" fill="hold" nodeType="withEffect">
                                      <p:stCondLst>
                                        <p:cond delay="0"/>
                                      </p:stCondLst>
                                      <p:childTnLst>
                                        <p:animMotion origin="layout" path="M 0.00035 0.00031 L -0.13455 -0.15031 " pathEditMode="relative" rAng="0" ptsTypes="AA">
                                          <p:cBhvr>
                                            <p:cTn id="41" dur="750" spd="-100000" fill="hold"/>
                                            <p:tgtEl>
                                              <p:spTgt spid="11"/>
                                            </p:tgtEl>
                                            <p:attrNameLst>
                                              <p:attrName>ppt_x</p:attrName>
                                              <p:attrName>ppt_y</p:attrName>
                                            </p:attrNameLst>
                                          </p:cBhvr>
                                          <p:rCtr x="-6753" y="-7531"/>
                                        </p:animMotion>
                                      </p:childTnLst>
                                    </p:cTn>
                                  </p:par>
                                  <p:par>
                                    <p:cTn id="42" presetID="14" presetClass="entr" presetSubtype="10" fill="hold" grpId="0" nodeType="withEffect">
                                      <p:stCondLst>
                                        <p:cond delay="250"/>
                                      </p:stCondLst>
                                      <p:childTnLst>
                                        <p:set>
                                          <p:cBhvr>
                                            <p:cTn id="43" dur="1" fill="hold">
                                              <p:stCondLst>
                                                <p:cond delay="0"/>
                                              </p:stCondLst>
                                            </p:cTn>
                                            <p:tgtEl>
                                              <p:spTgt spid="50"/>
                                            </p:tgtEl>
                                            <p:attrNameLst>
                                              <p:attrName>style.visibility</p:attrName>
                                            </p:attrNameLst>
                                          </p:cBhvr>
                                          <p:to>
                                            <p:strVal val="visible"/>
                                          </p:to>
                                        </p:set>
                                        <p:animEffect transition="in" filter="randombar(horizontal)">
                                          <p:cBhvr>
                                            <p:cTn id="44" dur="500"/>
                                            <p:tgtEl>
                                              <p:spTgt spid="50"/>
                                            </p:tgtEl>
                                          </p:cBhvr>
                                        </p:animEffect>
                                      </p:childTnLst>
                                    </p:cTn>
                                  </p:par>
                                </p:childTnLst>
                              </p:cTn>
                            </p:par>
                            <p:par>
                              <p:cTn id="45" fill="hold">
                                <p:stCondLst>
                                  <p:cond delay="4000"/>
                                </p:stCondLst>
                                <p:childTnLst>
                                  <p:par>
                                    <p:cTn id="46" presetID="25" presetClass="entr" presetSubtype="0"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p:cTn id="48"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51" dur="1000" fill="hold"/>
                                            <p:tgtEl>
                                              <p:spTgt spid="55"/>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55"/>
                                            </p:tgtEl>
                                          </p:cBhvr>
                                        </p:animEffect>
                                      </p:childTnLst>
                                    </p:cTn>
                                  </p:par>
                                </p:childTnLst>
                              </p:cTn>
                            </p:par>
                            <p:par>
                              <p:cTn id="56" fill="hold">
                                <p:stCondLst>
                                  <p:cond delay="5000"/>
                                </p:stCondLst>
                                <p:childTnLst>
                                  <p:par>
                                    <p:cTn id="57" presetID="14" presetClass="entr" presetSubtype="1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randombar(horizontal)">
                                          <p:cBhvr>
                                            <p:cTn id="59" dur="500"/>
                                            <p:tgtEl>
                                              <p:spTgt spid="54"/>
                                            </p:tgtEl>
                                          </p:cBhvr>
                                        </p:animEffect>
                                      </p:childTnLst>
                                    </p:cTn>
                                  </p:par>
                                  <p:par>
                                    <p:cTn id="60" presetID="25" presetClass="entr" presetSubtype="0" fill="hold" grpId="0" nodeType="withEffect">
                                      <p:stCondLst>
                                        <p:cond delay="25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65" dur="1000" fill="hold"/>
                                            <p:tgtEl>
                                              <p:spTgt spid="5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57"/>
                                            </p:tgtEl>
                                          </p:cBhvr>
                                        </p:animEffect>
                                      </p:childTnLst>
                                    </p:cTn>
                                  </p:par>
                                </p:childTnLst>
                              </p:cTn>
                            </p:par>
                            <p:par>
                              <p:cTn id="70" fill="hold">
                                <p:stCondLst>
                                  <p:cond delay="6250"/>
                                </p:stCondLst>
                                <p:childTnLst>
                                  <p:par>
                                    <p:cTn id="71" presetID="14" presetClass="entr" presetSubtype="10"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randombar(horizontal)">
                                          <p:cBhvr>
                                            <p:cTn id="73" dur="500"/>
                                            <p:tgtEl>
                                              <p:spTgt spid="56"/>
                                            </p:tgtEl>
                                          </p:cBhvr>
                                        </p:animEffect>
                                      </p:childTnLst>
                                    </p:cTn>
                                  </p:par>
                                  <p:par>
                                    <p:cTn id="74" presetID="25" presetClass="entr" presetSubtype="0" fill="hold" grpId="0" nodeType="withEffect">
                                      <p:stCondLst>
                                        <p:cond delay="500"/>
                                      </p:stCondLst>
                                      <p:childTnLst>
                                        <p:set>
                                          <p:cBhvr>
                                            <p:cTn id="75" dur="1" fill="hold">
                                              <p:stCondLst>
                                                <p:cond delay="0"/>
                                              </p:stCondLst>
                                            </p:cTn>
                                            <p:tgtEl>
                                              <p:spTgt spid="59"/>
                                            </p:tgtEl>
                                            <p:attrNameLst>
                                              <p:attrName>style.visibility</p:attrName>
                                            </p:attrNameLst>
                                          </p:cBhvr>
                                          <p:to>
                                            <p:strVal val="visible"/>
                                          </p:to>
                                        </p:set>
                                        <p:anim calcmode="lin" valueType="num">
                                          <p:cBhvr>
                                            <p:cTn id="76"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79" dur="1000" fill="hold"/>
                                            <p:tgtEl>
                                              <p:spTgt spid="59"/>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59"/>
                                            </p:tgtEl>
                                          </p:cBhvr>
                                        </p:animEffect>
                                      </p:childTnLst>
                                    </p:cTn>
                                  </p:par>
                                </p:childTnLst>
                              </p:cTn>
                            </p:par>
                            <p:par>
                              <p:cTn id="84" fill="hold">
                                <p:stCondLst>
                                  <p:cond delay="7750"/>
                                </p:stCondLst>
                                <p:childTnLst>
                                  <p:par>
                                    <p:cTn id="85" presetID="14" presetClass="entr" presetSubtype="1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randombar(horizontal)">
                                          <p:cBhvr>
                                            <p:cTn id="87" dur="500"/>
                                            <p:tgtEl>
                                              <p:spTgt spid="58"/>
                                            </p:tgtEl>
                                          </p:cBhvr>
                                        </p:animEffect>
                                      </p:childTnLst>
                                    </p:cTn>
                                  </p:par>
                                  <p:par>
                                    <p:cTn id="88" presetID="25" presetClass="entr" presetSubtype="0" fill="hold" grpId="0" nodeType="withEffect">
                                      <p:stCondLst>
                                        <p:cond delay="750"/>
                                      </p:stCondLst>
                                      <p:childTnLst>
                                        <p:set>
                                          <p:cBhvr>
                                            <p:cTn id="89" dur="1" fill="hold">
                                              <p:stCondLst>
                                                <p:cond delay="0"/>
                                              </p:stCondLst>
                                            </p:cTn>
                                            <p:tgtEl>
                                              <p:spTgt spid="61"/>
                                            </p:tgtEl>
                                            <p:attrNameLst>
                                              <p:attrName>style.visibility</p:attrName>
                                            </p:attrNameLst>
                                          </p:cBhvr>
                                          <p:to>
                                            <p:strVal val="visible"/>
                                          </p:to>
                                        </p:set>
                                        <p:anim calcmode="lin" valueType="num">
                                          <p:cBhvr>
                                            <p:cTn id="90"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93" dur="1000" fill="hold"/>
                                            <p:tgtEl>
                                              <p:spTgt spid="61"/>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61"/>
                                            </p:tgtEl>
                                          </p:cBhvr>
                                        </p:animEffect>
                                      </p:childTnLst>
                                    </p:cTn>
                                  </p:par>
                                </p:childTnLst>
                              </p:cTn>
                            </p:par>
                            <p:par>
                              <p:cTn id="98" fill="hold">
                                <p:stCondLst>
                                  <p:cond delay="9500"/>
                                </p:stCondLst>
                                <p:childTnLst>
                                  <p:par>
                                    <p:cTn id="99" presetID="14" presetClass="entr" presetSubtype="1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randombar(horizontal)">
                                          <p:cBhvr>
                                            <p:cTn id="10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9" grpId="0"/>
          <p:bldP spid="50" grpId="0"/>
          <p:bldP spid="54" grpId="0"/>
          <p:bldP spid="55" grpId="0"/>
          <p:bldP spid="56" grpId="0"/>
          <p:bldP spid="57" grpId="0"/>
          <p:bldP spid="58" grpId="0"/>
          <p:bldP spid="59" grpId="0"/>
          <p:bldP spid="60" grpId="0"/>
          <p:bldP spid="61"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5"/>
          <p:cNvSpPr>
            <a:spLocks/>
          </p:cNvSpPr>
          <p:nvPr/>
        </p:nvSpPr>
        <p:spPr bwMode="auto">
          <a:xfrm>
            <a:off x="4570598" y="3289937"/>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 name="Freeform 107"/>
          <p:cNvSpPr>
            <a:spLocks/>
          </p:cNvSpPr>
          <p:nvPr/>
        </p:nvSpPr>
        <p:spPr bwMode="auto">
          <a:xfrm>
            <a:off x="3563987" y="3289937"/>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defRPr/>
            </a:pPr>
            <a:endParaRPr lang="zh-CN" altLang="en-US" sz="1800">
              <a:solidFill>
                <a:schemeClr val="accent1"/>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7" name="组合 6"/>
          <p:cNvGrpSpPr/>
          <p:nvPr/>
        </p:nvGrpSpPr>
        <p:grpSpPr>
          <a:xfrm>
            <a:off x="2987648" y="1353636"/>
            <a:ext cx="3022994" cy="2874298"/>
            <a:chOff x="3748193" y="2000673"/>
            <a:chExt cx="4030134" cy="3833285"/>
          </a:xfrm>
          <a:solidFill>
            <a:schemeClr val="bg1"/>
          </a:solidFill>
        </p:grpSpPr>
        <p:sp>
          <p:nvSpPr>
            <p:cNvPr id="8"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C00000"/>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9"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0"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C00000"/>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C00000"/>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3"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4"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C00000"/>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6" name="矩形 1"/>
          <p:cNvSpPr>
            <a:spLocks noChangeArrowheads="1"/>
          </p:cNvSpPr>
          <p:nvPr/>
        </p:nvSpPr>
        <p:spPr bwMode="auto">
          <a:xfrm>
            <a:off x="6172058" y="1317374"/>
            <a:ext cx="1879704"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eaLnBrk="1" fontAlgn="base" hangingPunct="1">
              <a:lnSpc>
                <a:spcPct val="150000"/>
              </a:lnSpc>
              <a:spcBef>
                <a:spcPct val="0"/>
              </a:spcBef>
              <a:spcAft>
                <a:spcPct val="0"/>
              </a:spcAft>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979586" y="1317374"/>
            <a:ext cx="1970611"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eaLnBrk="1" fontAlgn="base" hangingPunct="1">
              <a:lnSpc>
                <a:spcPct val="150000"/>
              </a:lnSpc>
              <a:spcBef>
                <a:spcPct val="0"/>
              </a:spcBef>
              <a:spcAft>
                <a:spcPct val="0"/>
              </a:spcAft>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
          <p:cNvSpPr>
            <a:spLocks noChangeArrowheads="1"/>
          </p:cNvSpPr>
          <p:nvPr/>
        </p:nvSpPr>
        <p:spPr bwMode="auto">
          <a:xfrm>
            <a:off x="6172055" y="2836253"/>
            <a:ext cx="1879704"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eaLnBrk="1" fontAlgn="base" hangingPunct="1">
              <a:lnSpc>
                <a:spcPct val="150000"/>
              </a:lnSpc>
              <a:spcBef>
                <a:spcPct val="0"/>
              </a:spcBef>
              <a:spcAft>
                <a:spcPct val="0"/>
              </a:spcAft>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943108" y="2837840"/>
            <a:ext cx="1970611"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285750" indent="-285750" eaLnBrk="1" fontAlgn="base" hangingPunct="1">
              <a:lnSpc>
                <a:spcPct val="150000"/>
              </a:lnSpc>
              <a:spcBef>
                <a:spcPct val="0"/>
              </a:spcBef>
              <a:spcAft>
                <a:spcPct val="0"/>
              </a:spcAft>
              <a:buClr>
                <a:srgbClr val="C00000"/>
              </a:buClr>
              <a:buFont typeface="Wingdings" panose="05000000000000000000" pitchFamily="2" charset="2"/>
              <a:buChar char="n"/>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059046" y="1758354"/>
            <a:ext cx="3014603" cy="661834"/>
            <a:chOff x="1177047" y="2540424"/>
            <a:chExt cx="4018947" cy="882650"/>
          </a:xfrm>
        </p:grpSpPr>
        <p:sp>
          <p:nvSpPr>
            <p:cNvPr id="21" name="任意多边形 20"/>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2" name="Oval 54"/>
            <p:cNvSpPr>
              <a:spLocks noChangeArrowheads="1"/>
            </p:cNvSpPr>
            <p:nvPr/>
          </p:nvSpPr>
          <p:spPr bwMode="auto">
            <a:xfrm>
              <a:off x="5085927" y="3313007"/>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99318" y="1767878"/>
            <a:ext cx="2784837" cy="658659"/>
            <a:chOff x="6563360" y="2553124"/>
            <a:chExt cx="3712633" cy="878416"/>
          </a:xfrm>
        </p:grpSpPr>
        <p:sp>
          <p:nvSpPr>
            <p:cNvPr id="24" name="任意多边形 23"/>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5" name="Oval 54"/>
            <p:cNvSpPr>
              <a:spLocks noChangeArrowheads="1"/>
            </p:cNvSpPr>
            <p:nvPr/>
          </p:nvSpPr>
          <p:spPr bwMode="auto">
            <a:xfrm>
              <a:off x="6563360" y="3321473"/>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146949" y="3283587"/>
            <a:ext cx="2757847" cy="661834"/>
            <a:chOff x="6626860" y="4574541"/>
            <a:chExt cx="3676651" cy="882650"/>
          </a:xfrm>
        </p:grpSpPr>
        <p:sp>
          <p:nvSpPr>
            <p:cNvPr id="3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1" name="Oval 54"/>
            <p:cNvSpPr>
              <a:spLocks noChangeArrowheads="1"/>
            </p:cNvSpPr>
            <p:nvPr/>
          </p:nvSpPr>
          <p:spPr bwMode="auto">
            <a:xfrm>
              <a:off x="6626860"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059037" y="3283587"/>
            <a:ext cx="2730404" cy="661834"/>
            <a:chOff x="1177046" y="4574541"/>
            <a:chExt cx="3640065" cy="882650"/>
          </a:xfrm>
        </p:grpSpPr>
        <p:sp>
          <p:nvSpPr>
            <p:cNvPr id="33"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Oval 54"/>
            <p:cNvSpPr>
              <a:spLocks noChangeArrowheads="1"/>
            </p:cNvSpPr>
            <p:nvPr/>
          </p:nvSpPr>
          <p:spPr bwMode="auto">
            <a:xfrm>
              <a:off x="4707044"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35" name="矩形 1"/>
          <p:cNvSpPr>
            <a:spLocks noChangeArrowheads="1"/>
          </p:cNvSpPr>
          <p:nvPr/>
        </p:nvSpPr>
        <p:spPr bwMode="auto">
          <a:xfrm>
            <a:off x="915053" y="1825355"/>
            <a:ext cx="2035163"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矩形 1"/>
          <p:cNvSpPr>
            <a:spLocks noChangeArrowheads="1"/>
          </p:cNvSpPr>
          <p:nvPr/>
        </p:nvSpPr>
        <p:spPr bwMode="auto">
          <a:xfrm>
            <a:off x="940160" y="3345492"/>
            <a:ext cx="2035163"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6152603" y="1836193"/>
            <a:ext cx="2035163"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8" name="矩形 1"/>
          <p:cNvSpPr>
            <a:spLocks noChangeArrowheads="1"/>
          </p:cNvSpPr>
          <p:nvPr/>
        </p:nvSpPr>
        <p:spPr bwMode="auto">
          <a:xfrm>
            <a:off x="6209265" y="3357995"/>
            <a:ext cx="2035163"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sz="2000" dirty="0">
                <a:solidFill>
                  <a:prstClr val="black">
                    <a:lumMod val="65000"/>
                    <a:lumOff val="35000"/>
                  </a:prstClr>
                </a:solidFill>
              </a:rPr>
              <a:t>其它前景</a:t>
            </a:r>
            <a:r>
              <a:rPr lang="en-US" altLang="zh-CN" sz="1100" dirty="0">
                <a:solidFill>
                  <a:prstClr val="black">
                    <a:lumMod val="65000"/>
                    <a:lumOff val="35000"/>
                  </a:prstClr>
                </a:solidFill>
              </a:rPr>
              <a:t>(Other prospects)</a:t>
            </a:r>
            <a:endParaRPr lang="zh-CN" altLang="en-US" dirty="0"/>
          </a:p>
        </p:txBody>
      </p:sp>
    </p:spTree>
    <p:extLst>
      <p:ext uri="{BB962C8B-B14F-4D97-AF65-F5344CB8AC3E}">
        <p14:creationId xmlns:p14="http://schemas.microsoft.com/office/powerpoint/2010/main" val="3639742858"/>
      </p:ext>
    </p:extLst>
  </p:cSld>
  <p:clrMapOvr>
    <a:masterClrMapping/>
  </p:clrMapOvr>
  <p:transition spd="slow" advTm="7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500"/>
                                        <p:tgtEl>
                                          <p:spTgt spid="2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35" grpId="0"/>
      <p:bldP spid="36" grpId="0"/>
      <p:bldP spid="37" grpId="0"/>
      <p:bldP spid="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1590" y="2020711"/>
            <a:ext cx="5489252" cy="3130742"/>
          </a:xfrm>
          <a:prstGeom prst="rect">
            <a:avLst/>
          </a:prstGeom>
        </p:spPr>
      </p:pic>
      <p:sp>
        <p:nvSpPr>
          <p:cNvPr id="4" name="TextBox 3"/>
          <p:cNvSpPr txBox="1"/>
          <p:nvPr/>
        </p:nvSpPr>
        <p:spPr>
          <a:xfrm>
            <a:off x="2115421" y="1193723"/>
            <a:ext cx="2219883" cy="369332"/>
          </a:xfrm>
          <a:prstGeom prst="rect">
            <a:avLst/>
          </a:prstGeom>
          <a:noFill/>
        </p:spPr>
        <p:txBody>
          <a:bodyPr wrap="square" lIns="0" tIns="0" rIns="0" bIns="0" rtlCol="0">
            <a:spAutoFit/>
          </a:bodyPr>
          <a:lstStyle/>
          <a:p>
            <a:r>
              <a:rPr lang="zh-CN" altLang="en-US" sz="2400" b="1" dirty="0">
                <a:solidFill>
                  <a:schemeClr val="tx1">
                    <a:lumMod val="65000"/>
                    <a:lumOff val="35000"/>
                  </a:schemeClr>
                </a:solidFill>
                <a:latin typeface="微软雅黑" pitchFamily="34" charset="-122"/>
                <a:ea typeface="微软雅黑" pitchFamily="34" charset="-122"/>
              </a:rPr>
              <a:t>高瞻远瞩</a:t>
            </a:r>
          </a:p>
        </p:txBody>
      </p:sp>
      <p:sp>
        <p:nvSpPr>
          <p:cNvPr id="5" name="TextBox 4"/>
          <p:cNvSpPr txBox="1"/>
          <p:nvPr/>
        </p:nvSpPr>
        <p:spPr>
          <a:xfrm>
            <a:off x="2763478" y="1626354"/>
            <a:ext cx="2096554" cy="369332"/>
          </a:xfrm>
          <a:prstGeom prst="rect">
            <a:avLst/>
          </a:prstGeom>
          <a:noFill/>
        </p:spPr>
        <p:txBody>
          <a:bodyPr wrap="square" lIns="0" tIns="0" rIns="0" bIns="0" rtlCol="0">
            <a:spAutoFit/>
          </a:bodyPr>
          <a:lstStyle/>
          <a:p>
            <a:r>
              <a:rPr lang="zh-CN" altLang="en-US" sz="2400" b="1" dirty="0">
                <a:solidFill>
                  <a:schemeClr val="tx1">
                    <a:lumMod val="65000"/>
                    <a:lumOff val="35000"/>
                  </a:schemeClr>
                </a:solidFill>
                <a:latin typeface="微软雅黑" pitchFamily="34" charset="-122"/>
                <a:ea typeface="微软雅黑" pitchFamily="34" charset="-122"/>
              </a:rPr>
              <a:t>制胜未来</a:t>
            </a:r>
          </a:p>
        </p:txBody>
      </p:sp>
      <p:sp>
        <p:nvSpPr>
          <p:cNvPr id="6" name="TextBox 5"/>
          <p:cNvSpPr txBox="1"/>
          <p:nvPr/>
        </p:nvSpPr>
        <p:spPr>
          <a:xfrm>
            <a:off x="6588224" y="1107657"/>
            <a:ext cx="2088000" cy="664797"/>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1050" dirty="0">
                <a:solidFill>
                  <a:schemeClr val="bg1">
                    <a:lumMod val="50000"/>
                  </a:schemeClr>
                </a:solidFill>
                <a:latin typeface="Arial"/>
                <a:ea typeface="微软雅黑"/>
                <a:cs typeface="+mn-ea"/>
                <a:sym typeface="+mn-lt"/>
              </a:rPr>
              <a:t>。</a:t>
            </a:r>
            <a:endParaRPr lang="en-US" altLang="zh-CN" sz="1050" dirty="0">
              <a:solidFill>
                <a:schemeClr val="bg1">
                  <a:lumMod val="50000"/>
                </a:schemeClr>
              </a:solidFill>
              <a:latin typeface="Arial"/>
              <a:ea typeface="微软雅黑"/>
              <a:cs typeface="+mn-ea"/>
              <a:sym typeface="+mn-lt"/>
            </a:endParaRPr>
          </a:p>
        </p:txBody>
      </p:sp>
      <p:sp>
        <p:nvSpPr>
          <p:cNvPr id="7" name="TextBox 6"/>
          <p:cNvSpPr txBox="1"/>
          <p:nvPr/>
        </p:nvSpPr>
        <p:spPr>
          <a:xfrm>
            <a:off x="6588224" y="2074007"/>
            <a:ext cx="2088000" cy="66479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2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1050" dirty="0">
                <a:solidFill>
                  <a:schemeClr val="bg1">
                    <a:lumMod val="50000"/>
                  </a:schemeClr>
                </a:solidFill>
                <a:latin typeface="Arial"/>
                <a:ea typeface="微软雅黑"/>
                <a:cs typeface="+mn-ea"/>
                <a:sym typeface="+mn-lt"/>
              </a:rPr>
              <a:t>。</a:t>
            </a:r>
            <a:endParaRPr lang="en-US" altLang="zh-CN" sz="1050" dirty="0">
              <a:solidFill>
                <a:schemeClr val="bg1">
                  <a:lumMod val="50000"/>
                </a:schemeClr>
              </a:solidFill>
              <a:latin typeface="Arial"/>
              <a:ea typeface="微软雅黑"/>
              <a:cs typeface="+mn-ea"/>
              <a:sym typeface="+mn-lt"/>
            </a:endParaRPr>
          </a:p>
        </p:txBody>
      </p:sp>
      <p:sp>
        <p:nvSpPr>
          <p:cNvPr id="8" name="TextBox 7"/>
          <p:cNvSpPr txBox="1"/>
          <p:nvPr/>
        </p:nvSpPr>
        <p:spPr>
          <a:xfrm>
            <a:off x="6588224" y="3040357"/>
            <a:ext cx="2088000" cy="6647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2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1050" dirty="0">
                <a:solidFill>
                  <a:schemeClr val="bg1">
                    <a:lumMod val="50000"/>
                  </a:schemeClr>
                </a:solidFill>
                <a:latin typeface="Arial"/>
                <a:ea typeface="微软雅黑"/>
                <a:cs typeface="+mn-ea"/>
                <a:sym typeface="+mn-lt"/>
              </a:rPr>
              <a:t>。</a:t>
            </a:r>
            <a:endParaRPr lang="en-US" altLang="zh-CN" sz="1050" dirty="0">
              <a:solidFill>
                <a:schemeClr val="bg1">
                  <a:lumMod val="50000"/>
                </a:schemeClr>
              </a:solidFill>
              <a:latin typeface="Arial"/>
              <a:ea typeface="微软雅黑"/>
              <a:cs typeface="+mn-ea"/>
              <a:sym typeface="+mn-lt"/>
            </a:endParaRPr>
          </a:p>
        </p:txBody>
      </p:sp>
      <p:sp>
        <p:nvSpPr>
          <p:cNvPr id="9" name="Oval 13"/>
          <p:cNvSpPr>
            <a:spLocks noChangeArrowheads="1"/>
          </p:cNvSpPr>
          <p:nvPr/>
        </p:nvSpPr>
        <p:spPr bwMode="auto">
          <a:xfrm>
            <a:off x="5615034" y="1061472"/>
            <a:ext cx="757166" cy="757162"/>
          </a:xfrm>
          <a:prstGeom prst="ellipse">
            <a:avLst/>
          </a:prstGeom>
          <a:solidFill>
            <a:srgbClr val="C0000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400" b="1" dirty="0">
                <a:solidFill>
                  <a:schemeClr val="bg1"/>
                </a:solidFill>
                <a:latin typeface="Impact" panose="020B0806030902050204" pitchFamily="34" charset="0"/>
              </a:rPr>
              <a:t>标题</a:t>
            </a:r>
            <a:endParaRPr lang="en-US" altLang="zh-CN" sz="1400" b="1" dirty="0">
              <a:solidFill>
                <a:schemeClr val="bg1"/>
              </a:solidFill>
              <a:latin typeface="Impact" panose="020B0806030902050204" pitchFamily="34" charset="0"/>
            </a:endParaRPr>
          </a:p>
          <a:p>
            <a:pPr algn="ctr"/>
            <a:r>
              <a:rPr lang="zh-CN" altLang="en-US" sz="1400" b="1" dirty="0">
                <a:solidFill>
                  <a:schemeClr val="bg1"/>
                </a:solidFill>
                <a:latin typeface="Impact" panose="020B0806030902050204" pitchFamily="34" charset="0"/>
              </a:rPr>
              <a:t>文字</a:t>
            </a:r>
          </a:p>
        </p:txBody>
      </p:sp>
      <p:sp>
        <p:nvSpPr>
          <p:cNvPr id="10" name="Oval 13"/>
          <p:cNvSpPr>
            <a:spLocks noChangeArrowheads="1"/>
          </p:cNvSpPr>
          <p:nvPr/>
        </p:nvSpPr>
        <p:spPr bwMode="auto">
          <a:xfrm>
            <a:off x="5615034" y="2027823"/>
            <a:ext cx="757166" cy="757162"/>
          </a:xfrm>
          <a:prstGeom prst="ellipse">
            <a:avLst/>
          </a:prstGeom>
          <a:solidFill>
            <a:schemeClr val="accent2">
              <a:alpha val="9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400" b="1" dirty="0">
                <a:solidFill>
                  <a:schemeClr val="bg1"/>
                </a:solidFill>
                <a:latin typeface="Impact" panose="020B0806030902050204" pitchFamily="34" charset="0"/>
              </a:rPr>
              <a:t>标题</a:t>
            </a:r>
            <a:endParaRPr lang="en-US" altLang="zh-CN" sz="1400" b="1" dirty="0">
              <a:solidFill>
                <a:schemeClr val="bg1"/>
              </a:solidFill>
              <a:latin typeface="Impact" panose="020B0806030902050204" pitchFamily="34" charset="0"/>
            </a:endParaRPr>
          </a:p>
          <a:p>
            <a:pPr algn="ctr"/>
            <a:r>
              <a:rPr lang="zh-CN" altLang="en-US" sz="1400" b="1" dirty="0">
                <a:solidFill>
                  <a:schemeClr val="bg1"/>
                </a:solidFill>
                <a:latin typeface="Impact" panose="020B0806030902050204" pitchFamily="34" charset="0"/>
              </a:rPr>
              <a:t>文字</a:t>
            </a:r>
          </a:p>
        </p:txBody>
      </p:sp>
      <p:sp>
        <p:nvSpPr>
          <p:cNvPr id="11" name="Oval 13"/>
          <p:cNvSpPr>
            <a:spLocks noChangeArrowheads="1"/>
          </p:cNvSpPr>
          <p:nvPr/>
        </p:nvSpPr>
        <p:spPr bwMode="auto">
          <a:xfrm>
            <a:off x="5615034" y="2994174"/>
            <a:ext cx="757166" cy="757162"/>
          </a:xfrm>
          <a:prstGeom prst="ellipse">
            <a:avLst/>
          </a:prstGeom>
          <a:solidFill>
            <a:srgbClr val="C0000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400" b="1" dirty="0">
                <a:solidFill>
                  <a:schemeClr val="bg1"/>
                </a:solidFill>
                <a:latin typeface="Impact" panose="020B0806030902050204" pitchFamily="34" charset="0"/>
              </a:rPr>
              <a:t>标题</a:t>
            </a:r>
            <a:endParaRPr lang="en-US" altLang="zh-CN" sz="1400" b="1" dirty="0">
              <a:solidFill>
                <a:schemeClr val="bg1"/>
              </a:solidFill>
              <a:latin typeface="Impact" panose="020B0806030902050204" pitchFamily="34" charset="0"/>
            </a:endParaRPr>
          </a:p>
          <a:p>
            <a:pPr algn="ctr"/>
            <a:r>
              <a:rPr lang="zh-CN" altLang="en-US" sz="1400" b="1" dirty="0">
                <a:solidFill>
                  <a:schemeClr val="bg1"/>
                </a:solidFill>
                <a:latin typeface="Impact" panose="020B0806030902050204" pitchFamily="34" charset="0"/>
              </a:rPr>
              <a:t>文字</a:t>
            </a:r>
          </a:p>
        </p:txBody>
      </p:sp>
      <p:sp>
        <p:nvSpPr>
          <p:cNvPr id="12" name="Oval 13"/>
          <p:cNvSpPr>
            <a:spLocks noChangeArrowheads="1"/>
          </p:cNvSpPr>
          <p:nvPr/>
        </p:nvSpPr>
        <p:spPr bwMode="auto">
          <a:xfrm>
            <a:off x="5615034" y="3960522"/>
            <a:ext cx="757166" cy="757162"/>
          </a:xfrm>
          <a:prstGeom prst="ellipse">
            <a:avLst/>
          </a:prstGeom>
          <a:solidFill>
            <a:schemeClr val="accent2">
              <a:alpha val="9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400" b="1" dirty="0">
                <a:solidFill>
                  <a:schemeClr val="bg1"/>
                </a:solidFill>
                <a:latin typeface="Impact" panose="020B0806030902050204" pitchFamily="34" charset="0"/>
              </a:rPr>
              <a:t>标题</a:t>
            </a:r>
            <a:endParaRPr lang="en-US" altLang="zh-CN" sz="1400" b="1" dirty="0">
              <a:solidFill>
                <a:schemeClr val="bg1"/>
              </a:solidFill>
              <a:latin typeface="Impact" panose="020B0806030902050204" pitchFamily="34" charset="0"/>
            </a:endParaRPr>
          </a:p>
          <a:p>
            <a:pPr algn="ctr"/>
            <a:r>
              <a:rPr lang="zh-CN" altLang="en-US" sz="1400" b="1" dirty="0">
                <a:solidFill>
                  <a:schemeClr val="bg1"/>
                </a:solidFill>
                <a:latin typeface="Impact" panose="020B0806030902050204" pitchFamily="34" charset="0"/>
              </a:rPr>
              <a:t>文字</a:t>
            </a:r>
          </a:p>
        </p:txBody>
      </p:sp>
      <p:sp>
        <p:nvSpPr>
          <p:cNvPr id="13" name="TextBox 12"/>
          <p:cNvSpPr txBox="1"/>
          <p:nvPr/>
        </p:nvSpPr>
        <p:spPr>
          <a:xfrm>
            <a:off x="6588224" y="4006706"/>
            <a:ext cx="2088000" cy="6647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2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1050" dirty="0">
                <a:solidFill>
                  <a:schemeClr val="bg1">
                    <a:lumMod val="50000"/>
                  </a:schemeClr>
                </a:solidFill>
                <a:latin typeface="Arial"/>
                <a:ea typeface="微软雅黑"/>
                <a:cs typeface="+mn-ea"/>
                <a:sym typeface="+mn-lt"/>
              </a:rPr>
              <a:t>。</a:t>
            </a:r>
            <a:endParaRPr lang="en-US" altLang="zh-CN" sz="1050" dirty="0">
              <a:solidFill>
                <a:schemeClr val="bg1">
                  <a:lumMod val="50000"/>
                </a:schemeClr>
              </a:solidFill>
              <a:latin typeface="Arial"/>
              <a:ea typeface="微软雅黑"/>
              <a:cs typeface="+mn-ea"/>
              <a:sym typeface="+mn-lt"/>
            </a:endParaRPr>
          </a:p>
        </p:txBody>
      </p:sp>
      <p:sp>
        <p:nvSpPr>
          <p:cNvPr id="14" name="标题 13"/>
          <p:cNvSpPr>
            <a:spLocks noGrp="1"/>
          </p:cNvSpPr>
          <p:nvPr>
            <p:ph type="title"/>
          </p:nvPr>
        </p:nvSpPr>
        <p:spPr/>
        <p:txBody>
          <a:bodyPr/>
          <a:lstStyle/>
          <a:p>
            <a:r>
              <a:rPr lang="zh-CN" altLang="en-US" sz="2000" dirty="0">
                <a:solidFill>
                  <a:prstClr val="black">
                    <a:lumMod val="65000"/>
                    <a:lumOff val="35000"/>
                  </a:prstClr>
                </a:solidFill>
              </a:rPr>
              <a:t>战略目标</a:t>
            </a:r>
            <a:r>
              <a:rPr lang="en-US" altLang="zh-CN" sz="1100" dirty="0">
                <a:solidFill>
                  <a:prstClr val="black">
                    <a:lumMod val="65000"/>
                    <a:lumOff val="35000"/>
                  </a:prstClr>
                </a:solidFill>
              </a:rPr>
              <a:t>(strategic target)</a:t>
            </a:r>
            <a:endParaRPr lang="zh-CN" altLang="en-US" dirty="0"/>
          </a:p>
        </p:txBody>
      </p:sp>
    </p:spTree>
    <p:extLst>
      <p:ext uri="{BB962C8B-B14F-4D97-AF65-F5344CB8AC3E}">
        <p14:creationId xmlns:p14="http://schemas.microsoft.com/office/powerpoint/2010/main" val="1781517322"/>
      </p:ext>
    </p:extLst>
  </p:cSld>
  <p:clrMapOvr>
    <a:masterClrMapping/>
  </p:clrMapOvr>
  <p:transition spd="slow" advTm="6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1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9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par>
                              <p:cTn id="39" fill="hold">
                                <p:stCondLst>
                                  <p:cond delay="3200"/>
                                </p:stCondLst>
                                <p:childTnLst>
                                  <p:par>
                                    <p:cTn id="40" presetID="2" presetClass="entr" presetSubtype="2" fill="hold" grpId="0" nodeType="afterEffect" p14:presetBounceEnd="30000">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14:bounceEnd="30000">
                                          <p:cBhvr additive="base">
                                            <p:cTn id="42" dur="500" fill="hold"/>
                                            <p:tgtEl>
                                              <p:spTgt spid="6"/>
                                            </p:tgtEl>
                                            <p:attrNameLst>
                                              <p:attrName>ppt_x</p:attrName>
                                            </p:attrNameLst>
                                          </p:cBhvr>
                                          <p:tavLst>
                                            <p:tav tm="0">
                                              <p:val>
                                                <p:strVal val="1+#ppt_w/2"/>
                                              </p:val>
                                            </p:tav>
                                            <p:tav tm="100000">
                                              <p:val>
                                                <p:strVal val="#ppt_x"/>
                                              </p:val>
                                            </p:tav>
                                          </p:tavLst>
                                        </p:anim>
                                        <p:anim calcmode="lin" valueType="num" p14:bounceEnd="30000">
                                          <p:cBhvr additive="base">
                                            <p:cTn id="43" dur="500" fill="hold"/>
                                            <p:tgtEl>
                                              <p:spTgt spid="6"/>
                                            </p:tgtEl>
                                            <p:attrNameLst>
                                              <p:attrName>ppt_y</p:attrName>
                                            </p:attrNameLst>
                                          </p:cBhvr>
                                          <p:tavLst>
                                            <p:tav tm="0">
                                              <p:val>
                                                <p:strVal val="#ppt_y"/>
                                              </p:val>
                                            </p:tav>
                                            <p:tav tm="100000">
                                              <p:val>
                                                <p:strVal val="#ppt_y"/>
                                              </p:val>
                                            </p:tav>
                                          </p:tavLst>
                                        </p:anim>
                                      </p:childTnLst>
                                    </p:cTn>
                                  </p:par>
                                </p:childTnLst>
                              </p:cTn>
                            </p:par>
                            <p:par>
                              <p:cTn id="44" fill="hold">
                                <p:stCondLst>
                                  <p:cond delay="3700"/>
                                </p:stCondLst>
                                <p:childTnLst>
                                  <p:par>
                                    <p:cTn id="45" presetID="2" presetClass="entr" presetSubtype="2" fill="hold" grpId="0" nodeType="afterEffect" p14:presetBounceEnd="30000">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14:bounceEnd="30000">
                                          <p:cBhvr additive="base">
                                            <p:cTn id="47" dur="500" fill="hold"/>
                                            <p:tgtEl>
                                              <p:spTgt spid="7"/>
                                            </p:tgtEl>
                                            <p:attrNameLst>
                                              <p:attrName>ppt_x</p:attrName>
                                            </p:attrNameLst>
                                          </p:cBhvr>
                                          <p:tavLst>
                                            <p:tav tm="0">
                                              <p:val>
                                                <p:strVal val="1+#ppt_w/2"/>
                                              </p:val>
                                            </p:tav>
                                            <p:tav tm="100000">
                                              <p:val>
                                                <p:strVal val="#ppt_x"/>
                                              </p:val>
                                            </p:tav>
                                          </p:tavLst>
                                        </p:anim>
                                        <p:anim calcmode="lin" valueType="num" p14:bounceEnd="30000">
                                          <p:cBhvr additive="base">
                                            <p:cTn id="48" dur="500" fill="hold"/>
                                            <p:tgtEl>
                                              <p:spTgt spid="7"/>
                                            </p:tgtEl>
                                            <p:attrNameLst>
                                              <p:attrName>ppt_y</p:attrName>
                                            </p:attrNameLst>
                                          </p:cBhvr>
                                          <p:tavLst>
                                            <p:tav tm="0">
                                              <p:val>
                                                <p:strVal val="#ppt_y"/>
                                              </p:val>
                                            </p:tav>
                                            <p:tav tm="100000">
                                              <p:val>
                                                <p:strVal val="#ppt_y"/>
                                              </p:val>
                                            </p:tav>
                                          </p:tavLst>
                                        </p:anim>
                                      </p:childTnLst>
                                    </p:cTn>
                                  </p:par>
                                </p:childTnLst>
                              </p:cTn>
                            </p:par>
                            <p:par>
                              <p:cTn id="49" fill="hold">
                                <p:stCondLst>
                                  <p:cond delay="4200"/>
                                </p:stCondLst>
                                <p:childTnLst>
                                  <p:par>
                                    <p:cTn id="50" presetID="2" presetClass="entr" presetSubtype="2" fill="hold" grpId="0" nodeType="afterEffect" p14:presetBounceEnd="30000">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14:bounceEnd="30000">
                                          <p:cBhvr additive="base">
                                            <p:cTn id="52" dur="500" fill="hold"/>
                                            <p:tgtEl>
                                              <p:spTgt spid="8"/>
                                            </p:tgtEl>
                                            <p:attrNameLst>
                                              <p:attrName>ppt_x</p:attrName>
                                            </p:attrNameLst>
                                          </p:cBhvr>
                                          <p:tavLst>
                                            <p:tav tm="0">
                                              <p:val>
                                                <p:strVal val="1+#ppt_w/2"/>
                                              </p:val>
                                            </p:tav>
                                            <p:tav tm="100000">
                                              <p:val>
                                                <p:strVal val="#ppt_x"/>
                                              </p:val>
                                            </p:tav>
                                          </p:tavLst>
                                        </p:anim>
                                        <p:anim calcmode="lin" valueType="num" p14:bounceEnd="30000">
                                          <p:cBhvr additive="base">
                                            <p:cTn id="53" dur="500" fill="hold"/>
                                            <p:tgtEl>
                                              <p:spTgt spid="8"/>
                                            </p:tgtEl>
                                            <p:attrNameLst>
                                              <p:attrName>ppt_y</p:attrName>
                                            </p:attrNameLst>
                                          </p:cBhvr>
                                          <p:tavLst>
                                            <p:tav tm="0">
                                              <p:val>
                                                <p:strVal val="#ppt_y"/>
                                              </p:val>
                                            </p:tav>
                                            <p:tav tm="100000">
                                              <p:val>
                                                <p:strVal val="#ppt_y"/>
                                              </p:val>
                                            </p:tav>
                                          </p:tavLst>
                                        </p:anim>
                                      </p:childTnLst>
                                    </p:cTn>
                                  </p:par>
                                </p:childTnLst>
                              </p:cTn>
                            </p:par>
                            <p:par>
                              <p:cTn id="54" fill="hold">
                                <p:stCondLst>
                                  <p:cond delay="4700"/>
                                </p:stCondLst>
                                <p:childTnLst>
                                  <p:par>
                                    <p:cTn id="55" presetID="2" presetClass="entr" presetSubtype="2" fill="hold" grpId="0" nodeType="afterEffect" p14:presetBounceEnd="30000">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14:bounceEnd="30000">
                                          <p:cBhvr additive="base">
                                            <p:cTn id="57" dur="500" fill="hold"/>
                                            <p:tgtEl>
                                              <p:spTgt spid="13"/>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animBg="1"/>
          <p:bldP spid="10" grpId="0" animBg="1"/>
          <p:bldP spid="11" grpId="0" animBg="1"/>
          <p:bldP spid="12" grpId="0" animBg="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1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9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par>
                              <p:cTn id="39" fill="hold">
                                <p:stCondLst>
                                  <p:cond delay="3200"/>
                                </p:stCondLst>
                                <p:childTnLst>
                                  <p:par>
                                    <p:cTn id="40" presetID="2" presetClass="entr" presetSubtype="2"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1+#ppt_w/2"/>
                                              </p:val>
                                            </p:tav>
                                            <p:tav tm="100000">
                                              <p:val>
                                                <p:strVal val="#ppt_x"/>
                                              </p:val>
                                            </p:tav>
                                          </p:tavLst>
                                        </p:anim>
                                        <p:anim calcmode="lin" valueType="num">
                                          <p:cBhvr additive="base">
                                            <p:cTn id="43" dur="500" fill="hold"/>
                                            <p:tgtEl>
                                              <p:spTgt spid="6"/>
                                            </p:tgtEl>
                                            <p:attrNameLst>
                                              <p:attrName>ppt_y</p:attrName>
                                            </p:attrNameLst>
                                          </p:cBhvr>
                                          <p:tavLst>
                                            <p:tav tm="0">
                                              <p:val>
                                                <p:strVal val="#ppt_y"/>
                                              </p:val>
                                            </p:tav>
                                            <p:tav tm="100000">
                                              <p:val>
                                                <p:strVal val="#ppt_y"/>
                                              </p:val>
                                            </p:tav>
                                          </p:tavLst>
                                        </p:anim>
                                      </p:childTnLst>
                                    </p:cTn>
                                  </p:par>
                                </p:childTnLst>
                              </p:cTn>
                            </p:par>
                            <p:par>
                              <p:cTn id="44" fill="hold">
                                <p:stCondLst>
                                  <p:cond delay="3700"/>
                                </p:stCondLst>
                                <p:childTnLst>
                                  <p:par>
                                    <p:cTn id="45" presetID="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childTnLst>
                              </p:cTn>
                            </p:par>
                            <p:par>
                              <p:cTn id="49" fill="hold">
                                <p:stCondLst>
                                  <p:cond delay="4200"/>
                                </p:stCondLst>
                                <p:childTnLst>
                                  <p:par>
                                    <p:cTn id="50" presetID="2" presetClass="entr" presetSubtype="2"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1+#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childTnLst>
                              </p:cTn>
                            </p:par>
                            <p:par>
                              <p:cTn id="54" fill="hold">
                                <p:stCondLst>
                                  <p:cond delay="4700"/>
                                </p:stCondLst>
                                <p:childTnLst>
                                  <p:par>
                                    <p:cTn id="55" presetID="2" presetClass="entr" presetSubtype="2"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animBg="1"/>
          <p:bldP spid="10" grpId="0" animBg="1"/>
          <p:bldP spid="11" grpId="0" animBg="1"/>
          <p:bldP spid="12" grpId="0" animBg="1"/>
          <p:bldP spid="13"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4227934"/>
            <a:ext cx="9144000" cy="91556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4106964" cy="5143500"/>
          </a:xfrm>
          <a:custGeom>
            <a:avLst/>
            <a:gdLst/>
            <a:ahLst/>
            <a:cxnLst/>
            <a:rect l="l" t="t" r="r" b="b"/>
            <a:pathLst>
              <a:path w="4106964" h="4299942">
                <a:moveTo>
                  <a:pt x="0" y="0"/>
                </a:moveTo>
                <a:lnTo>
                  <a:pt x="3398556" y="0"/>
                </a:lnTo>
                <a:lnTo>
                  <a:pt x="4106964" y="1472607"/>
                </a:lnTo>
                <a:lnTo>
                  <a:pt x="2724810" y="4299942"/>
                </a:lnTo>
                <a:lnTo>
                  <a:pt x="0" y="4299942"/>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p:cNvSpPr/>
          <p:nvPr/>
        </p:nvSpPr>
        <p:spPr>
          <a:xfrm>
            <a:off x="0" y="0"/>
            <a:ext cx="3545130" cy="5143500"/>
          </a:xfrm>
          <a:custGeom>
            <a:avLst/>
            <a:gdLst/>
            <a:ahLst/>
            <a:cxnLst/>
            <a:rect l="l" t="t" r="r" b="b"/>
            <a:pathLst>
              <a:path w="3545130" h="4299942">
                <a:moveTo>
                  <a:pt x="0" y="0"/>
                </a:moveTo>
                <a:lnTo>
                  <a:pt x="2836722" y="0"/>
                </a:lnTo>
                <a:lnTo>
                  <a:pt x="3545130" y="1472607"/>
                </a:lnTo>
                <a:lnTo>
                  <a:pt x="2162976" y="4299942"/>
                </a:lnTo>
                <a:lnTo>
                  <a:pt x="0" y="4299942"/>
                </a:ln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4606504"/>
            <a:ext cx="9144000" cy="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4374808" y="876430"/>
            <a:ext cx="3653576" cy="1392679"/>
          </a:xfrm>
          <a:prstGeom prst="rect">
            <a:avLst/>
          </a:prstGeom>
          <a:noFill/>
        </p:spPr>
        <p:txBody>
          <a:bodyPr wrap="square" lIns="68571" tIns="34285" rIns="68571" bIns="34285" rtlCol="0">
            <a:spAutoFit/>
          </a:bodyPr>
          <a:lstStyle/>
          <a:p>
            <a:r>
              <a:rPr lang="en-US" altLang="zh-CN" sz="8600" dirty="0">
                <a:solidFill>
                  <a:srgbClr val="C00000"/>
                </a:solidFill>
                <a:latin typeface="Impact" panose="020B0806030902050204" pitchFamily="34" charset="0"/>
              </a:rPr>
              <a:t>THANKS</a:t>
            </a:r>
            <a:endParaRPr lang="zh-CN" altLang="en-US" sz="8600" dirty="0">
              <a:solidFill>
                <a:srgbClr val="C00000"/>
              </a:solidFill>
              <a:latin typeface="Impact" panose="020B0806030902050204" pitchFamily="34" charset="0"/>
            </a:endParaRPr>
          </a:p>
        </p:txBody>
      </p:sp>
      <p:sp>
        <p:nvSpPr>
          <p:cNvPr id="56" name="TextBox 55"/>
          <p:cNvSpPr txBox="1"/>
          <p:nvPr/>
        </p:nvSpPr>
        <p:spPr>
          <a:xfrm>
            <a:off x="4374833" y="2027476"/>
            <a:ext cx="4803055" cy="623237"/>
          </a:xfrm>
          <a:prstGeom prst="rect">
            <a:avLst/>
          </a:prstGeom>
          <a:noFill/>
        </p:spPr>
        <p:txBody>
          <a:bodyPr wrap="square" lIns="68571" tIns="34285" rIns="68571" bIns="34285" rtlCol="0">
            <a:spAutoFit/>
          </a:bodyPr>
          <a:lstStyle/>
          <a:p>
            <a:r>
              <a:rPr lang="zh-CN" altLang="en-US" sz="3600" b="1" dirty="0">
                <a:solidFill>
                  <a:srgbClr val="C00000"/>
                </a:solidFill>
                <a:latin typeface="+mn-ea"/>
              </a:rPr>
              <a:t>企业简介产品宣传</a:t>
            </a:r>
            <a:r>
              <a:rPr lang="en-US" altLang="zh-CN" sz="3600" b="1" dirty="0">
                <a:solidFill>
                  <a:srgbClr val="C00000"/>
                </a:solidFill>
                <a:latin typeface="+mn-ea"/>
              </a:rPr>
              <a:t>PPT</a:t>
            </a:r>
            <a:endParaRPr lang="zh-CN" altLang="en-US" sz="3600" b="1" dirty="0">
              <a:solidFill>
                <a:srgbClr val="C00000"/>
              </a:solidFill>
              <a:latin typeface="+mn-ea"/>
            </a:endParaRPr>
          </a:p>
        </p:txBody>
      </p:sp>
      <p:cxnSp>
        <p:nvCxnSpPr>
          <p:cNvPr id="57" name="直接连接符 56"/>
          <p:cNvCxnSpPr/>
          <p:nvPr/>
        </p:nvCxnSpPr>
        <p:spPr>
          <a:xfrm>
            <a:off x="4403368" y="2704526"/>
            <a:ext cx="4238481"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396593" y="2784768"/>
            <a:ext cx="2937563" cy="844837"/>
          </a:xfrm>
          <a:prstGeom prst="rect">
            <a:avLst/>
          </a:prstGeom>
          <a:noFill/>
        </p:spPr>
        <p:txBody>
          <a:bodyPr wrap="square" lIns="68571" tIns="34285" rIns="68571" bIns="34285" rtlCol="0">
            <a:spAutoFit/>
          </a:bodyPr>
          <a:lstStyle/>
          <a:p>
            <a:pPr>
              <a:lnSpc>
                <a:spcPct val="120000"/>
              </a:lnSpc>
            </a:pPr>
            <a:r>
              <a:rPr lang="zh-CN" altLang="en-US" sz="1050" dirty="0">
                <a:solidFill>
                  <a:schemeClr val="bg1">
                    <a:lumMod val="50000"/>
                  </a:schemeClr>
                </a:solidFill>
              </a:rPr>
              <a:t>地址：北京市某某区某某广场某某大楼</a:t>
            </a:r>
            <a:endParaRPr lang="en-US" altLang="zh-CN" sz="1050" dirty="0">
              <a:solidFill>
                <a:schemeClr val="bg1">
                  <a:lumMod val="50000"/>
                </a:schemeClr>
              </a:solidFill>
            </a:endParaRPr>
          </a:p>
          <a:p>
            <a:pPr>
              <a:lnSpc>
                <a:spcPct val="120000"/>
              </a:lnSpc>
            </a:pPr>
            <a:r>
              <a:rPr lang="zh-CN" altLang="en-US" sz="1050" dirty="0">
                <a:solidFill>
                  <a:schemeClr val="bg1">
                    <a:lumMod val="50000"/>
                  </a:schemeClr>
                </a:solidFill>
              </a:rPr>
              <a:t>电话：</a:t>
            </a:r>
            <a:r>
              <a:rPr lang="en-US" altLang="zh-CN" sz="1050" dirty="0">
                <a:solidFill>
                  <a:schemeClr val="bg1">
                    <a:lumMod val="50000"/>
                  </a:schemeClr>
                </a:solidFill>
              </a:rPr>
              <a:t>010-88888888</a:t>
            </a:r>
          </a:p>
          <a:p>
            <a:pPr>
              <a:lnSpc>
                <a:spcPct val="120000"/>
              </a:lnSpc>
            </a:pPr>
            <a:r>
              <a:rPr lang="zh-CN" altLang="en-US" sz="1050" dirty="0">
                <a:solidFill>
                  <a:schemeClr val="bg1">
                    <a:lumMod val="50000"/>
                  </a:schemeClr>
                </a:solidFill>
              </a:rPr>
              <a:t>网址：</a:t>
            </a:r>
            <a:r>
              <a:rPr lang="en-US" altLang="zh-CN" sz="1050" dirty="0">
                <a:solidFill>
                  <a:schemeClr val="bg1">
                    <a:lumMod val="50000"/>
                  </a:schemeClr>
                </a:solidFill>
              </a:rPr>
              <a:t>www.yoursite.com</a:t>
            </a:r>
          </a:p>
          <a:p>
            <a:pPr>
              <a:lnSpc>
                <a:spcPct val="120000"/>
              </a:lnSpc>
            </a:pPr>
            <a:r>
              <a:rPr lang="zh-CN" altLang="en-US" sz="1050" dirty="0">
                <a:solidFill>
                  <a:schemeClr val="bg1">
                    <a:lumMod val="50000"/>
                  </a:schemeClr>
                </a:solidFill>
              </a:rPr>
              <a:t>邮箱：</a:t>
            </a:r>
            <a:r>
              <a:rPr lang="en-US" altLang="zh-CN" sz="1050" dirty="0">
                <a:solidFill>
                  <a:schemeClr val="bg1">
                    <a:lumMod val="50000"/>
                  </a:schemeClr>
                </a:solidFill>
              </a:rPr>
              <a:t>mail@mail.com</a:t>
            </a:r>
            <a:endParaRPr lang="zh-CN" altLang="en-US" sz="1050" dirty="0">
              <a:solidFill>
                <a:schemeClr val="bg1">
                  <a:lumMod val="50000"/>
                </a:schemeClr>
              </a:solidFill>
            </a:endParaRPr>
          </a:p>
        </p:txBody>
      </p:sp>
      <p:grpSp>
        <p:nvGrpSpPr>
          <p:cNvPr id="81" name="组合 80"/>
          <p:cNvGrpSpPr/>
          <p:nvPr/>
        </p:nvGrpSpPr>
        <p:grpSpPr>
          <a:xfrm>
            <a:off x="6685520" y="152872"/>
            <a:ext cx="1964419" cy="523220"/>
            <a:chOff x="2884255" y="393762"/>
            <a:chExt cx="2165350" cy="772641"/>
          </a:xfrm>
        </p:grpSpPr>
        <p:sp>
          <p:nvSpPr>
            <p:cNvPr id="82" name="TextBox 81"/>
            <p:cNvSpPr txBox="1"/>
            <p:nvPr/>
          </p:nvSpPr>
          <p:spPr>
            <a:xfrm>
              <a:off x="3717568" y="500833"/>
              <a:ext cx="1325774" cy="409045"/>
            </a:xfrm>
            <a:prstGeom prst="rect">
              <a:avLst/>
            </a:prstGeom>
            <a:noFill/>
          </p:spPr>
          <p:txBody>
            <a:bodyPr wrap="square" rtlCol="0">
              <a:spAutoFit/>
            </a:bodyPr>
            <a:lstStyle/>
            <a:p>
              <a:r>
                <a:rPr lang="zh-CN" altLang="en-US" sz="1200" b="1" dirty="0">
                  <a:solidFill>
                    <a:schemeClr val="bg1">
                      <a:lumMod val="50000"/>
                    </a:schemeClr>
                  </a:solidFill>
                </a:rPr>
                <a:t>您的公司名称</a:t>
              </a:r>
            </a:p>
          </p:txBody>
        </p:sp>
        <p:sp>
          <p:nvSpPr>
            <p:cNvPr id="83" name="TextBox 82"/>
            <p:cNvSpPr txBox="1"/>
            <p:nvPr/>
          </p:nvSpPr>
          <p:spPr>
            <a:xfrm>
              <a:off x="3723829" y="776107"/>
              <a:ext cx="1325776" cy="295422"/>
            </a:xfrm>
            <a:prstGeom prst="rect">
              <a:avLst/>
            </a:prstGeom>
            <a:noFill/>
          </p:spPr>
          <p:txBody>
            <a:bodyPr wrap="square" rtlCol="0">
              <a:spAutoFit/>
            </a:bodyPr>
            <a:lstStyle/>
            <a:p>
              <a:r>
                <a:rPr lang="en-US" altLang="zh-CN" sz="700" b="1" dirty="0">
                  <a:solidFill>
                    <a:schemeClr val="bg1">
                      <a:lumMod val="50000"/>
                    </a:schemeClr>
                  </a:solidFill>
                  <a:latin typeface="Arial" panose="020B0604020202020204" pitchFamily="34" charset="0"/>
                  <a:cs typeface="Arial" panose="020B0604020202020204" pitchFamily="34" charset="0"/>
                </a:rPr>
                <a:t>YOUR CONPANY NAME</a:t>
              </a:r>
              <a:endParaRPr lang="zh-CN" altLang="en-US" sz="700" b="1" dirty="0">
                <a:solidFill>
                  <a:schemeClr val="bg1">
                    <a:lumMod val="50000"/>
                  </a:schemeClr>
                </a:solidFill>
                <a:latin typeface="Arial" panose="020B0604020202020204" pitchFamily="34" charset="0"/>
                <a:cs typeface="Arial" panose="020B0604020202020204" pitchFamily="34" charset="0"/>
              </a:endParaRPr>
            </a:p>
          </p:txBody>
        </p:sp>
        <p:sp>
          <p:nvSpPr>
            <p:cNvPr id="84" name="TextBox 83"/>
            <p:cNvSpPr txBox="1"/>
            <p:nvPr/>
          </p:nvSpPr>
          <p:spPr>
            <a:xfrm>
              <a:off x="2884255" y="393762"/>
              <a:ext cx="966585" cy="772641"/>
            </a:xfrm>
            <a:prstGeom prst="rect">
              <a:avLst/>
            </a:prstGeom>
            <a:noFill/>
          </p:spPr>
          <p:txBody>
            <a:bodyPr wrap="square" rtlCol="0">
              <a:spAutoFit/>
            </a:bodyPr>
            <a:lstStyle/>
            <a:p>
              <a:r>
                <a:rPr lang="en-US" altLang="zh-CN" sz="2800" spc="-150" dirty="0">
                  <a:solidFill>
                    <a:srgbClr val="C00000"/>
                  </a:solidFill>
                  <a:latin typeface="Impact" panose="020B0806030902050204" pitchFamily="34" charset="0"/>
                  <a:cs typeface="Arial" panose="020B0604020202020204" pitchFamily="34" charset="0"/>
                </a:rPr>
                <a:t>LOGO</a:t>
              </a:r>
              <a:endParaRPr lang="zh-CN" altLang="en-US" sz="2800" spc="-150" dirty="0">
                <a:solidFill>
                  <a:srgbClr val="C00000"/>
                </a:solidFill>
                <a:latin typeface="Impact" panose="020B0806030902050204" pitchFamily="34" charset="0"/>
                <a:cs typeface="Arial" panose="020B0604020202020204" pitchFamily="34" charset="0"/>
              </a:endParaRPr>
            </a:p>
          </p:txBody>
        </p:sp>
      </p:gr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3321" y="2867504"/>
            <a:ext cx="717199" cy="717199"/>
          </a:xfrm>
          <a:prstGeom prst="rect">
            <a:avLst/>
          </a:prstGeom>
        </p:spPr>
      </p:pic>
    </p:spTree>
    <p:extLst>
      <p:ext uri="{BB962C8B-B14F-4D97-AF65-F5344CB8AC3E}">
        <p14:creationId xmlns:p14="http://schemas.microsoft.com/office/powerpoint/2010/main" val="3716797839"/>
      </p:ext>
    </p:extLst>
  </p:cSld>
  <p:clrMapOvr>
    <a:masterClrMapping/>
  </p:clrMapOvr>
  <mc:AlternateContent xmlns:mc="http://schemas.openxmlformats.org/markup-compatibility/2006" xmlns:p14="http://schemas.microsoft.com/office/powerpoint/2010/main">
    <mc:Choice Requires="p14">
      <p:transition spd="slow" p14:dur="2000" advTm="10000">
        <p14:vortex dir="r"/>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75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81"/>
                                            </p:tgtEl>
                                            <p:attrNameLst>
                                              <p:attrName>ppt_w</p:attrName>
                                            </p:attrNameLst>
                                          </p:cBhvr>
                                          <p:tavLst>
                                            <p:tav tm="0">
                                              <p:val>
                                                <p:strVal val="#ppt_w*.05"/>
                                              </p:val>
                                            </p:tav>
                                            <p:tav tm="100000">
                                              <p:val>
                                                <p:strVal val="#ppt_w"/>
                                              </p:val>
                                            </p:tav>
                                          </p:tavLst>
                                        </p:anim>
                                        <p:anim calcmode="lin" valueType="num">
                                          <p:cBhvr>
                                            <p:cTn id="10" dur="1500" fill="hold"/>
                                            <p:tgtEl>
                                              <p:spTgt spid="81"/>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81"/>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81"/>
                                            </p:tgtEl>
                                          </p:cBhvr>
                                        </p:animEffect>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1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500"/>
                                            <p:tgtEl>
                                              <p:spTgt spid="10"/>
                                            </p:tgtEl>
                                          </p:cBhvr>
                                        </p:animEffect>
                                      </p:childTnLst>
                                    </p:cTn>
                                  </p:par>
                                  <p:par>
                                    <p:cTn id="22" presetID="2" presetClass="entr" presetSubtype="8" fill="hold" grpId="0" nodeType="withEffect" p14:presetBounceEnd="50000">
                                      <p:stCondLst>
                                        <p:cond delay="750"/>
                                      </p:stCondLst>
                                      <p:childTnLst>
                                        <p:set>
                                          <p:cBhvr>
                                            <p:cTn id="23" dur="1" fill="hold">
                                              <p:stCondLst>
                                                <p:cond delay="0"/>
                                              </p:stCondLst>
                                            </p:cTn>
                                            <p:tgtEl>
                                              <p:spTgt spid="4"/>
                                            </p:tgtEl>
                                            <p:attrNameLst>
                                              <p:attrName>style.visibility</p:attrName>
                                            </p:attrNameLst>
                                          </p:cBhvr>
                                          <p:to>
                                            <p:strVal val="visible"/>
                                          </p:to>
                                        </p:set>
                                        <p:anim calcmode="lin" valueType="num" p14:bounceEnd="50000">
                                          <p:cBhvr additive="base">
                                            <p:cTn id="24" dur="15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25" dur="1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14:presetBounceEnd="50000">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14:bounceEnd="50000">
                                          <p:cBhvr additive="base">
                                            <p:cTn id="28" dur="15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29" dur="1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52" presetClass="entr" presetSubtype="0" fill="hold" grpId="0" nodeType="afterEffect">
                                      <p:stCondLst>
                                        <p:cond delay="0"/>
                                      </p:stCondLst>
                                      <p:iterate type="lt">
                                        <p:tmPct val="10000"/>
                                      </p:iterate>
                                      <p:childTnLst>
                                        <p:set>
                                          <p:cBhvr>
                                            <p:cTn id="32" dur="1" fill="hold">
                                              <p:stCondLst>
                                                <p:cond delay="0"/>
                                              </p:stCondLst>
                                            </p:cTn>
                                            <p:tgtEl>
                                              <p:spTgt spid="55"/>
                                            </p:tgtEl>
                                            <p:attrNameLst>
                                              <p:attrName>style.visibility</p:attrName>
                                            </p:attrNameLst>
                                          </p:cBhvr>
                                          <p:to>
                                            <p:strVal val="visible"/>
                                          </p:to>
                                        </p:set>
                                        <p:animScale>
                                          <p:cBhvr>
                                            <p:cTn id="33"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5"/>
                                            </p:tgtEl>
                                            <p:attrNameLst>
                                              <p:attrName>ppt_x</p:attrName>
                                              <p:attrName>ppt_y</p:attrName>
                                            </p:attrNameLst>
                                          </p:cBhvr>
                                        </p:animMotion>
                                        <p:animEffect transition="in" filter="fade">
                                          <p:cBhvr>
                                            <p:cTn id="35" dur="1000"/>
                                            <p:tgtEl>
                                              <p:spTgt spid="55"/>
                                            </p:tgtEl>
                                          </p:cBhvr>
                                        </p:animEffect>
                                      </p:childTnLst>
                                    </p:cTn>
                                  </p:par>
                                </p:childTnLst>
                              </p:cTn>
                            </p:par>
                            <p:par>
                              <p:cTn id="36" fill="hold">
                                <p:stCondLst>
                                  <p:cond delay="5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6"/>
                                            </p:tgtEl>
                                            <p:attrNameLst>
                                              <p:attrName>style.visibility</p:attrName>
                                            </p:attrNameLst>
                                          </p:cBhvr>
                                          <p:to>
                                            <p:strVal val="visible"/>
                                          </p:to>
                                        </p:set>
                                        <p:anim calcmode="lin" valueType="num">
                                          <p:cBhvr>
                                            <p:cTn id="39"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40" dur="750" fill="hold"/>
                                            <p:tgtEl>
                                              <p:spTgt spid="56"/>
                                            </p:tgtEl>
                                            <p:attrNameLst>
                                              <p:attrName>ppt_y</p:attrName>
                                            </p:attrNameLst>
                                          </p:cBhvr>
                                          <p:tavLst>
                                            <p:tav tm="0">
                                              <p:val>
                                                <p:strVal val="#ppt_y"/>
                                              </p:val>
                                            </p:tav>
                                            <p:tav tm="100000">
                                              <p:val>
                                                <p:strVal val="#ppt_y"/>
                                              </p:val>
                                            </p:tav>
                                          </p:tavLst>
                                        </p:anim>
                                        <p:anim calcmode="lin" valueType="num">
                                          <p:cBhvr>
                                            <p:cTn id="41"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42"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750" tmFilter="0,0; .5, 1; 1, 1"/>
                                            <p:tgtEl>
                                              <p:spTgt spid="56"/>
                                            </p:tgtEl>
                                          </p:cBhvr>
                                        </p:animEffect>
                                      </p:childTnLst>
                                    </p:cTn>
                                  </p:par>
                                </p:childTnLst>
                              </p:cTn>
                            </p:par>
                            <p:par>
                              <p:cTn id="44" fill="hold">
                                <p:stCondLst>
                                  <p:cond delay="700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7500"/>
                                </p:stCondLst>
                                <p:childTnLst>
                                  <p:par>
                                    <p:cTn id="49" presetID="53" presetClass="entr" presetSubtype="16"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childTnLst>
                              </p:cTn>
                            </p:par>
                            <p:par>
                              <p:cTn id="54" fill="hold">
                                <p:stCondLst>
                                  <p:cond delay="8000"/>
                                </p:stCondLst>
                                <p:childTnLst>
                                  <p:par>
                                    <p:cTn id="55" presetID="14" presetClass="entr" presetSubtype="1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randombar(horizontal)">
                                          <p:cBhvr>
                                            <p:cTn id="57" dur="1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8" grpId="0" animBg="1"/>
          <p:bldP spid="10" grpId="0" animBg="1"/>
          <p:bldP spid="55" grpId="0"/>
          <p:bldP spid="56"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75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8" dur="75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9" dur="750" accel="50000" fill="hold">
                                              <p:stCondLst>
                                                <p:cond delay="750"/>
                                              </p:stCondLst>
                                            </p:cTn>
                                            <p:tgtEl>
                                              <p:spTgt spid="81"/>
                                            </p:tgtEl>
                                            <p:attrNameLst>
                                              <p:attrName>ppt_w</p:attrName>
                                            </p:attrNameLst>
                                          </p:cBhvr>
                                          <p:tavLst>
                                            <p:tav tm="0">
                                              <p:val>
                                                <p:strVal val="#ppt_w*.05"/>
                                              </p:val>
                                            </p:tav>
                                            <p:tav tm="100000">
                                              <p:val>
                                                <p:strVal val="#ppt_w"/>
                                              </p:val>
                                            </p:tav>
                                          </p:tavLst>
                                        </p:anim>
                                        <p:anim calcmode="lin" valueType="num">
                                          <p:cBhvr>
                                            <p:cTn id="10" dur="1500" fill="hold"/>
                                            <p:tgtEl>
                                              <p:spTgt spid="81"/>
                                            </p:tgtEl>
                                            <p:attrNameLst>
                                              <p:attrName>ppt_h</p:attrName>
                                            </p:attrNameLst>
                                          </p:cBhvr>
                                          <p:tavLst>
                                            <p:tav tm="0">
                                              <p:val>
                                                <p:strVal val="#ppt_h"/>
                                              </p:val>
                                            </p:tav>
                                            <p:tav tm="100000">
                                              <p:val>
                                                <p:strVal val="#ppt_h"/>
                                              </p:val>
                                            </p:tav>
                                          </p:tavLst>
                                        </p:anim>
                                        <p:anim calcmode="lin" valueType="num">
                                          <p:cBhvr>
                                            <p:cTn id="11" dur="75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12" dur="75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13" dur="750" accel="50000" fill="hold">
                                              <p:stCondLst>
                                                <p:cond delay="750"/>
                                              </p:stCondLst>
                                            </p:cTn>
                                            <p:tgtEl>
                                              <p:spTgt spid="81"/>
                                            </p:tgtEl>
                                            <p:attrNameLst>
                                              <p:attrName>ppt_y</p:attrName>
                                            </p:attrNameLst>
                                          </p:cBhvr>
                                          <p:tavLst>
                                            <p:tav tm="0">
                                              <p:val>
                                                <p:strVal val="#ppt_y+.1"/>
                                              </p:val>
                                            </p:tav>
                                            <p:tav tm="100000">
                                              <p:val>
                                                <p:strVal val="#ppt_y"/>
                                              </p:val>
                                            </p:tav>
                                          </p:tavLst>
                                        </p:anim>
                                        <p:animEffect transition="in" filter="fade">
                                          <p:cBhvr>
                                            <p:cTn id="14" dur="1500" decel="50000">
                                              <p:stCondLst>
                                                <p:cond delay="0"/>
                                              </p:stCondLst>
                                            </p:cTn>
                                            <p:tgtEl>
                                              <p:spTgt spid="81"/>
                                            </p:tgtEl>
                                          </p:cBhvr>
                                        </p:animEffect>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1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500"/>
                                            <p:tgtEl>
                                              <p:spTgt spid="10"/>
                                            </p:tgtEl>
                                          </p:cBhvr>
                                        </p:animEffect>
                                      </p:childTnLst>
                                    </p:cTn>
                                  </p:par>
                                  <p:par>
                                    <p:cTn id="22" presetID="2" presetClass="entr" presetSubtype="8" fill="hold" grpId="0" nodeType="withEffect">
                                      <p:stCondLst>
                                        <p:cond delay="75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1500" fill="hold"/>
                                            <p:tgtEl>
                                              <p:spTgt spid="4"/>
                                            </p:tgtEl>
                                            <p:attrNameLst>
                                              <p:attrName>ppt_x</p:attrName>
                                            </p:attrNameLst>
                                          </p:cBhvr>
                                          <p:tavLst>
                                            <p:tav tm="0">
                                              <p:val>
                                                <p:strVal val="0-#ppt_w/2"/>
                                              </p:val>
                                            </p:tav>
                                            <p:tav tm="100000">
                                              <p:val>
                                                <p:strVal val="#ppt_x"/>
                                              </p:val>
                                            </p:tav>
                                          </p:tavLst>
                                        </p:anim>
                                        <p:anim calcmode="lin" valueType="num">
                                          <p:cBhvr additive="base">
                                            <p:cTn id="25" dur="1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500" fill="hold"/>
                                            <p:tgtEl>
                                              <p:spTgt spid="8"/>
                                            </p:tgtEl>
                                            <p:attrNameLst>
                                              <p:attrName>ppt_x</p:attrName>
                                            </p:attrNameLst>
                                          </p:cBhvr>
                                          <p:tavLst>
                                            <p:tav tm="0">
                                              <p:val>
                                                <p:strVal val="0-#ppt_w/2"/>
                                              </p:val>
                                            </p:tav>
                                            <p:tav tm="100000">
                                              <p:val>
                                                <p:strVal val="#ppt_x"/>
                                              </p:val>
                                            </p:tav>
                                          </p:tavLst>
                                        </p:anim>
                                        <p:anim calcmode="lin" valueType="num">
                                          <p:cBhvr additive="base">
                                            <p:cTn id="29" dur="1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52" presetClass="entr" presetSubtype="0" fill="hold" grpId="0" nodeType="afterEffect">
                                      <p:stCondLst>
                                        <p:cond delay="0"/>
                                      </p:stCondLst>
                                      <p:iterate type="lt">
                                        <p:tmPct val="10000"/>
                                      </p:iterate>
                                      <p:childTnLst>
                                        <p:set>
                                          <p:cBhvr>
                                            <p:cTn id="32" dur="1" fill="hold">
                                              <p:stCondLst>
                                                <p:cond delay="0"/>
                                              </p:stCondLst>
                                            </p:cTn>
                                            <p:tgtEl>
                                              <p:spTgt spid="55"/>
                                            </p:tgtEl>
                                            <p:attrNameLst>
                                              <p:attrName>style.visibility</p:attrName>
                                            </p:attrNameLst>
                                          </p:cBhvr>
                                          <p:to>
                                            <p:strVal val="visible"/>
                                          </p:to>
                                        </p:set>
                                        <p:animScale>
                                          <p:cBhvr>
                                            <p:cTn id="33"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5"/>
                                            </p:tgtEl>
                                            <p:attrNameLst>
                                              <p:attrName>ppt_x</p:attrName>
                                              <p:attrName>ppt_y</p:attrName>
                                            </p:attrNameLst>
                                          </p:cBhvr>
                                        </p:animMotion>
                                        <p:animEffect transition="in" filter="fade">
                                          <p:cBhvr>
                                            <p:cTn id="35" dur="1000"/>
                                            <p:tgtEl>
                                              <p:spTgt spid="55"/>
                                            </p:tgtEl>
                                          </p:cBhvr>
                                        </p:animEffect>
                                      </p:childTnLst>
                                    </p:cTn>
                                  </p:par>
                                </p:childTnLst>
                              </p:cTn>
                            </p:par>
                            <p:par>
                              <p:cTn id="36" fill="hold">
                                <p:stCondLst>
                                  <p:cond delay="5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6"/>
                                            </p:tgtEl>
                                            <p:attrNameLst>
                                              <p:attrName>style.visibility</p:attrName>
                                            </p:attrNameLst>
                                          </p:cBhvr>
                                          <p:to>
                                            <p:strVal val="visible"/>
                                          </p:to>
                                        </p:set>
                                        <p:anim calcmode="lin" valueType="num">
                                          <p:cBhvr>
                                            <p:cTn id="39" dur="75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40" dur="750" fill="hold"/>
                                            <p:tgtEl>
                                              <p:spTgt spid="56"/>
                                            </p:tgtEl>
                                            <p:attrNameLst>
                                              <p:attrName>ppt_y</p:attrName>
                                            </p:attrNameLst>
                                          </p:cBhvr>
                                          <p:tavLst>
                                            <p:tav tm="0">
                                              <p:val>
                                                <p:strVal val="#ppt_y"/>
                                              </p:val>
                                            </p:tav>
                                            <p:tav tm="100000">
                                              <p:val>
                                                <p:strVal val="#ppt_y"/>
                                              </p:val>
                                            </p:tav>
                                          </p:tavLst>
                                        </p:anim>
                                        <p:anim calcmode="lin" valueType="num">
                                          <p:cBhvr>
                                            <p:cTn id="41" dur="75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42" dur="75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750" tmFilter="0,0; .5, 1; 1, 1"/>
                                            <p:tgtEl>
                                              <p:spTgt spid="56"/>
                                            </p:tgtEl>
                                          </p:cBhvr>
                                        </p:animEffect>
                                      </p:childTnLst>
                                    </p:cTn>
                                  </p:par>
                                </p:childTnLst>
                              </p:cTn>
                            </p:par>
                            <p:par>
                              <p:cTn id="44" fill="hold">
                                <p:stCondLst>
                                  <p:cond delay="700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7500"/>
                                </p:stCondLst>
                                <p:childTnLst>
                                  <p:par>
                                    <p:cTn id="49" presetID="53" presetClass="entr" presetSubtype="16"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childTnLst>
                              </p:cTn>
                            </p:par>
                            <p:par>
                              <p:cTn id="54" fill="hold">
                                <p:stCondLst>
                                  <p:cond delay="8000"/>
                                </p:stCondLst>
                                <p:childTnLst>
                                  <p:par>
                                    <p:cTn id="55" presetID="14" presetClass="entr" presetSubtype="1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randombar(horizontal)">
                                          <p:cBhvr>
                                            <p:cTn id="57" dur="1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8" grpId="0" animBg="1"/>
          <p:bldP spid="10" grpId="0" animBg="1"/>
          <p:bldP spid="55" grpId="0"/>
          <p:bldP spid="56" grpId="0"/>
          <p:bldP spid="5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265C05E-143E-4DD6-9E38-047F84E8F02B"/>
  <p:tag name="ISPRING_SCORM_RATE_SLIDES" val="1"/>
  <p:tag name="ISPRINGONLINEFOLDERID" val="0"/>
  <p:tag name="ISPRINGONLINEFOLDERPATH" val="Content List"/>
  <p:tag name="ISPRINGCLOUDFOLDERID" val="0"/>
  <p:tag name="ISPRINGCLOUDFOLDERPATH" val="Content List"/>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SCORM_ENDPOINT" val="&lt;endpoint&gt;&lt;enable&gt;0&lt;/enable&gt;&lt;lrs&gt;http://&lt;/lrs&gt;&lt;auth&gt;0&lt;/auth&gt;&lt;login&gt;&lt;/login&gt;&lt;password&gt;&lt;/password&gt;&lt;key&gt;&lt;/key&gt;&lt;name&gt;&lt;/name&gt;&lt;email&gt;&lt;/email&gt;&lt;/endpoint&gt;&#10;"/>
  <p:tag name="ISPRING_PRESENTATION_TITLE" val="企业简介产品宣传PPT模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40712314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0407123149"/>
  <p:tag name="MH_LIBRARY" val="GRAPHIC"/>
  <p:tag name="MH_TYPE" val="Pictur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407123149"/>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407123149"/>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407123149"/>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407123149"/>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407123149"/>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60407123149"/>
  <p:tag name="MH_LIBRARY" val="GRAPHIC"/>
  <p:tag name="MH_TYPE" val="Text"/>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25204017"/>
  <p:tag name="MH_LIBRARY" val="GRAPHIC"/>
  <p:tag name="MH_TYPE" val="Text"/>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7"/>
</p:tagLst>
</file>

<file path=ppt/tags/tag1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Desc"/>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5"/>
</p:tagLst>
</file>

<file path=ppt/tags/tag2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6"/>
</p:tagLst>
</file>

<file path=ppt/tags/tag21.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801175840"/>
  <p:tag name="MH_LIBRARY" val="GRAPHIC"/>
</p:tagLst>
</file>

<file path=ppt/tags/tag22.xml><?xml version="1.0" encoding="utf-8"?>
<p:tagLst xmlns:a="http://schemas.openxmlformats.org/drawingml/2006/main" xmlns:r="http://schemas.openxmlformats.org/officeDocument/2006/relationships" xmlns:p="http://schemas.openxmlformats.org/presentationml/2006/main">
  <p:tag name="MH" val="20160801175840"/>
  <p:tag name="MH_LIBRARY" val="GRAPHIC"/>
  <p:tag name="MH_TYPE" val="Pictur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0801175840"/>
  <p:tag name="MH_LIBRARY" val="GRAPHIC"/>
  <p:tag name="MH_TYPE" val="SubTitle"/>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801175840"/>
  <p:tag name="MH_LIBRARY" val="GRAPHIC"/>
  <p:tag name="MH_TYPE" val="Text"/>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801175840"/>
  <p:tag name="MH_LIBRARY" val="GRAPHIC"/>
  <p:tag name="MH_TYPE" val="PageTitle"/>
  <p:tag name="MH_ORDER" val="PageTitle"/>
</p:tagLst>
</file>

<file path=ppt/tags/tag26.xml><?xml version="1.0" encoding="utf-8"?>
<p:tagLst xmlns:a="http://schemas.openxmlformats.org/drawingml/2006/main" xmlns:r="http://schemas.openxmlformats.org/officeDocument/2006/relationships" xmlns:p="http://schemas.openxmlformats.org/presentationml/2006/main">
  <p:tag name="MH" val="20160801175840"/>
  <p:tag name="MH_LIBRARY" val="GRAPHIC"/>
  <p:tag name="MH_TYPE" val="SubTitle"/>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0801175840"/>
  <p:tag name="MH_LIBRARY" val="GRAPHIC"/>
  <p:tag name="MH_TYPE" val="SubTitle"/>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0801175840"/>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801195634"/>
  <p:tag name="MH_LIBRARY" val="GRAPHIC"/>
</p:tagLst>
</file>

<file path=ppt/tags/tag30.xml><?xml version="1.0" encoding="utf-8"?>
<p:tagLst xmlns:a="http://schemas.openxmlformats.org/drawingml/2006/main" xmlns:r="http://schemas.openxmlformats.org/officeDocument/2006/relationships" xmlns:p="http://schemas.openxmlformats.org/presentationml/2006/main">
  <p:tag name="MH" val="20160801195634"/>
  <p:tag name="MH_LIBRARY" val="GRAPHIC"/>
  <p:tag name="MH_TYPE" val="Other"/>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60801195634"/>
  <p:tag name="MH_LIBRARY" val="GRAPHIC"/>
  <p:tag name="MH_TYPE" val="Pictur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60801195634"/>
  <p:tag name="MH_LIBRARY" val="GRAPHIC"/>
  <p:tag name="MH_TYPE" val="SubTitle"/>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Desc"/>
  <p:tag name="MH" val="20160217203636"/>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2"/>
</p:tagLst>
</file>

<file path=ppt/tags/tag38.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3"/>
</p:tagLst>
</file>

<file path=ppt/tags/tag39.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Desc"/>
  <p:tag name="MH" val="20160217203636"/>
  <p:tag name="MH_LIBRARY" val="GRAPHIC"/>
</p:tagLst>
</file>

<file path=ppt/tags/tag5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5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803114315"/>
  <p:tag name="MH_LIBRARY" val="GRAPHIC"/>
</p:tagLst>
</file>

<file path=ppt/tags/tag5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ShuJTB#"/>
  <p:tag name="MH_LAYOUT" val="SubTitleTextDesc"/>
  <p:tag name="MH" val="20160803144046"/>
  <p:tag name="MH_LIBRARY" val="GRAPHIC"/>
</p:tagLst>
</file>

<file path=ppt/tags/tag5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4"/>
</p:tagLst>
</file>

<file path=ppt/tags/tag5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2"/>
</p:tagLst>
</file>

<file path=ppt/tags/tag6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5"/>
</p:tagLst>
</file>

<file path=ppt/tags/tag6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6"/>
</p:tagLst>
</file>

<file path=ppt/tags/tag6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7"/>
</p:tagLst>
</file>

<file path=ppt/tags/tag6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8"/>
</p:tagLst>
</file>

<file path=ppt/tags/tag6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9"/>
</p:tagLst>
</file>

<file path=ppt/tags/tag6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40"/>
</p:tagLst>
</file>

<file path=ppt/tags/tag6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3"/>
</p:tagLst>
</file>

<file path=ppt/tags/tag7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PageTitle"/>
  <p:tag name="MH_ORDER" val="PageTitle"/>
</p:tagLst>
</file>

<file path=ppt/tags/tag7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
</p:tagLst>
</file>

<file path=ppt/tags/tag7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4"/>
</p:tagLst>
</file>

<file path=ppt/tags/tag7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5"/>
</p:tagLst>
</file>

<file path=ppt/tags/tag7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6"/>
</p:tagLst>
</file>

<file path=ppt/tags/tag7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7"/>
</p:tagLst>
</file>

<file path=ppt/tags/tag8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8"/>
</p:tagLst>
</file>

<file path=ppt/tags/tag8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9"/>
</p:tagLst>
</file>

<file path=ppt/tags/tag8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0"/>
</p:tagLst>
</file>

<file path=ppt/tags/tag8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1"/>
</p:tagLst>
</file>

<file path=ppt/tags/tag8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2"/>
</p:tagLst>
</file>

<file path=ppt/tags/tag8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3"/>
</p:tagLst>
</file>

<file path=ppt/tags/tag8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4"/>
</p:tagLst>
</file>

<file path=ppt/tags/tag8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5"/>
</p:tagLst>
</file>

<file path=ppt/tags/tag8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6"/>
</p:tagLst>
</file>

<file path=ppt/tags/tag8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7"/>
</p:tagLst>
</file>

<file path=ppt/tags/tag9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8"/>
</p:tagLst>
</file>

<file path=ppt/tags/tag9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9"/>
</p:tagLst>
</file>

<file path=ppt/tags/tag9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0"/>
</p:tagLst>
</file>

<file path=ppt/tags/tag9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1"/>
</p:tagLst>
</file>

<file path=ppt/tags/tag9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2"/>
</p:tagLst>
</file>

<file path=ppt/tags/tag9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3"/>
</p:tagLst>
</file>

<file path=ppt/tags/tag9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4"/>
</p:tagLst>
</file>

<file path=ppt/tags/tag9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5"/>
</p:tagLst>
</file>

<file path=ppt/tags/tag9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6"/>
</p:tagLst>
</file>

<file path=ppt/tags/tag9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7"/>
</p:tagLst>
</file>

<file path=ppt/tags/tag10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8"/>
</p:tagLst>
</file>

<file path=ppt/tags/tag10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9"/>
</p:tagLst>
</file>

<file path=ppt/tags/tag10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0"/>
</p:tagLst>
</file>

<file path=ppt/tags/tag10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1"/>
</p:tagLst>
</file>

<file path=ppt/tags/tag10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2"/>
</p:tagLst>
</file>

<file path=ppt/tags/tag10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3"/>
</p:tagLst>
</file>

<file path=ppt/tags/tag106.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0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1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1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1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1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8"/>
</p:tagLst>
</file>

<file path=ppt/tags/tag11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
</p:tagLst>
</file>

<file path=ppt/tags/tag11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
</p:tagLst>
</file>

<file path=ppt/tags/tag11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
</p:tagLst>
</file>

<file path=ppt/tags/tag11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
</p:tagLst>
</file>

<file path=ppt/tags/tag11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5"/>
</p:tagLst>
</file>

<file path=ppt/tags/tag12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1"/>
</p:tagLst>
</file>

<file path=ppt/tags/tag12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6"/>
</p:tagLst>
</file>

<file path=ppt/tags/tag12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7"/>
</p:tagLst>
</file>

<file path=ppt/tags/tag12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8"/>
</p:tagLst>
</file>

<file path=ppt/tags/tag12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9"/>
</p:tagLst>
</file>

<file path=ppt/tags/tag12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2"/>
</p:tagLst>
</file>

<file path=ppt/tags/tag12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0"/>
</p:tagLst>
</file>

<file path=ppt/tags/tag12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1"/>
</p:tagLst>
</file>

<file path=ppt/tags/tag12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2"/>
</p:tagLst>
</file>

<file path=ppt/tags/tag12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3"/>
</p:tagLst>
</file>

<file path=ppt/tags/tag13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3"/>
</p:tagLst>
</file>

<file path=ppt/tags/tag13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4"/>
</p:tagLst>
</file>

<file path=ppt/tags/tag13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5"/>
</p:tagLst>
</file>

<file path=ppt/tags/tag13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6"/>
</p:tagLst>
</file>

<file path=ppt/tags/tag13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7"/>
</p:tagLst>
</file>

<file path=ppt/tags/tag13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4"/>
</p:tagLst>
</file>

<file path=ppt/tags/tag13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9"/>
</p:tagLst>
</file>

<file path=ppt/tags/tag13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0"/>
</p:tagLst>
</file>

<file path=ppt/tags/tag13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5"/>
</p:tagLst>
</file>

<file path=ppt/tags/tag13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1"/>
</p:tagLst>
</file>

<file path=ppt/tags/tag14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2"/>
</p:tagLst>
</file>

<file path=ppt/tags/tag14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3"/>
</p:tagLst>
</file>

<file path=ppt/tags/tag14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4"/>
</p:tagLst>
</file>

<file path=ppt/tags/tag14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6"/>
</p:tagLst>
</file>

<file path=ppt/tags/tag14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5"/>
</p:tagLst>
</file>

<file path=ppt/tags/tag14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6"/>
</p:tagLst>
</file>

<file path=ppt/tags/tag14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7"/>
</p:tagLst>
</file>

<file path=ppt/tags/tag14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8"/>
</p:tagLst>
</file>

<file path=ppt/tags/tag14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7"/>
</p:tagLst>
</file>

<file path=ppt/tags/tag14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9"/>
</p:tagLst>
</file>

<file path=ppt/tags/tag15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0"/>
</p:tagLst>
</file>

<file path=ppt/tags/tag15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1"/>
</p:tagLst>
</file>

<file path=ppt/tags/tag15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2"/>
</p:tagLst>
</file>

<file path=ppt/tags/tag15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8"/>
</p:tagLst>
</file>

<file path=ppt/tags/tag15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3"/>
</p:tagLst>
</file>

<file path=ppt/tags/tag15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4"/>
</p:tagLst>
</file>

<file path=ppt/tags/tag15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5"/>
</p:tagLst>
</file>

<file path=ppt/tags/tag15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6"/>
</p:tagLst>
</file>

<file path=ppt/tags/tag15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9"/>
</p:tagLst>
</file>

<file path=ppt/tags/tag15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7"/>
</p:tagLst>
</file>

<file path=ppt/tags/tag16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8"/>
</p:tagLst>
</file>

<file path=ppt/tags/tag16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9"/>
</p:tagLst>
</file>

<file path=ppt/tags/tag16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0"/>
</p:tagLst>
</file>

<file path=ppt/tags/tag16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1"/>
</p:tagLst>
</file>

<file path=ppt/tags/tag16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2"/>
</p:tagLst>
</file>

<file path=ppt/tags/tag16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3"/>
</p:tagLst>
</file>

<file path=ppt/tags/tag16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4"/>
</p:tagLst>
</file>

<file path=ppt/tags/tag16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5"/>
</p:tagLst>
</file>

<file path=ppt/tags/tag16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6"/>
</p:tagLst>
</file>

<file path=ppt/tags/tag16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5"/>
</p:tagLst>
</file>

<file path=ppt/tags/tag17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7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7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Text"/>
  <p:tag name="MH" val="20160524110128"/>
  <p:tag name="MH_LIBRARY" val="GRAPHIC"/>
</p:tagLst>
</file>

<file path=ppt/tags/tag173.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SubTitle"/>
  <p:tag name="MH_ORDER" val="4"/>
</p:tagLst>
</file>

<file path=ppt/tags/tag174.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SubTitle"/>
  <p:tag name="MH_ORDER" val="3"/>
</p:tagLst>
</file>

<file path=ppt/tags/tag175.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SubTitle"/>
  <p:tag name="MH_ORDER" val="2"/>
</p:tagLst>
</file>

<file path=ppt/tags/tag176.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SubTitle"/>
  <p:tag name="MH_ORDER" val="1"/>
</p:tagLst>
</file>

<file path=ppt/tags/tag177.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5"/>
</p:tagLst>
</file>

<file path=ppt/tags/tag178.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4"/>
</p:tagLst>
</file>

<file path=ppt/tags/tag179.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9"/>
</p:tagLst>
</file>

<file path=ppt/tags/tag180.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3"/>
</p:tagLst>
</file>

<file path=ppt/tags/tag181.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8"/>
</p:tagLst>
</file>

<file path=ppt/tags/tag182.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2"/>
</p:tagLst>
</file>

<file path=ppt/tags/tag183.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7"/>
</p:tagLst>
</file>

<file path=ppt/tags/tag184.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1"/>
</p:tagLst>
</file>

<file path=ppt/tags/tag185.xml><?xml version="1.0" encoding="utf-8"?>
<p:tagLst xmlns:a="http://schemas.openxmlformats.org/drawingml/2006/main" xmlns:r="http://schemas.openxmlformats.org/officeDocument/2006/relationships" xmlns:p="http://schemas.openxmlformats.org/presentationml/2006/main">
  <p:tag name="MH" val="20160524110128"/>
  <p:tag name="MH_LIBRARY" val="GRAPHIC"/>
  <p:tag name="MH_TYPE" val="Other"/>
  <p:tag name="MH_ORDER" val="6"/>
</p:tagLst>
</file>

<file path=ppt/theme/theme1.xml><?xml version="1.0" encoding="utf-8"?>
<a:theme xmlns:a="http://schemas.openxmlformats.org/drawingml/2006/main" name="第一PPT，www.1ppt.com">
  <a:themeElements>
    <a:clrScheme name="自定义 9">
      <a:dk1>
        <a:srgbClr val="000000"/>
      </a:dk1>
      <a:lt1>
        <a:srgbClr val="FFFFFF"/>
      </a:lt1>
      <a:dk2>
        <a:srgbClr val="5E5E5E"/>
      </a:dk2>
      <a:lt2>
        <a:srgbClr val="DDDDDD"/>
      </a:lt2>
      <a:accent1>
        <a:srgbClr val="0070C0"/>
      </a:accent1>
      <a:accent2>
        <a:srgbClr val="A5A5A5"/>
      </a:accent2>
      <a:accent3>
        <a:srgbClr val="F69200"/>
      </a:accent3>
      <a:accent4>
        <a:srgbClr val="92D050"/>
      </a:accent4>
      <a:accent5>
        <a:srgbClr val="FF0000"/>
      </a:accent5>
      <a:accent6>
        <a:srgbClr val="C00000"/>
      </a:accent6>
      <a:hlink>
        <a:srgbClr val="0070C0"/>
      </a:hlink>
      <a:folHlink>
        <a:srgbClr val="7030A0"/>
      </a:folHlink>
    </a:clrScheme>
    <a:fontScheme name="微软雅黑和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2890</Words>
  <Application>Microsoft Office PowerPoint</Application>
  <PresentationFormat>全屏显示(16:9)</PresentationFormat>
  <Paragraphs>404</Paragraphs>
  <Slides>35</Slides>
  <Notes>35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35</vt:i4>
      </vt:variant>
    </vt:vector>
  </HeadingPairs>
  <TitlesOfParts>
    <vt:vector size="46" baseType="lpstr">
      <vt:lpstr>Roboto condensed</vt:lpstr>
      <vt:lpstr>方正兰亭黑_GBK</vt:lpstr>
      <vt:lpstr>华文黑体</vt:lpstr>
      <vt:lpstr>宋体</vt:lpstr>
      <vt:lpstr>微软雅黑</vt:lpstr>
      <vt:lpstr>Agency FB</vt:lpstr>
      <vt:lpstr>Arial</vt:lpstr>
      <vt:lpstr>Calibri</vt:lpstr>
      <vt:lpstr>Impact</vt:lpstr>
      <vt:lpstr>Wingdings</vt:lpstr>
      <vt:lpstr>第一PPT，www.1ppt.com</vt:lpstr>
      <vt:lpstr>PowerPoint 演示文稿</vt:lpstr>
      <vt:lpstr>PowerPoint 演示文稿</vt:lpstr>
      <vt:lpstr>PowerPoint 演示文稿</vt:lpstr>
      <vt:lpstr>公司简介(Company profile)</vt:lpstr>
      <vt:lpstr>发展历程(Development history)</vt:lpstr>
      <vt:lpstr>企业文化(Corporate culture)</vt:lpstr>
      <vt:lpstr>企业荣誉(Company Honor)</vt:lpstr>
      <vt:lpstr>团队介绍(Team Introduction)</vt:lpstr>
      <vt:lpstr>团队介绍(Team Introduction)</vt:lpstr>
      <vt:lpstr>团队介绍(Team Introduction)</vt:lpstr>
      <vt:lpstr>PowerPoint 演示文稿</vt:lpstr>
      <vt:lpstr>经营产品(Business products)</vt:lpstr>
      <vt:lpstr>产品特色(Product features)</vt:lpstr>
      <vt:lpstr>主打产品(Flagship Product)</vt:lpstr>
      <vt:lpstr>产品展示(Product display)</vt:lpstr>
      <vt:lpstr>产品展示(Product display)</vt:lpstr>
      <vt:lpstr>售后服务(After-sale service)</vt:lpstr>
      <vt:lpstr>PowerPoint 演示文稿</vt:lpstr>
      <vt:lpstr>前期调研(Preliminary investigation)</vt:lpstr>
      <vt:lpstr>国外市场(Foreign markets)</vt:lpstr>
      <vt:lpstr>国内市场(Domestic market)</vt:lpstr>
      <vt:lpstr>盈利情况(Earnings situation)</vt:lpstr>
      <vt:lpstr>盈利情况(Earnings situation)</vt:lpstr>
      <vt:lpstr>盈利情况(Earnings situation)</vt:lpstr>
      <vt:lpstr>PowerPoint 演示文稿</vt:lpstr>
      <vt:lpstr>研发计划(R &amp; D plan)</vt:lpstr>
      <vt:lpstr>推广计划(Promotion plan)</vt:lpstr>
      <vt:lpstr>销售计划(Sales plan)</vt:lpstr>
      <vt:lpstr>其它计划(Other plans)</vt:lpstr>
      <vt:lpstr>PowerPoint 演示文稿</vt:lpstr>
      <vt:lpstr>市场前景(Market prospect)</vt:lpstr>
      <vt:lpstr>行业前景(Industry outlook)</vt:lpstr>
      <vt:lpstr>其它前景(Other prospects)</vt:lpstr>
      <vt:lpstr>战略目标(strategic target)</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企业简介产品宣传PPT模板</dc:title>
  <dc:creator/>
  <cp:keywords>www.1ppt.com</cp:keywords>
  <dc:description>www.1ppt.com</dc:description>
  <cp:lastModifiedBy/>
  <cp:revision>1</cp:revision>
  <dcterms:created xsi:type="dcterms:W3CDTF">2017-02-24T06:04:36Z</dcterms:created>
  <dcterms:modified xsi:type="dcterms:W3CDTF">2019-12-03T05:28:35Z</dcterms:modified>
</cp:coreProperties>
</file>