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8"/>
  </p:notesMasterIdLst>
  <p:handoutMasterIdLst>
    <p:handoutMasterId r:id="rId19"/>
  </p:handoutMasterIdLst>
  <p:sldIdLst>
    <p:sldId id="256" r:id="rId2"/>
    <p:sldId id="258" r:id="rId3"/>
    <p:sldId id="260" r:id="rId4"/>
    <p:sldId id="261" r:id="rId5"/>
    <p:sldId id="257" r:id="rId6"/>
    <p:sldId id="259" r:id="rId7"/>
    <p:sldId id="262" r:id="rId8"/>
    <p:sldId id="263" r:id="rId9"/>
    <p:sldId id="264" r:id="rId10"/>
    <p:sldId id="265" r:id="rId11"/>
    <p:sldId id="266" r:id="rId12"/>
    <p:sldId id="267" r:id="rId13"/>
    <p:sldId id="268" r:id="rId14"/>
    <p:sldId id="269" r:id="rId15"/>
    <p:sldId id="270" r:id="rId16"/>
    <p:sldId id="271" r:id="rId17"/>
  </p:sldIdLst>
  <p:sldSz cx="9144000" cy="5143500" type="screen16x9"/>
  <p:notesSz cx="6858000" cy="9144000"/>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0B8E8"/>
    <a:srgbClr val="DB9958"/>
    <a:srgbClr val="E77817"/>
    <a:srgbClr val="DE3D0C"/>
    <a:srgbClr val="59AC29"/>
    <a:srgbClr val="83CBEF"/>
    <a:srgbClr val="9BC93F"/>
    <a:srgbClr val="2F860F"/>
    <a:srgbClr val="B11F00"/>
    <a:srgbClr val="70A72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20" d="100"/>
          <a:sy n="120" d="100"/>
        </p:scale>
        <p:origin x="11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2017/11/2</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38587835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D5648A-8057-441C-8486-1AFC06DCE09F}" type="datetimeFigureOut">
              <a:rPr lang="zh-CN" altLang="en-US" smtClean="0"/>
              <a:t>2017/11/2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6F6CAB-9A0A-4926-864A-6FF66F165620}" type="slidenum">
              <a:rPr lang="zh-CN" altLang="en-US" smtClean="0"/>
              <a:t>‹#›</a:t>
            </a:fld>
            <a:endParaRPr lang="zh-CN" altLang="en-US"/>
          </a:p>
        </p:txBody>
      </p:sp>
    </p:spTree>
    <p:extLst>
      <p:ext uri="{BB962C8B-B14F-4D97-AF65-F5344CB8AC3E}">
        <p14:creationId xmlns:p14="http://schemas.microsoft.com/office/powerpoint/2010/main" val="39214731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6F6CAB-9A0A-4926-864A-6FF66F165620}" type="slidenum">
              <a:rPr lang="zh-CN" altLang="en-US" smtClean="0"/>
              <a:t>1</a:t>
            </a:fld>
            <a:endParaRPr lang="zh-CN" altLang="en-US"/>
          </a:p>
        </p:txBody>
      </p:sp>
    </p:spTree>
    <p:extLst>
      <p:ext uri="{BB962C8B-B14F-4D97-AF65-F5344CB8AC3E}">
        <p14:creationId xmlns:p14="http://schemas.microsoft.com/office/powerpoint/2010/main" val="15718754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6F6CAB-9A0A-4926-864A-6FF66F165620}" type="slidenum">
              <a:rPr lang="zh-CN" altLang="en-US" smtClean="0"/>
              <a:t>2</a:t>
            </a:fld>
            <a:endParaRPr lang="zh-CN" altLang="en-US"/>
          </a:p>
        </p:txBody>
      </p:sp>
    </p:spTree>
    <p:extLst>
      <p:ext uri="{BB962C8B-B14F-4D97-AF65-F5344CB8AC3E}">
        <p14:creationId xmlns:p14="http://schemas.microsoft.com/office/powerpoint/2010/main" val="18742060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6F6CAB-9A0A-4926-864A-6FF66F165620}" type="slidenum">
              <a:rPr lang="zh-CN" altLang="en-US" smtClean="0"/>
              <a:t>3</a:t>
            </a:fld>
            <a:endParaRPr lang="zh-CN" altLang="en-US"/>
          </a:p>
        </p:txBody>
      </p:sp>
    </p:spTree>
    <p:extLst>
      <p:ext uri="{BB962C8B-B14F-4D97-AF65-F5344CB8AC3E}">
        <p14:creationId xmlns:p14="http://schemas.microsoft.com/office/powerpoint/2010/main" val="223814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6F6CAB-9A0A-4926-864A-6FF66F165620}" type="slidenum">
              <a:rPr lang="zh-CN" altLang="en-US" smtClean="0"/>
              <a:t>4</a:t>
            </a:fld>
            <a:endParaRPr lang="zh-CN" altLang="en-US"/>
          </a:p>
        </p:txBody>
      </p:sp>
    </p:spTree>
    <p:extLst>
      <p:ext uri="{BB962C8B-B14F-4D97-AF65-F5344CB8AC3E}">
        <p14:creationId xmlns:p14="http://schemas.microsoft.com/office/powerpoint/2010/main" val="7872128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6F6CAB-9A0A-4926-864A-6FF66F165620}" type="slidenum">
              <a:rPr lang="zh-CN" altLang="en-US" smtClean="0"/>
              <a:t>5</a:t>
            </a:fld>
            <a:endParaRPr lang="zh-CN" altLang="en-US"/>
          </a:p>
        </p:txBody>
      </p:sp>
    </p:spTree>
    <p:extLst>
      <p:ext uri="{BB962C8B-B14F-4D97-AF65-F5344CB8AC3E}">
        <p14:creationId xmlns:p14="http://schemas.microsoft.com/office/powerpoint/2010/main" val="5318707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6F6CAB-9A0A-4926-864A-6FF66F165620}" type="slidenum">
              <a:rPr lang="zh-CN" altLang="en-US" smtClean="0"/>
              <a:t>6</a:t>
            </a:fld>
            <a:endParaRPr lang="zh-CN" altLang="en-US"/>
          </a:p>
        </p:txBody>
      </p:sp>
    </p:spTree>
    <p:extLst>
      <p:ext uri="{BB962C8B-B14F-4D97-AF65-F5344CB8AC3E}">
        <p14:creationId xmlns:p14="http://schemas.microsoft.com/office/powerpoint/2010/main" val="14250332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6F6CAB-9A0A-4926-864A-6FF66F165620}" type="slidenum">
              <a:rPr lang="zh-CN" altLang="en-US" smtClean="0"/>
              <a:t>7</a:t>
            </a:fld>
            <a:endParaRPr lang="zh-CN" altLang="en-US"/>
          </a:p>
        </p:txBody>
      </p:sp>
    </p:spTree>
    <p:extLst>
      <p:ext uri="{BB962C8B-B14F-4D97-AF65-F5344CB8AC3E}">
        <p14:creationId xmlns:p14="http://schemas.microsoft.com/office/powerpoint/2010/main" val="7647763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6F6CAB-9A0A-4926-864A-6FF66F165620}" type="slidenum">
              <a:rPr lang="zh-CN" altLang="en-US" smtClean="0"/>
              <a:t>8</a:t>
            </a:fld>
            <a:endParaRPr lang="zh-CN" altLang="en-US"/>
          </a:p>
        </p:txBody>
      </p:sp>
    </p:spTree>
    <p:extLst>
      <p:ext uri="{BB962C8B-B14F-4D97-AF65-F5344CB8AC3E}">
        <p14:creationId xmlns:p14="http://schemas.microsoft.com/office/powerpoint/2010/main" val="3585962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6F6CAB-9A0A-4926-864A-6FF66F165620}" type="slidenum">
              <a:rPr lang="zh-CN" altLang="en-US" smtClean="0"/>
              <a:t>9</a:t>
            </a:fld>
            <a:endParaRPr lang="zh-CN" altLang="en-US"/>
          </a:p>
        </p:txBody>
      </p:sp>
    </p:spTree>
    <p:extLst>
      <p:ext uri="{BB962C8B-B14F-4D97-AF65-F5344CB8AC3E}">
        <p14:creationId xmlns:p14="http://schemas.microsoft.com/office/powerpoint/2010/main" val="177235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6F6CAB-9A0A-4926-864A-6FF66F165620}" type="slidenum">
              <a:rPr lang="zh-CN" altLang="en-US" smtClean="0"/>
              <a:t>10</a:t>
            </a:fld>
            <a:endParaRPr lang="zh-CN" altLang="en-US"/>
          </a:p>
        </p:txBody>
      </p:sp>
    </p:spTree>
    <p:extLst>
      <p:ext uri="{BB962C8B-B14F-4D97-AF65-F5344CB8AC3E}">
        <p14:creationId xmlns:p14="http://schemas.microsoft.com/office/powerpoint/2010/main" val="26658399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6F6CAB-9A0A-4926-864A-6FF66F165620}" type="slidenum">
              <a:rPr lang="zh-CN" altLang="en-US" smtClean="0"/>
              <a:t>11</a:t>
            </a:fld>
            <a:endParaRPr lang="zh-CN" altLang="en-US"/>
          </a:p>
        </p:txBody>
      </p:sp>
    </p:spTree>
    <p:extLst>
      <p:ext uri="{BB962C8B-B14F-4D97-AF65-F5344CB8AC3E}">
        <p14:creationId xmlns:p14="http://schemas.microsoft.com/office/powerpoint/2010/main" val="34721849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6F6CAB-9A0A-4926-864A-6FF66F165620}" type="slidenum">
              <a:rPr lang="zh-CN" altLang="en-US" smtClean="0"/>
              <a:t>12</a:t>
            </a:fld>
            <a:endParaRPr lang="zh-CN" altLang="en-US"/>
          </a:p>
        </p:txBody>
      </p:sp>
    </p:spTree>
    <p:extLst>
      <p:ext uri="{BB962C8B-B14F-4D97-AF65-F5344CB8AC3E}">
        <p14:creationId xmlns:p14="http://schemas.microsoft.com/office/powerpoint/2010/main" val="17086930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6F6CAB-9A0A-4926-864A-6FF66F165620}" type="slidenum">
              <a:rPr lang="zh-CN" altLang="en-US" smtClean="0"/>
              <a:t>13</a:t>
            </a:fld>
            <a:endParaRPr lang="zh-CN" altLang="en-US"/>
          </a:p>
        </p:txBody>
      </p:sp>
    </p:spTree>
    <p:extLst>
      <p:ext uri="{BB962C8B-B14F-4D97-AF65-F5344CB8AC3E}">
        <p14:creationId xmlns:p14="http://schemas.microsoft.com/office/powerpoint/2010/main" val="20873792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6F6CAB-9A0A-4926-864A-6FF66F165620}" type="slidenum">
              <a:rPr lang="zh-CN" altLang="en-US" smtClean="0"/>
              <a:t>14</a:t>
            </a:fld>
            <a:endParaRPr lang="zh-CN" altLang="en-US"/>
          </a:p>
        </p:txBody>
      </p:sp>
    </p:spTree>
    <p:extLst>
      <p:ext uri="{BB962C8B-B14F-4D97-AF65-F5344CB8AC3E}">
        <p14:creationId xmlns:p14="http://schemas.microsoft.com/office/powerpoint/2010/main" val="33201268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6F6CAB-9A0A-4926-864A-6FF66F165620}" type="slidenum">
              <a:rPr lang="zh-CN" altLang="en-US" smtClean="0"/>
              <a:t>15</a:t>
            </a:fld>
            <a:endParaRPr lang="zh-CN" altLang="en-US"/>
          </a:p>
        </p:txBody>
      </p:sp>
    </p:spTree>
    <p:extLst>
      <p:ext uri="{BB962C8B-B14F-4D97-AF65-F5344CB8AC3E}">
        <p14:creationId xmlns:p14="http://schemas.microsoft.com/office/powerpoint/2010/main" val="28752832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6F6CAB-9A0A-4926-864A-6FF66F165620}" type="slidenum">
              <a:rPr lang="zh-CN" altLang="en-US" smtClean="0"/>
              <a:t>16</a:t>
            </a:fld>
            <a:endParaRPr lang="zh-CN" altLang="en-US"/>
          </a:p>
        </p:txBody>
      </p:sp>
    </p:spTree>
    <p:extLst>
      <p:ext uri="{BB962C8B-B14F-4D97-AF65-F5344CB8AC3E}">
        <p14:creationId xmlns:p14="http://schemas.microsoft.com/office/powerpoint/2010/main" val="40312619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0516EE7D-276B-4CA8-9C22-89EEC56C6BE5}" type="datetimeFigureOut">
              <a:rPr lang="zh-CN" altLang="en-US" smtClean="0"/>
              <a:t>2017/11/2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6CC75A5-5D54-41D7-824F-98141794C689}"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0516EE7D-276B-4CA8-9C22-89EEC56C6BE5}" type="datetimeFigureOut">
              <a:rPr lang="zh-CN" altLang="en-US" smtClean="0"/>
              <a:t>2017/11/2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6CC75A5-5D54-41D7-824F-98141794C689}"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0516EE7D-276B-4CA8-9C22-89EEC56C6BE5}" type="datetimeFigureOut">
              <a:rPr lang="zh-CN" altLang="en-US" smtClean="0"/>
              <a:t>2017/11/2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6CC75A5-5D54-41D7-824F-98141794C689}"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0516EE7D-276B-4CA8-9C22-89EEC56C6BE5}" type="datetimeFigureOut">
              <a:rPr lang="zh-CN" altLang="en-US" smtClean="0"/>
              <a:t>2017/11/2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06CC75A5-5D54-41D7-824F-98141794C689}"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pic>
        <p:nvPicPr>
          <p:cNvPr id="10" name="图片 9"/>
          <p:cNvPicPr>
            <a:picLocks noChangeAspect="1"/>
          </p:cNvPicPr>
          <p:nvPr userDrawn="1"/>
        </p:nvPicPr>
        <p:blipFill rotWithShape="1">
          <a:blip r:embed="rId2">
            <a:extLst>
              <a:ext uri="{28A0092B-C50C-407E-A947-70E740481C1C}">
                <a14:useLocalDpi xmlns:a14="http://schemas.microsoft.com/office/drawing/2010/main" val="0"/>
              </a:ext>
            </a:extLst>
          </a:blip>
          <a:srcRect l="19521" t="19372" r="22839"/>
          <a:stretch>
            <a:fillRect/>
          </a:stretch>
        </p:blipFill>
        <p:spPr>
          <a:xfrm>
            <a:off x="1" y="-1"/>
            <a:ext cx="9135454" cy="3645613"/>
          </a:xfrm>
          <a:prstGeom prst="rect">
            <a:avLst/>
          </a:prstGeom>
        </p:spPr>
      </p:pic>
      <p:pic>
        <p:nvPicPr>
          <p:cNvPr id="11" name="图片 10"/>
          <p:cNvPicPr>
            <a:picLocks noChangeAspect="1"/>
          </p:cNvPicPr>
          <p:nvPr userDrawn="1"/>
        </p:nvPicPr>
        <p:blipFill rotWithShape="1">
          <a:blip r:embed="rId3" cstate="print">
            <a:extLst>
              <a:ext uri="{28A0092B-C50C-407E-A947-70E740481C1C}">
                <a14:useLocalDpi xmlns:a14="http://schemas.microsoft.com/office/drawing/2010/main" val="0"/>
              </a:ext>
            </a:extLst>
          </a:blip>
          <a:srcRect l="-1" r="1746" b="4281"/>
          <a:stretch>
            <a:fillRect/>
          </a:stretch>
        </p:blipFill>
        <p:spPr>
          <a:xfrm>
            <a:off x="0" y="2192357"/>
            <a:ext cx="9144000" cy="2952521"/>
          </a:xfrm>
          <a:prstGeom prst="rect">
            <a:avLst/>
          </a:prstGeom>
        </p:spPr>
      </p:pic>
      <p:pic>
        <p:nvPicPr>
          <p:cNvPr id="12" name="图片 1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flipH="1">
            <a:off x="0" y="0"/>
            <a:ext cx="5595964" cy="5595964"/>
          </a:xfrm>
          <a:prstGeom prst="rect">
            <a:avLst/>
          </a:prstGeom>
        </p:spPr>
      </p:pic>
      <p:pic>
        <p:nvPicPr>
          <p:cNvPr id="13" name="图片 12"/>
          <p:cNvPicPr>
            <a:picLocks noChangeAspect="1"/>
          </p:cNvPicPr>
          <p:nvPr userDrawn="1"/>
        </p:nvPicPr>
        <p:blipFill rotWithShape="1">
          <a:blip r:embed="rId5" cstate="print">
            <a:extLst>
              <a:ext uri="{28A0092B-C50C-407E-A947-70E740481C1C}">
                <a14:useLocalDpi xmlns:a14="http://schemas.microsoft.com/office/drawing/2010/main" val="0"/>
              </a:ext>
            </a:extLst>
          </a:blip>
          <a:srcRect l="5673" b="21678"/>
          <a:stretch>
            <a:fillRect/>
          </a:stretch>
        </p:blipFill>
        <p:spPr>
          <a:xfrm>
            <a:off x="0" y="3878663"/>
            <a:ext cx="2285900" cy="1266093"/>
          </a:xfrm>
          <a:prstGeom prst="rect">
            <a:avLst/>
          </a:prstGeom>
        </p:spPr>
      </p:pic>
      <p:pic>
        <p:nvPicPr>
          <p:cNvPr id="14" name="图片 13"/>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flipH="1">
            <a:off x="3852717" y="4709766"/>
            <a:ext cx="1023641" cy="510918"/>
          </a:xfrm>
          <a:prstGeom prst="rect">
            <a:avLst/>
          </a:prstGeom>
        </p:spPr>
      </p:pic>
      <p:pic>
        <p:nvPicPr>
          <p:cNvPr id="15" name="图片 14"/>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194640" y="4539058"/>
            <a:ext cx="1534672" cy="765983"/>
          </a:xfrm>
          <a:prstGeom prst="rect">
            <a:avLst/>
          </a:prstGeom>
        </p:spPr>
      </p:pic>
      <p:sp>
        <p:nvSpPr>
          <p:cNvPr id="7" name="Date Placeholder 6"/>
          <p:cNvSpPr>
            <a:spLocks noGrp="1"/>
          </p:cNvSpPr>
          <p:nvPr>
            <p:ph type="dt" sz="half" idx="10"/>
          </p:nvPr>
        </p:nvSpPr>
        <p:spPr/>
        <p:txBody>
          <a:bodyPr/>
          <a:lstStyle/>
          <a:p>
            <a:fld id="{0516EE7D-276B-4CA8-9C22-89EEC56C6BE5}" type="datetimeFigureOut">
              <a:rPr lang="zh-CN" altLang="en-US" smtClean="0"/>
              <a:t>2017/11/2</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06CC75A5-5D54-41D7-824F-98141794C689}"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pic>
        <p:nvPicPr>
          <p:cNvPr id="9" name="图片 8"/>
          <p:cNvPicPr>
            <a:picLocks noChangeAspect="1"/>
          </p:cNvPicPr>
          <p:nvPr userDrawn="1"/>
        </p:nvPicPr>
        <p:blipFill rotWithShape="1">
          <a:blip r:embed="rId2">
            <a:extLst>
              <a:ext uri="{28A0092B-C50C-407E-A947-70E740481C1C}">
                <a14:useLocalDpi xmlns:a14="http://schemas.microsoft.com/office/drawing/2010/main" val="0"/>
              </a:ext>
            </a:extLst>
          </a:blip>
          <a:srcRect l="19521" t="19372" r="22839"/>
          <a:stretch>
            <a:fillRect/>
          </a:stretch>
        </p:blipFill>
        <p:spPr>
          <a:xfrm>
            <a:off x="1" y="-1"/>
            <a:ext cx="9135454" cy="3645613"/>
          </a:xfrm>
          <a:prstGeom prst="rect">
            <a:avLst/>
          </a:prstGeom>
        </p:spPr>
      </p:pic>
      <p:pic>
        <p:nvPicPr>
          <p:cNvPr id="6" name="图片 5"/>
          <p:cNvPicPr>
            <a:picLocks noChangeAspect="1"/>
          </p:cNvPicPr>
          <p:nvPr userDrawn="1"/>
        </p:nvPicPr>
        <p:blipFill rotWithShape="1">
          <a:blip r:embed="rId3" cstate="print">
            <a:extLst>
              <a:ext uri="{28A0092B-C50C-407E-A947-70E740481C1C}">
                <a14:useLocalDpi xmlns:a14="http://schemas.microsoft.com/office/drawing/2010/main" val="0"/>
              </a:ext>
            </a:extLst>
          </a:blip>
          <a:srcRect l="-1" r="1746" b="4281"/>
          <a:stretch>
            <a:fillRect/>
          </a:stretch>
        </p:blipFill>
        <p:spPr>
          <a:xfrm>
            <a:off x="0" y="2192357"/>
            <a:ext cx="9144000" cy="2952521"/>
          </a:xfrm>
          <a:prstGeom prst="rect">
            <a:avLst/>
          </a:prstGeom>
        </p:spPr>
      </p:pic>
      <p:pic>
        <p:nvPicPr>
          <p:cNvPr id="7" name="图片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flipH="1">
            <a:off x="0" y="0"/>
            <a:ext cx="5595964" cy="5595964"/>
          </a:xfrm>
          <a:prstGeom prst="rect">
            <a:avLst/>
          </a:prstGeom>
        </p:spPr>
      </p:pic>
      <p:pic>
        <p:nvPicPr>
          <p:cNvPr id="8" name="图片 7"/>
          <p:cNvPicPr>
            <a:picLocks noChangeAspect="1"/>
          </p:cNvPicPr>
          <p:nvPr userDrawn="1"/>
        </p:nvPicPr>
        <p:blipFill rotWithShape="1">
          <a:blip r:embed="rId5" cstate="print">
            <a:extLst>
              <a:ext uri="{28A0092B-C50C-407E-A947-70E740481C1C}">
                <a14:useLocalDpi xmlns:a14="http://schemas.microsoft.com/office/drawing/2010/main" val="0"/>
              </a:ext>
            </a:extLst>
          </a:blip>
          <a:srcRect l="5673" b="21678"/>
          <a:stretch>
            <a:fillRect/>
          </a:stretch>
        </p:blipFill>
        <p:spPr>
          <a:xfrm>
            <a:off x="0" y="3878663"/>
            <a:ext cx="2285900" cy="1266093"/>
          </a:xfrm>
          <a:prstGeom prst="rect">
            <a:avLst/>
          </a:prstGeom>
        </p:spPr>
      </p:pic>
      <p:sp>
        <p:nvSpPr>
          <p:cNvPr id="3" name="Date Placeholder 2"/>
          <p:cNvSpPr>
            <a:spLocks noGrp="1"/>
          </p:cNvSpPr>
          <p:nvPr>
            <p:ph type="dt" sz="half" idx="10"/>
          </p:nvPr>
        </p:nvSpPr>
        <p:spPr/>
        <p:txBody>
          <a:bodyPr/>
          <a:lstStyle/>
          <a:p>
            <a:fld id="{0516EE7D-276B-4CA8-9C22-89EEC56C6BE5}" type="datetimeFigureOut">
              <a:rPr lang="zh-CN" altLang="en-US" smtClean="0"/>
              <a:t>2017/11/2</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06CC75A5-5D54-41D7-824F-98141794C689}" type="slidenum">
              <a:rPr lang="zh-CN" altLang="en-US" smtClean="0"/>
              <a:t>‹#›</a:t>
            </a:fld>
            <a:endParaRPr lang="zh-CN" altLang="en-US"/>
          </a:p>
        </p:txBody>
      </p:sp>
      <p:pic>
        <p:nvPicPr>
          <p:cNvPr id="10" name="图片 9"/>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flipH="1">
            <a:off x="3852717" y="4709766"/>
            <a:ext cx="1023641" cy="510918"/>
          </a:xfrm>
          <a:prstGeom prst="rect">
            <a:avLst/>
          </a:prstGeom>
        </p:spPr>
      </p:pic>
      <p:pic>
        <p:nvPicPr>
          <p:cNvPr id="11" name="图片 10"/>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194640" y="4539058"/>
            <a:ext cx="1534672" cy="76598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4130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250" fill="hold"/>
                                        <p:tgtEl>
                                          <p:spTgt spid="7"/>
                                        </p:tgtEl>
                                        <p:attrNameLst>
                                          <p:attrName>ppt_x</p:attrName>
                                        </p:attrNameLst>
                                      </p:cBhvr>
                                      <p:tavLst>
                                        <p:tav tm="0">
                                          <p:val>
                                            <p:strVal val="0-#ppt_w/2"/>
                                          </p:val>
                                        </p:tav>
                                        <p:tav tm="100000">
                                          <p:val>
                                            <p:strVal val="#ppt_x"/>
                                          </p:val>
                                        </p:tav>
                                      </p:tavLst>
                                    </p:anim>
                                    <p:anim calcmode="lin" valueType="num">
                                      <p:cBhvr additive="base">
                                        <p:cTn id="8" dur="125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42" presetClass="entr" presetSubtype="0"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750"/>
                                        <p:tgtEl>
                                          <p:spTgt spid="8"/>
                                        </p:tgtEl>
                                      </p:cBhvr>
                                    </p:animEffect>
                                    <p:anim calcmode="lin" valueType="num">
                                      <p:cBhvr>
                                        <p:cTn id="13" dur="750" fill="hold"/>
                                        <p:tgtEl>
                                          <p:spTgt spid="8"/>
                                        </p:tgtEl>
                                        <p:attrNameLst>
                                          <p:attrName>ppt_x</p:attrName>
                                        </p:attrNameLst>
                                      </p:cBhvr>
                                      <p:tavLst>
                                        <p:tav tm="0">
                                          <p:val>
                                            <p:strVal val="#ppt_x"/>
                                          </p:val>
                                        </p:tav>
                                        <p:tav tm="100000">
                                          <p:val>
                                            <p:strVal val="#ppt_x"/>
                                          </p:val>
                                        </p:tav>
                                      </p:tavLst>
                                    </p:anim>
                                    <p:anim calcmode="lin" valueType="num">
                                      <p:cBhvr>
                                        <p:cTn id="14" dur="750" fill="hold"/>
                                        <p:tgtEl>
                                          <p:spTgt spid="8"/>
                                        </p:tgtEl>
                                        <p:attrNameLst>
                                          <p:attrName>ppt_y</p:attrName>
                                        </p:attrNameLst>
                                      </p:cBhvr>
                                      <p:tavLst>
                                        <p:tav tm="0">
                                          <p:val>
                                            <p:strVal val="#ppt_y+.1"/>
                                          </p:val>
                                        </p:tav>
                                        <p:tav tm="100000">
                                          <p:val>
                                            <p:strVal val="#ppt_y"/>
                                          </p:val>
                                        </p:tav>
                                      </p:tavLst>
                                    </p:anim>
                                  </p:childTnLst>
                                </p:cTn>
                              </p:par>
                            </p:childTnLst>
                          </p:cTn>
                        </p:par>
                        <p:par>
                          <p:cTn id="15" fill="hold">
                            <p:stCondLst>
                              <p:cond delay="2500"/>
                            </p:stCondLst>
                            <p:childTnLst>
                              <p:par>
                                <p:cTn id="16" presetID="10" presetClass="entr" presetSubtype="0" fill="hold" grpId="0" nodeType="afterEffect" nodePh="1">
                                  <p:stCondLst>
                                    <p:cond delay="0"/>
                                  </p:stCondLst>
                                  <p:endCondLst>
                                    <p:cond evt="begin" delay="0">
                                      <p:tn val="16"/>
                                    </p:cond>
                                  </p:end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par>
                                <p:cTn id="19" presetID="10"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par>
                                <p:cTn id="22" presetID="10" presetClass="entr" presetSubtype="0"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5" name="图片 4"/>
          <p:cNvPicPr>
            <a:picLocks noChangeAspect="1"/>
          </p:cNvPicPr>
          <p:nvPr userDrawn="1"/>
        </p:nvPicPr>
        <p:blipFill rotWithShape="1">
          <a:blip r:embed="rId2">
            <a:extLst>
              <a:ext uri="{28A0092B-C50C-407E-A947-70E740481C1C}">
                <a14:useLocalDpi xmlns:a14="http://schemas.microsoft.com/office/drawing/2010/main" val="0"/>
              </a:ext>
            </a:extLst>
          </a:blip>
          <a:srcRect l="19521" t="19372" r="22839"/>
          <a:stretch>
            <a:fillRect/>
          </a:stretch>
        </p:blipFill>
        <p:spPr>
          <a:xfrm>
            <a:off x="1" y="-1"/>
            <a:ext cx="9135454" cy="3645613"/>
          </a:xfrm>
          <a:prstGeom prst="rect">
            <a:avLst/>
          </a:prstGeom>
        </p:spPr>
      </p:pic>
      <p:pic>
        <p:nvPicPr>
          <p:cNvPr id="6" name="图片 5"/>
          <p:cNvPicPr>
            <a:picLocks noChangeAspect="1"/>
          </p:cNvPicPr>
          <p:nvPr userDrawn="1"/>
        </p:nvPicPr>
        <p:blipFill rotWithShape="1">
          <a:blip r:embed="rId3" cstate="print">
            <a:extLst>
              <a:ext uri="{28A0092B-C50C-407E-A947-70E740481C1C}">
                <a14:useLocalDpi xmlns:a14="http://schemas.microsoft.com/office/drawing/2010/main" val="0"/>
              </a:ext>
            </a:extLst>
          </a:blip>
          <a:srcRect r="1746" b="4281"/>
          <a:stretch>
            <a:fillRect/>
          </a:stretch>
        </p:blipFill>
        <p:spPr>
          <a:xfrm>
            <a:off x="-1" y="3645612"/>
            <a:ext cx="9144001" cy="1499266"/>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0516EE7D-276B-4CA8-9C22-89EEC56C6BE5}" type="datetimeFigureOut">
              <a:rPr lang="zh-CN" altLang="en-US" smtClean="0"/>
              <a:t>2017/11/2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06CC75A5-5D54-41D7-824F-98141794C689}"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0516EE7D-276B-4CA8-9C22-89EEC56C6BE5}" type="datetimeFigureOut">
              <a:rPr lang="zh-CN" altLang="en-US" smtClean="0"/>
              <a:t>2017/11/2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06CC75A5-5D54-41D7-824F-98141794C689}"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0516EE7D-276B-4CA8-9C22-89EEC56C6BE5}" type="datetimeFigureOut">
              <a:rPr lang="zh-CN" altLang="en-US" smtClean="0"/>
              <a:t>2017/11/2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6CC75A5-5D54-41D7-824F-98141794C689}"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0516EE7D-276B-4CA8-9C22-89EEC56C6BE5}" type="datetimeFigureOut">
              <a:rPr lang="zh-CN" altLang="en-US" smtClean="0"/>
              <a:t>2017/11/2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06CC75A5-5D54-41D7-824F-98141794C689}"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0516EE7D-276B-4CA8-9C22-89EEC56C6BE5}" type="datetimeFigureOut">
              <a:rPr lang="zh-CN" altLang="en-US" smtClean="0"/>
              <a:t>2017/11/2</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06CC75A5-5D54-41D7-824F-98141794C68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slideLayout" Target="../slideLayouts/slideLayout1.xml"/><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audio" Target="../media/media1.mp3"/><Relationship Id="rId16" Type="http://schemas.openxmlformats.org/officeDocument/2006/relationships/image" Target="../media/image17.png"/><Relationship Id="rId1" Type="http://schemas.microsoft.com/office/2007/relationships/media" Target="../media/media1.mp3"/><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2.png"/><Relationship Id="rId15" Type="http://schemas.openxmlformats.org/officeDocument/2006/relationships/image" Target="../media/image6.png"/><Relationship Id="rId10" Type="http://schemas.openxmlformats.org/officeDocument/2006/relationships/image" Target="../media/image12.png"/><Relationship Id="rId4" Type="http://schemas.openxmlformats.org/officeDocument/2006/relationships/notesSlide" Target="../notesSlides/notesSlide1.xml"/><Relationship Id="rId9" Type="http://schemas.openxmlformats.org/officeDocument/2006/relationships/image" Target="../media/image11.png"/><Relationship Id="rId14" Type="http://schemas.openxmlformats.org/officeDocument/2006/relationships/image" Target="../media/image16.png"/></Relationships>
</file>

<file path=ppt/slides/_rels/slide2.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19.pn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6.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 Id="rId9" Type="http://schemas.openxmlformats.org/officeDocument/2006/relationships/image" Target="../media/image37.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40.png"/><Relationship Id="rId10" Type="http://schemas.openxmlformats.org/officeDocument/2006/relationships/image" Target="../media/image45.png"/><Relationship Id="rId4" Type="http://schemas.openxmlformats.org/officeDocument/2006/relationships/image" Target="../media/image39.png"/><Relationship Id="rId9" Type="http://schemas.openxmlformats.org/officeDocument/2006/relationships/image" Target="../media/image44.png"/></Relationships>
</file>

<file path=ppt/slides/_rels/slide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1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54.png"/><Relationship Id="rId4" Type="http://schemas.openxmlformats.org/officeDocument/2006/relationships/image" Target="../media/image53.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57.png"/><Relationship Id="rId4" Type="http://schemas.openxmlformats.org/officeDocument/2006/relationships/image" Target="../media/image56.jpeg"/></Relationships>
</file>

<file path=ppt/slides/_rels/slide15.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image" Target="../media/image62.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16.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2.png"/><Relationship Id="rId7"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13.png"/><Relationship Id="rId4" Type="http://schemas.openxmlformats.org/officeDocument/2006/relationships/image" Target="../media/image6.png"/><Relationship Id="rId9" Type="http://schemas.openxmlformats.org/officeDocument/2006/relationships/image" Target="../media/image6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5" cstate="print">
            <a:extLst>
              <a:ext uri="{28A0092B-C50C-407E-A947-70E740481C1C}">
                <a14:useLocalDpi xmlns:a14="http://schemas.microsoft.com/office/drawing/2010/main" val="0"/>
              </a:ext>
            </a:extLst>
          </a:blip>
          <a:srcRect l="-1" r="1746" b="4281"/>
          <a:stretch>
            <a:fillRect/>
          </a:stretch>
        </p:blipFill>
        <p:spPr>
          <a:xfrm>
            <a:off x="0" y="2192357"/>
            <a:ext cx="9144000" cy="2952521"/>
          </a:xfrm>
          <a:prstGeom prst="rect">
            <a:avLst/>
          </a:prstGeom>
        </p:spPr>
      </p:pic>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7525270" y="3463779"/>
            <a:ext cx="1172585" cy="1482532"/>
          </a:xfrm>
          <a:prstGeom prst="rect">
            <a:avLst/>
          </a:prstGeom>
        </p:spPr>
      </p:pic>
      <p:pic>
        <p:nvPicPr>
          <p:cNvPr id="9" name="图片 8"/>
          <p:cNvPicPr>
            <a:picLocks noChangeAspect="1"/>
          </p:cNvPicPr>
          <p:nvPr/>
        </p:nvPicPr>
        <p:blipFill rotWithShape="1">
          <a:blip r:embed="rId7" cstate="print">
            <a:extLst>
              <a:ext uri="{28A0092B-C50C-407E-A947-70E740481C1C}">
                <a14:useLocalDpi xmlns:a14="http://schemas.microsoft.com/office/drawing/2010/main" val="0"/>
              </a:ext>
            </a:extLst>
          </a:blip>
          <a:srcRect l="12857" r="36011" b="64230"/>
          <a:stretch>
            <a:fillRect/>
          </a:stretch>
        </p:blipFill>
        <p:spPr>
          <a:xfrm>
            <a:off x="209321" y="176269"/>
            <a:ext cx="1751682" cy="919909"/>
          </a:xfrm>
          <a:prstGeom prst="rect">
            <a:avLst/>
          </a:prstGeom>
        </p:spPr>
      </p:pic>
      <p:pic>
        <p:nvPicPr>
          <p:cNvPr id="10" name="图片 9"/>
          <p:cNvPicPr>
            <a:picLocks noChangeAspect="1"/>
          </p:cNvPicPr>
          <p:nvPr/>
        </p:nvPicPr>
        <p:blipFill rotWithShape="1">
          <a:blip r:embed="rId8" cstate="print">
            <a:extLst>
              <a:ext uri="{28A0092B-C50C-407E-A947-70E740481C1C}">
                <a14:useLocalDpi xmlns:a14="http://schemas.microsoft.com/office/drawing/2010/main" val="0"/>
              </a:ext>
            </a:extLst>
          </a:blip>
          <a:srcRect l="12857" t="10353" r="36011" b="64230"/>
          <a:stretch>
            <a:fillRect/>
          </a:stretch>
        </p:blipFill>
        <p:spPr>
          <a:xfrm>
            <a:off x="1839815" y="1217396"/>
            <a:ext cx="1143919" cy="426871"/>
          </a:xfrm>
          <a:prstGeom prst="rect">
            <a:avLst/>
          </a:prstGeom>
        </p:spPr>
      </p:pic>
      <p:pic>
        <p:nvPicPr>
          <p:cNvPr id="8" name="图片 7"/>
          <p:cNvPicPr>
            <a:picLocks noChangeAspect="1"/>
          </p:cNvPicPr>
          <p:nvPr/>
        </p:nvPicPr>
        <p:blipFill rotWithShape="1">
          <a:blip r:embed="rId9" cstate="print">
            <a:extLst>
              <a:ext uri="{28A0092B-C50C-407E-A947-70E740481C1C}">
                <a14:useLocalDpi xmlns:a14="http://schemas.microsoft.com/office/drawing/2010/main" val="0"/>
              </a:ext>
            </a:extLst>
          </a:blip>
          <a:srcRect l="3679" t="9072" r="11954" b="4867"/>
          <a:stretch>
            <a:fillRect/>
          </a:stretch>
        </p:blipFill>
        <p:spPr>
          <a:xfrm>
            <a:off x="2077861" y="77119"/>
            <a:ext cx="4913710" cy="4953877"/>
          </a:xfrm>
          <a:prstGeom prst="rect">
            <a:avLst/>
          </a:prstGeom>
        </p:spPr>
      </p:pic>
      <p:pic>
        <p:nvPicPr>
          <p:cNvPr id="11" name="图片 1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03241" y="1714569"/>
            <a:ext cx="730036" cy="955575"/>
          </a:xfrm>
          <a:prstGeom prst="rect">
            <a:avLst/>
          </a:prstGeom>
        </p:spPr>
      </p:pic>
      <p:pic>
        <p:nvPicPr>
          <p:cNvPr id="12" name="图片 1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flipH="1">
            <a:off x="7877154" y="264405"/>
            <a:ext cx="820701" cy="1084136"/>
          </a:xfrm>
          <a:prstGeom prst="rect">
            <a:avLst/>
          </a:prstGeom>
        </p:spPr>
      </p:pic>
      <p:pic>
        <p:nvPicPr>
          <p:cNvPr id="13" name="图片 12"/>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495675" y="2791957"/>
            <a:ext cx="2204370" cy="2196588"/>
          </a:xfrm>
          <a:prstGeom prst="rect">
            <a:avLst/>
          </a:prstGeom>
        </p:spPr>
      </p:pic>
      <p:pic>
        <p:nvPicPr>
          <p:cNvPr id="14" name="图片 13"/>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016086" y="2234736"/>
            <a:ext cx="989243" cy="1593780"/>
          </a:xfrm>
          <a:prstGeom prst="rect">
            <a:avLst/>
          </a:prstGeom>
        </p:spPr>
      </p:pic>
      <p:pic>
        <p:nvPicPr>
          <p:cNvPr id="15" name="图片 14"/>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rot="20665753">
            <a:off x="6204139" y="1650796"/>
            <a:ext cx="1006532" cy="1532910"/>
          </a:xfrm>
          <a:prstGeom prst="rect">
            <a:avLst/>
          </a:prstGeom>
        </p:spPr>
      </p:pic>
      <p:pic>
        <p:nvPicPr>
          <p:cNvPr id="3" name="图片 2"/>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194640" y="4539058"/>
            <a:ext cx="1534672" cy="765983"/>
          </a:xfrm>
          <a:prstGeom prst="rect">
            <a:avLst/>
          </a:prstGeom>
        </p:spPr>
      </p:pic>
      <p:grpSp>
        <p:nvGrpSpPr>
          <p:cNvPr id="16" name="组合 15"/>
          <p:cNvGrpSpPr/>
          <p:nvPr/>
        </p:nvGrpSpPr>
        <p:grpSpPr>
          <a:xfrm rot="20642353">
            <a:off x="2911630" y="860577"/>
            <a:ext cx="1095570" cy="948044"/>
            <a:chOff x="2734808" y="1646794"/>
            <a:chExt cx="1095570" cy="948044"/>
          </a:xfrm>
        </p:grpSpPr>
        <p:sp>
          <p:nvSpPr>
            <p:cNvPr id="17" name="文本框 16"/>
            <p:cNvSpPr txBox="1"/>
            <p:nvPr/>
          </p:nvSpPr>
          <p:spPr>
            <a:xfrm>
              <a:off x="2747165" y="1671508"/>
              <a:ext cx="1083213" cy="923330"/>
            </a:xfrm>
            <a:prstGeom prst="rect">
              <a:avLst/>
            </a:prstGeom>
            <a:noFill/>
          </p:spPr>
          <p:txBody>
            <a:bodyPr wrap="square" rtlCol="0">
              <a:spAutoFit/>
            </a:bodyPr>
            <a:lstStyle/>
            <a:p>
              <a:pPr algn="ctr"/>
              <a:r>
                <a:rPr lang="zh-CN" altLang="en-US" sz="5400" dirty="0">
                  <a:ln w="352425">
                    <a:solidFill>
                      <a:srgbClr val="206F36"/>
                    </a:solidFill>
                  </a:ln>
                  <a:solidFill>
                    <a:srgbClr val="206F36"/>
                  </a:solidFill>
                  <a:cs typeface="+mn-ea"/>
                  <a:sym typeface="+mn-lt"/>
                </a:rPr>
                <a:t>家</a:t>
              </a:r>
            </a:p>
          </p:txBody>
        </p:sp>
        <p:sp>
          <p:nvSpPr>
            <p:cNvPr id="18" name="文本框 17"/>
            <p:cNvSpPr txBox="1"/>
            <p:nvPr/>
          </p:nvSpPr>
          <p:spPr>
            <a:xfrm>
              <a:off x="2747165" y="1671508"/>
              <a:ext cx="1083213" cy="923330"/>
            </a:xfrm>
            <a:prstGeom prst="rect">
              <a:avLst/>
            </a:prstGeom>
            <a:noFill/>
          </p:spPr>
          <p:txBody>
            <a:bodyPr wrap="square" rtlCol="0">
              <a:spAutoFit/>
            </a:bodyPr>
            <a:lstStyle/>
            <a:p>
              <a:pPr algn="ctr"/>
              <a:r>
                <a:rPr lang="zh-CN" altLang="en-US" sz="5400" dirty="0">
                  <a:ln w="266700">
                    <a:solidFill>
                      <a:srgbClr val="4BB333"/>
                    </a:solidFill>
                  </a:ln>
                  <a:solidFill>
                    <a:srgbClr val="4BB333"/>
                  </a:solidFill>
                  <a:cs typeface="+mn-ea"/>
                  <a:sym typeface="+mn-lt"/>
                </a:rPr>
                <a:t>家</a:t>
              </a:r>
            </a:p>
          </p:txBody>
        </p:sp>
        <p:sp>
          <p:nvSpPr>
            <p:cNvPr id="19" name="文本框 18"/>
            <p:cNvSpPr txBox="1"/>
            <p:nvPr/>
          </p:nvSpPr>
          <p:spPr>
            <a:xfrm>
              <a:off x="2747166" y="1671508"/>
              <a:ext cx="1083212" cy="923330"/>
            </a:xfrm>
            <a:prstGeom prst="rect">
              <a:avLst/>
            </a:prstGeom>
            <a:noFill/>
          </p:spPr>
          <p:txBody>
            <a:bodyPr wrap="square" rtlCol="0">
              <a:spAutoFit/>
            </a:bodyPr>
            <a:lstStyle/>
            <a:p>
              <a:pPr algn="ctr"/>
              <a:r>
                <a:rPr lang="zh-CN" altLang="en-US" sz="5400" dirty="0">
                  <a:ln w="57150">
                    <a:solidFill>
                      <a:srgbClr val="A3BE92"/>
                    </a:solidFill>
                  </a:ln>
                  <a:solidFill>
                    <a:srgbClr val="A3BE92"/>
                  </a:solidFill>
                  <a:cs typeface="+mn-ea"/>
                  <a:sym typeface="+mn-lt"/>
                </a:rPr>
                <a:t>家</a:t>
              </a:r>
            </a:p>
          </p:txBody>
        </p:sp>
        <p:sp>
          <p:nvSpPr>
            <p:cNvPr id="20" name="文本框 19"/>
            <p:cNvSpPr txBox="1"/>
            <p:nvPr/>
          </p:nvSpPr>
          <p:spPr>
            <a:xfrm>
              <a:off x="2734808" y="1646794"/>
              <a:ext cx="1083213" cy="923330"/>
            </a:xfrm>
            <a:prstGeom prst="rect">
              <a:avLst/>
            </a:prstGeom>
            <a:noFill/>
          </p:spPr>
          <p:txBody>
            <a:bodyPr wrap="square" rtlCol="0">
              <a:spAutoFit/>
            </a:bodyPr>
            <a:lstStyle/>
            <a:p>
              <a:pPr algn="ctr"/>
              <a:r>
                <a:rPr lang="zh-CN" altLang="en-US" sz="5400" dirty="0">
                  <a:ln w="34925">
                    <a:solidFill>
                      <a:schemeClr val="bg1"/>
                    </a:solidFill>
                  </a:ln>
                  <a:solidFill>
                    <a:schemeClr val="bg1"/>
                  </a:solidFill>
                  <a:cs typeface="+mn-ea"/>
                  <a:sym typeface="+mn-lt"/>
                </a:rPr>
                <a:t>家</a:t>
              </a:r>
            </a:p>
          </p:txBody>
        </p:sp>
      </p:grpSp>
      <p:grpSp>
        <p:nvGrpSpPr>
          <p:cNvPr id="31" name="组合 30"/>
          <p:cNvGrpSpPr/>
          <p:nvPr/>
        </p:nvGrpSpPr>
        <p:grpSpPr>
          <a:xfrm>
            <a:off x="4030698" y="764976"/>
            <a:ext cx="1127345" cy="965781"/>
            <a:chOff x="2777165" y="2312085"/>
            <a:chExt cx="1127345" cy="965781"/>
          </a:xfrm>
        </p:grpSpPr>
        <p:sp>
          <p:nvSpPr>
            <p:cNvPr id="32" name="文本框 31"/>
            <p:cNvSpPr txBox="1"/>
            <p:nvPr/>
          </p:nvSpPr>
          <p:spPr>
            <a:xfrm>
              <a:off x="2777165" y="2354536"/>
              <a:ext cx="1083213" cy="923330"/>
            </a:xfrm>
            <a:prstGeom prst="rect">
              <a:avLst/>
            </a:prstGeom>
            <a:noFill/>
          </p:spPr>
          <p:txBody>
            <a:bodyPr wrap="square" rtlCol="0">
              <a:spAutoFit/>
            </a:bodyPr>
            <a:lstStyle/>
            <a:p>
              <a:pPr algn="ctr"/>
              <a:r>
                <a:rPr lang="zh-CN" altLang="en-US" sz="5400" dirty="0">
                  <a:ln w="352425">
                    <a:solidFill>
                      <a:srgbClr val="206F36"/>
                    </a:solidFill>
                  </a:ln>
                  <a:solidFill>
                    <a:srgbClr val="206F36"/>
                  </a:solidFill>
                  <a:cs typeface="+mn-ea"/>
                  <a:sym typeface="+mn-lt"/>
                </a:rPr>
                <a:t>长</a:t>
              </a:r>
            </a:p>
          </p:txBody>
        </p:sp>
        <p:sp>
          <p:nvSpPr>
            <p:cNvPr id="33" name="文本框 32"/>
            <p:cNvSpPr txBox="1"/>
            <p:nvPr/>
          </p:nvSpPr>
          <p:spPr>
            <a:xfrm>
              <a:off x="2788845" y="2354536"/>
              <a:ext cx="1083213" cy="923330"/>
            </a:xfrm>
            <a:prstGeom prst="rect">
              <a:avLst/>
            </a:prstGeom>
            <a:noFill/>
          </p:spPr>
          <p:txBody>
            <a:bodyPr wrap="square" rtlCol="0">
              <a:spAutoFit/>
            </a:bodyPr>
            <a:lstStyle/>
            <a:p>
              <a:pPr algn="ctr"/>
              <a:r>
                <a:rPr lang="zh-CN" altLang="en-US" sz="5400" dirty="0">
                  <a:ln w="266700">
                    <a:solidFill>
                      <a:srgbClr val="4BB333"/>
                    </a:solidFill>
                  </a:ln>
                  <a:solidFill>
                    <a:srgbClr val="4BB333"/>
                  </a:solidFill>
                  <a:cs typeface="+mn-ea"/>
                  <a:sym typeface="+mn-lt"/>
                </a:rPr>
                <a:t>长</a:t>
              </a:r>
            </a:p>
          </p:txBody>
        </p:sp>
        <p:sp>
          <p:nvSpPr>
            <p:cNvPr id="34" name="文本框 33"/>
            <p:cNvSpPr txBox="1"/>
            <p:nvPr/>
          </p:nvSpPr>
          <p:spPr>
            <a:xfrm>
              <a:off x="2821298" y="2343871"/>
              <a:ext cx="1083212" cy="923330"/>
            </a:xfrm>
            <a:prstGeom prst="rect">
              <a:avLst/>
            </a:prstGeom>
            <a:noFill/>
          </p:spPr>
          <p:txBody>
            <a:bodyPr wrap="square" rtlCol="0">
              <a:spAutoFit/>
            </a:bodyPr>
            <a:lstStyle/>
            <a:p>
              <a:pPr algn="ctr"/>
              <a:r>
                <a:rPr lang="zh-CN" altLang="en-US" sz="5400" dirty="0">
                  <a:ln w="57150">
                    <a:solidFill>
                      <a:srgbClr val="A3BE92"/>
                    </a:solidFill>
                  </a:ln>
                  <a:solidFill>
                    <a:srgbClr val="A3BE92"/>
                  </a:solidFill>
                  <a:cs typeface="+mn-ea"/>
                  <a:sym typeface="+mn-lt"/>
                </a:rPr>
                <a:t>长</a:t>
              </a:r>
            </a:p>
          </p:txBody>
        </p:sp>
        <p:sp>
          <p:nvSpPr>
            <p:cNvPr id="35" name="文本框 34"/>
            <p:cNvSpPr txBox="1"/>
            <p:nvPr/>
          </p:nvSpPr>
          <p:spPr>
            <a:xfrm>
              <a:off x="2809618" y="2312085"/>
              <a:ext cx="1083213" cy="923330"/>
            </a:xfrm>
            <a:prstGeom prst="rect">
              <a:avLst/>
            </a:prstGeom>
            <a:noFill/>
          </p:spPr>
          <p:txBody>
            <a:bodyPr wrap="square" rtlCol="0">
              <a:spAutoFit/>
            </a:bodyPr>
            <a:lstStyle/>
            <a:p>
              <a:pPr algn="ctr"/>
              <a:r>
                <a:rPr lang="zh-CN" altLang="en-US" sz="5400" dirty="0">
                  <a:ln w="34925">
                    <a:solidFill>
                      <a:schemeClr val="bg1"/>
                    </a:solidFill>
                  </a:ln>
                  <a:solidFill>
                    <a:schemeClr val="bg1"/>
                  </a:solidFill>
                  <a:cs typeface="+mn-ea"/>
                  <a:sym typeface="+mn-lt"/>
                </a:rPr>
                <a:t>长</a:t>
              </a:r>
            </a:p>
          </p:txBody>
        </p:sp>
      </p:grpSp>
      <p:grpSp>
        <p:nvGrpSpPr>
          <p:cNvPr id="36" name="组合 35"/>
          <p:cNvGrpSpPr/>
          <p:nvPr/>
        </p:nvGrpSpPr>
        <p:grpSpPr>
          <a:xfrm rot="739762">
            <a:off x="5115664" y="834774"/>
            <a:ext cx="1117441" cy="929526"/>
            <a:chOff x="2712937" y="1665312"/>
            <a:chExt cx="1117441" cy="929526"/>
          </a:xfrm>
        </p:grpSpPr>
        <p:sp>
          <p:nvSpPr>
            <p:cNvPr id="37" name="文本框 36"/>
            <p:cNvSpPr txBox="1"/>
            <p:nvPr/>
          </p:nvSpPr>
          <p:spPr>
            <a:xfrm>
              <a:off x="2747165" y="1671508"/>
              <a:ext cx="1083213" cy="923330"/>
            </a:xfrm>
            <a:prstGeom prst="rect">
              <a:avLst/>
            </a:prstGeom>
            <a:noFill/>
          </p:spPr>
          <p:txBody>
            <a:bodyPr wrap="square" rtlCol="0">
              <a:spAutoFit/>
            </a:bodyPr>
            <a:lstStyle/>
            <a:p>
              <a:pPr algn="ctr"/>
              <a:r>
                <a:rPr lang="zh-CN" altLang="en-US" sz="5400" dirty="0">
                  <a:ln w="352425">
                    <a:solidFill>
                      <a:srgbClr val="206F36"/>
                    </a:solidFill>
                  </a:ln>
                  <a:solidFill>
                    <a:srgbClr val="206F36"/>
                  </a:solidFill>
                  <a:cs typeface="+mn-ea"/>
                  <a:sym typeface="+mn-lt"/>
                </a:rPr>
                <a:t>会</a:t>
              </a:r>
            </a:p>
          </p:txBody>
        </p:sp>
        <p:sp>
          <p:nvSpPr>
            <p:cNvPr id="38" name="文本框 37"/>
            <p:cNvSpPr txBox="1"/>
            <p:nvPr/>
          </p:nvSpPr>
          <p:spPr>
            <a:xfrm>
              <a:off x="2747165" y="1671508"/>
              <a:ext cx="1083213" cy="923330"/>
            </a:xfrm>
            <a:prstGeom prst="rect">
              <a:avLst/>
            </a:prstGeom>
            <a:noFill/>
          </p:spPr>
          <p:txBody>
            <a:bodyPr wrap="square" rtlCol="0">
              <a:spAutoFit/>
            </a:bodyPr>
            <a:lstStyle/>
            <a:p>
              <a:pPr algn="ctr"/>
              <a:r>
                <a:rPr lang="zh-CN" altLang="en-US" sz="5400" dirty="0">
                  <a:ln w="266700">
                    <a:solidFill>
                      <a:srgbClr val="4BB333"/>
                    </a:solidFill>
                  </a:ln>
                  <a:solidFill>
                    <a:srgbClr val="4BB333"/>
                  </a:solidFill>
                  <a:cs typeface="+mn-ea"/>
                  <a:sym typeface="+mn-lt"/>
                </a:rPr>
                <a:t>会</a:t>
              </a:r>
            </a:p>
          </p:txBody>
        </p:sp>
        <p:sp>
          <p:nvSpPr>
            <p:cNvPr id="39" name="文本框 38"/>
            <p:cNvSpPr txBox="1"/>
            <p:nvPr/>
          </p:nvSpPr>
          <p:spPr>
            <a:xfrm>
              <a:off x="2745390" y="1671508"/>
              <a:ext cx="1083212" cy="923330"/>
            </a:xfrm>
            <a:prstGeom prst="rect">
              <a:avLst/>
            </a:prstGeom>
            <a:noFill/>
          </p:spPr>
          <p:txBody>
            <a:bodyPr wrap="square" rtlCol="0">
              <a:spAutoFit/>
            </a:bodyPr>
            <a:lstStyle/>
            <a:p>
              <a:pPr algn="ctr"/>
              <a:r>
                <a:rPr lang="zh-CN" altLang="en-US" sz="5400" dirty="0">
                  <a:ln w="57150">
                    <a:solidFill>
                      <a:srgbClr val="A3BE92"/>
                    </a:solidFill>
                  </a:ln>
                  <a:solidFill>
                    <a:srgbClr val="A3BE92"/>
                  </a:solidFill>
                  <a:cs typeface="+mn-ea"/>
                  <a:sym typeface="+mn-lt"/>
                </a:rPr>
                <a:t>会</a:t>
              </a:r>
            </a:p>
          </p:txBody>
        </p:sp>
        <p:sp>
          <p:nvSpPr>
            <p:cNvPr id="40" name="文本框 39"/>
            <p:cNvSpPr txBox="1"/>
            <p:nvPr/>
          </p:nvSpPr>
          <p:spPr>
            <a:xfrm>
              <a:off x="2712937" y="1665312"/>
              <a:ext cx="1083213" cy="923330"/>
            </a:xfrm>
            <a:prstGeom prst="rect">
              <a:avLst/>
            </a:prstGeom>
            <a:noFill/>
          </p:spPr>
          <p:txBody>
            <a:bodyPr wrap="square" rtlCol="0">
              <a:spAutoFit/>
            </a:bodyPr>
            <a:lstStyle/>
            <a:p>
              <a:pPr algn="ctr"/>
              <a:r>
                <a:rPr lang="zh-CN" altLang="en-US" sz="5400" dirty="0">
                  <a:ln w="34925">
                    <a:solidFill>
                      <a:schemeClr val="bg1"/>
                    </a:solidFill>
                  </a:ln>
                  <a:solidFill>
                    <a:schemeClr val="bg1"/>
                  </a:solidFill>
                  <a:cs typeface="+mn-ea"/>
                  <a:sym typeface="+mn-lt"/>
                </a:rPr>
                <a:t>会</a:t>
              </a:r>
            </a:p>
          </p:txBody>
        </p:sp>
      </p:grpSp>
      <p:pic>
        <p:nvPicPr>
          <p:cNvPr id="2" name="久石让-千与千寻">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9409568" y="-1128099"/>
            <a:ext cx="609600" cy="609600"/>
          </a:xfrm>
          <a:prstGeom prst="rect">
            <a:avLst/>
          </a:prstGeom>
        </p:spPr>
      </p:pic>
      <p:sp>
        <p:nvSpPr>
          <p:cNvPr id="4" name="文本框 3">
            <a:extLst>
              <a:ext uri="{FF2B5EF4-FFF2-40B4-BE49-F238E27FC236}">
                <a16:creationId xmlns:a16="http://schemas.microsoft.com/office/drawing/2014/main" xmlns="" id="{5CA8405A-7EBB-42D3-813B-F1EDFBCADA90}"/>
              </a:ext>
            </a:extLst>
          </p:cNvPr>
          <p:cNvSpPr txBox="1"/>
          <p:nvPr/>
        </p:nvSpPr>
        <p:spPr>
          <a:xfrm>
            <a:off x="6058432" y="4880955"/>
            <a:ext cx="3127779" cy="300082"/>
          </a:xfrm>
          <a:prstGeom prst="rect">
            <a:avLst/>
          </a:prstGeom>
          <a:noFill/>
        </p:spPr>
        <p:txBody>
          <a:bodyPr wrap="none" rtlCol="0">
            <a:spAutoFit/>
          </a:bodyPr>
          <a:lstStyle/>
          <a:p>
            <a:r>
              <a:rPr lang="zh-CN" altLang="en-US" dirty="0"/>
              <a:t>汇报人</a:t>
            </a:r>
            <a:r>
              <a:rPr lang="zh-CN" altLang="en-US" dirty="0" smtClean="0"/>
              <a:t>：</a:t>
            </a:r>
            <a:r>
              <a:rPr lang="en-US" altLang="zh-CN" dirty="0" smtClean="0"/>
              <a:t>xxx</a:t>
            </a:r>
            <a:r>
              <a:rPr lang="zh-CN" altLang="en-US" dirty="0" smtClean="0"/>
              <a:t>    </a:t>
            </a:r>
            <a:r>
              <a:rPr lang="zh-CN" altLang="en-US" dirty="0"/>
              <a:t>日期：</a:t>
            </a:r>
            <a:r>
              <a:rPr lang="en-US" altLang="zh-CN" dirty="0"/>
              <a:t>XX</a:t>
            </a:r>
            <a:r>
              <a:rPr lang="zh-CN" altLang="en-US" dirty="0"/>
              <a:t>年</a:t>
            </a:r>
            <a:r>
              <a:rPr lang="en-US" altLang="zh-CN" dirty="0"/>
              <a:t>XX</a:t>
            </a:r>
            <a:r>
              <a:rPr lang="zh-CN" altLang="en-US" dirty="0"/>
              <a:t>月</a:t>
            </a:r>
            <a:r>
              <a:rPr lang="en-US" altLang="zh-CN" dirty="0"/>
              <a:t>XX</a:t>
            </a:r>
            <a:r>
              <a:rPr lang="zh-CN" altLang="en-US" dirty="0"/>
              <a:t>日</a:t>
            </a: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
                                      <p:cBhvr>
                                        <p:cTn id="6" dur="1" fill="hold"/>
                                        <p:tgtEl>
                                          <p:spTgt spid="2"/>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750"/>
                                        <p:tgtEl>
                                          <p:spTgt spid="5"/>
                                        </p:tgtEl>
                                      </p:cBhvr>
                                    </p:animEffect>
                                    <p:anim calcmode="lin" valueType="num">
                                      <p:cBhvr>
                                        <p:cTn id="11" dur="750" fill="hold"/>
                                        <p:tgtEl>
                                          <p:spTgt spid="5"/>
                                        </p:tgtEl>
                                        <p:attrNameLst>
                                          <p:attrName>ppt_x</p:attrName>
                                        </p:attrNameLst>
                                      </p:cBhvr>
                                      <p:tavLst>
                                        <p:tav tm="0">
                                          <p:val>
                                            <p:strVal val="#ppt_x"/>
                                          </p:val>
                                        </p:tav>
                                        <p:tav tm="100000">
                                          <p:val>
                                            <p:strVal val="#ppt_x"/>
                                          </p:val>
                                        </p:tav>
                                      </p:tavLst>
                                    </p:anim>
                                    <p:anim calcmode="lin" valueType="num">
                                      <p:cBhvr>
                                        <p:cTn id="12" dur="750" fill="hold"/>
                                        <p:tgtEl>
                                          <p:spTgt spid="5"/>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ppt_w</p:attrName>
                                        </p:attrNameLst>
                                      </p:cBhvr>
                                      <p:tavLst>
                                        <p:tav tm="0">
                                          <p:val>
                                            <p:fltVal val="0"/>
                                          </p:val>
                                        </p:tav>
                                        <p:tav tm="100000">
                                          <p:val>
                                            <p:strVal val="#ppt_w"/>
                                          </p:val>
                                        </p:tav>
                                      </p:tavLst>
                                    </p:anim>
                                    <p:anim calcmode="lin" valueType="num">
                                      <p:cBhvr>
                                        <p:cTn id="21" dur="500" fill="hold"/>
                                        <p:tgtEl>
                                          <p:spTgt spid="6"/>
                                        </p:tgtEl>
                                        <p:attrNameLst>
                                          <p:attrName>ppt_h</p:attrName>
                                        </p:attrNameLst>
                                      </p:cBhvr>
                                      <p:tavLst>
                                        <p:tav tm="0">
                                          <p:val>
                                            <p:fltVal val="0"/>
                                          </p:val>
                                        </p:tav>
                                        <p:tav tm="100000">
                                          <p:val>
                                            <p:strVal val="#ppt_h"/>
                                          </p:val>
                                        </p:tav>
                                      </p:tavLst>
                                    </p:anim>
                                    <p:animEffect transition="in" filter="fade">
                                      <p:cBhvr>
                                        <p:cTn id="22" dur="500"/>
                                        <p:tgtEl>
                                          <p:spTgt spid="6"/>
                                        </p:tgtEl>
                                      </p:cBhvr>
                                    </p:animEffect>
                                  </p:childTnLst>
                                </p:cTn>
                              </p:par>
                            </p:childTnLst>
                          </p:cTn>
                        </p:par>
                        <p:par>
                          <p:cTn id="23" fill="hold">
                            <p:stCondLst>
                              <p:cond delay="2000"/>
                            </p:stCondLst>
                            <p:childTnLst>
                              <p:par>
                                <p:cTn id="24" presetID="37" presetClass="entr" presetSubtype="0"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1000"/>
                                        <p:tgtEl>
                                          <p:spTgt spid="8"/>
                                        </p:tgtEl>
                                      </p:cBhvr>
                                    </p:animEffect>
                                    <p:anim calcmode="lin" valueType="num">
                                      <p:cBhvr>
                                        <p:cTn id="27" dur="1000" fill="hold"/>
                                        <p:tgtEl>
                                          <p:spTgt spid="8"/>
                                        </p:tgtEl>
                                        <p:attrNameLst>
                                          <p:attrName>ppt_x</p:attrName>
                                        </p:attrNameLst>
                                      </p:cBhvr>
                                      <p:tavLst>
                                        <p:tav tm="0">
                                          <p:val>
                                            <p:strVal val="#ppt_x"/>
                                          </p:val>
                                        </p:tav>
                                        <p:tav tm="100000">
                                          <p:val>
                                            <p:strVal val="#ppt_x"/>
                                          </p:val>
                                        </p:tav>
                                      </p:tavLst>
                                    </p:anim>
                                    <p:anim calcmode="lin" valueType="num">
                                      <p:cBhvr>
                                        <p:cTn id="28" dur="900" decel="100000" fill="hold"/>
                                        <p:tgtEl>
                                          <p:spTgt spid="8"/>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par>
                          <p:cTn id="30" fill="hold">
                            <p:stCondLst>
                              <p:cond delay="3000"/>
                            </p:stCondLst>
                            <p:childTnLst>
                              <p:par>
                                <p:cTn id="31" presetID="26" presetClass="entr" presetSubtype="0" fill="hold" nodeType="after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wipe(down)">
                                      <p:cBhvr>
                                        <p:cTn id="33" dur="217">
                                          <p:stCondLst>
                                            <p:cond delay="0"/>
                                          </p:stCondLst>
                                        </p:cTn>
                                        <p:tgtEl>
                                          <p:spTgt spid="16"/>
                                        </p:tgtEl>
                                      </p:cBhvr>
                                    </p:animEffect>
                                    <p:anim calcmode="lin" valueType="num">
                                      <p:cBhvr>
                                        <p:cTn id="34" dur="683"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35" dur="249"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36" dur="249" tmFilter="0, 0; 0.125,0.2665; 0.25,0.4; 0.375,0.465; 0.5,0.5;  0.625,0.535; 0.75,0.6; 0.875,0.7335; 1,1">
                                          <p:stCondLst>
                                            <p:cond delay="249"/>
                                          </p:stCondLst>
                                        </p:cTn>
                                        <p:tgtEl>
                                          <p:spTgt spid="16"/>
                                        </p:tgtEl>
                                        <p:attrNameLst>
                                          <p:attrName>ppt_y</p:attrName>
                                        </p:attrNameLst>
                                      </p:cBhvr>
                                      <p:tavLst>
                                        <p:tav tm="0" fmla="#ppt_y-sin(pi*$)/9">
                                          <p:val>
                                            <p:fltVal val="0"/>
                                          </p:val>
                                        </p:tav>
                                        <p:tav tm="100000">
                                          <p:val>
                                            <p:fltVal val="1"/>
                                          </p:val>
                                        </p:tav>
                                      </p:tavLst>
                                    </p:anim>
                                    <p:anim calcmode="lin" valueType="num">
                                      <p:cBhvr>
                                        <p:cTn id="37" dur="124" tmFilter="0, 0; 0.125,0.2665; 0.25,0.4; 0.375,0.465; 0.5,0.5;  0.625,0.535; 0.75,0.6; 0.875,0.7335; 1,1">
                                          <p:stCondLst>
                                            <p:cond delay="497"/>
                                          </p:stCondLst>
                                        </p:cTn>
                                        <p:tgtEl>
                                          <p:spTgt spid="16"/>
                                        </p:tgtEl>
                                        <p:attrNameLst>
                                          <p:attrName>ppt_y</p:attrName>
                                        </p:attrNameLst>
                                      </p:cBhvr>
                                      <p:tavLst>
                                        <p:tav tm="0" fmla="#ppt_y-sin(pi*$)/27">
                                          <p:val>
                                            <p:fltVal val="0"/>
                                          </p:val>
                                        </p:tav>
                                        <p:tav tm="100000">
                                          <p:val>
                                            <p:fltVal val="1"/>
                                          </p:val>
                                        </p:tav>
                                      </p:tavLst>
                                    </p:anim>
                                    <p:anim calcmode="lin" valueType="num">
                                      <p:cBhvr>
                                        <p:cTn id="38" dur="62" tmFilter="0, 0; 0.125,0.2665; 0.25,0.4; 0.375,0.465; 0.5,0.5;  0.625,0.535; 0.75,0.6; 0.875,0.7335; 1,1">
                                          <p:stCondLst>
                                            <p:cond delay="621"/>
                                          </p:stCondLst>
                                        </p:cTn>
                                        <p:tgtEl>
                                          <p:spTgt spid="16"/>
                                        </p:tgtEl>
                                        <p:attrNameLst>
                                          <p:attrName>ppt_y</p:attrName>
                                        </p:attrNameLst>
                                      </p:cBhvr>
                                      <p:tavLst>
                                        <p:tav tm="0" fmla="#ppt_y-sin(pi*$)/81">
                                          <p:val>
                                            <p:fltVal val="0"/>
                                          </p:val>
                                        </p:tav>
                                        <p:tav tm="100000">
                                          <p:val>
                                            <p:fltVal val="1"/>
                                          </p:val>
                                        </p:tav>
                                      </p:tavLst>
                                    </p:anim>
                                    <p:animScale>
                                      <p:cBhvr>
                                        <p:cTn id="39" dur="10">
                                          <p:stCondLst>
                                            <p:cond delay="244"/>
                                          </p:stCondLst>
                                        </p:cTn>
                                        <p:tgtEl>
                                          <p:spTgt spid="16"/>
                                        </p:tgtEl>
                                      </p:cBhvr>
                                      <p:to x="100000" y="60000"/>
                                    </p:animScale>
                                    <p:animScale>
                                      <p:cBhvr>
                                        <p:cTn id="40" dur="62" decel="50000">
                                          <p:stCondLst>
                                            <p:cond delay="254"/>
                                          </p:stCondLst>
                                        </p:cTn>
                                        <p:tgtEl>
                                          <p:spTgt spid="16"/>
                                        </p:tgtEl>
                                      </p:cBhvr>
                                      <p:to x="100000" y="100000"/>
                                    </p:animScale>
                                    <p:animScale>
                                      <p:cBhvr>
                                        <p:cTn id="41" dur="10">
                                          <p:stCondLst>
                                            <p:cond delay="492"/>
                                          </p:stCondLst>
                                        </p:cTn>
                                        <p:tgtEl>
                                          <p:spTgt spid="16"/>
                                        </p:tgtEl>
                                      </p:cBhvr>
                                      <p:to x="100000" y="80000"/>
                                    </p:animScale>
                                    <p:animScale>
                                      <p:cBhvr>
                                        <p:cTn id="42" dur="62" decel="50000">
                                          <p:stCondLst>
                                            <p:cond delay="502"/>
                                          </p:stCondLst>
                                        </p:cTn>
                                        <p:tgtEl>
                                          <p:spTgt spid="16"/>
                                        </p:tgtEl>
                                      </p:cBhvr>
                                      <p:to x="100000" y="100000"/>
                                    </p:animScale>
                                    <p:animScale>
                                      <p:cBhvr>
                                        <p:cTn id="43" dur="10">
                                          <p:stCondLst>
                                            <p:cond delay="616"/>
                                          </p:stCondLst>
                                        </p:cTn>
                                        <p:tgtEl>
                                          <p:spTgt spid="16"/>
                                        </p:tgtEl>
                                      </p:cBhvr>
                                      <p:to x="100000" y="90000"/>
                                    </p:animScale>
                                    <p:animScale>
                                      <p:cBhvr>
                                        <p:cTn id="44" dur="62" decel="50000">
                                          <p:stCondLst>
                                            <p:cond delay="625"/>
                                          </p:stCondLst>
                                        </p:cTn>
                                        <p:tgtEl>
                                          <p:spTgt spid="16"/>
                                        </p:tgtEl>
                                      </p:cBhvr>
                                      <p:to x="100000" y="100000"/>
                                    </p:animScale>
                                    <p:animScale>
                                      <p:cBhvr>
                                        <p:cTn id="45" dur="10">
                                          <p:stCondLst>
                                            <p:cond delay="678"/>
                                          </p:stCondLst>
                                        </p:cTn>
                                        <p:tgtEl>
                                          <p:spTgt spid="16"/>
                                        </p:tgtEl>
                                      </p:cBhvr>
                                      <p:to x="100000" y="95000"/>
                                    </p:animScale>
                                    <p:animScale>
                                      <p:cBhvr>
                                        <p:cTn id="46" dur="62" decel="50000">
                                          <p:stCondLst>
                                            <p:cond delay="688"/>
                                          </p:stCondLst>
                                        </p:cTn>
                                        <p:tgtEl>
                                          <p:spTgt spid="16"/>
                                        </p:tgtEl>
                                      </p:cBhvr>
                                      <p:to x="100000" y="100000"/>
                                    </p:animScale>
                                  </p:childTnLst>
                                </p:cTn>
                              </p:par>
                              <p:par>
                                <p:cTn id="47" presetID="2" presetClass="entr" presetSubtype="1" fill="hold"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ppt_x"/>
                                          </p:val>
                                        </p:tav>
                                        <p:tav tm="100000">
                                          <p:val>
                                            <p:strVal val="#ppt_x"/>
                                          </p:val>
                                        </p:tav>
                                      </p:tavLst>
                                    </p:anim>
                                    <p:anim calcmode="lin" valueType="num">
                                      <p:cBhvr additive="base">
                                        <p:cTn id="50" dur="500" fill="hold"/>
                                        <p:tgtEl>
                                          <p:spTgt spid="16"/>
                                        </p:tgtEl>
                                        <p:attrNameLst>
                                          <p:attrName>ppt_y</p:attrName>
                                        </p:attrNameLst>
                                      </p:cBhvr>
                                      <p:tavLst>
                                        <p:tav tm="0">
                                          <p:val>
                                            <p:strVal val="0-#ppt_h/2"/>
                                          </p:val>
                                        </p:tav>
                                        <p:tav tm="100000">
                                          <p:val>
                                            <p:strVal val="#ppt_y"/>
                                          </p:val>
                                        </p:tav>
                                      </p:tavLst>
                                    </p:anim>
                                  </p:childTnLst>
                                </p:cTn>
                              </p:par>
                              <p:par>
                                <p:cTn id="51" presetID="26" presetClass="entr" presetSubtype="0" fill="hold" nodeType="withEffect">
                                  <p:stCondLst>
                                    <p:cond delay="250"/>
                                  </p:stCondLst>
                                  <p:childTnLst>
                                    <p:set>
                                      <p:cBhvr>
                                        <p:cTn id="52" dur="1" fill="hold">
                                          <p:stCondLst>
                                            <p:cond delay="0"/>
                                          </p:stCondLst>
                                        </p:cTn>
                                        <p:tgtEl>
                                          <p:spTgt spid="31"/>
                                        </p:tgtEl>
                                        <p:attrNameLst>
                                          <p:attrName>style.visibility</p:attrName>
                                        </p:attrNameLst>
                                      </p:cBhvr>
                                      <p:to>
                                        <p:strVal val="visible"/>
                                      </p:to>
                                    </p:set>
                                    <p:animEffect transition="in" filter="wipe(down)">
                                      <p:cBhvr>
                                        <p:cTn id="53" dur="217">
                                          <p:stCondLst>
                                            <p:cond delay="0"/>
                                          </p:stCondLst>
                                        </p:cTn>
                                        <p:tgtEl>
                                          <p:spTgt spid="31"/>
                                        </p:tgtEl>
                                      </p:cBhvr>
                                    </p:animEffect>
                                    <p:anim calcmode="lin" valueType="num">
                                      <p:cBhvr>
                                        <p:cTn id="54" dur="683" tmFilter="0,0; 0.14,0.36; 0.43,0.73; 0.71,0.91; 1.0,1.0">
                                          <p:stCondLst>
                                            <p:cond delay="0"/>
                                          </p:stCondLst>
                                        </p:cTn>
                                        <p:tgtEl>
                                          <p:spTgt spid="31"/>
                                        </p:tgtEl>
                                        <p:attrNameLst>
                                          <p:attrName>ppt_x</p:attrName>
                                        </p:attrNameLst>
                                      </p:cBhvr>
                                      <p:tavLst>
                                        <p:tav tm="0">
                                          <p:val>
                                            <p:strVal val="#ppt_x-0.25"/>
                                          </p:val>
                                        </p:tav>
                                        <p:tav tm="100000">
                                          <p:val>
                                            <p:strVal val="#ppt_x"/>
                                          </p:val>
                                        </p:tav>
                                      </p:tavLst>
                                    </p:anim>
                                    <p:anim calcmode="lin" valueType="num">
                                      <p:cBhvr>
                                        <p:cTn id="55" dur="249" tmFilter="0.0,0.0; 0.25,0.07; 0.50,0.2; 0.75,0.467; 1.0,1.0">
                                          <p:stCondLst>
                                            <p:cond delay="0"/>
                                          </p:stCondLst>
                                        </p:cTn>
                                        <p:tgtEl>
                                          <p:spTgt spid="31"/>
                                        </p:tgtEl>
                                        <p:attrNameLst>
                                          <p:attrName>ppt_y</p:attrName>
                                        </p:attrNameLst>
                                      </p:cBhvr>
                                      <p:tavLst>
                                        <p:tav tm="0" fmla="#ppt_y-sin(pi*$)/3">
                                          <p:val>
                                            <p:fltVal val="0.5"/>
                                          </p:val>
                                        </p:tav>
                                        <p:tav tm="100000">
                                          <p:val>
                                            <p:fltVal val="1"/>
                                          </p:val>
                                        </p:tav>
                                      </p:tavLst>
                                    </p:anim>
                                    <p:anim calcmode="lin" valueType="num">
                                      <p:cBhvr>
                                        <p:cTn id="56" dur="249" tmFilter="0, 0; 0.125,0.2665; 0.25,0.4; 0.375,0.465; 0.5,0.5;  0.625,0.535; 0.75,0.6; 0.875,0.7335; 1,1">
                                          <p:stCondLst>
                                            <p:cond delay="249"/>
                                          </p:stCondLst>
                                        </p:cTn>
                                        <p:tgtEl>
                                          <p:spTgt spid="31"/>
                                        </p:tgtEl>
                                        <p:attrNameLst>
                                          <p:attrName>ppt_y</p:attrName>
                                        </p:attrNameLst>
                                      </p:cBhvr>
                                      <p:tavLst>
                                        <p:tav tm="0" fmla="#ppt_y-sin(pi*$)/9">
                                          <p:val>
                                            <p:fltVal val="0"/>
                                          </p:val>
                                        </p:tav>
                                        <p:tav tm="100000">
                                          <p:val>
                                            <p:fltVal val="1"/>
                                          </p:val>
                                        </p:tav>
                                      </p:tavLst>
                                    </p:anim>
                                    <p:anim calcmode="lin" valueType="num">
                                      <p:cBhvr>
                                        <p:cTn id="57" dur="124" tmFilter="0, 0; 0.125,0.2665; 0.25,0.4; 0.375,0.465; 0.5,0.5;  0.625,0.535; 0.75,0.6; 0.875,0.7335; 1,1">
                                          <p:stCondLst>
                                            <p:cond delay="497"/>
                                          </p:stCondLst>
                                        </p:cTn>
                                        <p:tgtEl>
                                          <p:spTgt spid="31"/>
                                        </p:tgtEl>
                                        <p:attrNameLst>
                                          <p:attrName>ppt_y</p:attrName>
                                        </p:attrNameLst>
                                      </p:cBhvr>
                                      <p:tavLst>
                                        <p:tav tm="0" fmla="#ppt_y-sin(pi*$)/27">
                                          <p:val>
                                            <p:fltVal val="0"/>
                                          </p:val>
                                        </p:tav>
                                        <p:tav tm="100000">
                                          <p:val>
                                            <p:fltVal val="1"/>
                                          </p:val>
                                        </p:tav>
                                      </p:tavLst>
                                    </p:anim>
                                    <p:anim calcmode="lin" valueType="num">
                                      <p:cBhvr>
                                        <p:cTn id="58" dur="62" tmFilter="0, 0; 0.125,0.2665; 0.25,0.4; 0.375,0.465; 0.5,0.5;  0.625,0.535; 0.75,0.6; 0.875,0.7335; 1,1">
                                          <p:stCondLst>
                                            <p:cond delay="621"/>
                                          </p:stCondLst>
                                        </p:cTn>
                                        <p:tgtEl>
                                          <p:spTgt spid="31"/>
                                        </p:tgtEl>
                                        <p:attrNameLst>
                                          <p:attrName>ppt_y</p:attrName>
                                        </p:attrNameLst>
                                      </p:cBhvr>
                                      <p:tavLst>
                                        <p:tav tm="0" fmla="#ppt_y-sin(pi*$)/81">
                                          <p:val>
                                            <p:fltVal val="0"/>
                                          </p:val>
                                        </p:tav>
                                        <p:tav tm="100000">
                                          <p:val>
                                            <p:fltVal val="1"/>
                                          </p:val>
                                        </p:tav>
                                      </p:tavLst>
                                    </p:anim>
                                    <p:animScale>
                                      <p:cBhvr>
                                        <p:cTn id="59" dur="10">
                                          <p:stCondLst>
                                            <p:cond delay="244"/>
                                          </p:stCondLst>
                                        </p:cTn>
                                        <p:tgtEl>
                                          <p:spTgt spid="31"/>
                                        </p:tgtEl>
                                      </p:cBhvr>
                                      <p:to x="100000" y="60000"/>
                                    </p:animScale>
                                    <p:animScale>
                                      <p:cBhvr>
                                        <p:cTn id="60" dur="62" decel="50000">
                                          <p:stCondLst>
                                            <p:cond delay="254"/>
                                          </p:stCondLst>
                                        </p:cTn>
                                        <p:tgtEl>
                                          <p:spTgt spid="31"/>
                                        </p:tgtEl>
                                      </p:cBhvr>
                                      <p:to x="100000" y="100000"/>
                                    </p:animScale>
                                    <p:animScale>
                                      <p:cBhvr>
                                        <p:cTn id="61" dur="10">
                                          <p:stCondLst>
                                            <p:cond delay="492"/>
                                          </p:stCondLst>
                                        </p:cTn>
                                        <p:tgtEl>
                                          <p:spTgt spid="31"/>
                                        </p:tgtEl>
                                      </p:cBhvr>
                                      <p:to x="100000" y="80000"/>
                                    </p:animScale>
                                    <p:animScale>
                                      <p:cBhvr>
                                        <p:cTn id="62" dur="62" decel="50000">
                                          <p:stCondLst>
                                            <p:cond delay="502"/>
                                          </p:stCondLst>
                                        </p:cTn>
                                        <p:tgtEl>
                                          <p:spTgt spid="31"/>
                                        </p:tgtEl>
                                      </p:cBhvr>
                                      <p:to x="100000" y="100000"/>
                                    </p:animScale>
                                    <p:animScale>
                                      <p:cBhvr>
                                        <p:cTn id="63" dur="10">
                                          <p:stCondLst>
                                            <p:cond delay="616"/>
                                          </p:stCondLst>
                                        </p:cTn>
                                        <p:tgtEl>
                                          <p:spTgt spid="31"/>
                                        </p:tgtEl>
                                      </p:cBhvr>
                                      <p:to x="100000" y="90000"/>
                                    </p:animScale>
                                    <p:animScale>
                                      <p:cBhvr>
                                        <p:cTn id="64" dur="62" decel="50000">
                                          <p:stCondLst>
                                            <p:cond delay="625"/>
                                          </p:stCondLst>
                                        </p:cTn>
                                        <p:tgtEl>
                                          <p:spTgt spid="31"/>
                                        </p:tgtEl>
                                      </p:cBhvr>
                                      <p:to x="100000" y="100000"/>
                                    </p:animScale>
                                    <p:animScale>
                                      <p:cBhvr>
                                        <p:cTn id="65" dur="10">
                                          <p:stCondLst>
                                            <p:cond delay="678"/>
                                          </p:stCondLst>
                                        </p:cTn>
                                        <p:tgtEl>
                                          <p:spTgt spid="31"/>
                                        </p:tgtEl>
                                      </p:cBhvr>
                                      <p:to x="100000" y="95000"/>
                                    </p:animScale>
                                    <p:animScale>
                                      <p:cBhvr>
                                        <p:cTn id="66" dur="62" decel="50000">
                                          <p:stCondLst>
                                            <p:cond delay="688"/>
                                          </p:stCondLst>
                                        </p:cTn>
                                        <p:tgtEl>
                                          <p:spTgt spid="31"/>
                                        </p:tgtEl>
                                      </p:cBhvr>
                                      <p:to x="100000" y="100000"/>
                                    </p:animScale>
                                  </p:childTnLst>
                                </p:cTn>
                              </p:par>
                              <p:par>
                                <p:cTn id="67" presetID="2" presetClass="entr" presetSubtype="1" fill="hold" nodeType="withEffect">
                                  <p:stCondLst>
                                    <p:cond delay="250"/>
                                  </p:stCondLst>
                                  <p:childTnLst>
                                    <p:set>
                                      <p:cBhvr>
                                        <p:cTn id="68" dur="1" fill="hold">
                                          <p:stCondLst>
                                            <p:cond delay="0"/>
                                          </p:stCondLst>
                                        </p:cTn>
                                        <p:tgtEl>
                                          <p:spTgt spid="31"/>
                                        </p:tgtEl>
                                        <p:attrNameLst>
                                          <p:attrName>style.visibility</p:attrName>
                                        </p:attrNameLst>
                                      </p:cBhvr>
                                      <p:to>
                                        <p:strVal val="visible"/>
                                      </p:to>
                                    </p:set>
                                    <p:anim calcmode="lin" valueType="num">
                                      <p:cBhvr additive="base">
                                        <p:cTn id="69" dur="500" fill="hold"/>
                                        <p:tgtEl>
                                          <p:spTgt spid="31"/>
                                        </p:tgtEl>
                                        <p:attrNameLst>
                                          <p:attrName>ppt_x</p:attrName>
                                        </p:attrNameLst>
                                      </p:cBhvr>
                                      <p:tavLst>
                                        <p:tav tm="0">
                                          <p:val>
                                            <p:strVal val="#ppt_x"/>
                                          </p:val>
                                        </p:tav>
                                        <p:tav tm="100000">
                                          <p:val>
                                            <p:strVal val="#ppt_x"/>
                                          </p:val>
                                        </p:tav>
                                      </p:tavLst>
                                    </p:anim>
                                    <p:anim calcmode="lin" valueType="num">
                                      <p:cBhvr additive="base">
                                        <p:cTn id="70" dur="500" fill="hold"/>
                                        <p:tgtEl>
                                          <p:spTgt spid="31"/>
                                        </p:tgtEl>
                                        <p:attrNameLst>
                                          <p:attrName>ppt_y</p:attrName>
                                        </p:attrNameLst>
                                      </p:cBhvr>
                                      <p:tavLst>
                                        <p:tav tm="0">
                                          <p:val>
                                            <p:strVal val="0-#ppt_h/2"/>
                                          </p:val>
                                        </p:tav>
                                        <p:tav tm="100000">
                                          <p:val>
                                            <p:strVal val="#ppt_y"/>
                                          </p:val>
                                        </p:tav>
                                      </p:tavLst>
                                    </p:anim>
                                  </p:childTnLst>
                                </p:cTn>
                              </p:par>
                              <p:par>
                                <p:cTn id="71" presetID="26" presetClass="entr" presetSubtype="0" fill="hold" nodeType="withEffect">
                                  <p:stCondLst>
                                    <p:cond delay="500"/>
                                  </p:stCondLst>
                                  <p:childTnLst>
                                    <p:set>
                                      <p:cBhvr>
                                        <p:cTn id="72" dur="1" fill="hold">
                                          <p:stCondLst>
                                            <p:cond delay="0"/>
                                          </p:stCondLst>
                                        </p:cTn>
                                        <p:tgtEl>
                                          <p:spTgt spid="36"/>
                                        </p:tgtEl>
                                        <p:attrNameLst>
                                          <p:attrName>style.visibility</p:attrName>
                                        </p:attrNameLst>
                                      </p:cBhvr>
                                      <p:to>
                                        <p:strVal val="visible"/>
                                      </p:to>
                                    </p:set>
                                    <p:animEffect transition="in" filter="wipe(down)">
                                      <p:cBhvr>
                                        <p:cTn id="73" dur="217">
                                          <p:stCondLst>
                                            <p:cond delay="0"/>
                                          </p:stCondLst>
                                        </p:cTn>
                                        <p:tgtEl>
                                          <p:spTgt spid="36"/>
                                        </p:tgtEl>
                                      </p:cBhvr>
                                    </p:animEffect>
                                    <p:anim calcmode="lin" valueType="num">
                                      <p:cBhvr>
                                        <p:cTn id="74" dur="683" tmFilter="0,0; 0.14,0.36; 0.43,0.73; 0.71,0.91; 1.0,1.0">
                                          <p:stCondLst>
                                            <p:cond delay="0"/>
                                          </p:stCondLst>
                                        </p:cTn>
                                        <p:tgtEl>
                                          <p:spTgt spid="36"/>
                                        </p:tgtEl>
                                        <p:attrNameLst>
                                          <p:attrName>ppt_x</p:attrName>
                                        </p:attrNameLst>
                                      </p:cBhvr>
                                      <p:tavLst>
                                        <p:tav tm="0">
                                          <p:val>
                                            <p:strVal val="#ppt_x-0.25"/>
                                          </p:val>
                                        </p:tav>
                                        <p:tav tm="100000">
                                          <p:val>
                                            <p:strVal val="#ppt_x"/>
                                          </p:val>
                                        </p:tav>
                                      </p:tavLst>
                                    </p:anim>
                                    <p:anim calcmode="lin" valueType="num">
                                      <p:cBhvr>
                                        <p:cTn id="75" dur="249" tmFilter="0.0,0.0; 0.25,0.07; 0.50,0.2; 0.75,0.467; 1.0,1.0">
                                          <p:stCondLst>
                                            <p:cond delay="0"/>
                                          </p:stCondLst>
                                        </p:cTn>
                                        <p:tgtEl>
                                          <p:spTgt spid="36"/>
                                        </p:tgtEl>
                                        <p:attrNameLst>
                                          <p:attrName>ppt_y</p:attrName>
                                        </p:attrNameLst>
                                      </p:cBhvr>
                                      <p:tavLst>
                                        <p:tav tm="0" fmla="#ppt_y-sin(pi*$)/3">
                                          <p:val>
                                            <p:fltVal val="0.5"/>
                                          </p:val>
                                        </p:tav>
                                        <p:tav tm="100000">
                                          <p:val>
                                            <p:fltVal val="1"/>
                                          </p:val>
                                        </p:tav>
                                      </p:tavLst>
                                    </p:anim>
                                    <p:anim calcmode="lin" valueType="num">
                                      <p:cBhvr>
                                        <p:cTn id="76" dur="249" tmFilter="0, 0; 0.125,0.2665; 0.25,0.4; 0.375,0.465; 0.5,0.5;  0.625,0.535; 0.75,0.6; 0.875,0.7335; 1,1">
                                          <p:stCondLst>
                                            <p:cond delay="249"/>
                                          </p:stCondLst>
                                        </p:cTn>
                                        <p:tgtEl>
                                          <p:spTgt spid="36"/>
                                        </p:tgtEl>
                                        <p:attrNameLst>
                                          <p:attrName>ppt_y</p:attrName>
                                        </p:attrNameLst>
                                      </p:cBhvr>
                                      <p:tavLst>
                                        <p:tav tm="0" fmla="#ppt_y-sin(pi*$)/9">
                                          <p:val>
                                            <p:fltVal val="0"/>
                                          </p:val>
                                        </p:tav>
                                        <p:tav tm="100000">
                                          <p:val>
                                            <p:fltVal val="1"/>
                                          </p:val>
                                        </p:tav>
                                      </p:tavLst>
                                    </p:anim>
                                    <p:anim calcmode="lin" valueType="num">
                                      <p:cBhvr>
                                        <p:cTn id="77" dur="124" tmFilter="0, 0; 0.125,0.2665; 0.25,0.4; 0.375,0.465; 0.5,0.5;  0.625,0.535; 0.75,0.6; 0.875,0.7335; 1,1">
                                          <p:stCondLst>
                                            <p:cond delay="497"/>
                                          </p:stCondLst>
                                        </p:cTn>
                                        <p:tgtEl>
                                          <p:spTgt spid="36"/>
                                        </p:tgtEl>
                                        <p:attrNameLst>
                                          <p:attrName>ppt_y</p:attrName>
                                        </p:attrNameLst>
                                      </p:cBhvr>
                                      <p:tavLst>
                                        <p:tav tm="0" fmla="#ppt_y-sin(pi*$)/27">
                                          <p:val>
                                            <p:fltVal val="0"/>
                                          </p:val>
                                        </p:tav>
                                        <p:tav tm="100000">
                                          <p:val>
                                            <p:fltVal val="1"/>
                                          </p:val>
                                        </p:tav>
                                      </p:tavLst>
                                    </p:anim>
                                    <p:anim calcmode="lin" valueType="num">
                                      <p:cBhvr>
                                        <p:cTn id="78" dur="62" tmFilter="0, 0; 0.125,0.2665; 0.25,0.4; 0.375,0.465; 0.5,0.5;  0.625,0.535; 0.75,0.6; 0.875,0.7335; 1,1">
                                          <p:stCondLst>
                                            <p:cond delay="621"/>
                                          </p:stCondLst>
                                        </p:cTn>
                                        <p:tgtEl>
                                          <p:spTgt spid="36"/>
                                        </p:tgtEl>
                                        <p:attrNameLst>
                                          <p:attrName>ppt_y</p:attrName>
                                        </p:attrNameLst>
                                      </p:cBhvr>
                                      <p:tavLst>
                                        <p:tav tm="0" fmla="#ppt_y-sin(pi*$)/81">
                                          <p:val>
                                            <p:fltVal val="0"/>
                                          </p:val>
                                        </p:tav>
                                        <p:tav tm="100000">
                                          <p:val>
                                            <p:fltVal val="1"/>
                                          </p:val>
                                        </p:tav>
                                      </p:tavLst>
                                    </p:anim>
                                    <p:animScale>
                                      <p:cBhvr>
                                        <p:cTn id="79" dur="10">
                                          <p:stCondLst>
                                            <p:cond delay="244"/>
                                          </p:stCondLst>
                                        </p:cTn>
                                        <p:tgtEl>
                                          <p:spTgt spid="36"/>
                                        </p:tgtEl>
                                      </p:cBhvr>
                                      <p:to x="100000" y="60000"/>
                                    </p:animScale>
                                    <p:animScale>
                                      <p:cBhvr>
                                        <p:cTn id="80" dur="62" decel="50000">
                                          <p:stCondLst>
                                            <p:cond delay="254"/>
                                          </p:stCondLst>
                                        </p:cTn>
                                        <p:tgtEl>
                                          <p:spTgt spid="36"/>
                                        </p:tgtEl>
                                      </p:cBhvr>
                                      <p:to x="100000" y="100000"/>
                                    </p:animScale>
                                    <p:animScale>
                                      <p:cBhvr>
                                        <p:cTn id="81" dur="10">
                                          <p:stCondLst>
                                            <p:cond delay="492"/>
                                          </p:stCondLst>
                                        </p:cTn>
                                        <p:tgtEl>
                                          <p:spTgt spid="36"/>
                                        </p:tgtEl>
                                      </p:cBhvr>
                                      <p:to x="100000" y="80000"/>
                                    </p:animScale>
                                    <p:animScale>
                                      <p:cBhvr>
                                        <p:cTn id="82" dur="62" decel="50000">
                                          <p:stCondLst>
                                            <p:cond delay="502"/>
                                          </p:stCondLst>
                                        </p:cTn>
                                        <p:tgtEl>
                                          <p:spTgt spid="36"/>
                                        </p:tgtEl>
                                      </p:cBhvr>
                                      <p:to x="100000" y="100000"/>
                                    </p:animScale>
                                    <p:animScale>
                                      <p:cBhvr>
                                        <p:cTn id="83" dur="10">
                                          <p:stCondLst>
                                            <p:cond delay="616"/>
                                          </p:stCondLst>
                                        </p:cTn>
                                        <p:tgtEl>
                                          <p:spTgt spid="36"/>
                                        </p:tgtEl>
                                      </p:cBhvr>
                                      <p:to x="100000" y="90000"/>
                                    </p:animScale>
                                    <p:animScale>
                                      <p:cBhvr>
                                        <p:cTn id="84" dur="62" decel="50000">
                                          <p:stCondLst>
                                            <p:cond delay="625"/>
                                          </p:stCondLst>
                                        </p:cTn>
                                        <p:tgtEl>
                                          <p:spTgt spid="36"/>
                                        </p:tgtEl>
                                      </p:cBhvr>
                                      <p:to x="100000" y="100000"/>
                                    </p:animScale>
                                    <p:animScale>
                                      <p:cBhvr>
                                        <p:cTn id="85" dur="10">
                                          <p:stCondLst>
                                            <p:cond delay="678"/>
                                          </p:stCondLst>
                                        </p:cTn>
                                        <p:tgtEl>
                                          <p:spTgt spid="36"/>
                                        </p:tgtEl>
                                      </p:cBhvr>
                                      <p:to x="100000" y="95000"/>
                                    </p:animScale>
                                    <p:animScale>
                                      <p:cBhvr>
                                        <p:cTn id="86" dur="62" decel="50000">
                                          <p:stCondLst>
                                            <p:cond delay="688"/>
                                          </p:stCondLst>
                                        </p:cTn>
                                        <p:tgtEl>
                                          <p:spTgt spid="36"/>
                                        </p:tgtEl>
                                      </p:cBhvr>
                                      <p:to x="100000" y="100000"/>
                                    </p:animScale>
                                  </p:childTnLst>
                                </p:cTn>
                              </p:par>
                              <p:par>
                                <p:cTn id="87" presetID="2" presetClass="entr" presetSubtype="1" fill="hold" nodeType="withEffect">
                                  <p:stCondLst>
                                    <p:cond delay="500"/>
                                  </p:stCondLst>
                                  <p:childTnLst>
                                    <p:set>
                                      <p:cBhvr>
                                        <p:cTn id="88" dur="1" fill="hold">
                                          <p:stCondLst>
                                            <p:cond delay="0"/>
                                          </p:stCondLst>
                                        </p:cTn>
                                        <p:tgtEl>
                                          <p:spTgt spid="36"/>
                                        </p:tgtEl>
                                        <p:attrNameLst>
                                          <p:attrName>style.visibility</p:attrName>
                                        </p:attrNameLst>
                                      </p:cBhvr>
                                      <p:to>
                                        <p:strVal val="visible"/>
                                      </p:to>
                                    </p:set>
                                    <p:anim calcmode="lin" valueType="num">
                                      <p:cBhvr additive="base">
                                        <p:cTn id="89" dur="500" fill="hold"/>
                                        <p:tgtEl>
                                          <p:spTgt spid="36"/>
                                        </p:tgtEl>
                                        <p:attrNameLst>
                                          <p:attrName>ppt_x</p:attrName>
                                        </p:attrNameLst>
                                      </p:cBhvr>
                                      <p:tavLst>
                                        <p:tav tm="0">
                                          <p:val>
                                            <p:strVal val="#ppt_x"/>
                                          </p:val>
                                        </p:tav>
                                        <p:tav tm="100000">
                                          <p:val>
                                            <p:strVal val="#ppt_x"/>
                                          </p:val>
                                        </p:tav>
                                      </p:tavLst>
                                    </p:anim>
                                    <p:anim calcmode="lin" valueType="num">
                                      <p:cBhvr additive="base">
                                        <p:cTn id="90" dur="500" fill="hold"/>
                                        <p:tgtEl>
                                          <p:spTgt spid="36"/>
                                        </p:tgtEl>
                                        <p:attrNameLst>
                                          <p:attrName>ppt_y</p:attrName>
                                        </p:attrNameLst>
                                      </p:cBhvr>
                                      <p:tavLst>
                                        <p:tav tm="0">
                                          <p:val>
                                            <p:strVal val="0-#ppt_h/2"/>
                                          </p:val>
                                        </p:tav>
                                        <p:tav tm="100000">
                                          <p:val>
                                            <p:strVal val="#ppt_y"/>
                                          </p:val>
                                        </p:tav>
                                      </p:tavLst>
                                    </p:anim>
                                  </p:childTnLst>
                                </p:cTn>
                              </p:par>
                            </p:childTnLst>
                          </p:cTn>
                        </p:par>
                        <p:par>
                          <p:cTn id="91" fill="hold">
                            <p:stCondLst>
                              <p:cond delay="4000"/>
                            </p:stCondLst>
                            <p:childTnLst>
                              <p:par>
                                <p:cTn id="92" presetID="10" presetClass="entr" presetSubtype="0" fill="hold" nodeType="afterEffect">
                                  <p:stCondLst>
                                    <p:cond delay="0"/>
                                  </p:stCondLst>
                                  <p:childTnLst>
                                    <p:set>
                                      <p:cBhvr>
                                        <p:cTn id="93" dur="1" fill="hold">
                                          <p:stCondLst>
                                            <p:cond delay="0"/>
                                          </p:stCondLst>
                                        </p:cTn>
                                        <p:tgtEl>
                                          <p:spTgt spid="13"/>
                                        </p:tgtEl>
                                        <p:attrNameLst>
                                          <p:attrName>style.visibility</p:attrName>
                                        </p:attrNameLst>
                                      </p:cBhvr>
                                      <p:to>
                                        <p:strVal val="visible"/>
                                      </p:to>
                                    </p:set>
                                    <p:animEffect transition="in" filter="fade">
                                      <p:cBhvr>
                                        <p:cTn id="94" dur="500"/>
                                        <p:tgtEl>
                                          <p:spTgt spid="13"/>
                                        </p:tgtEl>
                                      </p:cBhvr>
                                    </p:animEffect>
                                  </p:childTnLst>
                                </p:cTn>
                              </p:par>
                            </p:childTnLst>
                          </p:cTn>
                        </p:par>
                        <p:par>
                          <p:cTn id="95" fill="hold">
                            <p:stCondLst>
                              <p:cond delay="4500"/>
                            </p:stCondLst>
                            <p:childTnLst>
                              <p:par>
                                <p:cTn id="96" presetID="37" presetClass="entr" presetSubtype="0" fill="hold" nodeType="afterEffect">
                                  <p:stCondLst>
                                    <p:cond delay="0"/>
                                  </p:stCondLst>
                                  <p:childTnLst>
                                    <p:set>
                                      <p:cBhvr>
                                        <p:cTn id="97" dur="1" fill="hold">
                                          <p:stCondLst>
                                            <p:cond delay="0"/>
                                          </p:stCondLst>
                                        </p:cTn>
                                        <p:tgtEl>
                                          <p:spTgt spid="14"/>
                                        </p:tgtEl>
                                        <p:attrNameLst>
                                          <p:attrName>style.visibility</p:attrName>
                                        </p:attrNameLst>
                                      </p:cBhvr>
                                      <p:to>
                                        <p:strVal val="visible"/>
                                      </p:to>
                                    </p:set>
                                    <p:animEffect transition="in" filter="fade">
                                      <p:cBhvr>
                                        <p:cTn id="98" dur="1000"/>
                                        <p:tgtEl>
                                          <p:spTgt spid="14"/>
                                        </p:tgtEl>
                                      </p:cBhvr>
                                    </p:animEffect>
                                    <p:anim calcmode="lin" valueType="num">
                                      <p:cBhvr>
                                        <p:cTn id="99" dur="1000" fill="hold"/>
                                        <p:tgtEl>
                                          <p:spTgt spid="14"/>
                                        </p:tgtEl>
                                        <p:attrNameLst>
                                          <p:attrName>ppt_x</p:attrName>
                                        </p:attrNameLst>
                                      </p:cBhvr>
                                      <p:tavLst>
                                        <p:tav tm="0">
                                          <p:val>
                                            <p:strVal val="#ppt_x"/>
                                          </p:val>
                                        </p:tav>
                                        <p:tav tm="100000">
                                          <p:val>
                                            <p:strVal val="#ppt_x"/>
                                          </p:val>
                                        </p:tav>
                                      </p:tavLst>
                                    </p:anim>
                                    <p:anim calcmode="lin" valueType="num">
                                      <p:cBhvr>
                                        <p:cTn id="100" dur="900" decel="100000" fill="hold"/>
                                        <p:tgtEl>
                                          <p:spTgt spid="14"/>
                                        </p:tgtEl>
                                        <p:attrNameLst>
                                          <p:attrName>ppt_y</p:attrName>
                                        </p:attrNameLst>
                                      </p:cBhvr>
                                      <p:tavLst>
                                        <p:tav tm="0">
                                          <p:val>
                                            <p:strVal val="#ppt_y+1"/>
                                          </p:val>
                                        </p:tav>
                                        <p:tav tm="100000">
                                          <p:val>
                                            <p:strVal val="#ppt_y-.03"/>
                                          </p:val>
                                        </p:tav>
                                      </p:tavLst>
                                    </p:anim>
                                    <p:anim calcmode="lin" valueType="num">
                                      <p:cBhvr>
                                        <p:cTn id="101"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par>
                                <p:cTn id="102" presetID="37" presetClass="entr" presetSubtype="0" fill="hold" nodeType="withEffect">
                                  <p:stCondLst>
                                    <p:cond delay="0"/>
                                  </p:stCondLst>
                                  <p:childTnLst>
                                    <p:set>
                                      <p:cBhvr>
                                        <p:cTn id="103" dur="1" fill="hold">
                                          <p:stCondLst>
                                            <p:cond delay="0"/>
                                          </p:stCondLst>
                                        </p:cTn>
                                        <p:tgtEl>
                                          <p:spTgt spid="15"/>
                                        </p:tgtEl>
                                        <p:attrNameLst>
                                          <p:attrName>style.visibility</p:attrName>
                                        </p:attrNameLst>
                                      </p:cBhvr>
                                      <p:to>
                                        <p:strVal val="visible"/>
                                      </p:to>
                                    </p:set>
                                    <p:animEffect transition="in" filter="fade">
                                      <p:cBhvr>
                                        <p:cTn id="104" dur="1000"/>
                                        <p:tgtEl>
                                          <p:spTgt spid="15"/>
                                        </p:tgtEl>
                                      </p:cBhvr>
                                    </p:animEffect>
                                    <p:anim calcmode="lin" valueType="num">
                                      <p:cBhvr>
                                        <p:cTn id="105" dur="1000" fill="hold"/>
                                        <p:tgtEl>
                                          <p:spTgt spid="15"/>
                                        </p:tgtEl>
                                        <p:attrNameLst>
                                          <p:attrName>ppt_x</p:attrName>
                                        </p:attrNameLst>
                                      </p:cBhvr>
                                      <p:tavLst>
                                        <p:tav tm="0">
                                          <p:val>
                                            <p:strVal val="#ppt_x"/>
                                          </p:val>
                                        </p:tav>
                                        <p:tav tm="100000">
                                          <p:val>
                                            <p:strVal val="#ppt_x"/>
                                          </p:val>
                                        </p:tav>
                                      </p:tavLst>
                                    </p:anim>
                                    <p:anim calcmode="lin" valueType="num">
                                      <p:cBhvr>
                                        <p:cTn id="106" dur="900" decel="100000" fill="hold"/>
                                        <p:tgtEl>
                                          <p:spTgt spid="15"/>
                                        </p:tgtEl>
                                        <p:attrNameLst>
                                          <p:attrName>ppt_y</p:attrName>
                                        </p:attrNameLst>
                                      </p:cBhvr>
                                      <p:tavLst>
                                        <p:tav tm="0">
                                          <p:val>
                                            <p:strVal val="#ppt_y+1"/>
                                          </p:val>
                                        </p:tav>
                                        <p:tav tm="100000">
                                          <p:val>
                                            <p:strVal val="#ppt_y-.03"/>
                                          </p:val>
                                        </p:tav>
                                      </p:tavLst>
                                    </p:anim>
                                    <p:anim calcmode="lin" valueType="num">
                                      <p:cBhvr>
                                        <p:cTn id="107"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childTnLst>
                          </p:cTn>
                        </p:par>
                        <p:par>
                          <p:cTn id="108" fill="hold">
                            <p:stCondLst>
                              <p:cond delay="5500"/>
                            </p:stCondLst>
                            <p:childTnLst>
                              <p:par>
                                <p:cTn id="109" presetID="2" presetClass="entr" presetSubtype="2" decel="51000" fill="hold" nodeType="afterEffect">
                                  <p:stCondLst>
                                    <p:cond delay="0"/>
                                  </p:stCondLst>
                                  <p:childTnLst>
                                    <p:set>
                                      <p:cBhvr>
                                        <p:cTn id="110" dur="1" fill="hold">
                                          <p:stCondLst>
                                            <p:cond delay="0"/>
                                          </p:stCondLst>
                                        </p:cTn>
                                        <p:tgtEl>
                                          <p:spTgt spid="9"/>
                                        </p:tgtEl>
                                        <p:attrNameLst>
                                          <p:attrName>style.visibility</p:attrName>
                                        </p:attrNameLst>
                                      </p:cBhvr>
                                      <p:to>
                                        <p:strVal val="visible"/>
                                      </p:to>
                                    </p:set>
                                    <p:anim calcmode="lin" valueType="num">
                                      <p:cBhvr additive="base">
                                        <p:cTn id="111" dur="5000" fill="hold"/>
                                        <p:tgtEl>
                                          <p:spTgt spid="9"/>
                                        </p:tgtEl>
                                        <p:attrNameLst>
                                          <p:attrName>ppt_x</p:attrName>
                                        </p:attrNameLst>
                                      </p:cBhvr>
                                      <p:tavLst>
                                        <p:tav tm="0">
                                          <p:val>
                                            <p:strVal val="1+#ppt_w/2"/>
                                          </p:val>
                                        </p:tav>
                                        <p:tav tm="100000">
                                          <p:val>
                                            <p:strVal val="#ppt_x"/>
                                          </p:val>
                                        </p:tav>
                                      </p:tavLst>
                                    </p:anim>
                                    <p:anim calcmode="lin" valueType="num">
                                      <p:cBhvr additive="base">
                                        <p:cTn id="112" dur="5000" fill="hold"/>
                                        <p:tgtEl>
                                          <p:spTgt spid="9"/>
                                        </p:tgtEl>
                                        <p:attrNameLst>
                                          <p:attrName>ppt_y</p:attrName>
                                        </p:attrNameLst>
                                      </p:cBhvr>
                                      <p:tavLst>
                                        <p:tav tm="0">
                                          <p:val>
                                            <p:strVal val="#ppt_y"/>
                                          </p:val>
                                        </p:tav>
                                        <p:tav tm="100000">
                                          <p:val>
                                            <p:strVal val="#ppt_y"/>
                                          </p:val>
                                        </p:tav>
                                      </p:tavLst>
                                    </p:anim>
                                  </p:childTnLst>
                                </p:cTn>
                              </p:par>
                              <p:par>
                                <p:cTn id="113" presetID="2" presetClass="entr" presetSubtype="2" decel="51000" fill="hold" nodeType="withEffect">
                                  <p:stCondLst>
                                    <p:cond delay="0"/>
                                  </p:stCondLst>
                                  <p:childTnLst>
                                    <p:set>
                                      <p:cBhvr>
                                        <p:cTn id="114" dur="1" fill="hold">
                                          <p:stCondLst>
                                            <p:cond delay="0"/>
                                          </p:stCondLst>
                                        </p:cTn>
                                        <p:tgtEl>
                                          <p:spTgt spid="10"/>
                                        </p:tgtEl>
                                        <p:attrNameLst>
                                          <p:attrName>style.visibility</p:attrName>
                                        </p:attrNameLst>
                                      </p:cBhvr>
                                      <p:to>
                                        <p:strVal val="visible"/>
                                      </p:to>
                                    </p:set>
                                    <p:anim calcmode="lin" valueType="num">
                                      <p:cBhvr additive="base">
                                        <p:cTn id="115" dur="5000" fill="hold"/>
                                        <p:tgtEl>
                                          <p:spTgt spid="10"/>
                                        </p:tgtEl>
                                        <p:attrNameLst>
                                          <p:attrName>ppt_x</p:attrName>
                                        </p:attrNameLst>
                                      </p:cBhvr>
                                      <p:tavLst>
                                        <p:tav tm="0">
                                          <p:val>
                                            <p:strVal val="1+#ppt_w/2"/>
                                          </p:val>
                                        </p:tav>
                                        <p:tav tm="100000">
                                          <p:val>
                                            <p:strVal val="#ppt_x"/>
                                          </p:val>
                                        </p:tav>
                                      </p:tavLst>
                                    </p:anim>
                                    <p:anim calcmode="lin" valueType="num">
                                      <p:cBhvr additive="base">
                                        <p:cTn id="116" dur="5000" fill="hold"/>
                                        <p:tgtEl>
                                          <p:spTgt spid="10"/>
                                        </p:tgtEl>
                                        <p:attrNameLst>
                                          <p:attrName>ppt_y</p:attrName>
                                        </p:attrNameLst>
                                      </p:cBhvr>
                                      <p:tavLst>
                                        <p:tav tm="0">
                                          <p:val>
                                            <p:strVal val="#ppt_y"/>
                                          </p:val>
                                        </p:tav>
                                        <p:tav tm="100000">
                                          <p:val>
                                            <p:strVal val="#ppt_y"/>
                                          </p:val>
                                        </p:tav>
                                      </p:tavLst>
                                    </p:anim>
                                  </p:childTnLst>
                                </p:cTn>
                              </p:par>
                              <p:par>
                                <p:cTn id="117" presetID="2" presetClass="entr" presetSubtype="4" fill="hold" nodeType="withEffect">
                                  <p:stCondLst>
                                    <p:cond delay="500"/>
                                  </p:stCondLst>
                                  <p:childTnLst>
                                    <p:set>
                                      <p:cBhvr>
                                        <p:cTn id="118" dur="1" fill="hold">
                                          <p:stCondLst>
                                            <p:cond delay="0"/>
                                          </p:stCondLst>
                                        </p:cTn>
                                        <p:tgtEl>
                                          <p:spTgt spid="11"/>
                                        </p:tgtEl>
                                        <p:attrNameLst>
                                          <p:attrName>style.visibility</p:attrName>
                                        </p:attrNameLst>
                                      </p:cBhvr>
                                      <p:to>
                                        <p:strVal val="visible"/>
                                      </p:to>
                                    </p:set>
                                    <p:anim calcmode="lin" valueType="num">
                                      <p:cBhvr additive="base">
                                        <p:cTn id="119" dur="2250" fill="hold"/>
                                        <p:tgtEl>
                                          <p:spTgt spid="11"/>
                                        </p:tgtEl>
                                        <p:attrNameLst>
                                          <p:attrName>ppt_x</p:attrName>
                                        </p:attrNameLst>
                                      </p:cBhvr>
                                      <p:tavLst>
                                        <p:tav tm="0">
                                          <p:val>
                                            <p:strVal val="#ppt_x"/>
                                          </p:val>
                                        </p:tav>
                                        <p:tav tm="100000">
                                          <p:val>
                                            <p:strVal val="#ppt_x"/>
                                          </p:val>
                                        </p:tav>
                                      </p:tavLst>
                                    </p:anim>
                                    <p:anim calcmode="lin" valueType="num">
                                      <p:cBhvr additive="base">
                                        <p:cTn id="120" dur="2250" fill="hold"/>
                                        <p:tgtEl>
                                          <p:spTgt spid="11"/>
                                        </p:tgtEl>
                                        <p:attrNameLst>
                                          <p:attrName>ppt_y</p:attrName>
                                        </p:attrNameLst>
                                      </p:cBhvr>
                                      <p:tavLst>
                                        <p:tav tm="0">
                                          <p:val>
                                            <p:strVal val="1+#ppt_h/2"/>
                                          </p:val>
                                        </p:tav>
                                        <p:tav tm="100000">
                                          <p:val>
                                            <p:strVal val="#ppt_y"/>
                                          </p:val>
                                        </p:tav>
                                      </p:tavLst>
                                    </p:anim>
                                  </p:childTnLst>
                                </p:cTn>
                              </p:par>
                              <p:par>
                                <p:cTn id="121" presetID="2" presetClass="entr" presetSubtype="4" fill="hold" nodeType="withEffect">
                                  <p:stCondLst>
                                    <p:cond delay="500"/>
                                  </p:stCondLst>
                                  <p:childTnLst>
                                    <p:set>
                                      <p:cBhvr>
                                        <p:cTn id="122" dur="1" fill="hold">
                                          <p:stCondLst>
                                            <p:cond delay="0"/>
                                          </p:stCondLst>
                                        </p:cTn>
                                        <p:tgtEl>
                                          <p:spTgt spid="12"/>
                                        </p:tgtEl>
                                        <p:attrNameLst>
                                          <p:attrName>style.visibility</p:attrName>
                                        </p:attrNameLst>
                                      </p:cBhvr>
                                      <p:to>
                                        <p:strVal val="visible"/>
                                      </p:to>
                                    </p:set>
                                    <p:anim calcmode="lin" valueType="num">
                                      <p:cBhvr additive="base">
                                        <p:cTn id="123" dur="2250" fill="hold"/>
                                        <p:tgtEl>
                                          <p:spTgt spid="12"/>
                                        </p:tgtEl>
                                        <p:attrNameLst>
                                          <p:attrName>ppt_x</p:attrName>
                                        </p:attrNameLst>
                                      </p:cBhvr>
                                      <p:tavLst>
                                        <p:tav tm="0">
                                          <p:val>
                                            <p:strVal val="#ppt_x"/>
                                          </p:val>
                                        </p:tav>
                                        <p:tav tm="100000">
                                          <p:val>
                                            <p:strVal val="#ppt_x"/>
                                          </p:val>
                                        </p:tav>
                                      </p:tavLst>
                                    </p:anim>
                                    <p:anim calcmode="lin" valueType="num">
                                      <p:cBhvr additive="base">
                                        <p:cTn id="124" dur="2250" fill="hold"/>
                                        <p:tgtEl>
                                          <p:spTgt spid="12"/>
                                        </p:tgtEl>
                                        <p:attrNameLst>
                                          <p:attrName>ppt_y</p:attrName>
                                        </p:attrNameLst>
                                      </p:cBhvr>
                                      <p:tavLst>
                                        <p:tav tm="0">
                                          <p:val>
                                            <p:strVal val="1+#ppt_h/2"/>
                                          </p:val>
                                        </p:tav>
                                        <p:tav tm="100000">
                                          <p:val>
                                            <p:strVal val="#ppt_y"/>
                                          </p:val>
                                        </p:tav>
                                      </p:tavLst>
                                    </p:anim>
                                  </p:childTnLst>
                                </p:cTn>
                              </p:par>
                              <p:par>
                                <p:cTn id="125" presetID="32" presetClass="emph" presetSubtype="0" repeatCount="3000" fill="hold" nodeType="withEffect">
                                  <p:stCondLst>
                                    <p:cond delay="500"/>
                                  </p:stCondLst>
                                  <p:childTnLst>
                                    <p:animRot by="120000">
                                      <p:cBhvr>
                                        <p:cTn id="126" dur="100" fill="hold">
                                          <p:stCondLst>
                                            <p:cond delay="0"/>
                                          </p:stCondLst>
                                        </p:cTn>
                                        <p:tgtEl>
                                          <p:spTgt spid="11"/>
                                        </p:tgtEl>
                                        <p:attrNameLst>
                                          <p:attrName>r</p:attrName>
                                        </p:attrNameLst>
                                      </p:cBhvr>
                                    </p:animRot>
                                    <p:animRot by="-240000">
                                      <p:cBhvr>
                                        <p:cTn id="127" dur="200" fill="hold">
                                          <p:stCondLst>
                                            <p:cond delay="200"/>
                                          </p:stCondLst>
                                        </p:cTn>
                                        <p:tgtEl>
                                          <p:spTgt spid="11"/>
                                        </p:tgtEl>
                                        <p:attrNameLst>
                                          <p:attrName>r</p:attrName>
                                        </p:attrNameLst>
                                      </p:cBhvr>
                                    </p:animRot>
                                    <p:animRot by="240000">
                                      <p:cBhvr>
                                        <p:cTn id="128" dur="200" fill="hold">
                                          <p:stCondLst>
                                            <p:cond delay="400"/>
                                          </p:stCondLst>
                                        </p:cTn>
                                        <p:tgtEl>
                                          <p:spTgt spid="11"/>
                                        </p:tgtEl>
                                        <p:attrNameLst>
                                          <p:attrName>r</p:attrName>
                                        </p:attrNameLst>
                                      </p:cBhvr>
                                    </p:animRot>
                                    <p:animRot by="-240000">
                                      <p:cBhvr>
                                        <p:cTn id="129" dur="200" fill="hold">
                                          <p:stCondLst>
                                            <p:cond delay="600"/>
                                          </p:stCondLst>
                                        </p:cTn>
                                        <p:tgtEl>
                                          <p:spTgt spid="11"/>
                                        </p:tgtEl>
                                        <p:attrNameLst>
                                          <p:attrName>r</p:attrName>
                                        </p:attrNameLst>
                                      </p:cBhvr>
                                    </p:animRot>
                                    <p:animRot by="120000">
                                      <p:cBhvr>
                                        <p:cTn id="130" dur="200" fill="hold">
                                          <p:stCondLst>
                                            <p:cond delay="800"/>
                                          </p:stCondLst>
                                        </p:cTn>
                                        <p:tgtEl>
                                          <p:spTgt spid="11"/>
                                        </p:tgtEl>
                                        <p:attrNameLst>
                                          <p:attrName>r</p:attrName>
                                        </p:attrNameLst>
                                      </p:cBhvr>
                                    </p:animRot>
                                  </p:childTnLst>
                                </p:cTn>
                              </p:par>
                              <p:par>
                                <p:cTn id="131" presetID="32" presetClass="emph" presetSubtype="0" repeatCount="3000" fill="hold" nodeType="withEffect">
                                  <p:stCondLst>
                                    <p:cond delay="500"/>
                                  </p:stCondLst>
                                  <p:childTnLst>
                                    <p:animRot by="120000">
                                      <p:cBhvr>
                                        <p:cTn id="132" dur="100" fill="hold">
                                          <p:stCondLst>
                                            <p:cond delay="0"/>
                                          </p:stCondLst>
                                        </p:cTn>
                                        <p:tgtEl>
                                          <p:spTgt spid="12"/>
                                        </p:tgtEl>
                                        <p:attrNameLst>
                                          <p:attrName>r</p:attrName>
                                        </p:attrNameLst>
                                      </p:cBhvr>
                                    </p:animRot>
                                    <p:animRot by="-240000">
                                      <p:cBhvr>
                                        <p:cTn id="133" dur="200" fill="hold">
                                          <p:stCondLst>
                                            <p:cond delay="200"/>
                                          </p:stCondLst>
                                        </p:cTn>
                                        <p:tgtEl>
                                          <p:spTgt spid="12"/>
                                        </p:tgtEl>
                                        <p:attrNameLst>
                                          <p:attrName>r</p:attrName>
                                        </p:attrNameLst>
                                      </p:cBhvr>
                                    </p:animRot>
                                    <p:animRot by="240000">
                                      <p:cBhvr>
                                        <p:cTn id="134" dur="200" fill="hold">
                                          <p:stCondLst>
                                            <p:cond delay="400"/>
                                          </p:stCondLst>
                                        </p:cTn>
                                        <p:tgtEl>
                                          <p:spTgt spid="12"/>
                                        </p:tgtEl>
                                        <p:attrNameLst>
                                          <p:attrName>r</p:attrName>
                                        </p:attrNameLst>
                                      </p:cBhvr>
                                    </p:animRot>
                                    <p:animRot by="-240000">
                                      <p:cBhvr>
                                        <p:cTn id="135" dur="200" fill="hold">
                                          <p:stCondLst>
                                            <p:cond delay="600"/>
                                          </p:stCondLst>
                                        </p:cTn>
                                        <p:tgtEl>
                                          <p:spTgt spid="12"/>
                                        </p:tgtEl>
                                        <p:attrNameLst>
                                          <p:attrName>r</p:attrName>
                                        </p:attrNameLst>
                                      </p:cBhvr>
                                    </p:animRot>
                                    <p:animRot by="120000">
                                      <p:cBhvr>
                                        <p:cTn id="136" dur="200" fill="hold">
                                          <p:stCondLst>
                                            <p:cond delay="800"/>
                                          </p:stCondLst>
                                        </p:cTn>
                                        <p:tgtEl>
                                          <p:spTgt spid="1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137" repeatCount="indefinite"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33601"/>
            <a:ext cx="9144000" cy="1017593"/>
          </a:xfrm>
          <a:prstGeom prst="rect">
            <a:avLst/>
          </a:prstGeom>
        </p:spPr>
      </p:pic>
      <p:pic>
        <p:nvPicPr>
          <p:cNvPr id="9" name="图片 8"/>
          <p:cNvPicPr>
            <a:picLocks noChangeAspect="1"/>
          </p:cNvPicPr>
          <p:nvPr/>
        </p:nvPicPr>
        <p:blipFill rotWithShape="1">
          <a:blip r:embed="rId4" cstate="print">
            <a:extLst>
              <a:ext uri="{28A0092B-C50C-407E-A947-70E740481C1C}">
                <a14:useLocalDpi xmlns:a14="http://schemas.microsoft.com/office/drawing/2010/main" val="0"/>
              </a:ext>
            </a:extLst>
          </a:blip>
          <a:srcRect l="14250" t="29108" r="24994" b="28108"/>
          <a:stretch>
            <a:fillRect/>
          </a:stretch>
        </p:blipFill>
        <p:spPr>
          <a:xfrm flipH="1">
            <a:off x="1562267" y="1027605"/>
            <a:ext cx="799095" cy="562707"/>
          </a:xfrm>
          <a:prstGeom prst="rect">
            <a:avLst/>
          </a:prstGeom>
        </p:spPr>
      </p:pic>
      <p:pic>
        <p:nvPicPr>
          <p:cNvPr id="10" name="图片 9"/>
          <p:cNvPicPr>
            <a:picLocks noChangeAspect="1"/>
          </p:cNvPicPr>
          <p:nvPr/>
        </p:nvPicPr>
        <p:blipFill rotWithShape="1">
          <a:blip r:embed="rId5">
            <a:extLst>
              <a:ext uri="{28A0092B-C50C-407E-A947-70E740481C1C}">
                <a14:useLocalDpi xmlns:a14="http://schemas.microsoft.com/office/drawing/2010/main" val="0"/>
              </a:ext>
            </a:extLst>
          </a:blip>
          <a:srcRect t="7215" b="19891"/>
          <a:stretch>
            <a:fillRect/>
          </a:stretch>
        </p:blipFill>
        <p:spPr>
          <a:xfrm>
            <a:off x="2038413" y="1598961"/>
            <a:ext cx="5395638" cy="2769642"/>
          </a:xfrm>
          <a:prstGeom prst="rect">
            <a:avLst/>
          </a:prstGeom>
          <a:effectLst>
            <a:outerShdw blurRad="63500" dist="25400" dir="1920000" sx="102000" sy="102000" algn="ctr" rotWithShape="0">
              <a:prstClr val="black">
                <a:alpha val="40000"/>
              </a:prstClr>
            </a:outerShdw>
          </a:effectLst>
        </p:spPr>
      </p:pic>
      <p:pic>
        <p:nvPicPr>
          <p:cNvPr id="13" name="图片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057120" y="965622"/>
            <a:ext cx="2307418" cy="921015"/>
          </a:xfrm>
          <a:prstGeom prst="rect">
            <a:avLst/>
          </a:prstGeom>
        </p:spPr>
      </p:pic>
      <p:pic>
        <p:nvPicPr>
          <p:cNvPr id="14" name="图片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5057056" y="881889"/>
            <a:ext cx="2307418" cy="921015"/>
          </a:xfrm>
          <a:prstGeom prst="rect">
            <a:avLst/>
          </a:prstGeom>
        </p:spPr>
      </p:pic>
      <p:pic>
        <p:nvPicPr>
          <p:cNvPr id="11" name="图片 10"/>
          <p:cNvPicPr>
            <a:picLocks noChangeAspect="1"/>
          </p:cNvPicPr>
          <p:nvPr/>
        </p:nvPicPr>
        <p:blipFill rotWithShape="1">
          <a:blip r:embed="rId7" cstate="print">
            <a:extLst>
              <a:ext uri="{28A0092B-C50C-407E-A947-70E740481C1C}">
                <a14:useLocalDpi xmlns:a14="http://schemas.microsoft.com/office/drawing/2010/main" val="0"/>
              </a:ext>
            </a:extLst>
          </a:blip>
          <a:srcRect l="39646" t="23834" r="41600" b="27717"/>
          <a:stretch>
            <a:fillRect/>
          </a:stretch>
        </p:blipFill>
        <p:spPr>
          <a:xfrm>
            <a:off x="6057220" y="1033961"/>
            <a:ext cx="268388" cy="693337"/>
          </a:xfrm>
          <a:prstGeom prst="rect">
            <a:avLst/>
          </a:prstGeom>
        </p:spPr>
      </p:pic>
      <p:pic>
        <p:nvPicPr>
          <p:cNvPr id="12" name="图片 11"/>
          <p:cNvPicPr>
            <a:picLocks noChangeAspect="1"/>
          </p:cNvPicPr>
          <p:nvPr/>
        </p:nvPicPr>
        <p:blipFill rotWithShape="1">
          <a:blip r:embed="rId7" cstate="print">
            <a:extLst>
              <a:ext uri="{28A0092B-C50C-407E-A947-70E740481C1C}">
                <a14:useLocalDpi xmlns:a14="http://schemas.microsoft.com/office/drawing/2010/main" val="0"/>
              </a:ext>
            </a:extLst>
          </a:blip>
          <a:srcRect l="39646" t="23834" r="41600" b="27717"/>
          <a:stretch>
            <a:fillRect/>
          </a:stretch>
        </p:blipFill>
        <p:spPr>
          <a:xfrm flipH="1">
            <a:off x="3139889" y="1161888"/>
            <a:ext cx="268388" cy="693337"/>
          </a:xfrm>
          <a:prstGeom prst="rect">
            <a:avLst/>
          </a:prstGeom>
        </p:spPr>
      </p:pic>
      <p:pic>
        <p:nvPicPr>
          <p:cNvPr id="15" name="图片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092764" y="2416147"/>
            <a:ext cx="1930660" cy="2727306"/>
          </a:xfrm>
          <a:prstGeom prst="rect">
            <a:avLst/>
          </a:prstGeom>
        </p:spPr>
      </p:pic>
      <p:sp>
        <p:nvSpPr>
          <p:cNvPr id="17" name="文本框 16"/>
          <p:cNvSpPr txBox="1"/>
          <p:nvPr/>
        </p:nvSpPr>
        <p:spPr>
          <a:xfrm>
            <a:off x="3849023" y="1783487"/>
            <a:ext cx="1723549" cy="461665"/>
          </a:xfrm>
          <a:prstGeom prst="rect">
            <a:avLst/>
          </a:prstGeom>
          <a:noFill/>
        </p:spPr>
        <p:txBody>
          <a:bodyPr wrap="none" rtlCol="0">
            <a:spAutoFit/>
          </a:bodyPr>
          <a:lstStyle/>
          <a:p>
            <a:r>
              <a:rPr lang="zh-CN" altLang="en-US" sz="2400" b="1" dirty="0">
                <a:solidFill>
                  <a:srgbClr val="DE3D0C"/>
                </a:solidFill>
              </a:rPr>
              <a:t>幼儿园简介</a:t>
            </a:r>
          </a:p>
        </p:txBody>
      </p:sp>
      <p:sp>
        <p:nvSpPr>
          <p:cNvPr id="18" name="文本框 17"/>
          <p:cNvSpPr txBox="1"/>
          <p:nvPr/>
        </p:nvSpPr>
        <p:spPr>
          <a:xfrm>
            <a:off x="2388874" y="2453627"/>
            <a:ext cx="4703889" cy="461665"/>
          </a:xfrm>
          <a:prstGeom prst="rect">
            <a:avLst/>
          </a:prstGeom>
          <a:noFill/>
        </p:spPr>
        <p:txBody>
          <a:bodyPr wrap="square" rtlCol="0">
            <a:spAutoFit/>
          </a:bodyPr>
          <a:lstStyle/>
          <a:p>
            <a:r>
              <a:rPr lang="zh-CN" altLang="en-US" sz="1200" dirty="0">
                <a:solidFill>
                  <a:srgbClr val="70A72E"/>
                </a:solidFill>
              </a:rPr>
              <a:t>    点击此处添加文本点击此处添加文本点击此处添加文本点击此处添加文本点击此处添加文本点击此处添加文本</a:t>
            </a:r>
          </a:p>
        </p:txBody>
      </p:sp>
      <p:sp>
        <p:nvSpPr>
          <p:cNvPr id="19" name="文本框 18"/>
          <p:cNvSpPr txBox="1"/>
          <p:nvPr/>
        </p:nvSpPr>
        <p:spPr>
          <a:xfrm>
            <a:off x="2388874" y="2955628"/>
            <a:ext cx="4703889" cy="830997"/>
          </a:xfrm>
          <a:prstGeom prst="rect">
            <a:avLst/>
          </a:prstGeom>
          <a:noFill/>
        </p:spPr>
        <p:txBody>
          <a:bodyPr wrap="square" rtlCol="0">
            <a:spAutoFit/>
          </a:bodyPr>
          <a:lstStyle/>
          <a:p>
            <a:r>
              <a:rPr lang="zh-CN" altLang="en-US" sz="1200" dirty="0">
                <a:solidFill>
                  <a:srgbClr val="70A72E"/>
                </a:solidFill>
              </a:rPr>
              <a:t>    点击此处添加文本点击此处添加文本点击此处添加文本点击此处添加文本点击此处添加文本点击此处添加文本点击此处添加文本点击此处添加文本点击此处添加文本点击此处添加文本点击此处添加文本点击此处添加文本</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par>
                          <p:cTn id="16" fill="hold">
                            <p:stCondLst>
                              <p:cond delay="1500"/>
                            </p:stCondLst>
                            <p:childTnLst>
                              <p:par>
                                <p:cTn id="17" presetID="32" presetClass="emph" presetSubtype="0" fill="hold" nodeType="afterEffect">
                                  <p:stCondLst>
                                    <p:cond delay="0"/>
                                  </p:stCondLst>
                                  <p:childTnLst>
                                    <p:animRot by="120000">
                                      <p:cBhvr>
                                        <p:cTn id="18" dur="100" fill="hold">
                                          <p:stCondLst>
                                            <p:cond delay="0"/>
                                          </p:stCondLst>
                                        </p:cTn>
                                        <p:tgtEl>
                                          <p:spTgt spid="9"/>
                                        </p:tgtEl>
                                        <p:attrNameLst>
                                          <p:attrName>r</p:attrName>
                                        </p:attrNameLst>
                                      </p:cBhvr>
                                    </p:animRot>
                                    <p:animRot by="-240000">
                                      <p:cBhvr>
                                        <p:cTn id="19" dur="200" fill="hold">
                                          <p:stCondLst>
                                            <p:cond delay="200"/>
                                          </p:stCondLst>
                                        </p:cTn>
                                        <p:tgtEl>
                                          <p:spTgt spid="9"/>
                                        </p:tgtEl>
                                        <p:attrNameLst>
                                          <p:attrName>r</p:attrName>
                                        </p:attrNameLst>
                                      </p:cBhvr>
                                    </p:animRot>
                                    <p:animRot by="240000">
                                      <p:cBhvr>
                                        <p:cTn id="20" dur="200" fill="hold">
                                          <p:stCondLst>
                                            <p:cond delay="400"/>
                                          </p:stCondLst>
                                        </p:cTn>
                                        <p:tgtEl>
                                          <p:spTgt spid="9"/>
                                        </p:tgtEl>
                                        <p:attrNameLst>
                                          <p:attrName>r</p:attrName>
                                        </p:attrNameLst>
                                      </p:cBhvr>
                                    </p:animRot>
                                    <p:animRot by="-240000">
                                      <p:cBhvr>
                                        <p:cTn id="21" dur="200" fill="hold">
                                          <p:stCondLst>
                                            <p:cond delay="600"/>
                                          </p:stCondLst>
                                        </p:cTn>
                                        <p:tgtEl>
                                          <p:spTgt spid="9"/>
                                        </p:tgtEl>
                                        <p:attrNameLst>
                                          <p:attrName>r</p:attrName>
                                        </p:attrNameLst>
                                      </p:cBhvr>
                                    </p:animRot>
                                    <p:animRot by="120000">
                                      <p:cBhvr>
                                        <p:cTn id="22" dur="200" fill="hold">
                                          <p:stCondLst>
                                            <p:cond delay="800"/>
                                          </p:stCondLst>
                                        </p:cTn>
                                        <p:tgtEl>
                                          <p:spTgt spid="9"/>
                                        </p:tgtEl>
                                        <p:attrNameLst>
                                          <p:attrName>r</p:attrName>
                                        </p:attrNameLst>
                                      </p:cBhvr>
                                    </p:animRot>
                                  </p:childTnLst>
                                </p:cTn>
                              </p:par>
                            </p:childTnLst>
                          </p:cTn>
                        </p:par>
                        <p:par>
                          <p:cTn id="23" fill="hold">
                            <p:stCondLst>
                              <p:cond delay="2500"/>
                            </p:stCondLst>
                            <p:childTnLst>
                              <p:par>
                                <p:cTn id="24" presetID="10" presetClass="entr" presetSubtype="0"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par>
                                <p:cTn id="27" presetID="10" presetClass="entr" presetSubtype="0"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childTnLst>
                          </p:cTn>
                        </p:par>
                        <p:par>
                          <p:cTn id="30" fill="hold">
                            <p:stCondLst>
                              <p:cond delay="3000"/>
                            </p:stCondLst>
                            <p:childTnLst>
                              <p:par>
                                <p:cTn id="31" presetID="47" presetClass="entr" presetSubtype="0"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750"/>
                                        <p:tgtEl>
                                          <p:spTgt spid="12"/>
                                        </p:tgtEl>
                                      </p:cBhvr>
                                    </p:animEffect>
                                    <p:anim calcmode="lin" valueType="num">
                                      <p:cBhvr>
                                        <p:cTn id="34" dur="750" fill="hold"/>
                                        <p:tgtEl>
                                          <p:spTgt spid="12"/>
                                        </p:tgtEl>
                                        <p:attrNameLst>
                                          <p:attrName>ppt_x</p:attrName>
                                        </p:attrNameLst>
                                      </p:cBhvr>
                                      <p:tavLst>
                                        <p:tav tm="0">
                                          <p:val>
                                            <p:strVal val="#ppt_x"/>
                                          </p:val>
                                        </p:tav>
                                        <p:tav tm="100000">
                                          <p:val>
                                            <p:strVal val="#ppt_x"/>
                                          </p:val>
                                        </p:tav>
                                      </p:tavLst>
                                    </p:anim>
                                    <p:anim calcmode="lin" valueType="num">
                                      <p:cBhvr>
                                        <p:cTn id="35" dur="750" fill="hold"/>
                                        <p:tgtEl>
                                          <p:spTgt spid="12"/>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750"/>
                                        <p:tgtEl>
                                          <p:spTgt spid="11"/>
                                        </p:tgtEl>
                                      </p:cBhvr>
                                    </p:animEffect>
                                    <p:anim calcmode="lin" valueType="num">
                                      <p:cBhvr>
                                        <p:cTn id="39" dur="750" fill="hold"/>
                                        <p:tgtEl>
                                          <p:spTgt spid="11"/>
                                        </p:tgtEl>
                                        <p:attrNameLst>
                                          <p:attrName>ppt_x</p:attrName>
                                        </p:attrNameLst>
                                      </p:cBhvr>
                                      <p:tavLst>
                                        <p:tav tm="0">
                                          <p:val>
                                            <p:strVal val="#ppt_x"/>
                                          </p:val>
                                        </p:tav>
                                        <p:tav tm="100000">
                                          <p:val>
                                            <p:strVal val="#ppt_x"/>
                                          </p:val>
                                        </p:tav>
                                      </p:tavLst>
                                    </p:anim>
                                    <p:anim calcmode="lin" valueType="num">
                                      <p:cBhvr>
                                        <p:cTn id="40" dur="750" fill="hold"/>
                                        <p:tgtEl>
                                          <p:spTgt spid="11"/>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750"/>
                                        <p:tgtEl>
                                          <p:spTgt spid="10"/>
                                        </p:tgtEl>
                                      </p:cBhvr>
                                    </p:animEffect>
                                    <p:anim calcmode="lin" valueType="num">
                                      <p:cBhvr>
                                        <p:cTn id="44" dur="750" fill="hold"/>
                                        <p:tgtEl>
                                          <p:spTgt spid="10"/>
                                        </p:tgtEl>
                                        <p:attrNameLst>
                                          <p:attrName>ppt_x</p:attrName>
                                        </p:attrNameLst>
                                      </p:cBhvr>
                                      <p:tavLst>
                                        <p:tav tm="0">
                                          <p:val>
                                            <p:strVal val="#ppt_x"/>
                                          </p:val>
                                        </p:tav>
                                        <p:tav tm="100000">
                                          <p:val>
                                            <p:strVal val="#ppt_x"/>
                                          </p:val>
                                        </p:tav>
                                      </p:tavLst>
                                    </p:anim>
                                    <p:anim calcmode="lin" valueType="num">
                                      <p:cBhvr>
                                        <p:cTn id="45" dur="750" fill="hold"/>
                                        <p:tgtEl>
                                          <p:spTgt spid="10"/>
                                        </p:tgtEl>
                                        <p:attrNameLst>
                                          <p:attrName>ppt_y</p:attrName>
                                        </p:attrNameLst>
                                      </p:cBhvr>
                                      <p:tavLst>
                                        <p:tav tm="0">
                                          <p:val>
                                            <p:strVal val="#ppt_y+.1"/>
                                          </p:val>
                                        </p:tav>
                                        <p:tav tm="100000">
                                          <p:val>
                                            <p:strVal val="#ppt_y"/>
                                          </p:val>
                                        </p:tav>
                                      </p:tavLst>
                                    </p:anim>
                                  </p:childTnLst>
                                </p:cTn>
                              </p:par>
                            </p:childTnLst>
                          </p:cTn>
                        </p:par>
                        <p:par>
                          <p:cTn id="46" fill="hold">
                            <p:stCondLst>
                              <p:cond delay="4000"/>
                            </p:stCondLst>
                            <p:childTnLst>
                              <p:par>
                                <p:cTn id="47" presetID="31" presetClass="entr" presetSubtype="0" fill="hold" grpId="0" nodeType="afterEffect">
                                  <p:stCondLst>
                                    <p:cond delay="0"/>
                                  </p:stCondLst>
                                  <p:iterate type="lt">
                                    <p:tmPct val="3000"/>
                                  </p:iterate>
                                  <p:childTnLst>
                                    <p:set>
                                      <p:cBhvr>
                                        <p:cTn id="48" dur="1" fill="hold">
                                          <p:stCondLst>
                                            <p:cond delay="0"/>
                                          </p:stCondLst>
                                        </p:cTn>
                                        <p:tgtEl>
                                          <p:spTgt spid="17"/>
                                        </p:tgtEl>
                                        <p:attrNameLst>
                                          <p:attrName>style.visibility</p:attrName>
                                        </p:attrNameLst>
                                      </p:cBhvr>
                                      <p:to>
                                        <p:strVal val="visible"/>
                                      </p:to>
                                    </p:set>
                                    <p:anim calcmode="lin" valueType="num">
                                      <p:cBhvr>
                                        <p:cTn id="49" dur="500" fill="hold"/>
                                        <p:tgtEl>
                                          <p:spTgt spid="17"/>
                                        </p:tgtEl>
                                        <p:attrNameLst>
                                          <p:attrName>ppt_w</p:attrName>
                                        </p:attrNameLst>
                                      </p:cBhvr>
                                      <p:tavLst>
                                        <p:tav tm="0">
                                          <p:val>
                                            <p:fltVal val="0"/>
                                          </p:val>
                                        </p:tav>
                                        <p:tav tm="100000">
                                          <p:val>
                                            <p:strVal val="#ppt_w"/>
                                          </p:val>
                                        </p:tav>
                                      </p:tavLst>
                                    </p:anim>
                                    <p:anim calcmode="lin" valueType="num">
                                      <p:cBhvr>
                                        <p:cTn id="50" dur="500" fill="hold"/>
                                        <p:tgtEl>
                                          <p:spTgt spid="17"/>
                                        </p:tgtEl>
                                        <p:attrNameLst>
                                          <p:attrName>ppt_h</p:attrName>
                                        </p:attrNameLst>
                                      </p:cBhvr>
                                      <p:tavLst>
                                        <p:tav tm="0">
                                          <p:val>
                                            <p:fltVal val="0"/>
                                          </p:val>
                                        </p:tav>
                                        <p:tav tm="100000">
                                          <p:val>
                                            <p:strVal val="#ppt_h"/>
                                          </p:val>
                                        </p:tav>
                                      </p:tavLst>
                                    </p:anim>
                                    <p:anim calcmode="lin" valueType="num">
                                      <p:cBhvr>
                                        <p:cTn id="51" dur="500" fill="hold"/>
                                        <p:tgtEl>
                                          <p:spTgt spid="17"/>
                                        </p:tgtEl>
                                        <p:attrNameLst>
                                          <p:attrName>style.rotation</p:attrName>
                                        </p:attrNameLst>
                                      </p:cBhvr>
                                      <p:tavLst>
                                        <p:tav tm="0">
                                          <p:val>
                                            <p:fltVal val="90"/>
                                          </p:val>
                                        </p:tav>
                                        <p:tav tm="100000">
                                          <p:val>
                                            <p:fltVal val="0"/>
                                          </p:val>
                                        </p:tav>
                                      </p:tavLst>
                                    </p:anim>
                                    <p:animEffect transition="in" filter="fade">
                                      <p:cBhvr>
                                        <p:cTn id="52" dur="500"/>
                                        <p:tgtEl>
                                          <p:spTgt spid="17"/>
                                        </p:tgtEl>
                                      </p:cBhvr>
                                    </p:animEffect>
                                  </p:childTnLst>
                                </p:cTn>
                              </p:par>
                            </p:childTnLst>
                          </p:cTn>
                        </p:par>
                        <p:par>
                          <p:cTn id="53" fill="hold">
                            <p:stCondLst>
                              <p:cond delay="4309"/>
                            </p:stCondLst>
                            <p:childTnLst>
                              <p:par>
                                <p:cTn id="54" presetID="22" presetClass="entr" presetSubtype="8" fill="hold" grpId="0" nodeType="after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wipe(left)">
                                      <p:cBhvr>
                                        <p:cTn id="56" dur="500"/>
                                        <p:tgtEl>
                                          <p:spTgt spid="18"/>
                                        </p:tgtEl>
                                      </p:cBhvr>
                                    </p:animEffect>
                                  </p:childTnLst>
                                </p:cTn>
                              </p:par>
                            </p:childTnLst>
                          </p:cTn>
                        </p:par>
                        <p:par>
                          <p:cTn id="57" fill="hold">
                            <p:stCondLst>
                              <p:cond delay="4809"/>
                            </p:stCondLst>
                            <p:childTnLst>
                              <p:par>
                                <p:cTn id="58" presetID="22" presetClass="entr" presetSubtype="8" fill="hold" grpId="0" nodeType="after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wipe(left)">
                                      <p:cBhvr>
                                        <p:cTn id="60" dur="500"/>
                                        <p:tgtEl>
                                          <p:spTgt spid="19"/>
                                        </p:tgtEl>
                                      </p:cBhvr>
                                    </p:animEffect>
                                  </p:childTnLst>
                                </p:cTn>
                              </p:par>
                            </p:childTnLst>
                          </p:cTn>
                        </p:par>
                        <p:par>
                          <p:cTn id="61" fill="hold">
                            <p:stCondLst>
                              <p:cond delay="5309"/>
                            </p:stCondLst>
                            <p:childTnLst>
                              <p:par>
                                <p:cTn id="62" presetID="2" presetClass="entr" presetSubtype="2" decel="54000" fill="hold" nodeType="afterEffect">
                                  <p:stCondLst>
                                    <p:cond delay="0"/>
                                  </p:stCondLst>
                                  <p:childTnLst>
                                    <p:set>
                                      <p:cBhvr>
                                        <p:cTn id="63" dur="1" fill="hold">
                                          <p:stCondLst>
                                            <p:cond delay="0"/>
                                          </p:stCondLst>
                                        </p:cTn>
                                        <p:tgtEl>
                                          <p:spTgt spid="15"/>
                                        </p:tgtEl>
                                        <p:attrNameLst>
                                          <p:attrName>style.visibility</p:attrName>
                                        </p:attrNameLst>
                                      </p:cBhvr>
                                      <p:to>
                                        <p:strVal val="visible"/>
                                      </p:to>
                                    </p:set>
                                    <p:anim calcmode="lin" valueType="num">
                                      <p:cBhvr additive="base">
                                        <p:cTn id="64" dur="1000" fill="hold"/>
                                        <p:tgtEl>
                                          <p:spTgt spid="15"/>
                                        </p:tgtEl>
                                        <p:attrNameLst>
                                          <p:attrName>ppt_x</p:attrName>
                                        </p:attrNameLst>
                                      </p:cBhvr>
                                      <p:tavLst>
                                        <p:tav tm="0">
                                          <p:val>
                                            <p:strVal val="1+#ppt_w/2"/>
                                          </p:val>
                                        </p:tav>
                                        <p:tav tm="100000">
                                          <p:val>
                                            <p:strVal val="#ppt_x"/>
                                          </p:val>
                                        </p:tav>
                                      </p:tavLst>
                                    </p:anim>
                                    <p:anim calcmode="lin" valueType="num">
                                      <p:cBhvr additive="base">
                                        <p:cTn id="65" dur="10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33601"/>
            <a:ext cx="9144000" cy="1017593"/>
          </a:xfrm>
          <a:prstGeom prst="rect">
            <a:avLst/>
          </a:prstGeom>
        </p:spPr>
      </p:pic>
      <p:pic>
        <p:nvPicPr>
          <p:cNvPr id="9" name="图片 8"/>
          <p:cNvPicPr>
            <a:picLocks noChangeAspect="1"/>
          </p:cNvPicPr>
          <p:nvPr/>
        </p:nvPicPr>
        <p:blipFill rotWithShape="1">
          <a:blip r:embed="rId4" cstate="print">
            <a:extLst>
              <a:ext uri="{28A0092B-C50C-407E-A947-70E740481C1C}">
                <a14:useLocalDpi xmlns:a14="http://schemas.microsoft.com/office/drawing/2010/main" val="0"/>
              </a:ext>
            </a:extLst>
          </a:blip>
          <a:srcRect l="14250" t="29108" r="24994" b="28108"/>
          <a:stretch>
            <a:fillRect/>
          </a:stretch>
        </p:blipFill>
        <p:spPr>
          <a:xfrm flipH="1">
            <a:off x="914953" y="991848"/>
            <a:ext cx="799095" cy="562707"/>
          </a:xfrm>
          <a:prstGeom prst="rect">
            <a:avLst/>
          </a:prstGeom>
        </p:spPr>
      </p:pic>
      <p:pic>
        <p:nvPicPr>
          <p:cNvPr id="13" name="图片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57120" y="965622"/>
            <a:ext cx="2307418" cy="921015"/>
          </a:xfrm>
          <a:prstGeom prst="rect">
            <a:avLst/>
          </a:prstGeom>
        </p:spPr>
      </p:pic>
      <p:pic>
        <p:nvPicPr>
          <p:cNvPr id="14" name="图片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5057056" y="881889"/>
            <a:ext cx="2307418" cy="921015"/>
          </a:xfrm>
          <a:prstGeom prst="rect">
            <a:avLst/>
          </a:prstGeom>
        </p:spPr>
      </p:pic>
      <p:grpSp>
        <p:nvGrpSpPr>
          <p:cNvPr id="10" name="组合 9"/>
          <p:cNvGrpSpPr/>
          <p:nvPr/>
        </p:nvGrpSpPr>
        <p:grpSpPr>
          <a:xfrm>
            <a:off x="1026996" y="1770416"/>
            <a:ext cx="1598993" cy="1055001"/>
            <a:chOff x="1026996" y="1770416"/>
            <a:chExt cx="1598993" cy="1055001"/>
          </a:xfrm>
        </p:grpSpPr>
        <p:grpSp>
          <p:nvGrpSpPr>
            <p:cNvPr id="21" name="组合 20"/>
            <p:cNvGrpSpPr/>
            <p:nvPr/>
          </p:nvGrpSpPr>
          <p:grpSpPr>
            <a:xfrm rot="19060653">
              <a:off x="1026996" y="1770416"/>
              <a:ext cx="1598993" cy="1055001"/>
              <a:chOff x="3729490" y="884888"/>
              <a:chExt cx="2158589" cy="591204"/>
            </a:xfrm>
          </p:grpSpPr>
          <p:sp>
            <p:nvSpPr>
              <p:cNvPr id="23" name="任意多边形 22"/>
              <p:cNvSpPr/>
              <p:nvPr/>
            </p:nvSpPr>
            <p:spPr>
              <a:xfrm rot="16491998">
                <a:off x="4514901" y="102914"/>
                <a:ext cx="591204" cy="2155152"/>
              </a:xfrm>
              <a:custGeom>
                <a:avLst/>
                <a:gdLst>
                  <a:gd name="connsiteX0" fmla="*/ 154752 w 411480"/>
                  <a:gd name="connsiteY0" fmla="*/ 0 h 1091323"/>
                  <a:gd name="connsiteX1" fmla="*/ 174129 w 411480"/>
                  <a:gd name="connsiteY1" fmla="*/ 9376 h 1091323"/>
                  <a:gd name="connsiteX2" fmla="*/ 411480 w 411480"/>
                  <a:gd name="connsiteY2" fmla="*/ 567560 h 1091323"/>
                  <a:gd name="connsiteX3" fmla="*/ 240141 w 411480"/>
                  <a:gd name="connsiteY3" fmla="*/ 1069891 h 1091323"/>
                  <a:gd name="connsiteX4" fmla="*/ 214811 w 411480"/>
                  <a:gd name="connsiteY4" fmla="*/ 1091323 h 1091323"/>
                  <a:gd name="connsiteX5" fmla="*/ 164041 w 411480"/>
                  <a:gd name="connsiteY5" fmla="*/ 1035755 h 1091323"/>
                  <a:gd name="connsiteX6" fmla="*/ 0 w 411480"/>
                  <a:gd name="connsiteY6" fmla="*/ 510410 h 1091323"/>
                  <a:gd name="connsiteX7" fmla="*/ 95651 w 411480"/>
                  <a:gd name="connsiteY7" fmla="*/ 95020 h 1091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1480" h="1091323">
                    <a:moveTo>
                      <a:pt x="154752" y="0"/>
                    </a:moveTo>
                    <a:lnTo>
                      <a:pt x="174129" y="9376"/>
                    </a:lnTo>
                    <a:cubicBezTo>
                      <a:pt x="313610" y="101340"/>
                      <a:pt x="411480" y="316633"/>
                      <a:pt x="411480" y="567560"/>
                    </a:cubicBezTo>
                    <a:cubicBezTo>
                      <a:pt x="411480" y="776666"/>
                      <a:pt x="343515" y="961026"/>
                      <a:pt x="240141" y="1069891"/>
                    </a:cubicBezTo>
                    <a:lnTo>
                      <a:pt x="214811" y="1091323"/>
                    </a:lnTo>
                    <a:lnTo>
                      <a:pt x="164041" y="1035755"/>
                    </a:lnTo>
                    <a:cubicBezTo>
                      <a:pt x="62688" y="901308"/>
                      <a:pt x="0" y="715570"/>
                      <a:pt x="0" y="510410"/>
                    </a:cubicBezTo>
                    <a:cubicBezTo>
                      <a:pt x="0" y="356540"/>
                      <a:pt x="35262" y="213595"/>
                      <a:pt x="95651" y="95020"/>
                    </a:cubicBezTo>
                    <a:close/>
                  </a:path>
                </a:pathLst>
              </a:custGeom>
              <a:solidFill>
                <a:srgbClr val="59AC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23"/>
              <p:cNvSpPr/>
              <p:nvPr/>
            </p:nvSpPr>
            <p:spPr>
              <a:xfrm rot="21112553">
                <a:off x="3729490" y="1123238"/>
                <a:ext cx="2136675" cy="142125"/>
              </a:xfrm>
              <a:custGeom>
                <a:avLst/>
                <a:gdLst>
                  <a:gd name="connsiteX0" fmla="*/ 2171700 w 2171700"/>
                  <a:gd name="connsiteY0" fmla="*/ 142125 h 142125"/>
                  <a:gd name="connsiteX1" fmla="*/ 967740 w 2171700"/>
                  <a:gd name="connsiteY1" fmla="*/ 4965 h 142125"/>
                  <a:gd name="connsiteX2" fmla="*/ 0 w 2171700"/>
                  <a:gd name="connsiteY2" fmla="*/ 27825 h 142125"/>
                </a:gdLst>
                <a:ahLst/>
                <a:cxnLst>
                  <a:cxn ang="0">
                    <a:pos x="connsiteX0" y="connsiteY0"/>
                  </a:cxn>
                  <a:cxn ang="0">
                    <a:pos x="connsiteX1" y="connsiteY1"/>
                  </a:cxn>
                  <a:cxn ang="0">
                    <a:pos x="connsiteX2" y="connsiteY2"/>
                  </a:cxn>
                </a:cxnLst>
                <a:rect l="l" t="t" r="r" b="b"/>
                <a:pathLst>
                  <a:path w="2171700" h="142125">
                    <a:moveTo>
                      <a:pt x="2171700" y="142125"/>
                    </a:moveTo>
                    <a:cubicBezTo>
                      <a:pt x="1750695" y="83070"/>
                      <a:pt x="1329690" y="24015"/>
                      <a:pt x="967740" y="4965"/>
                    </a:cubicBezTo>
                    <a:cubicBezTo>
                      <a:pt x="605790" y="-14085"/>
                      <a:pt x="0" y="27825"/>
                      <a:pt x="0" y="27825"/>
                    </a:cubicBez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任意多边形 24"/>
              <p:cNvSpPr/>
              <p:nvPr/>
            </p:nvSpPr>
            <p:spPr>
              <a:xfrm>
                <a:off x="5194587" y="1182470"/>
                <a:ext cx="342900" cy="142004"/>
              </a:xfrm>
              <a:custGeom>
                <a:avLst/>
                <a:gdLst>
                  <a:gd name="connsiteX0" fmla="*/ 342900 w 342900"/>
                  <a:gd name="connsiteY0" fmla="*/ 0 h 142004"/>
                  <a:gd name="connsiteX1" fmla="*/ 83820 w 342900"/>
                  <a:gd name="connsiteY1" fmla="*/ 129540 h 142004"/>
                  <a:gd name="connsiteX2" fmla="*/ 0 w 342900"/>
                  <a:gd name="connsiteY2" fmla="*/ 129540 h 142004"/>
                </a:gdLst>
                <a:ahLst/>
                <a:cxnLst>
                  <a:cxn ang="0">
                    <a:pos x="connsiteX0" y="connsiteY0"/>
                  </a:cxn>
                  <a:cxn ang="0">
                    <a:pos x="connsiteX1" y="connsiteY1"/>
                  </a:cxn>
                  <a:cxn ang="0">
                    <a:pos x="connsiteX2" y="connsiteY2"/>
                  </a:cxn>
                </a:cxnLst>
                <a:rect l="l" t="t" r="r" b="b"/>
                <a:pathLst>
                  <a:path w="342900" h="142004">
                    <a:moveTo>
                      <a:pt x="342900" y="0"/>
                    </a:moveTo>
                    <a:cubicBezTo>
                      <a:pt x="241935" y="53975"/>
                      <a:pt x="140970" y="107950"/>
                      <a:pt x="83820" y="129540"/>
                    </a:cubicBezTo>
                    <a:cubicBezTo>
                      <a:pt x="26670" y="151130"/>
                      <a:pt x="13335" y="140335"/>
                      <a:pt x="0" y="129540"/>
                    </a:cubicBez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25"/>
              <p:cNvSpPr/>
              <p:nvPr/>
            </p:nvSpPr>
            <p:spPr>
              <a:xfrm>
                <a:off x="4806517" y="974877"/>
                <a:ext cx="342900" cy="185420"/>
              </a:xfrm>
              <a:custGeom>
                <a:avLst/>
                <a:gdLst>
                  <a:gd name="connsiteX0" fmla="*/ 342900 w 342900"/>
                  <a:gd name="connsiteY0" fmla="*/ 185420 h 185420"/>
                  <a:gd name="connsiteX1" fmla="*/ 137160 w 342900"/>
                  <a:gd name="connsiteY1" fmla="*/ 25400 h 185420"/>
                  <a:gd name="connsiteX2" fmla="*/ 0 w 342900"/>
                  <a:gd name="connsiteY2" fmla="*/ 2540 h 185420"/>
                </a:gdLst>
                <a:ahLst/>
                <a:cxnLst>
                  <a:cxn ang="0">
                    <a:pos x="connsiteX0" y="connsiteY0"/>
                  </a:cxn>
                  <a:cxn ang="0">
                    <a:pos x="connsiteX1" y="connsiteY1"/>
                  </a:cxn>
                  <a:cxn ang="0">
                    <a:pos x="connsiteX2" y="connsiteY2"/>
                  </a:cxn>
                </a:cxnLst>
                <a:rect l="l" t="t" r="r" b="b"/>
                <a:pathLst>
                  <a:path w="342900" h="185420">
                    <a:moveTo>
                      <a:pt x="342900" y="185420"/>
                    </a:moveTo>
                    <a:cubicBezTo>
                      <a:pt x="268605" y="120650"/>
                      <a:pt x="194310" y="55880"/>
                      <a:pt x="137160" y="25400"/>
                    </a:cubicBezTo>
                    <a:cubicBezTo>
                      <a:pt x="80010" y="-5080"/>
                      <a:pt x="40005" y="-1270"/>
                      <a:pt x="0" y="2540"/>
                    </a:cubicBez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任意多边形 26"/>
              <p:cNvSpPr/>
              <p:nvPr/>
            </p:nvSpPr>
            <p:spPr>
              <a:xfrm>
                <a:off x="4579620" y="1147666"/>
                <a:ext cx="358140" cy="218204"/>
              </a:xfrm>
              <a:custGeom>
                <a:avLst/>
                <a:gdLst>
                  <a:gd name="connsiteX0" fmla="*/ 289560 w 289560"/>
                  <a:gd name="connsiteY0" fmla="*/ 0 h 167640"/>
                  <a:gd name="connsiteX1" fmla="*/ 0 w 289560"/>
                  <a:gd name="connsiteY1" fmla="*/ 167640 h 167640"/>
                </a:gdLst>
                <a:ahLst/>
                <a:cxnLst>
                  <a:cxn ang="0">
                    <a:pos x="connsiteX0" y="connsiteY0"/>
                  </a:cxn>
                  <a:cxn ang="0">
                    <a:pos x="connsiteX1" y="connsiteY1"/>
                  </a:cxn>
                </a:cxnLst>
                <a:rect l="l" t="t" r="r" b="b"/>
                <a:pathLst>
                  <a:path w="289560" h="167640">
                    <a:moveTo>
                      <a:pt x="289560" y="0"/>
                    </a:moveTo>
                    <a:lnTo>
                      <a:pt x="0" y="167640"/>
                    </a:ln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任意多边形 27"/>
              <p:cNvSpPr/>
              <p:nvPr/>
            </p:nvSpPr>
            <p:spPr>
              <a:xfrm>
                <a:off x="4312112" y="998082"/>
                <a:ext cx="304800" cy="137160"/>
              </a:xfrm>
              <a:custGeom>
                <a:avLst/>
                <a:gdLst>
                  <a:gd name="connsiteX0" fmla="*/ 304800 w 304800"/>
                  <a:gd name="connsiteY0" fmla="*/ 137160 h 137160"/>
                  <a:gd name="connsiteX1" fmla="*/ 0 w 304800"/>
                  <a:gd name="connsiteY1" fmla="*/ 0 h 137160"/>
                </a:gdLst>
                <a:ahLst/>
                <a:cxnLst>
                  <a:cxn ang="0">
                    <a:pos x="connsiteX0" y="connsiteY0"/>
                  </a:cxn>
                  <a:cxn ang="0">
                    <a:pos x="connsiteX1" y="connsiteY1"/>
                  </a:cxn>
                </a:cxnLst>
                <a:rect l="l" t="t" r="r" b="b"/>
                <a:pathLst>
                  <a:path w="304800" h="137160">
                    <a:moveTo>
                      <a:pt x="304800" y="137160"/>
                    </a:moveTo>
                    <a:lnTo>
                      <a:pt x="0" y="0"/>
                    </a:ln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p:nvPr/>
            </p:nvSpPr>
            <p:spPr>
              <a:xfrm>
                <a:off x="3946010" y="1176224"/>
                <a:ext cx="167640" cy="68580"/>
              </a:xfrm>
              <a:custGeom>
                <a:avLst/>
                <a:gdLst>
                  <a:gd name="connsiteX0" fmla="*/ 167640 w 167640"/>
                  <a:gd name="connsiteY0" fmla="*/ 0 h 68580"/>
                  <a:gd name="connsiteX1" fmla="*/ 0 w 167640"/>
                  <a:gd name="connsiteY1" fmla="*/ 68580 h 68580"/>
                </a:gdLst>
                <a:ahLst/>
                <a:cxnLst>
                  <a:cxn ang="0">
                    <a:pos x="connsiteX0" y="connsiteY0"/>
                  </a:cxn>
                  <a:cxn ang="0">
                    <a:pos x="connsiteX1" y="connsiteY1"/>
                  </a:cxn>
                </a:cxnLst>
                <a:rect l="l" t="t" r="r" b="b"/>
                <a:pathLst>
                  <a:path w="167640" h="68580">
                    <a:moveTo>
                      <a:pt x="167640" y="0"/>
                    </a:moveTo>
                    <a:lnTo>
                      <a:pt x="0" y="68580"/>
                    </a:ln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文本框 21"/>
            <p:cNvSpPr txBox="1"/>
            <p:nvPr/>
          </p:nvSpPr>
          <p:spPr>
            <a:xfrm>
              <a:off x="1235360" y="1973827"/>
              <a:ext cx="1190765" cy="584775"/>
            </a:xfrm>
            <a:prstGeom prst="rect">
              <a:avLst/>
            </a:prstGeom>
            <a:noFill/>
          </p:spPr>
          <p:txBody>
            <a:bodyPr wrap="square" rtlCol="0">
              <a:spAutoFit/>
            </a:bodyPr>
            <a:lstStyle/>
            <a:p>
              <a:pPr algn="ctr"/>
              <a:r>
                <a:rPr lang="zh-CN" altLang="en-US" sz="1600" b="1" dirty="0">
                  <a:solidFill>
                    <a:schemeClr val="bg1"/>
                  </a:solidFill>
                </a:rPr>
                <a:t>点击此处添加文本</a:t>
              </a:r>
            </a:p>
          </p:txBody>
        </p:sp>
      </p:grpSp>
      <p:pic>
        <p:nvPicPr>
          <p:cNvPr id="12" name="图片 11"/>
          <p:cNvPicPr>
            <a:picLocks noChangeAspect="1"/>
          </p:cNvPicPr>
          <p:nvPr/>
        </p:nvPicPr>
        <p:blipFill rotWithShape="1">
          <a:blip r:embed="rId6" cstate="print">
            <a:extLst>
              <a:ext uri="{28A0092B-C50C-407E-A947-70E740481C1C}">
                <a14:useLocalDpi xmlns:a14="http://schemas.microsoft.com/office/drawing/2010/main" val="0"/>
              </a:ext>
            </a:extLst>
          </a:blip>
          <a:srcRect l="39646" t="23834" r="41600" b="27717"/>
          <a:stretch>
            <a:fillRect/>
          </a:stretch>
        </p:blipFill>
        <p:spPr>
          <a:xfrm flipH="1">
            <a:off x="1926252" y="1097390"/>
            <a:ext cx="268388" cy="693337"/>
          </a:xfrm>
          <a:prstGeom prst="rect">
            <a:avLst/>
          </a:prstGeom>
        </p:spPr>
      </p:pic>
      <p:grpSp>
        <p:nvGrpSpPr>
          <p:cNvPr id="16" name="组合 15"/>
          <p:cNvGrpSpPr/>
          <p:nvPr/>
        </p:nvGrpSpPr>
        <p:grpSpPr>
          <a:xfrm>
            <a:off x="2995624" y="1570823"/>
            <a:ext cx="1190765" cy="1598993"/>
            <a:chOff x="2995624" y="1570823"/>
            <a:chExt cx="1190765" cy="1598993"/>
          </a:xfrm>
        </p:grpSpPr>
        <p:grpSp>
          <p:nvGrpSpPr>
            <p:cNvPr id="31" name="组合 30"/>
            <p:cNvGrpSpPr/>
            <p:nvPr/>
          </p:nvGrpSpPr>
          <p:grpSpPr>
            <a:xfrm rot="17388372">
              <a:off x="2787655" y="1842819"/>
              <a:ext cx="1598993" cy="1055001"/>
              <a:chOff x="3729490" y="884888"/>
              <a:chExt cx="2158589" cy="591204"/>
            </a:xfrm>
          </p:grpSpPr>
          <p:sp>
            <p:nvSpPr>
              <p:cNvPr id="32" name="任意多边形 31"/>
              <p:cNvSpPr/>
              <p:nvPr/>
            </p:nvSpPr>
            <p:spPr>
              <a:xfrm rot="16491998">
                <a:off x="4514901" y="102914"/>
                <a:ext cx="591204" cy="2155152"/>
              </a:xfrm>
              <a:custGeom>
                <a:avLst/>
                <a:gdLst>
                  <a:gd name="connsiteX0" fmla="*/ 154752 w 411480"/>
                  <a:gd name="connsiteY0" fmla="*/ 0 h 1091323"/>
                  <a:gd name="connsiteX1" fmla="*/ 174129 w 411480"/>
                  <a:gd name="connsiteY1" fmla="*/ 9376 h 1091323"/>
                  <a:gd name="connsiteX2" fmla="*/ 411480 w 411480"/>
                  <a:gd name="connsiteY2" fmla="*/ 567560 h 1091323"/>
                  <a:gd name="connsiteX3" fmla="*/ 240141 w 411480"/>
                  <a:gd name="connsiteY3" fmla="*/ 1069891 h 1091323"/>
                  <a:gd name="connsiteX4" fmla="*/ 214811 w 411480"/>
                  <a:gd name="connsiteY4" fmla="*/ 1091323 h 1091323"/>
                  <a:gd name="connsiteX5" fmla="*/ 164041 w 411480"/>
                  <a:gd name="connsiteY5" fmla="*/ 1035755 h 1091323"/>
                  <a:gd name="connsiteX6" fmla="*/ 0 w 411480"/>
                  <a:gd name="connsiteY6" fmla="*/ 510410 h 1091323"/>
                  <a:gd name="connsiteX7" fmla="*/ 95651 w 411480"/>
                  <a:gd name="connsiteY7" fmla="*/ 95020 h 1091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1480" h="1091323">
                    <a:moveTo>
                      <a:pt x="154752" y="0"/>
                    </a:moveTo>
                    <a:lnTo>
                      <a:pt x="174129" y="9376"/>
                    </a:lnTo>
                    <a:cubicBezTo>
                      <a:pt x="313610" y="101340"/>
                      <a:pt x="411480" y="316633"/>
                      <a:pt x="411480" y="567560"/>
                    </a:cubicBezTo>
                    <a:cubicBezTo>
                      <a:pt x="411480" y="776666"/>
                      <a:pt x="343515" y="961026"/>
                      <a:pt x="240141" y="1069891"/>
                    </a:cubicBezTo>
                    <a:lnTo>
                      <a:pt x="214811" y="1091323"/>
                    </a:lnTo>
                    <a:lnTo>
                      <a:pt x="164041" y="1035755"/>
                    </a:lnTo>
                    <a:cubicBezTo>
                      <a:pt x="62688" y="901308"/>
                      <a:pt x="0" y="715570"/>
                      <a:pt x="0" y="510410"/>
                    </a:cubicBezTo>
                    <a:cubicBezTo>
                      <a:pt x="0" y="356540"/>
                      <a:pt x="35262" y="213595"/>
                      <a:pt x="95651" y="95020"/>
                    </a:cubicBezTo>
                    <a:close/>
                  </a:path>
                </a:pathLst>
              </a:custGeom>
              <a:solidFill>
                <a:srgbClr val="59AC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任意多边形 32"/>
              <p:cNvSpPr/>
              <p:nvPr/>
            </p:nvSpPr>
            <p:spPr>
              <a:xfrm rot="21112553">
                <a:off x="3729490" y="1123238"/>
                <a:ext cx="2136675" cy="142125"/>
              </a:xfrm>
              <a:custGeom>
                <a:avLst/>
                <a:gdLst>
                  <a:gd name="connsiteX0" fmla="*/ 2171700 w 2171700"/>
                  <a:gd name="connsiteY0" fmla="*/ 142125 h 142125"/>
                  <a:gd name="connsiteX1" fmla="*/ 967740 w 2171700"/>
                  <a:gd name="connsiteY1" fmla="*/ 4965 h 142125"/>
                  <a:gd name="connsiteX2" fmla="*/ 0 w 2171700"/>
                  <a:gd name="connsiteY2" fmla="*/ 27825 h 142125"/>
                </a:gdLst>
                <a:ahLst/>
                <a:cxnLst>
                  <a:cxn ang="0">
                    <a:pos x="connsiteX0" y="connsiteY0"/>
                  </a:cxn>
                  <a:cxn ang="0">
                    <a:pos x="connsiteX1" y="connsiteY1"/>
                  </a:cxn>
                  <a:cxn ang="0">
                    <a:pos x="connsiteX2" y="connsiteY2"/>
                  </a:cxn>
                </a:cxnLst>
                <a:rect l="l" t="t" r="r" b="b"/>
                <a:pathLst>
                  <a:path w="2171700" h="142125">
                    <a:moveTo>
                      <a:pt x="2171700" y="142125"/>
                    </a:moveTo>
                    <a:cubicBezTo>
                      <a:pt x="1750695" y="83070"/>
                      <a:pt x="1329690" y="24015"/>
                      <a:pt x="967740" y="4965"/>
                    </a:cubicBezTo>
                    <a:cubicBezTo>
                      <a:pt x="605790" y="-14085"/>
                      <a:pt x="0" y="27825"/>
                      <a:pt x="0" y="27825"/>
                    </a:cubicBez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任意多边形 33"/>
              <p:cNvSpPr/>
              <p:nvPr/>
            </p:nvSpPr>
            <p:spPr>
              <a:xfrm>
                <a:off x="5194587" y="1182470"/>
                <a:ext cx="342900" cy="142004"/>
              </a:xfrm>
              <a:custGeom>
                <a:avLst/>
                <a:gdLst>
                  <a:gd name="connsiteX0" fmla="*/ 342900 w 342900"/>
                  <a:gd name="connsiteY0" fmla="*/ 0 h 142004"/>
                  <a:gd name="connsiteX1" fmla="*/ 83820 w 342900"/>
                  <a:gd name="connsiteY1" fmla="*/ 129540 h 142004"/>
                  <a:gd name="connsiteX2" fmla="*/ 0 w 342900"/>
                  <a:gd name="connsiteY2" fmla="*/ 129540 h 142004"/>
                </a:gdLst>
                <a:ahLst/>
                <a:cxnLst>
                  <a:cxn ang="0">
                    <a:pos x="connsiteX0" y="connsiteY0"/>
                  </a:cxn>
                  <a:cxn ang="0">
                    <a:pos x="connsiteX1" y="connsiteY1"/>
                  </a:cxn>
                  <a:cxn ang="0">
                    <a:pos x="connsiteX2" y="connsiteY2"/>
                  </a:cxn>
                </a:cxnLst>
                <a:rect l="l" t="t" r="r" b="b"/>
                <a:pathLst>
                  <a:path w="342900" h="142004">
                    <a:moveTo>
                      <a:pt x="342900" y="0"/>
                    </a:moveTo>
                    <a:cubicBezTo>
                      <a:pt x="241935" y="53975"/>
                      <a:pt x="140970" y="107950"/>
                      <a:pt x="83820" y="129540"/>
                    </a:cubicBezTo>
                    <a:cubicBezTo>
                      <a:pt x="26670" y="151130"/>
                      <a:pt x="13335" y="140335"/>
                      <a:pt x="0" y="129540"/>
                    </a:cubicBez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任意多边形 34"/>
              <p:cNvSpPr/>
              <p:nvPr/>
            </p:nvSpPr>
            <p:spPr>
              <a:xfrm>
                <a:off x="4806517" y="974877"/>
                <a:ext cx="342900" cy="185420"/>
              </a:xfrm>
              <a:custGeom>
                <a:avLst/>
                <a:gdLst>
                  <a:gd name="connsiteX0" fmla="*/ 342900 w 342900"/>
                  <a:gd name="connsiteY0" fmla="*/ 185420 h 185420"/>
                  <a:gd name="connsiteX1" fmla="*/ 137160 w 342900"/>
                  <a:gd name="connsiteY1" fmla="*/ 25400 h 185420"/>
                  <a:gd name="connsiteX2" fmla="*/ 0 w 342900"/>
                  <a:gd name="connsiteY2" fmla="*/ 2540 h 185420"/>
                </a:gdLst>
                <a:ahLst/>
                <a:cxnLst>
                  <a:cxn ang="0">
                    <a:pos x="connsiteX0" y="connsiteY0"/>
                  </a:cxn>
                  <a:cxn ang="0">
                    <a:pos x="connsiteX1" y="connsiteY1"/>
                  </a:cxn>
                  <a:cxn ang="0">
                    <a:pos x="connsiteX2" y="connsiteY2"/>
                  </a:cxn>
                </a:cxnLst>
                <a:rect l="l" t="t" r="r" b="b"/>
                <a:pathLst>
                  <a:path w="342900" h="185420">
                    <a:moveTo>
                      <a:pt x="342900" y="185420"/>
                    </a:moveTo>
                    <a:cubicBezTo>
                      <a:pt x="268605" y="120650"/>
                      <a:pt x="194310" y="55880"/>
                      <a:pt x="137160" y="25400"/>
                    </a:cubicBezTo>
                    <a:cubicBezTo>
                      <a:pt x="80010" y="-5080"/>
                      <a:pt x="40005" y="-1270"/>
                      <a:pt x="0" y="2540"/>
                    </a:cubicBez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35"/>
              <p:cNvSpPr/>
              <p:nvPr/>
            </p:nvSpPr>
            <p:spPr>
              <a:xfrm>
                <a:off x="4579620" y="1147666"/>
                <a:ext cx="358140" cy="218204"/>
              </a:xfrm>
              <a:custGeom>
                <a:avLst/>
                <a:gdLst>
                  <a:gd name="connsiteX0" fmla="*/ 289560 w 289560"/>
                  <a:gd name="connsiteY0" fmla="*/ 0 h 167640"/>
                  <a:gd name="connsiteX1" fmla="*/ 0 w 289560"/>
                  <a:gd name="connsiteY1" fmla="*/ 167640 h 167640"/>
                </a:gdLst>
                <a:ahLst/>
                <a:cxnLst>
                  <a:cxn ang="0">
                    <a:pos x="connsiteX0" y="connsiteY0"/>
                  </a:cxn>
                  <a:cxn ang="0">
                    <a:pos x="connsiteX1" y="connsiteY1"/>
                  </a:cxn>
                </a:cxnLst>
                <a:rect l="l" t="t" r="r" b="b"/>
                <a:pathLst>
                  <a:path w="289560" h="167640">
                    <a:moveTo>
                      <a:pt x="289560" y="0"/>
                    </a:moveTo>
                    <a:lnTo>
                      <a:pt x="0" y="167640"/>
                    </a:ln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任意多边形 36"/>
              <p:cNvSpPr/>
              <p:nvPr/>
            </p:nvSpPr>
            <p:spPr>
              <a:xfrm>
                <a:off x="4312112" y="998082"/>
                <a:ext cx="304800" cy="137160"/>
              </a:xfrm>
              <a:custGeom>
                <a:avLst/>
                <a:gdLst>
                  <a:gd name="connsiteX0" fmla="*/ 304800 w 304800"/>
                  <a:gd name="connsiteY0" fmla="*/ 137160 h 137160"/>
                  <a:gd name="connsiteX1" fmla="*/ 0 w 304800"/>
                  <a:gd name="connsiteY1" fmla="*/ 0 h 137160"/>
                </a:gdLst>
                <a:ahLst/>
                <a:cxnLst>
                  <a:cxn ang="0">
                    <a:pos x="connsiteX0" y="connsiteY0"/>
                  </a:cxn>
                  <a:cxn ang="0">
                    <a:pos x="connsiteX1" y="connsiteY1"/>
                  </a:cxn>
                </a:cxnLst>
                <a:rect l="l" t="t" r="r" b="b"/>
                <a:pathLst>
                  <a:path w="304800" h="137160">
                    <a:moveTo>
                      <a:pt x="304800" y="137160"/>
                    </a:moveTo>
                    <a:lnTo>
                      <a:pt x="0" y="0"/>
                    </a:ln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37"/>
              <p:cNvSpPr/>
              <p:nvPr/>
            </p:nvSpPr>
            <p:spPr>
              <a:xfrm>
                <a:off x="3946010" y="1176224"/>
                <a:ext cx="167640" cy="68580"/>
              </a:xfrm>
              <a:custGeom>
                <a:avLst/>
                <a:gdLst>
                  <a:gd name="connsiteX0" fmla="*/ 167640 w 167640"/>
                  <a:gd name="connsiteY0" fmla="*/ 0 h 68580"/>
                  <a:gd name="connsiteX1" fmla="*/ 0 w 167640"/>
                  <a:gd name="connsiteY1" fmla="*/ 68580 h 68580"/>
                </a:gdLst>
                <a:ahLst/>
                <a:cxnLst>
                  <a:cxn ang="0">
                    <a:pos x="connsiteX0" y="connsiteY0"/>
                  </a:cxn>
                  <a:cxn ang="0">
                    <a:pos x="connsiteX1" y="connsiteY1"/>
                  </a:cxn>
                </a:cxnLst>
                <a:rect l="l" t="t" r="r" b="b"/>
                <a:pathLst>
                  <a:path w="167640" h="68580">
                    <a:moveTo>
                      <a:pt x="167640" y="0"/>
                    </a:moveTo>
                    <a:lnTo>
                      <a:pt x="0" y="68580"/>
                    </a:ln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 name="文本框 38"/>
            <p:cNvSpPr txBox="1"/>
            <p:nvPr/>
          </p:nvSpPr>
          <p:spPr>
            <a:xfrm>
              <a:off x="2995624" y="2025337"/>
              <a:ext cx="1190765" cy="584775"/>
            </a:xfrm>
            <a:prstGeom prst="rect">
              <a:avLst/>
            </a:prstGeom>
            <a:noFill/>
          </p:spPr>
          <p:txBody>
            <a:bodyPr wrap="square" rtlCol="0">
              <a:spAutoFit/>
            </a:bodyPr>
            <a:lstStyle/>
            <a:p>
              <a:pPr algn="ctr"/>
              <a:r>
                <a:rPr lang="zh-CN" altLang="en-US" sz="1600" b="1" dirty="0">
                  <a:solidFill>
                    <a:schemeClr val="bg1"/>
                  </a:solidFill>
                </a:rPr>
                <a:t>点击此处添加文本</a:t>
              </a:r>
            </a:p>
          </p:txBody>
        </p:sp>
      </p:grpSp>
      <p:pic>
        <p:nvPicPr>
          <p:cNvPr id="40" name="图片 39"/>
          <p:cNvPicPr>
            <a:picLocks noChangeAspect="1"/>
          </p:cNvPicPr>
          <p:nvPr/>
        </p:nvPicPr>
        <p:blipFill rotWithShape="1">
          <a:blip r:embed="rId6" cstate="print">
            <a:extLst>
              <a:ext uri="{28A0092B-C50C-407E-A947-70E740481C1C}">
                <a14:useLocalDpi xmlns:a14="http://schemas.microsoft.com/office/drawing/2010/main" val="0"/>
              </a:ext>
            </a:extLst>
          </a:blip>
          <a:srcRect l="39646" t="23834" r="41600" b="27717"/>
          <a:stretch>
            <a:fillRect/>
          </a:stretch>
        </p:blipFill>
        <p:spPr>
          <a:xfrm flipH="1">
            <a:off x="3704678" y="1094942"/>
            <a:ext cx="268388" cy="693337"/>
          </a:xfrm>
          <a:prstGeom prst="rect">
            <a:avLst/>
          </a:prstGeom>
        </p:spPr>
      </p:pic>
      <p:grpSp>
        <p:nvGrpSpPr>
          <p:cNvPr id="17" name="组合 16"/>
          <p:cNvGrpSpPr/>
          <p:nvPr/>
        </p:nvGrpSpPr>
        <p:grpSpPr>
          <a:xfrm>
            <a:off x="4688528" y="1688666"/>
            <a:ext cx="1598993" cy="1055001"/>
            <a:chOff x="4688528" y="1688666"/>
            <a:chExt cx="1598993" cy="1055001"/>
          </a:xfrm>
        </p:grpSpPr>
        <p:grpSp>
          <p:nvGrpSpPr>
            <p:cNvPr id="41" name="组合 40"/>
            <p:cNvGrpSpPr/>
            <p:nvPr/>
          </p:nvGrpSpPr>
          <p:grpSpPr>
            <a:xfrm rot="20338992">
              <a:off x="4688528" y="1688666"/>
              <a:ext cx="1598993" cy="1055001"/>
              <a:chOff x="3729490" y="884888"/>
              <a:chExt cx="2158589" cy="591204"/>
            </a:xfrm>
          </p:grpSpPr>
          <p:sp>
            <p:nvSpPr>
              <p:cNvPr id="42" name="任意多边形 41"/>
              <p:cNvSpPr/>
              <p:nvPr/>
            </p:nvSpPr>
            <p:spPr>
              <a:xfrm rot="16491998">
                <a:off x="4514901" y="102914"/>
                <a:ext cx="591204" cy="2155152"/>
              </a:xfrm>
              <a:custGeom>
                <a:avLst/>
                <a:gdLst>
                  <a:gd name="connsiteX0" fmla="*/ 154752 w 411480"/>
                  <a:gd name="connsiteY0" fmla="*/ 0 h 1091323"/>
                  <a:gd name="connsiteX1" fmla="*/ 174129 w 411480"/>
                  <a:gd name="connsiteY1" fmla="*/ 9376 h 1091323"/>
                  <a:gd name="connsiteX2" fmla="*/ 411480 w 411480"/>
                  <a:gd name="connsiteY2" fmla="*/ 567560 h 1091323"/>
                  <a:gd name="connsiteX3" fmla="*/ 240141 w 411480"/>
                  <a:gd name="connsiteY3" fmla="*/ 1069891 h 1091323"/>
                  <a:gd name="connsiteX4" fmla="*/ 214811 w 411480"/>
                  <a:gd name="connsiteY4" fmla="*/ 1091323 h 1091323"/>
                  <a:gd name="connsiteX5" fmla="*/ 164041 w 411480"/>
                  <a:gd name="connsiteY5" fmla="*/ 1035755 h 1091323"/>
                  <a:gd name="connsiteX6" fmla="*/ 0 w 411480"/>
                  <a:gd name="connsiteY6" fmla="*/ 510410 h 1091323"/>
                  <a:gd name="connsiteX7" fmla="*/ 95651 w 411480"/>
                  <a:gd name="connsiteY7" fmla="*/ 95020 h 1091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1480" h="1091323">
                    <a:moveTo>
                      <a:pt x="154752" y="0"/>
                    </a:moveTo>
                    <a:lnTo>
                      <a:pt x="174129" y="9376"/>
                    </a:lnTo>
                    <a:cubicBezTo>
                      <a:pt x="313610" y="101340"/>
                      <a:pt x="411480" y="316633"/>
                      <a:pt x="411480" y="567560"/>
                    </a:cubicBezTo>
                    <a:cubicBezTo>
                      <a:pt x="411480" y="776666"/>
                      <a:pt x="343515" y="961026"/>
                      <a:pt x="240141" y="1069891"/>
                    </a:cubicBezTo>
                    <a:lnTo>
                      <a:pt x="214811" y="1091323"/>
                    </a:lnTo>
                    <a:lnTo>
                      <a:pt x="164041" y="1035755"/>
                    </a:lnTo>
                    <a:cubicBezTo>
                      <a:pt x="62688" y="901308"/>
                      <a:pt x="0" y="715570"/>
                      <a:pt x="0" y="510410"/>
                    </a:cubicBezTo>
                    <a:cubicBezTo>
                      <a:pt x="0" y="356540"/>
                      <a:pt x="35262" y="213595"/>
                      <a:pt x="95651" y="95020"/>
                    </a:cubicBezTo>
                    <a:close/>
                  </a:path>
                </a:pathLst>
              </a:custGeom>
              <a:solidFill>
                <a:srgbClr val="59AC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任意多边形 42"/>
              <p:cNvSpPr/>
              <p:nvPr/>
            </p:nvSpPr>
            <p:spPr>
              <a:xfrm rot="21112553">
                <a:off x="3729490" y="1123238"/>
                <a:ext cx="2136675" cy="142125"/>
              </a:xfrm>
              <a:custGeom>
                <a:avLst/>
                <a:gdLst>
                  <a:gd name="connsiteX0" fmla="*/ 2171700 w 2171700"/>
                  <a:gd name="connsiteY0" fmla="*/ 142125 h 142125"/>
                  <a:gd name="connsiteX1" fmla="*/ 967740 w 2171700"/>
                  <a:gd name="connsiteY1" fmla="*/ 4965 h 142125"/>
                  <a:gd name="connsiteX2" fmla="*/ 0 w 2171700"/>
                  <a:gd name="connsiteY2" fmla="*/ 27825 h 142125"/>
                </a:gdLst>
                <a:ahLst/>
                <a:cxnLst>
                  <a:cxn ang="0">
                    <a:pos x="connsiteX0" y="connsiteY0"/>
                  </a:cxn>
                  <a:cxn ang="0">
                    <a:pos x="connsiteX1" y="connsiteY1"/>
                  </a:cxn>
                  <a:cxn ang="0">
                    <a:pos x="connsiteX2" y="connsiteY2"/>
                  </a:cxn>
                </a:cxnLst>
                <a:rect l="l" t="t" r="r" b="b"/>
                <a:pathLst>
                  <a:path w="2171700" h="142125">
                    <a:moveTo>
                      <a:pt x="2171700" y="142125"/>
                    </a:moveTo>
                    <a:cubicBezTo>
                      <a:pt x="1750695" y="83070"/>
                      <a:pt x="1329690" y="24015"/>
                      <a:pt x="967740" y="4965"/>
                    </a:cubicBezTo>
                    <a:cubicBezTo>
                      <a:pt x="605790" y="-14085"/>
                      <a:pt x="0" y="27825"/>
                      <a:pt x="0" y="27825"/>
                    </a:cubicBez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任意多边形 43"/>
              <p:cNvSpPr/>
              <p:nvPr/>
            </p:nvSpPr>
            <p:spPr>
              <a:xfrm>
                <a:off x="5194587" y="1182470"/>
                <a:ext cx="342900" cy="142004"/>
              </a:xfrm>
              <a:custGeom>
                <a:avLst/>
                <a:gdLst>
                  <a:gd name="connsiteX0" fmla="*/ 342900 w 342900"/>
                  <a:gd name="connsiteY0" fmla="*/ 0 h 142004"/>
                  <a:gd name="connsiteX1" fmla="*/ 83820 w 342900"/>
                  <a:gd name="connsiteY1" fmla="*/ 129540 h 142004"/>
                  <a:gd name="connsiteX2" fmla="*/ 0 w 342900"/>
                  <a:gd name="connsiteY2" fmla="*/ 129540 h 142004"/>
                </a:gdLst>
                <a:ahLst/>
                <a:cxnLst>
                  <a:cxn ang="0">
                    <a:pos x="connsiteX0" y="connsiteY0"/>
                  </a:cxn>
                  <a:cxn ang="0">
                    <a:pos x="connsiteX1" y="connsiteY1"/>
                  </a:cxn>
                  <a:cxn ang="0">
                    <a:pos x="connsiteX2" y="connsiteY2"/>
                  </a:cxn>
                </a:cxnLst>
                <a:rect l="l" t="t" r="r" b="b"/>
                <a:pathLst>
                  <a:path w="342900" h="142004">
                    <a:moveTo>
                      <a:pt x="342900" y="0"/>
                    </a:moveTo>
                    <a:cubicBezTo>
                      <a:pt x="241935" y="53975"/>
                      <a:pt x="140970" y="107950"/>
                      <a:pt x="83820" y="129540"/>
                    </a:cubicBezTo>
                    <a:cubicBezTo>
                      <a:pt x="26670" y="151130"/>
                      <a:pt x="13335" y="140335"/>
                      <a:pt x="0" y="129540"/>
                    </a:cubicBez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任意多边形 44"/>
              <p:cNvSpPr/>
              <p:nvPr/>
            </p:nvSpPr>
            <p:spPr>
              <a:xfrm>
                <a:off x="4806517" y="974877"/>
                <a:ext cx="342900" cy="185420"/>
              </a:xfrm>
              <a:custGeom>
                <a:avLst/>
                <a:gdLst>
                  <a:gd name="connsiteX0" fmla="*/ 342900 w 342900"/>
                  <a:gd name="connsiteY0" fmla="*/ 185420 h 185420"/>
                  <a:gd name="connsiteX1" fmla="*/ 137160 w 342900"/>
                  <a:gd name="connsiteY1" fmla="*/ 25400 h 185420"/>
                  <a:gd name="connsiteX2" fmla="*/ 0 w 342900"/>
                  <a:gd name="connsiteY2" fmla="*/ 2540 h 185420"/>
                </a:gdLst>
                <a:ahLst/>
                <a:cxnLst>
                  <a:cxn ang="0">
                    <a:pos x="connsiteX0" y="connsiteY0"/>
                  </a:cxn>
                  <a:cxn ang="0">
                    <a:pos x="connsiteX1" y="connsiteY1"/>
                  </a:cxn>
                  <a:cxn ang="0">
                    <a:pos x="connsiteX2" y="connsiteY2"/>
                  </a:cxn>
                </a:cxnLst>
                <a:rect l="l" t="t" r="r" b="b"/>
                <a:pathLst>
                  <a:path w="342900" h="185420">
                    <a:moveTo>
                      <a:pt x="342900" y="185420"/>
                    </a:moveTo>
                    <a:cubicBezTo>
                      <a:pt x="268605" y="120650"/>
                      <a:pt x="194310" y="55880"/>
                      <a:pt x="137160" y="25400"/>
                    </a:cubicBezTo>
                    <a:cubicBezTo>
                      <a:pt x="80010" y="-5080"/>
                      <a:pt x="40005" y="-1270"/>
                      <a:pt x="0" y="2540"/>
                    </a:cubicBez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任意多边形 45"/>
              <p:cNvSpPr/>
              <p:nvPr/>
            </p:nvSpPr>
            <p:spPr>
              <a:xfrm>
                <a:off x="4579620" y="1147666"/>
                <a:ext cx="358140" cy="218204"/>
              </a:xfrm>
              <a:custGeom>
                <a:avLst/>
                <a:gdLst>
                  <a:gd name="connsiteX0" fmla="*/ 289560 w 289560"/>
                  <a:gd name="connsiteY0" fmla="*/ 0 h 167640"/>
                  <a:gd name="connsiteX1" fmla="*/ 0 w 289560"/>
                  <a:gd name="connsiteY1" fmla="*/ 167640 h 167640"/>
                </a:gdLst>
                <a:ahLst/>
                <a:cxnLst>
                  <a:cxn ang="0">
                    <a:pos x="connsiteX0" y="connsiteY0"/>
                  </a:cxn>
                  <a:cxn ang="0">
                    <a:pos x="connsiteX1" y="connsiteY1"/>
                  </a:cxn>
                </a:cxnLst>
                <a:rect l="l" t="t" r="r" b="b"/>
                <a:pathLst>
                  <a:path w="289560" h="167640">
                    <a:moveTo>
                      <a:pt x="289560" y="0"/>
                    </a:moveTo>
                    <a:lnTo>
                      <a:pt x="0" y="167640"/>
                    </a:ln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任意多边形 46"/>
              <p:cNvSpPr/>
              <p:nvPr/>
            </p:nvSpPr>
            <p:spPr>
              <a:xfrm>
                <a:off x="4312112" y="998082"/>
                <a:ext cx="304800" cy="137160"/>
              </a:xfrm>
              <a:custGeom>
                <a:avLst/>
                <a:gdLst>
                  <a:gd name="connsiteX0" fmla="*/ 304800 w 304800"/>
                  <a:gd name="connsiteY0" fmla="*/ 137160 h 137160"/>
                  <a:gd name="connsiteX1" fmla="*/ 0 w 304800"/>
                  <a:gd name="connsiteY1" fmla="*/ 0 h 137160"/>
                </a:gdLst>
                <a:ahLst/>
                <a:cxnLst>
                  <a:cxn ang="0">
                    <a:pos x="connsiteX0" y="connsiteY0"/>
                  </a:cxn>
                  <a:cxn ang="0">
                    <a:pos x="connsiteX1" y="connsiteY1"/>
                  </a:cxn>
                </a:cxnLst>
                <a:rect l="l" t="t" r="r" b="b"/>
                <a:pathLst>
                  <a:path w="304800" h="137160">
                    <a:moveTo>
                      <a:pt x="304800" y="137160"/>
                    </a:moveTo>
                    <a:lnTo>
                      <a:pt x="0" y="0"/>
                    </a:ln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任意多边形 47"/>
              <p:cNvSpPr/>
              <p:nvPr/>
            </p:nvSpPr>
            <p:spPr>
              <a:xfrm>
                <a:off x="3946010" y="1176224"/>
                <a:ext cx="167640" cy="68580"/>
              </a:xfrm>
              <a:custGeom>
                <a:avLst/>
                <a:gdLst>
                  <a:gd name="connsiteX0" fmla="*/ 167640 w 167640"/>
                  <a:gd name="connsiteY0" fmla="*/ 0 h 68580"/>
                  <a:gd name="connsiteX1" fmla="*/ 0 w 167640"/>
                  <a:gd name="connsiteY1" fmla="*/ 68580 h 68580"/>
                </a:gdLst>
                <a:ahLst/>
                <a:cxnLst>
                  <a:cxn ang="0">
                    <a:pos x="connsiteX0" y="connsiteY0"/>
                  </a:cxn>
                  <a:cxn ang="0">
                    <a:pos x="connsiteX1" y="connsiteY1"/>
                  </a:cxn>
                </a:cxnLst>
                <a:rect l="l" t="t" r="r" b="b"/>
                <a:pathLst>
                  <a:path w="167640" h="68580">
                    <a:moveTo>
                      <a:pt x="167640" y="0"/>
                    </a:moveTo>
                    <a:lnTo>
                      <a:pt x="0" y="68580"/>
                    </a:ln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9" name="文本框 48"/>
            <p:cNvSpPr txBox="1"/>
            <p:nvPr/>
          </p:nvSpPr>
          <p:spPr>
            <a:xfrm>
              <a:off x="4923027" y="1899482"/>
              <a:ext cx="1190765" cy="584775"/>
            </a:xfrm>
            <a:prstGeom prst="rect">
              <a:avLst/>
            </a:prstGeom>
            <a:noFill/>
          </p:spPr>
          <p:txBody>
            <a:bodyPr wrap="square" rtlCol="0">
              <a:spAutoFit/>
            </a:bodyPr>
            <a:lstStyle/>
            <a:p>
              <a:pPr algn="ctr"/>
              <a:r>
                <a:rPr lang="zh-CN" altLang="en-US" sz="1600" b="1" dirty="0">
                  <a:solidFill>
                    <a:schemeClr val="bg1"/>
                  </a:solidFill>
                </a:rPr>
                <a:t>点击此处添加文本</a:t>
              </a:r>
            </a:p>
          </p:txBody>
        </p:sp>
      </p:grpSp>
      <p:pic>
        <p:nvPicPr>
          <p:cNvPr id="50" name="图片 49"/>
          <p:cNvPicPr>
            <a:picLocks noChangeAspect="1"/>
          </p:cNvPicPr>
          <p:nvPr/>
        </p:nvPicPr>
        <p:blipFill rotWithShape="1">
          <a:blip r:embed="rId6" cstate="print">
            <a:extLst>
              <a:ext uri="{28A0092B-C50C-407E-A947-70E740481C1C}">
                <a14:useLocalDpi xmlns:a14="http://schemas.microsoft.com/office/drawing/2010/main" val="0"/>
              </a:ext>
            </a:extLst>
          </a:blip>
          <a:srcRect l="39646" t="23834" r="41600" b="27717"/>
          <a:stretch>
            <a:fillRect/>
          </a:stretch>
        </p:blipFill>
        <p:spPr>
          <a:xfrm>
            <a:off x="5451628" y="1060377"/>
            <a:ext cx="268388" cy="693337"/>
          </a:xfrm>
          <a:prstGeom prst="rect">
            <a:avLst/>
          </a:prstGeom>
        </p:spPr>
      </p:pic>
      <p:grpSp>
        <p:nvGrpSpPr>
          <p:cNvPr id="18" name="组合 17"/>
          <p:cNvGrpSpPr/>
          <p:nvPr/>
        </p:nvGrpSpPr>
        <p:grpSpPr>
          <a:xfrm>
            <a:off x="6635551" y="1335357"/>
            <a:ext cx="1190765" cy="1598993"/>
            <a:chOff x="6635551" y="1335357"/>
            <a:chExt cx="1190765" cy="1598993"/>
          </a:xfrm>
        </p:grpSpPr>
        <p:grpSp>
          <p:nvGrpSpPr>
            <p:cNvPr id="51" name="组合 50"/>
            <p:cNvGrpSpPr/>
            <p:nvPr/>
          </p:nvGrpSpPr>
          <p:grpSpPr>
            <a:xfrm rot="18207603">
              <a:off x="6407631" y="1607353"/>
              <a:ext cx="1598993" cy="1055001"/>
              <a:chOff x="3729490" y="884888"/>
              <a:chExt cx="2158589" cy="591204"/>
            </a:xfrm>
          </p:grpSpPr>
          <p:sp>
            <p:nvSpPr>
              <p:cNvPr id="52" name="任意多边形 51"/>
              <p:cNvSpPr/>
              <p:nvPr/>
            </p:nvSpPr>
            <p:spPr>
              <a:xfrm rot="16491998">
                <a:off x="4514901" y="102914"/>
                <a:ext cx="591204" cy="2155152"/>
              </a:xfrm>
              <a:custGeom>
                <a:avLst/>
                <a:gdLst>
                  <a:gd name="connsiteX0" fmla="*/ 154752 w 411480"/>
                  <a:gd name="connsiteY0" fmla="*/ 0 h 1091323"/>
                  <a:gd name="connsiteX1" fmla="*/ 174129 w 411480"/>
                  <a:gd name="connsiteY1" fmla="*/ 9376 h 1091323"/>
                  <a:gd name="connsiteX2" fmla="*/ 411480 w 411480"/>
                  <a:gd name="connsiteY2" fmla="*/ 567560 h 1091323"/>
                  <a:gd name="connsiteX3" fmla="*/ 240141 w 411480"/>
                  <a:gd name="connsiteY3" fmla="*/ 1069891 h 1091323"/>
                  <a:gd name="connsiteX4" fmla="*/ 214811 w 411480"/>
                  <a:gd name="connsiteY4" fmla="*/ 1091323 h 1091323"/>
                  <a:gd name="connsiteX5" fmla="*/ 164041 w 411480"/>
                  <a:gd name="connsiteY5" fmla="*/ 1035755 h 1091323"/>
                  <a:gd name="connsiteX6" fmla="*/ 0 w 411480"/>
                  <a:gd name="connsiteY6" fmla="*/ 510410 h 1091323"/>
                  <a:gd name="connsiteX7" fmla="*/ 95651 w 411480"/>
                  <a:gd name="connsiteY7" fmla="*/ 95020 h 1091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1480" h="1091323">
                    <a:moveTo>
                      <a:pt x="154752" y="0"/>
                    </a:moveTo>
                    <a:lnTo>
                      <a:pt x="174129" y="9376"/>
                    </a:lnTo>
                    <a:cubicBezTo>
                      <a:pt x="313610" y="101340"/>
                      <a:pt x="411480" y="316633"/>
                      <a:pt x="411480" y="567560"/>
                    </a:cubicBezTo>
                    <a:cubicBezTo>
                      <a:pt x="411480" y="776666"/>
                      <a:pt x="343515" y="961026"/>
                      <a:pt x="240141" y="1069891"/>
                    </a:cubicBezTo>
                    <a:lnTo>
                      <a:pt x="214811" y="1091323"/>
                    </a:lnTo>
                    <a:lnTo>
                      <a:pt x="164041" y="1035755"/>
                    </a:lnTo>
                    <a:cubicBezTo>
                      <a:pt x="62688" y="901308"/>
                      <a:pt x="0" y="715570"/>
                      <a:pt x="0" y="510410"/>
                    </a:cubicBezTo>
                    <a:cubicBezTo>
                      <a:pt x="0" y="356540"/>
                      <a:pt x="35262" y="213595"/>
                      <a:pt x="95651" y="95020"/>
                    </a:cubicBezTo>
                    <a:close/>
                  </a:path>
                </a:pathLst>
              </a:custGeom>
              <a:solidFill>
                <a:srgbClr val="59AC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任意多边形 52"/>
              <p:cNvSpPr/>
              <p:nvPr/>
            </p:nvSpPr>
            <p:spPr>
              <a:xfrm rot="21112553">
                <a:off x="3729490" y="1123238"/>
                <a:ext cx="2136675" cy="142125"/>
              </a:xfrm>
              <a:custGeom>
                <a:avLst/>
                <a:gdLst>
                  <a:gd name="connsiteX0" fmla="*/ 2171700 w 2171700"/>
                  <a:gd name="connsiteY0" fmla="*/ 142125 h 142125"/>
                  <a:gd name="connsiteX1" fmla="*/ 967740 w 2171700"/>
                  <a:gd name="connsiteY1" fmla="*/ 4965 h 142125"/>
                  <a:gd name="connsiteX2" fmla="*/ 0 w 2171700"/>
                  <a:gd name="connsiteY2" fmla="*/ 27825 h 142125"/>
                </a:gdLst>
                <a:ahLst/>
                <a:cxnLst>
                  <a:cxn ang="0">
                    <a:pos x="connsiteX0" y="connsiteY0"/>
                  </a:cxn>
                  <a:cxn ang="0">
                    <a:pos x="connsiteX1" y="connsiteY1"/>
                  </a:cxn>
                  <a:cxn ang="0">
                    <a:pos x="connsiteX2" y="connsiteY2"/>
                  </a:cxn>
                </a:cxnLst>
                <a:rect l="l" t="t" r="r" b="b"/>
                <a:pathLst>
                  <a:path w="2171700" h="142125">
                    <a:moveTo>
                      <a:pt x="2171700" y="142125"/>
                    </a:moveTo>
                    <a:cubicBezTo>
                      <a:pt x="1750695" y="83070"/>
                      <a:pt x="1329690" y="24015"/>
                      <a:pt x="967740" y="4965"/>
                    </a:cubicBezTo>
                    <a:cubicBezTo>
                      <a:pt x="605790" y="-14085"/>
                      <a:pt x="0" y="27825"/>
                      <a:pt x="0" y="27825"/>
                    </a:cubicBez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任意多边形 53"/>
              <p:cNvSpPr/>
              <p:nvPr/>
            </p:nvSpPr>
            <p:spPr>
              <a:xfrm>
                <a:off x="5194587" y="1182470"/>
                <a:ext cx="342900" cy="142004"/>
              </a:xfrm>
              <a:custGeom>
                <a:avLst/>
                <a:gdLst>
                  <a:gd name="connsiteX0" fmla="*/ 342900 w 342900"/>
                  <a:gd name="connsiteY0" fmla="*/ 0 h 142004"/>
                  <a:gd name="connsiteX1" fmla="*/ 83820 w 342900"/>
                  <a:gd name="connsiteY1" fmla="*/ 129540 h 142004"/>
                  <a:gd name="connsiteX2" fmla="*/ 0 w 342900"/>
                  <a:gd name="connsiteY2" fmla="*/ 129540 h 142004"/>
                </a:gdLst>
                <a:ahLst/>
                <a:cxnLst>
                  <a:cxn ang="0">
                    <a:pos x="connsiteX0" y="connsiteY0"/>
                  </a:cxn>
                  <a:cxn ang="0">
                    <a:pos x="connsiteX1" y="connsiteY1"/>
                  </a:cxn>
                  <a:cxn ang="0">
                    <a:pos x="connsiteX2" y="connsiteY2"/>
                  </a:cxn>
                </a:cxnLst>
                <a:rect l="l" t="t" r="r" b="b"/>
                <a:pathLst>
                  <a:path w="342900" h="142004">
                    <a:moveTo>
                      <a:pt x="342900" y="0"/>
                    </a:moveTo>
                    <a:cubicBezTo>
                      <a:pt x="241935" y="53975"/>
                      <a:pt x="140970" y="107950"/>
                      <a:pt x="83820" y="129540"/>
                    </a:cubicBezTo>
                    <a:cubicBezTo>
                      <a:pt x="26670" y="151130"/>
                      <a:pt x="13335" y="140335"/>
                      <a:pt x="0" y="129540"/>
                    </a:cubicBez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任意多边形 54"/>
              <p:cNvSpPr/>
              <p:nvPr/>
            </p:nvSpPr>
            <p:spPr>
              <a:xfrm>
                <a:off x="4806517" y="974877"/>
                <a:ext cx="342900" cy="185420"/>
              </a:xfrm>
              <a:custGeom>
                <a:avLst/>
                <a:gdLst>
                  <a:gd name="connsiteX0" fmla="*/ 342900 w 342900"/>
                  <a:gd name="connsiteY0" fmla="*/ 185420 h 185420"/>
                  <a:gd name="connsiteX1" fmla="*/ 137160 w 342900"/>
                  <a:gd name="connsiteY1" fmla="*/ 25400 h 185420"/>
                  <a:gd name="connsiteX2" fmla="*/ 0 w 342900"/>
                  <a:gd name="connsiteY2" fmla="*/ 2540 h 185420"/>
                </a:gdLst>
                <a:ahLst/>
                <a:cxnLst>
                  <a:cxn ang="0">
                    <a:pos x="connsiteX0" y="connsiteY0"/>
                  </a:cxn>
                  <a:cxn ang="0">
                    <a:pos x="connsiteX1" y="connsiteY1"/>
                  </a:cxn>
                  <a:cxn ang="0">
                    <a:pos x="connsiteX2" y="connsiteY2"/>
                  </a:cxn>
                </a:cxnLst>
                <a:rect l="l" t="t" r="r" b="b"/>
                <a:pathLst>
                  <a:path w="342900" h="185420">
                    <a:moveTo>
                      <a:pt x="342900" y="185420"/>
                    </a:moveTo>
                    <a:cubicBezTo>
                      <a:pt x="268605" y="120650"/>
                      <a:pt x="194310" y="55880"/>
                      <a:pt x="137160" y="25400"/>
                    </a:cubicBezTo>
                    <a:cubicBezTo>
                      <a:pt x="80010" y="-5080"/>
                      <a:pt x="40005" y="-1270"/>
                      <a:pt x="0" y="2540"/>
                    </a:cubicBez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任意多边形 55"/>
              <p:cNvSpPr/>
              <p:nvPr/>
            </p:nvSpPr>
            <p:spPr>
              <a:xfrm>
                <a:off x="4579620" y="1147666"/>
                <a:ext cx="358140" cy="218204"/>
              </a:xfrm>
              <a:custGeom>
                <a:avLst/>
                <a:gdLst>
                  <a:gd name="connsiteX0" fmla="*/ 289560 w 289560"/>
                  <a:gd name="connsiteY0" fmla="*/ 0 h 167640"/>
                  <a:gd name="connsiteX1" fmla="*/ 0 w 289560"/>
                  <a:gd name="connsiteY1" fmla="*/ 167640 h 167640"/>
                </a:gdLst>
                <a:ahLst/>
                <a:cxnLst>
                  <a:cxn ang="0">
                    <a:pos x="connsiteX0" y="connsiteY0"/>
                  </a:cxn>
                  <a:cxn ang="0">
                    <a:pos x="connsiteX1" y="connsiteY1"/>
                  </a:cxn>
                </a:cxnLst>
                <a:rect l="l" t="t" r="r" b="b"/>
                <a:pathLst>
                  <a:path w="289560" h="167640">
                    <a:moveTo>
                      <a:pt x="289560" y="0"/>
                    </a:moveTo>
                    <a:lnTo>
                      <a:pt x="0" y="167640"/>
                    </a:ln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任意多边形 56"/>
              <p:cNvSpPr/>
              <p:nvPr/>
            </p:nvSpPr>
            <p:spPr>
              <a:xfrm>
                <a:off x="4312112" y="998082"/>
                <a:ext cx="304800" cy="137160"/>
              </a:xfrm>
              <a:custGeom>
                <a:avLst/>
                <a:gdLst>
                  <a:gd name="connsiteX0" fmla="*/ 304800 w 304800"/>
                  <a:gd name="connsiteY0" fmla="*/ 137160 h 137160"/>
                  <a:gd name="connsiteX1" fmla="*/ 0 w 304800"/>
                  <a:gd name="connsiteY1" fmla="*/ 0 h 137160"/>
                </a:gdLst>
                <a:ahLst/>
                <a:cxnLst>
                  <a:cxn ang="0">
                    <a:pos x="connsiteX0" y="connsiteY0"/>
                  </a:cxn>
                  <a:cxn ang="0">
                    <a:pos x="connsiteX1" y="connsiteY1"/>
                  </a:cxn>
                </a:cxnLst>
                <a:rect l="l" t="t" r="r" b="b"/>
                <a:pathLst>
                  <a:path w="304800" h="137160">
                    <a:moveTo>
                      <a:pt x="304800" y="137160"/>
                    </a:moveTo>
                    <a:lnTo>
                      <a:pt x="0" y="0"/>
                    </a:ln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任意多边形 57"/>
              <p:cNvSpPr/>
              <p:nvPr/>
            </p:nvSpPr>
            <p:spPr>
              <a:xfrm>
                <a:off x="3946010" y="1176224"/>
                <a:ext cx="167640" cy="68580"/>
              </a:xfrm>
              <a:custGeom>
                <a:avLst/>
                <a:gdLst>
                  <a:gd name="connsiteX0" fmla="*/ 167640 w 167640"/>
                  <a:gd name="connsiteY0" fmla="*/ 0 h 68580"/>
                  <a:gd name="connsiteX1" fmla="*/ 0 w 167640"/>
                  <a:gd name="connsiteY1" fmla="*/ 68580 h 68580"/>
                </a:gdLst>
                <a:ahLst/>
                <a:cxnLst>
                  <a:cxn ang="0">
                    <a:pos x="connsiteX0" y="connsiteY0"/>
                  </a:cxn>
                  <a:cxn ang="0">
                    <a:pos x="connsiteX1" y="connsiteY1"/>
                  </a:cxn>
                </a:cxnLst>
                <a:rect l="l" t="t" r="r" b="b"/>
                <a:pathLst>
                  <a:path w="167640" h="68580">
                    <a:moveTo>
                      <a:pt x="167640" y="0"/>
                    </a:moveTo>
                    <a:lnTo>
                      <a:pt x="0" y="68580"/>
                    </a:ln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9" name="文本框 58"/>
            <p:cNvSpPr txBox="1"/>
            <p:nvPr/>
          </p:nvSpPr>
          <p:spPr>
            <a:xfrm>
              <a:off x="6635551" y="1810304"/>
              <a:ext cx="1190765" cy="584775"/>
            </a:xfrm>
            <a:prstGeom prst="rect">
              <a:avLst/>
            </a:prstGeom>
            <a:noFill/>
          </p:spPr>
          <p:txBody>
            <a:bodyPr wrap="square" rtlCol="0">
              <a:spAutoFit/>
            </a:bodyPr>
            <a:lstStyle/>
            <a:p>
              <a:pPr algn="ctr"/>
              <a:r>
                <a:rPr lang="zh-CN" altLang="en-US" sz="1600" b="1" dirty="0">
                  <a:solidFill>
                    <a:schemeClr val="bg1"/>
                  </a:solidFill>
                </a:rPr>
                <a:t>点击此处添加文本</a:t>
              </a:r>
            </a:p>
          </p:txBody>
        </p:sp>
      </p:grpSp>
      <p:pic>
        <p:nvPicPr>
          <p:cNvPr id="60" name="图片 59"/>
          <p:cNvPicPr>
            <a:picLocks noChangeAspect="1"/>
          </p:cNvPicPr>
          <p:nvPr/>
        </p:nvPicPr>
        <p:blipFill rotWithShape="1">
          <a:blip r:embed="rId6" cstate="print">
            <a:extLst>
              <a:ext uri="{28A0092B-C50C-407E-A947-70E740481C1C}">
                <a14:useLocalDpi xmlns:a14="http://schemas.microsoft.com/office/drawing/2010/main" val="0"/>
              </a:ext>
            </a:extLst>
          </a:blip>
          <a:srcRect l="39646" t="23834" r="41600" b="27717"/>
          <a:stretch>
            <a:fillRect/>
          </a:stretch>
        </p:blipFill>
        <p:spPr>
          <a:xfrm>
            <a:off x="7361206" y="934327"/>
            <a:ext cx="268388" cy="693337"/>
          </a:xfrm>
          <a:prstGeom prst="rect">
            <a:avLst/>
          </a:prstGeom>
        </p:spPr>
      </p:pic>
      <p:grpSp>
        <p:nvGrpSpPr>
          <p:cNvPr id="20" name="组合 19"/>
          <p:cNvGrpSpPr/>
          <p:nvPr/>
        </p:nvGrpSpPr>
        <p:grpSpPr>
          <a:xfrm>
            <a:off x="6514454" y="2615067"/>
            <a:ext cx="2527909" cy="2527909"/>
            <a:chOff x="6514454" y="2615067"/>
            <a:chExt cx="2527909" cy="2527909"/>
          </a:xfrm>
        </p:grpSpPr>
        <p:pic>
          <p:nvPicPr>
            <p:cNvPr id="19" name="图片 1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6514454" y="2615067"/>
              <a:ext cx="2527909" cy="2527909"/>
            </a:xfrm>
            <a:prstGeom prst="rect">
              <a:avLst/>
            </a:prstGeom>
          </p:spPr>
        </p:pic>
        <p:sp>
          <p:nvSpPr>
            <p:cNvPr id="61" name="文本框 60"/>
            <p:cNvSpPr txBox="1"/>
            <p:nvPr/>
          </p:nvSpPr>
          <p:spPr>
            <a:xfrm>
              <a:off x="7324133" y="3923174"/>
              <a:ext cx="593901" cy="830997"/>
            </a:xfrm>
            <a:prstGeom prst="rect">
              <a:avLst/>
            </a:prstGeom>
            <a:noFill/>
          </p:spPr>
          <p:txBody>
            <a:bodyPr wrap="square" rtlCol="0">
              <a:spAutoFit/>
            </a:bodyPr>
            <a:lstStyle/>
            <a:p>
              <a:r>
                <a:rPr lang="zh-CN" altLang="en-US" sz="2400" b="1" dirty="0">
                  <a:solidFill>
                    <a:srgbClr val="DE3D0C"/>
                  </a:solidFill>
                </a:rPr>
                <a:t>目录</a:t>
              </a:r>
            </a:p>
          </p:txBody>
        </p:sp>
      </p:gr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5400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1000" fill="hold"/>
                                        <p:tgtEl>
                                          <p:spTgt spid="20"/>
                                        </p:tgtEl>
                                        <p:attrNameLst>
                                          <p:attrName>ppt_x</p:attrName>
                                        </p:attrNameLst>
                                      </p:cBhvr>
                                      <p:tavLst>
                                        <p:tav tm="0">
                                          <p:val>
                                            <p:strVal val="1+#ppt_w/2"/>
                                          </p:val>
                                        </p:tav>
                                        <p:tav tm="100000">
                                          <p:val>
                                            <p:strVal val="#ppt_x"/>
                                          </p:val>
                                        </p:tav>
                                      </p:tavLst>
                                    </p:anim>
                                    <p:anim calcmode="lin" valueType="num">
                                      <p:cBhvr additive="base">
                                        <p:cTn id="8" dur="100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42" presetClass="entr" presetSubtype="0"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par>
                          <p:cTn id="15" fill="hold">
                            <p:stCondLst>
                              <p:cond delay="2000"/>
                            </p:stCondLst>
                            <p:childTnLst>
                              <p:par>
                                <p:cTn id="16" presetID="53" presetClass="entr" presetSubtype="16" fill="hold"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p:cTn id="18" dur="500" fill="hold"/>
                                        <p:tgtEl>
                                          <p:spTgt spid="9"/>
                                        </p:tgtEl>
                                        <p:attrNameLst>
                                          <p:attrName>ppt_w</p:attrName>
                                        </p:attrNameLst>
                                      </p:cBhvr>
                                      <p:tavLst>
                                        <p:tav tm="0">
                                          <p:val>
                                            <p:fltVal val="0"/>
                                          </p:val>
                                        </p:tav>
                                        <p:tav tm="100000">
                                          <p:val>
                                            <p:strVal val="#ppt_w"/>
                                          </p:val>
                                        </p:tav>
                                      </p:tavLst>
                                    </p:anim>
                                    <p:anim calcmode="lin" valueType="num">
                                      <p:cBhvr>
                                        <p:cTn id="19" dur="500" fill="hold"/>
                                        <p:tgtEl>
                                          <p:spTgt spid="9"/>
                                        </p:tgtEl>
                                        <p:attrNameLst>
                                          <p:attrName>ppt_h</p:attrName>
                                        </p:attrNameLst>
                                      </p:cBhvr>
                                      <p:tavLst>
                                        <p:tav tm="0">
                                          <p:val>
                                            <p:fltVal val="0"/>
                                          </p:val>
                                        </p:tav>
                                        <p:tav tm="100000">
                                          <p:val>
                                            <p:strVal val="#ppt_h"/>
                                          </p:val>
                                        </p:tav>
                                      </p:tavLst>
                                    </p:anim>
                                    <p:animEffect transition="in" filter="fade">
                                      <p:cBhvr>
                                        <p:cTn id="20" dur="500"/>
                                        <p:tgtEl>
                                          <p:spTgt spid="9"/>
                                        </p:tgtEl>
                                      </p:cBhvr>
                                    </p:animEffect>
                                  </p:childTnLst>
                                </p:cTn>
                              </p:par>
                            </p:childTnLst>
                          </p:cTn>
                        </p:par>
                        <p:par>
                          <p:cTn id="21" fill="hold">
                            <p:stCondLst>
                              <p:cond delay="2500"/>
                            </p:stCondLst>
                            <p:childTnLst>
                              <p:par>
                                <p:cTn id="22" presetID="32" presetClass="emph" presetSubtype="0" fill="hold" nodeType="afterEffect">
                                  <p:stCondLst>
                                    <p:cond delay="0"/>
                                  </p:stCondLst>
                                  <p:childTnLst>
                                    <p:animRot by="120000">
                                      <p:cBhvr>
                                        <p:cTn id="23" dur="100" fill="hold">
                                          <p:stCondLst>
                                            <p:cond delay="0"/>
                                          </p:stCondLst>
                                        </p:cTn>
                                        <p:tgtEl>
                                          <p:spTgt spid="9"/>
                                        </p:tgtEl>
                                        <p:attrNameLst>
                                          <p:attrName>r</p:attrName>
                                        </p:attrNameLst>
                                      </p:cBhvr>
                                    </p:animRot>
                                    <p:animRot by="-240000">
                                      <p:cBhvr>
                                        <p:cTn id="24" dur="200" fill="hold">
                                          <p:stCondLst>
                                            <p:cond delay="200"/>
                                          </p:stCondLst>
                                        </p:cTn>
                                        <p:tgtEl>
                                          <p:spTgt spid="9"/>
                                        </p:tgtEl>
                                        <p:attrNameLst>
                                          <p:attrName>r</p:attrName>
                                        </p:attrNameLst>
                                      </p:cBhvr>
                                    </p:animRot>
                                    <p:animRot by="240000">
                                      <p:cBhvr>
                                        <p:cTn id="25" dur="200" fill="hold">
                                          <p:stCondLst>
                                            <p:cond delay="400"/>
                                          </p:stCondLst>
                                        </p:cTn>
                                        <p:tgtEl>
                                          <p:spTgt spid="9"/>
                                        </p:tgtEl>
                                        <p:attrNameLst>
                                          <p:attrName>r</p:attrName>
                                        </p:attrNameLst>
                                      </p:cBhvr>
                                    </p:animRot>
                                    <p:animRot by="-240000">
                                      <p:cBhvr>
                                        <p:cTn id="26" dur="200" fill="hold">
                                          <p:stCondLst>
                                            <p:cond delay="600"/>
                                          </p:stCondLst>
                                        </p:cTn>
                                        <p:tgtEl>
                                          <p:spTgt spid="9"/>
                                        </p:tgtEl>
                                        <p:attrNameLst>
                                          <p:attrName>r</p:attrName>
                                        </p:attrNameLst>
                                      </p:cBhvr>
                                    </p:animRot>
                                    <p:animRot by="120000">
                                      <p:cBhvr>
                                        <p:cTn id="27" dur="200" fill="hold">
                                          <p:stCondLst>
                                            <p:cond delay="800"/>
                                          </p:stCondLst>
                                        </p:cTn>
                                        <p:tgtEl>
                                          <p:spTgt spid="9"/>
                                        </p:tgtEl>
                                        <p:attrNameLst>
                                          <p:attrName>r</p:attrName>
                                        </p:attrNameLst>
                                      </p:cBhvr>
                                    </p:animRot>
                                  </p:childTnLst>
                                </p:cTn>
                              </p:par>
                            </p:childTnLst>
                          </p:cTn>
                        </p:par>
                        <p:par>
                          <p:cTn id="28" fill="hold">
                            <p:stCondLst>
                              <p:cond delay="3500"/>
                            </p:stCondLst>
                            <p:childTnLst>
                              <p:par>
                                <p:cTn id="29" presetID="10" presetClass="entr" presetSubtype="0"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par>
                                <p:cTn id="32" presetID="10" presetClass="entr" presetSubtype="0" fill="hold"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childTnLst>
                                </p:cTn>
                              </p:par>
                            </p:childTnLst>
                          </p:cTn>
                        </p:par>
                        <p:par>
                          <p:cTn id="35" fill="hold">
                            <p:stCondLst>
                              <p:cond delay="4000"/>
                            </p:stCondLst>
                            <p:childTnLst>
                              <p:par>
                                <p:cTn id="36" presetID="47" presetClass="entr" presetSubtype="0" fill="hold"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750"/>
                                        <p:tgtEl>
                                          <p:spTgt spid="12"/>
                                        </p:tgtEl>
                                      </p:cBhvr>
                                    </p:animEffect>
                                    <p:anim calcmode="lin" valueType="num">
                                      <p:cBhvr>
                                        <p:cTn id="39" dur="750" fill="hold"/>
                                        <p:tgtEl>
                                          <p:spTgt spid="12"/>
                                        </p:tgtEl>
                                        <p:attrNameLst>
                                          <p:attrName>ppt_x</p:attrName>
                                        </p:attrNameLst>
                                      </p:cBhvr>
                                      <p:tavLst>
                                        <p:tav tm="0">
                                          <p:val>
                                            <p:strVal val="#ppt_x"/>
                                          </p:val>
                                        </p:tav>
                                        <p:tav tm="100000">
                                          <p:val>
                                            <p:strVal val="#ppt_x"/>
                                          </p:val>
                                        </p:tav>
                                      </p:tavLst>
                                    </p:anim>
                                    <p:anim calcmode="lin" valueType="num">
                                      <p:cBhvr>
                                        <p:cTn id="40" dur="750" fill="hold"/>
                                        <p:tgtEl>
                                          <p:spTgt spid="12"/>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750"/>
                                        <p:tgtEl>
                                          <p:spTgt spid="10"/>
                                        </p:tgtEl>
                                      </p:cBhvr>
                                    </p:animEffect>
                                    <p:anim calcmode="lin" valueType="num">
                                      <p:cBhvr>
                                        <p:cTn id="44" dur="750" fill="hold"/>
                                        <p:tgtEl>
                                          <p:spTgt spid="10"/>
                                        </p:tgtEl>
                                        <p:attrNameLst>
                                          <p:attrName>ppt_x</p:attrName>
                                        </p:attrNameLst>
                                      </p:cBhvr>
                                      <p:tavLst>
                                        <p:tav tm="0">
                                          <p:val>
                                            <p:strVal val="#ppt_x"/>
                                          </p:val>
                                        </p:tav>
                                        <p:tav tm="100000">
                                          <p:val>
                                            <p:strVal val="#ppt_x"/>
                                          </p:val>
                                        </p:tav>
                                      </p:tavLst>
                                    </p:anim>
                                    <p:anim calcmode="lin" valueType="num">
                                      <p:cBhvr>
                                        <p:cTn id="45" dur="750" fill="hold"/>
                                        <p:tgtEl>
                                          <p:spTgt spid="10"/>
                                        </p:tgtEl>
                                        <p:attrNameLst>
                                          <p:attrName>ppt_y</p:attrName>
                                        </p:attrNameLst>
                                      </p:cBhvr>
                                      <p:tavLst>
                                        <p:tav tm="0">
                                          <p:val>
                                            <p:strVal val="#ppt_y+.1"/>
                                          </p:val>
                                        </p:tav>
                                        <p:tav tm="100000">
                                          <p:val>
                                            <p:strVal val="#ppt_y"/>
                                          </p:val>
                                        </p:tav>
                                      </p:tavLst>
                                    </p:anim>
                                  </p:childTnLst>
                                </p:cTn>
                              </p:par>
                              <p:par>
                                <p:cTn id="46" presetID="47" presetClass="entr" presetSubtype="0" fill="hold" nodeType="withEffect">
                                  <p:stCondLst>
                                    <p:cond delay="250"/>
                                  </p:stCondLst>
                                  <p:childTnLst>
                                    <p:set>
                                      <p:cBhvr>
                                        <p:cTn id="47" dur="1" fill="hold">
                                          <p:stCondLst>
                                            <p:cond delay="0"/>
                                          </p:stCondLst>
                                        </p:cTn>
                                        <p:tgtEl>
                                          <p:spTgt spid="40"/>
                                        </p:tgtEl>
                                        <p:attrNameLst>
                                          <p:attrName>style.visibility</p:attrName>
                                        </p:attrNameLst>
                                      </p:cBhvr>
                                      <p:to>
                                        <p:strVal val="visible"/>
                                      </p:to>
                                    </p:set>
                                    <p:animEffect transition="in" filter="fade">
                                      <p:cBhvr>
                                        <p:cTn id="48" dur="750"/>
                                        <p:tgtEl>
                                          <p:spTgt spid="40"/>
                                        </p:tgtEl>
                                      </p:cBhvr>
                                    </p:animEffect>
                                    <p:anim calcmode="lin" valueType="num">
                                      <p:cBhvr>
                                        <p:cTn id="49" dur="750" fill="hold"/>
                                        <p:tgtEl>
                                          <p:spTgt spid="40"/>
                                        </p:tgtEl>
                                        <p:attrNameLst>
                                          <p:attrName>ppt_x</p:attrName>
                                        </p:attrNameLst>
                                      </p:cBhvr>
                                      <p:tavLst>
                                        <p:tav tm="0">
                                          <p:val>
                                            <p:strVal val="#ppt_x"/>
                                          </p:val>
                                        </p:tav>
                                        <p:tav tm="100000">
                                          <p:val>
                                            <p:strVal val="#ppt_x"/>
                                          </p:val>
                                        </p:tav>
                                      </p:tavLst>
                                    </p:anim>
                                    <p:anim calcmode="lin" valueType="num">
                                      <p:cBhvr>
                                        <p:cTn id="50" dur="750" fill="hold"/>
                                        <p:tgtEl>
                                          <p:spTgt spid="40"/>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250"/>
                                  </p:stCondLst>
                                  <p:childTnLst>
                                    <p:set>
                                      <p:cBhvr>
                                        <p:cTn id="52" dur="1" fill="hold">
                                          <p:stCondLst>
                                            <p:cond delay="0"/>
                                          </p:stCondLst>
                                        </p:cTn>
                                        <p:tgtEl>
                                          <p:spTgt spid="16"/>
                                        </p:tgtEl>
                                        <p:attrNameLst>
                                          <p:attrName>style.visibility</p:attrName>
                                        </p:attrNameLst>
                                      </p:cBhvr>
                                      <p:to>
                                        <p:strVal val="visible"/>
                                      </p:to>
                                    </p:set>
                                    <p:animEffect transition="in" filter="fade">
                                      <p:cBhvr>
                                        <p:cTn id="53" dur="750"/>
                                        <p:tgtEl>
                                          <p:spTgt spid="16"/>
                                        </p:tgtEl>
                                      </p:cBhvr>
                                    </p:animEffect>
                                    <p:anim calcmode="lin" valueType="num">
                                      <p:cBhvr>
                                        <p:cTn id="54" dur="750" fill="hold"/>
                                        <p:tgtEl>
                                          <p:spTgt spid="16"/>
                                        </p:tgtEl>
                                        <p:attrNameLst>
                                          <p:attrName>ppt_x</p:attrName>
                                        </p:attrNameLst>
                                      </p:cBhvr>
                                      <p:tavLst>
                                        <p:tav tm="0">
                                          <p:val>
                                            <p:strVal val="#ppt_x"/>
                                          </p:val>
                                        </p:tav>
                                        <p:tav tm="100000">
                                          <p:val>
                                            <p:strVal val="#ppt_x"/>
                                          </p:val>
                                        </p:tav>
                                      </p:tavLst>
                                    </p:anim>
                                    <p:anim calcmode="lin" valueType="num">
                                      <p:cBhvr>
                                        <p:cTn id="55" dur="750" fill="hold"/>
                                        <p:tgtEl>
                                          <p:spTgt spid="16"/>
                                        </p:tgtEl>
                                        <p:attrNameLst>
                                          <p:attrName>ppt_y</p:attrName>
                                        </p:attrNameLst>
                                      </p:cBhvr>
                                      <p:tavLst>
                                        <p:tav tm="0">
                                          <p:val>
                                            <p:strVal val="#ppt_y+.1"/>
                                          </p:val>
                                        </p:tav>
                                        <p:tav tm="100000">
                                          <p:val>
                                            <p:strVal val="#ppt_y"/>
                                          </p:val>
                                        </p:tav>
                                      </p:tavLst>
                                    </p:anim>
                                  </p:childTnLst>
                                </p:cTn>
                              </p:par>
                              <p:par>
                                <p:cTn id="56" presetID="47" presetClass="entr" presetSubtype="0" fill="hold" nodeType="withEffect">
                                  <p:stCondLst>
                                    <p:cond delay="500"/>
                                  </p:stCondLst>
                                  <p:childTnLst>
                                    <p:set>
                                      <p:cBhvr>
                                        <p:cTn id="57" dur="1" fill="hold">
                                          <p:stCondLst>
                                            <p:cond delay="0"/>
                                          </p:stCondLst>
                                        </p:cTn>
                                        <p:tgtEl>
                                          <p:spTgt spid="50"/>
                                        </p:tgtEl>
                                        <p:attrNameLst>
                                          <p:attrName>style.visibility</p:attrName>
                                        </p:attrNameLst>
                                      </p:cBhvr>
                                      <p:to>
                                        <p:strVal val="visible"/>
                                      </p:to>
                                    </p:set>
                                    <p:animEffect transition="in" filter="fade">
                                      <p:cBhvr>
                                        <p:cTn id="58" dur="750"/>
                                        <p:tgtEl>
                                          <p:spTgt spid="50"/>
                                        </p:tgtEl>
                                      </p:cBhvr>
                                    </p:animEffect>
                                    <p:anim calcmode="lin" valueType="num">
                                      <p:cBhvr>
                                        <p:cTn id="59" dur="750" fill="hold"/>
                                        <p:tgtEl>
                                          <p:spTgt spid="50"/>
                                        </p:tgtEl>
                                        <p:attrNameLst>
                                          <p:attrName>ppt_x</p:attrName>
                                        </p:attrNameLst>
                                      </p:cBhvr>
                                      <p:tavLst>
                                        <p:tav tm="0">
                                          <p:val>
                                            <p:strVal val="#ppt_x"/>
                                          </p:val>
                                        </p:tav>
                                        <p:tav tm="100000">
                                          <p:val>
                                            <p:strVal val="#ppt_x"/>
                                          </p:val>
                                        </p:tav>
                                      </p:tavLst>
                                    </p:anim>
                                    <p:anim calcmode="lin" valueType="num">
                                      <p:cBhvr>
                                        <p:cTn id="60" dur="750" fill="hold"/>
                                        <p:tgtEl>
                                          <p:spTgt spid="50"/>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500"/>
                                  </p:stCondLst>
                                  <p:childTnLst>
                                    <p:set>
                                      <p:cBhvr>
                                        <p:cTn id="62" dur="1" fill="hold">
                                          <p:stCondLst>
                                            <p:cond delay="0"/>
                                          </p:stCondLst>
                                        </p:cTn>
                                        <p:tgtEl>
                                          <p:spTgt spid="17"/>
                                        </p:tgtEl>
                                        <p:attrNameLst>
                                          <p:attrName>style.visibility</p:attrName>
                                        </p:attrNameLst>
                                      </p:cBhvr>
                                      <p:to>
                                        <p:strVal val="visible"/>
                                      </p:to>
                                    </p:set>
                                    <p:animEffect transition="in" filter="fade">
                                      <p:cBhvr>
                                        <p:cTn id="63" dur="750"/>
                                        <p:tgtEl>
                                          <p:spTgt spid="17"/>
                                        </p:tgtEl>
                                      </p:cBhvr>
                                    </p:animEffect>
                                    <p:anim calcmode="lin" valueType="num">
                                      <p:cBhvr>
                                        <p:cTn id="64" dur="750" fill="hold"/>
                                        <p:tgtEl>
                                          <p:spTgt spid="17"/>
                                        </p:tgtEl>
                                        <p:attrNameLst>
                                          <p:attrName>ppt_x</p:attrName>
                                        </p:attrNameLst>
                                      </p:cBhvr>
                                      <p:tavLst>
                                        <p:tav tm="0">
                                          <p:val>
                                            <p:strVal val="#ppt_x"/>
                                          </p:val>
                                        </p:tav>
                                        <p:tav tm="100000">
                                          <p:val>
                                            <p:strVal val="#ppt_x"/>
                                          </p:val>
                                        </p:tav>
                                      </p:tavLst>
                                    </p:anim>
                                    <p:anim calcmode="lin" valueType="num">
                                      <p:cBhvr>
                                        <p:cTn id="65" dur="750" fill="hold"/>
                                        <p:tgtEl>
                                          <p:spTgt spid="17"/>
                                        </p:tgtEl>
                                        <p:attrNameLst>
                                          <p:attrName>ppt_y</p:attrName>
                                        </p:attrNameLst>
                                      </p:cBhvr>
                                      <p:tavLst>
                                        <p:tav tm="0">
                                          <p:val>
                                            <p:strVal val="#ppt_y+.1"/>
                                          </p:val>
                                        </p:tav>
                                        <p:tav tm="100000">
                                          <p:val>
                                            <p:strVal val="#ppt_y"/>
                                          </p:val>
                                        </p:tav>
                                      </p:tavLst>
                                    </p:anim>
                                  </p:childTnLst>
                                </p:cTn>
                              </p:par>
                              <p:par>
                                <p:cTn id="66" presetID="47" presetClass="entr" presetSubtype="0" fill="hold" nodeType="withEffect">
                                  <p:stCondLst>
                                    <p:cond delay="750"/>
                                  </p:stCondLst>
                                  <p:childTnLst>
                                    <p:set>
                                      <p:cBhvr>
                                        <p:cTn id="67" dur="1" fill="hold">
                                          <p:stCondLst>
                                            <p:cond delay="0"/>
                                          </p:stCondLst>
                                        </p:cTn>
                                        <p:tgtEl>
                                          <p:spTgt spid="60"/>
                                        </p:tgtEl>
                                        <p:attrNameLst>
                                          <p:attrName>style.visibility</p:attrName>
                                        </p:attrNameLst>
                                      </p:cBhvr>
                                      <p:to>
                                        <p:strVal val="visible"/>
                                      </p:to>
                                    </p:set>
                                    <p:animEffect transition="in" filter="fade">
                                      <p:cBhvr>
                                        <p:cTn id="68" dur="750"/>
                                        <p:tgtEl>
                                          <p:spTgt spid="60"/>
                                        </p:tgtEl>
                                      </p:cBhvr>
                                    </p:animEffect>
                                    <p:anim calcmode="lin" valueType="num">
                                      <p:cBhvr>
                                        <p:cTn id="69" dur="750" fill="hold"/>
                                        <p:tgtEl>
                                          <p:spTgt spid="60"/>
                                        </p:tgtEl>
                                        <p:attrNameLst>
                                          <p:attrName>ppt_x</p:attrName>
                                        </p:attrNameLst>
                                      </p:cBhvr>
                                      <p:tavLst>
                                        <p:tav tm="0">
                                          <p:val>
                                            <p:strVal val="#ppt_x"/>
                                          </p:val>
                                        </p:tav>
                                        <p:tav tm="100000">
                                          <p:val>
                                            <p:strVal val="#ppt_x"/>
                                          </p:val>
                                        </p:tav>
                                      </p:tavLst>
                                    </p:anim>
                                    <p:anim calcmode="lin" valueType="num">
                                      <p:cBhvr>
                                        <p:cTn id="70" dur="750" fill="hold"/>
                                        <p:tgtEl>
                                          <p:spTgt spid="60"/>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750"/>
                                  </p:stCondLst>
                                  <p:childTnLst>
                                    <p:set>
                                      <p:cBhvr>
                                        <p:cTn id="72" dur="1" fill="hold">
                                          <p:stCondLst>
                                            <p:cond delay="0"/>
                                          </p:stCondLst>
                                        </p:cTn>
                                        <p:tgtEl>
                                          <p:spTgt spid="18"/>
                                        </p:tgtEl>
                                        <p:attrNameLst>
                                          <p:attrName>style.visibility</p:attrName>
                                        </p:attrNameLst>
                                      </p:cBhvr>
                                      <p:to>
                                        <p:strVal val="visible"/>
                                      </p:to>
                                    </p:set>
                                    <p:animEffect transition="in" filter="fade">
                                      <p:cBhvr>
                                        <p:cTn id="73" dur="750"/>
                                        <p:tgtEl>
                                          <p:spTgt spid="18"/>
                                        </p:tgtEl>
                                      </p:cBhvr>
                                    </p:animEffect>
                                    <p:anim calcmode="lin" valueType="num">
                                      <p:cBhvr>
                                        <p:cTn id="74" dur="750" fill="hold"/>
                                        <p:tgtEl>
                                          <p:spTgt spid="18"/>
                                        </p:tgtEl>
                                        <p:attrNameLst>
                                          <p:attrName>ppt_x</p:attrName>
                                        </p:attrNameLst>
                                      </p:cBhvr>
                                      <p:tavLst>
                                        <p:tav tm="0">
                                          <p:val>
                                            <p:strVal val="#ppt_x"/>
                                          </p:val>
                                        </p:tav>
                                        <p:tav tm="100000">
                                          <p:val>
                                            <p:strVal val="#ppt_x"/>
                                          </p:val>
                                        </p:tav>
                                      </p:tavLst>
                                    </p:anim>
                                    <p:anim calcmode="lin" valueType="num">
                                      <p:cBhvr>
                                        <p:cTn id="75" dur="75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4688528" y="1688666"/>
            <a:ext cx="1598993" cy="1055001"/>
            <a:chOff x="4688528" y="1688666"/>
            <a:chExt cx="1598993" cy="1055001"/>
          </a:xfrm>
        </p:grpSpPr>
        <p:grpSp>
          <p:nvGrpSpPr>
            <p:cNvPr id="41" name="组合 40"/>
            <p:cNvGrpSpPr/>
            <p:nvPr/>
          </p:nvGrpSpPr>
          <p:grpSpPr>
            <a:xfrm rot="20338992">
              <a:off x="4688528" y="1688666"/>
              <a:ext cx="1598993" cy="1055001"/>
              <a:chOff x="3729490" y="884888"/>
              <a:chExt cx="2158589" cy="591204"/>
            </a:xfrm>
          </p:grpSpPr>
          <p:sp>
            <p:nvSpPr>
              <p:cNvPr id="42" name="任意多边形 41"/>
              <p:cNvSpPr/>
              <p:nvPr/>
            </p:nvSpPr>
            <p:spPr>
              <a:xfrm rot="16491998">
                <a:off x="4514901" y="102914"/>
                <a:ext cx="591204" cy="2155152"/>
              </a:xfrm>
              <a:custGeom>
                <a:avLst/>
                <a:gdLst>
                  <a:gd name="connsiteX0" fmla="*/ 154752 w 411480"/>
                  <a:gd name="connsiteY0" fmla="*/ 0 h 1091323"/>
                  <a:gd name="connsiteX1" fmla="*/ 174129 w 411480"/>
                  <a:gd name="connsiteY1" fmla="*/ 9376 h 1091323"/>
                  <a:gd name="connsiteX2" fmla="*/ 411480 w 411480"/>
                  <a:gd name="connsiteY2" fmla="*/ 567560 h 1091323"/>
                  <a:gd name="connsiteX3" fmla="*/ 240141 w 411480"/>
                  <a:gd name="connsiteY3" fmla="*/ 1069891 h 1091323"/>
                  <a:gd name="connsiteX4" fmla="*/ 214811 w 411480"/>
                  <a:gd name="connsiteY4" fmla="*/ 1091323 h 1091323"/>
                  <a:gd name="connsiteX5" fmla="*/ 164041 w 411480"/>
                  <a:gd name="connsiteY5" fmla="*/ 1035755 h 1091323"/>
                  <a:gd name="connsiteX6" fmla="*/ 0 w 411480"/>
                  <a:gd name="connsiteY6" fmla="*/ 510410 h 1091323"/>
                  <a:gd name="connsiteX7" fmla="*/ 95651 w 411480"/>
                  <a:gd name="connsiteY7" fmla="*/ 95020 h 1091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1480" h="1091323">
                    <a:moveTo>
                      <a:pt x="154752" y="0"/>
                    </a:moveTo>
                    <a:lnTo>
                      <a:pt x="174129" y="9376"/>
                    </a:lnTo>
                    <a:cubicBezTo>
                      <a:pt x="313610" y="101340"/>
                      <a:pt x="411480" y="316633"/>
                      <a:pt x="411480" y="567560"/>
                    </a:cubicBezTo>
                    <a:cubicBezTo>
                      <a:pt x="411480" y="776666"/>
                      <a:pt x="343515" y="961026"/>
                      <a:pt x="240141" y="1069891"/>
                    </a:cubicBezTo>
                    <a:lnTo>
                      <a:pt x="214811" y="1091323"/>
                    </a:lnTo>
                    <a:lnTo>
                      <a:pt x="164041" y="1035755"/>
                    </a:lnTo>
                    <a:cubicBezTo>
                      <a:pt x="62688" y="901308"/>
                      <a:pt x="0" y="715570"/>
                      <a:pt x="0" y="510410"/>
                    </a:cubicBezTo>
                    <a:cubicBezTo>
                      <a:pt x="0" y="356540"/>
                      <a:pt x="35262" y="213595"/>
                      <a:pt x="95651" y="95020"/>
                    </a:cubicBezTo>
                    <a:close/>
                  </a:path>
                </a:pathLst>
              </a:custGeom>
              <a:solidFill>
                <a:srgbClr val="59AC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任意多边形 42"/>
              <p:cNvSpPr/>
              <p:nvPr/>
            </p:nvSpPr>
            <p:spPr>
              <a:xfrm rot="21112553">
                <a:off x="3729490" y="1123238"/>
                <a:ext cx="2136675" cy="142125"/>
              </a:xfrm>
              <a:custGeom>
                <a:avLst/>
                <a:gdLst>
                  <a:gd name="connsiteX0" fmla="*/ 2171700 w 2171700"/>
                  <a:gd name="connsiteY0" fmla="*/ 142125 h 142125"/>
                  <a:gd name="connsiteX1" fmla="*/ 967740 w 2171700"/>
                  <a:gd name="connsiteY1" fmla="*/ 4965 h 142125"/>
                  <a:gd name="connsiteX2" fmla="*/ 0 w 2171700"/>
                  <a:gd name="connsiteY2" fmla="*/ 27825 h 142125"/>
                </a:gdLst>
                <a:ahLst/>
                <a:cxnLst>
                  <a:cxn ang="0">
                    <a:pos x="connsiteX0" y="connsiteY0"/>
                  </a:cxn>
                  <a:cxn ang="0">
                    <a:pos x="connsiteX1" y="connsiteY1"/>
                  </a:cxn>
                  <a:cxn ang="0">
                    <a:pos x="connsiteX2" y="connsiteY2"/>
                  </a:cxn>
                </a:cxnLst>
                <a:rect l="l" t="t" r="r" b="b"/>
                <a:pathLst>
                  <a:path w="2171700" h="142125">
                    <a:moveTo>
                      <a:pt x="2171700" y="142125"/>
                    </a:moveTo>
                    <a:cubicBezTo>
                      <a:pt x="1750695" y="83070"/>
                      <a:pt x="1329690" y="24015"/>
                      <a:pt x="967740" y="4965"/>
                    </a:cubicBezTo>
                    <a:cubicBezTo>
                      <a:pt x="605790" y="-14085"/>
                      <a:pt x="0" y="27825"/>
                      <a:pt x="0" y="27825"/>
                    </a:cubicBez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任意多边形 43"/>
              <p:cNvSpPr/>
              <p:nvPr/>
            </p:nvSpPr>
            <p:spPr>
              <a:xfrm>
                <a:off x="5194587" y="1182470"/>
                <a:ext cx="342900" cy="142004"/>
              </a:xfrm>
              <a:custGeom>
                <a:avLst/>
                <a:gdLst>
                  <a:gd name="connsiteX0" fmla="*/ 342900 w 342900"/>
                  <a:gd name="connsiteY0" fmla="*/ 0 h 142004"/>
                  <a:gd name="connsiteX1" fmla="*/ 83820 w 342900"/>
                  <a:gd name="connsiteY1" fmla="*/ 129540 h 142004"/>
                  <a:gd name="connsiteX2" fmla="*/ 0 w 342900"/>
                  <a:gd name="connsiteY2" fmla="*/ 129540 h 142004"/>
                </a:gdLst>
                <a:ahLst/>
                <a:cxnLst>
                  <a:cxn ang="0">
                    <a:pos x="connsiteX0" y="connsiteY0"/>
                  </a:cxn>
                  <a:cxn ang="0">
                    <a:pos x="connsiteX1" y="connsiteY1"/>
                  </a:cxn>
                  <a:cxn ang="0">
                    <a:pos x="connsiteX2" y="connsiteY2"/>
                  </a:cxn>
                </a:cxnLst>
                <a:rect l="l" t="t" r="r" b="b"/>
                <a:pathLst>
                  <a:path w="342900" h="142004">
                    <a:moveTo>
                      <a:pt x="342900" y="0"/>
                    </a:moveTo>
                    <a:cubicBezTo>
                      <a:pt x="241935" y="53975"/>
                      <a:pt x="140970" y="107950"/>
                      <a:pt x="83820" y="129540"/>
                    </a:cubicBezTo>
                    <a:cubicBezTo>
                      <a:pt x="26670" y="151130"/>
                      <a:pt x="13335" y="140335"/>
                      <a:pt x="0" y="129540"/>
                    </a:cubicBez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任意多边形 44"/>
              <p:cNvSpPr/>
              <p:nvPr/>
            </p:nvSpPr>
            <p:spPr>
              <a:xfrm>
                <a:off x="4806517" y="974877"/>
                <a:ext cx="342900" cy="185420"/>
              </a:xfrm>
              <a:custGeom>
                <a:avLst/>
                <a:gdLst>
                  <a:gd name="connsiteX0" fmla="*/ 342900 w 342900"/>
                  <a:gd name="connsiteY0" fmla="*/ 185420 h 185420"/>
                  <a:gd name="connsiteX1" fmla="*/ 137160 w 342900"/>
                  <a:gd name="connsiteY1" fmla="*/ 25400 h 185420"/>
                  <a:gd name="connsiteX2" fmla="*/ 0 w 342900"/>
                  <a:gd name="connsiteY2" fmla="*/ 2540 h 185420"/>
                </a:gdLst>
                <a:ahLst/>
                <a:cxnLst>
                  <a:cxn ang="0">
                    <a:pos x="connsiteX0" y="connsiteY0"/>
                  </a:cxn>
                  <a:cxn ang="0">
                    <a:pos x="connsiteX1" y="connsiteY1"/>
                  </a:cxn>
                  <a:cxn ang="0">
                    <a:pos x="connsiteX2" y="connsiteY2"/>
                  </a:cxn>
                </a:cxnLst>
                <a:rect l="l" t="t" r="r" b="b"/>
                <a:pathLst>
                  <a:path w="342900" h="185420">
                    <a:moveTo>
                      <a:pt x="342900" y="185420"/>
                    </a:moveTo>
                    <a:cubicBezTo>
                      <a:pt x="268605" y="120650"/>
                      <a:pt x="194310" y="55880"/>
                      <a:pt x="137160" y="25400"/>
                    </a:cubicBezTo>
                    <a:cubicBezTo>
                      <a:pt x="80010" y="-5080"/>
                      <a:pt x="40005" y="-1270"/>
                      <a:pt x="0" y="2540"/>
                    </a:cubicBez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任意多边形 45"/>
              <p:cNvSpPr/>
              <p:nvPr/>
            </p:nvSpPr>
            <p:spPr>
              <a:xfrm>
                <a:off x="4579620" y="1147666"/>
                <a:ext cx="358140" cy="218204"/>
              </a:xfrm>
              <a:custGeom>
                <a:avLst/>
                <a:gdLst>
                  <a:gd name="connsiteX0" fmla="*/ 289560 w 289560"/>
                  <a:gd name="connsiteY0" fmla="*/ 0 h 167640"/>
                  <a:gd name="connsiteX1" fmla="*/ 0 w 289560"/>
                  <a:gd name="connsiteY1" fmla="*/ 167640 h 167640"/>
                </a:gdLst>
                <a:ahLst/>
                <a:cxnLst>
                  <a:cxn ang="0">
                    <a:pos x="connsiteX0" y="connsiteY0"/>
                  </a:cxn>
                  <a:cxn ang="0">
                    <a:pos x="connsiteX1" y="connsiteY1"/>
                  </a:cxn>
                </a:cxnLst>
                <a:rect l="l" t="t" r="r" b="b"/>
                <a:pathLst>
                  <a:path w="289560" h="167640">
                    <a:moveTo>
                      <a:pt x="289560" y="0"/>
                    </a:moveTo>
                    <a:lnTo>
                      <a:pt x="0" y="167640"/>
                    </a:ln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任意多边形 46"/>
              <p:cNvSpPr/>
              <p:nvPr/>
            </p:nvSpPr>
            <p:spPr>
              <a:xfrm>
                <a:off x="4312112" y="998082"/>
                <a:ext cx="304800" cy="137160"/>
              </a:xfrm>
              <a:custGeom>
                <a:avLst/>
                <a:gdLst>
                  <a:gd name="connsiteX0" fmla="*/ 304800 w 304800"/>
                  <a:gd name="connsiteY0" fmla="*/ 137160 h 137160"/>
                  <a:gd name="connsiteX1" fmla="*/ 0 w 304800"/>
                  <a:gd name="connsiteY1" fmla="*/ 0 h 137160"/>
                </a:gdLst>
                <a:ahLst/>
                <a:cxnLst>
                  <a:cxn ang="0">
                    <a:pos x="connsiteX0" y="connsiteY0"/>
                  </a:cxn>
                  <a:cxn ang="0">
                    <a:pos x="connsiteX1" y="connsiteY1"/>
                  </a:cxn>
                </a:cxnLst>
                <a:rect l="l" t="t" r="r" b="b"/>
                <a:pathLst>
                  <a:path w="304800" h="137160">
                    <a:moveTo>
                      <a:pt x="304800" y="137160"/>
                    </a:moveTo>
                    <a:lnTo>
                      <a:pt x="0" y="0"/>
                    </a:ln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任意多边形 47"/>
              <p:cNvSpPr/>
              <p:nvPr/>
            </p:nvSpPr>
            <p:spPr>
              <a:xfrm>
                <a:off x="3946010" y="1176224"/>
                <a:ext cx="167640" cy="68580"/>
              </a:xfrm>
              <a:custGeom>
                <a:avLst/>
                <a:gdLst>
                  <a:gd name="connsiteX0" fmla="*/ 167640 w 167640"/>
                  <a:gd name="connsiteY0" fmla="*/ 0 h 68580"/>
                  <a:gd name="connsiteX1" fmla="*/ 0 w 167640"/>
                  <a:gd name="connsiteY1" fmla="*/ 68580 h 68580"/>
                </a:gdLst>
                <a:ahLst/>
                <a:cxnLst>
                  <a:cxn ang="0">
                    <a:pos x="connsiteX0" y="connsiteY0"/>
                  </a:cxn>
                  <a:cxn ang="0">
                    <a:pos x="connsiteX1" y="connsiteY1"/>
                  </a:cxn>
                </a:cxnLst>
                <a:rect l="l" t="t" r="r" b="b"/>
                <a:pathLst>
                  <a:path w="167640" h="68580">
                    <a:moveTo>
                      <a:pt x="167640" y="0"/>
                    </a:moveTo>
                    <a:lnTo>
                      <a:pt x="0" y="68580"/>
                    </a:ln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9" name="文本框 48"/>
            <p:cNvSpPr txBox="1"/>
            <p:nvPr/>
          </p:nvSpPr>
          <p:spPr>
            <a:xfrm>
              <a:off x="4923027" y="1899482"/>
              <a:ext cx="1190765" cy="584775"/>
            </a:xfrm>
            <a:prstGeom prst="rect">
              <a:avLst/>
            </a:prstGeom>
            <a:noFill/>
          </p:spPr>
          <p:txBody>
            <a:bodyPr wrap="square" rtlCol="0">
              <a:spAutoFit/>
            </a:bodyPr>
            <a:lstStyle/>
            <a:p>
              <a:pPr algn="ctr"/>
              <a:r>
                <a:rPr lang="zh-CN" altLang="en-US" sz="1600" b="1" dirty="0">
                  <a:solidFill>
                    <a:schemeClr val="bg1"/>
                  </a:solidFill>
                </a:rPr>
                <a:t>点击此处添加文本</a:t>
              </a:r>
            </a:p>
          </p:txBody>
        </p:sp>
      </p:grp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33601"/>
            <a:ext cx="9144000" cy="1017593"/>
          </a:xfrm>
          <a:prstGeom prst="rect">
            <a:avLst/>
          </a:prstGeom>
        </p:spPr>
      </p:pic>
      <p:pic>
        <p:nvPicPr>
          <p:cNvPr id="9" name="图片 8"/>
          <p:cNvPicPr>
            <a:picLocks noChangeAspect="1"/>
          </p:cNvPicPr>
          <p:nvPr/>
        </p:nvPicPr>
        <p:blipFill rotWithShape="1">
          <a:blip r:embed="rId4" cstate="print">
            <a:extLst>
              <a:ext uri="{28A0092B-C50C-407E-A947-70E740481C1C}">
                <a14:useLocalDpi xmlns:a14="http://schemas.microsoft.com/office/drawing/2010/main" val="0"/>
              </a:ext>
            </a:extLst>
          </a:blip>
          <a:srcRect l="14250" t="29108" r="24994" b="28108"/>
          <a:stretch>
            <a:fillRect/>
          </a:stretch>
        </p:blipFill>
        <p:spPr>
          <a:xfrm flipH="1">
            <a:off x="914953" y="991848"/>
            <a:ext cx="799095" cy="562707"/>
          </a:xfrm>
          <a:prstGeom prst="rect">
            <a:avLst/>
          </a:prstGeom>
        </p:spPr>
      </p:pic>
      <p:pic>
        <p:nvPicPr>
          <p:cNvPr id="13" name="图片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57120" y="965622"/>
            <a:ext cx="2307418" cy="921015"/>
          </a:xfrm>
          <a:prstGeom prst="rect">
            <a:avLst/>
          </a:prstGeom>
        </p:spPr>
      </p:pic>
      <p:pic>
        <p:nvPicPr>
          <p:cNvPr id="14" name="图片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5057056" y="881889"/>
            <a:ext cx="2307418" cy="921015"/>
          </a:xfrm>
          <a:prstGeom prst="rect">
            <a:avLst/>
          </a:prstGeom>
        </p:spPr>
      </p:pic>
      <p:grpSp>
        <p:nvGrpSpPr>
          <p:cNvPr id="10" name="组合 9"/>
          <p:cNvGrpSpPr/>
          <p:nvPr/>
        </p:nvGrpSpPr>
        <p:grpSpPr>
          <a:xfrm>
            <a:off x="1026996" y="1770416"/>
            <a:ext cx="1598993" cy="1055001"/>
            <a:chOff x="1026996" y="1770416"/>
            <a:chExt cx="1598993" cy="1055001"/>
          </a:xfrm>
        </p:grpSpPr>
        <p:grpSp>
          <p:nvGrpSpPr>
            <p:cNvPr id="21" name="组合 20"/>
            <p:cNvGrpSpPr/>
            <p:nvPr/>
          </p:nvGrpSpPr>
          <p:grpSpPr>
            <a:xfrm rot="19060653">
              <a:off x="1026996" y="1770416"/>
              <a:ext cx="1598993" cy="1055001"/>
              <a:chOff x="3729490" y="884888"/>
              <a:chExt cx="2158589" cy="591204"/>
            </a:xfrm>
          </p:grpSpPr>
          <p:sp>
            <p:nvSpPr>
              <p:cNvPr id="23" name="任意多边形 22"/>
              <p:cNvSpPr/>
              <p:nvPr/>
            </p:nvSpPr>
            <p:spPr>
              <a:xfrm rot="16491998">
                <a:off x="4514901" y="102914"/>
                <a:ext cx="591204" cy="2155152"/>
              </a:xfrm>
              <a:custGeom>
                <a:avLst/>
                <a:gdLst>
                  <a:gd name="connsiteX0" fmla="*/ 154752 w 411480"/>
                  <a:gd name="connsiteY0" fmla="*/ 0 h 1091323"/>
                  <a:gd name="connsiteX1" fmla="*/ 174129 w 411480"/>
                  <a:gd name="connsiteY1" fmla="*/ 9376 h 1091323"/>
                  <a:gd name="connsiteX2" fmla="*/ 411480 w 411480"/>
                  <a:gd name="connsiteY2" fmla="*/ 567560 h 1091323"/>
                  <a:gd name="connsiteX3" fmla="*/ 240141 w 411480"/>
                  <a:gd name="connsiteY3" fmla="*/ 1069891 h 1091323"/>
                  <a:gd name="connsiteX4" fmla="*/ 214811 w 411480"/>
                  <a:gd name="connsiteY4" fmla="*/ 1091323 h 1091323"/>
                  <a:gd name="connsiteX5" fmla="*/ 164041 w 411480"/>
                  <a:gd name="connsiteY5" fmla="*/ 1035755 h 1091323"/>
                  <a:gd name="connsiteX6" fmla="*/ 0 w 411480"/>
                  <a:gd name="connsiteY6" fmla="*/ 510410 h 1091323"/>
                  <a:gd name="connsiteX7" fmla="*/ 95651 w 411480"/>
                  <a:gd name="connsiteY7" fmla="*/ 95020 h 1091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1480" h="1091323">
                    <a:moveTo>
                      <a:pt x="154752" y="0"/>
                    </a:moveTo>
                    <a:lnTo>
                      <a:pt x="174129" y="9376"/>
                    </a:lnTo>
                    <a:cubicBezTo>
                      <a:pt x="313610" y="101340"/>
                      <a:pt x="411480" y="316633"/>
                      <a:pt x="411480" y="567560"/>
                    </a:cubicBezTo>
                    <a:cubicBezTo>
                      <a:pt x="411480" y="776666"/>
                      <a:pt x="343515" y="961026"/>
                      <a:pt x="240141" y="1069891"/>
                    </a:cubicBezTo>
                    <a:lnTo>
                      <a:pt x="214811" y="1091323"/>
                    </a:lnTo>
                    <a:lnTo>
                      <a:pt x="164041" y="1035755"/>
                    </a:lnTo>
                    <a:cubicBezTo>
                      <a:pt x="62688" y="901308"/>
                      <a:pt x="0" y="715570"/>
                      <a:pt x="0" y="510410"/>
                    </a:cubicBezTo>
                    <a:cubicBezTo>
                      <a:pt x="0" y="356540"/>
                      <a:pt x="35262" y="213595"/>
                      <a:pt x="95651" y="95020"/>
                    </a:cubicBezTo>
                    <a:close/>
                  </a:path>
                </a:pathLst>
              </a:custGeom>
              <a:solidFill>
                <a:srgbClr val="59AC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23"/>
              <p:cNvSpPr/>
              <p:nvPr/>
            </p:nvSpPr>
            <p:spPr>
              <a:xfrm rot="21112553">
                <a:off x="3729490" y="1123238"/>
                <a:ext cx="2136675" cy="142125"/>
              </a:xfrm>
              <a:custGeom>
                <a:avLst/>
                <a:gdLst>
                  <a:gd name="connsiteX0" fmla="*/ 2171700 w 2171700"/>
                  <a:gd name="connsiteY0" fmla="*/ 142125 h 142125"/>
                  <a:gd name="connsiteX1" fmla="*/ 967740 w 2171700"/>
                  <a:gd name="connsiteY1" fmla="*/ 4965 h 142125"/>
                  <a:gd name="connsiteX2" fmla="*/ 0 w 2171700"/>
                  <a:gd name="connsiteY2" fmla="*/ 27825 h 142125"/>
                </a:gdLst>
                <a:ahLst/>
                <a:cxnLst>
                  <a:cxn ang="0">
                    <a:pos x="connsiteX0" y="connsiteY0"/>
                  </a:cxn>
                  <a:cxn ang="0">
                    <a:pos x="connsiteX1" y="connsiteY1"/>
                  </a:cxn>
                  <a:cxn ang="0">
                    <a:pos x="connsiteX2" y="connsiteY2"/>
                  </a:cxn>
                </a:cxnLst>
                <a:rect l="l" t="t" r="r" b="b"/>
                <a:pathLst>
                  <a:path w="2171700" h="142125">
                    <a:moveTo>
                      <a:pt x="2171700" y="142125"/>
                    </a:moveTo>
                    <a:cubicBezTo>
                      <a:pt x="1750695" y="83070"/>
                      <a:pt x="1329690" y="24015"/>
                      <a:pt x="967740" y="4965"/>
                    </a:cubicBezTo>
                    <a:cubicBezTo>
                      <a:pt x="605790" y="-14085"/>
                      <a:pt x="0" y="27825"/>
                      <a:pt x="0" y="27825"/>
                    </a:cubicBez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任意多边形 24"/>
              <p:cNvSpPr/>
              <p:nvPr/>
            </p:nvSpPr>
            <p:spPr>
              <a:xfrm>
                <a:off x="5194587" y="1182470"/>
                <a:ext cx="342900" cy="142004"/>
              </a:xfrm>
              <a:custGeom>
                <a:avLst/>
                <a:gdLst>
                  <a:gd name="connsiteX0" fmla="*/ 342900 w 342900"/>
                  <a:gd name="connsiteY0" fmla="*/ 0 h 142004"/>
                  <a:gd name="connsiteX1" fmla="*/ 83820 w 342900"/>
                  <a:gd name="connsiteY1" fmla="*/ 129540 h 142004"/>
                  <a:gd name="connsiteX2" fmla="*/ 0 w 342900"/>
                  <a:gd name="connsiteY2" fmla="*/ 129540 h 142004"/>
                </a:gdLst>
                <a:ahLst/>
                <a:cxnLst>
                  <a:cxn ang="0">
                    <a:pos x="connsiteX0" y="connsiteY0"/>
                  </a:cxn>
                  <a:cxn ang="0">
                    <a:pos x="connsiteX1" y="connsiteY1"/>
                  </a:cxn>
                  <a:cxn ang="0">
                    <a:pos x="connsiteX2" y="connsiteY2"/>
                  </a:cxn>
                </a:cxnLst>
                <a:rect l="l" t="t" r="r" b="b"/>
                <a:pathLst>
                  <a:path w="342900" h="142004">
                    <a:moveTo>
                      <a:pt x="342900" y="0"/>
                    </a:moveTo>
                    <a:cubicBezTo>
                      <a:pt x="241935" y="53975"/>
                      <a:pt x="140970" y="107950"/>
                      <a:pt x="83820" y="129540"/>
                    </a:cubicBezTo>
                    <a:cubicBezTo>
                      <a:pt x="26670" y="151130"/>
                      <a:pt x="13335" y="140335"/>
                      <a:pt x="0" y="129540"/>
                    </a:cubicBez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25"/>
              <p:cNvSpPr/>
              <p:nvPr/>
            </p:nvSpPr>
            <p:spPr>
              <a:xfrm>
                <a:off x="4806517" y="974877"/>
                <a:ext cx="342900" cy="185420"/>
              </a:xfrm>
              <a:custGeom>
                <a:avLst/>
                <a:gdLst>
                  <a:gd name="connsiteX0" fmla="*/ 342900 w 342900"/>
                  <a:gd name="connsiteY0" fmla="*/ 185420 h 185420"/>
                  <a:gd name="connsiteX1" fmla="*/ 137160 w 342900"/>
                  <a:gd name="connsiteY1" fmla="*/ 25400 h 185420"/>
                  <a:gd name="connsiteX2" fmla="*/ 0 w 342900"/>
                  <a:gd name="connsiteY2" fmla="*/ 2540 h 185420"/>
                </a:gdLst>
                <a:ahLst/>
                <a:cxnLst>
                  <a:cxn ang="0">
                    <a:pos x="connsiteX0" y="connsiteY0"/>
                  </a:cxn>
                  <a:cxn ang="0">
                    <a:pos x="connsiteX1" y="connsiteY1"/>
                  </a:cxn>
                  <a:cxn ang="0">
                    <a:pos x="connsiteX2" y="connsiteY2"/>
                  </a:cxn>
                </a:cxnLst>
                <a:rect l="l" t="t" r="r" b="b"/>
                <a:pathLst>
                  <a:path w="342900" h="185420">
                    <a:moveTo>
                      <a:pt x="342900" y="185420"/>
                    </a:moveTo>
                    <a:cubicBezTo>
                      <a:pt x="268605" y="120650"/>
                      <a:pt x="194310" y="55880"/>
                      <a:pt x="137160" y="25400"/>
                    </a:cubicBezTo>
                    <a:cubicBezTo>
                      <a:pt x="80010" y="-5080"/>
                      <a:pt x="40005" y="-1270"/>
                      <a:pt x="0" y="2540"/>
                    </a:cubicBez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任意多边形 26"/>
              <p:cNvSpPr/>
              <p:nvPr/>
            </p:nvSpPr>
            <p:spPr>
              <a:xfrm>
                <a:off x="4579620" y="1147666"/>
                <a:ext cx="358140" cy="218204"/>
              </a:xfrm>
              <a:custGeom>
                <a:avLst/>
                <a:gdLst>
                  <a:gd name="connsiteX0" fmla="*/ 289560 w 289560"/>
                  <a:gd name="connsiteY0" fmla="*/ 0 h 167640"/>
                  <a:gd name="connsiteX1" fmla="*/ 0 w 289560"/>
                  <a:gd name="connsiteY1" fmla="*/ 167640 h 167640"/>
                </a:gdLst>
                <a:ahLst/>
                <a:cxnLst>
                  <a:cxn ang="0">
                    <a:pos x="connsiteX0" y="connsiteY0"/>
                  </a:cxn>
                  <a:cxn ang="0">
                    <a:pos x="connsiteX1" y="connsiteY1"/>
                  </a:cxn>
                </a:cxnLst>
                <a:rect l="l" t="t" r="r" b="b"/>
                <a:pathLst>
                  <a:path w="289560" h="167640">
                    <a:moveTo>
                      <a:pt x="289560" y="0"/>
                    </a:moveTo>
                    <a:lnTo>
                      <a:pt x="0" y="167640"/>
                    </a:ln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任意多边形 27"/>
              <p:cNvSpPr/>
              <p:nvPr/>
            </p:nvSpPr>
            <p:spPr>
              <a:xfrm>
                <a:off x="4312112" y="998082"/>
                <a:ext cx="304800" cy="137160"/>
              </a:xfrm>
              <a:custGeom>
                <a:avLst/>
                <a:gdLst>
                  <a:gd name="connsiteX0" fmla="*/ 304800 w 304800"/>
                  <a:gd name="connsiteY0" fmla="*/ 137160 h 137160"/>
                  <a:gd name="connsiteX1" fmla="*/ 0 w 304800"/>
                  <a:gd name="connsiteY1" fmla="*/ 0 h 137160"/>
                </a:gdLst>
                <a:ahLst/>
                <a:cxnLst>
                  <a:cxn ang="0">
                    <a:pos x="connsiteX0" y="connsiteY0"/>
                  </a:cxn>
                  <a:cxn ang="0">
                    <a:pos x="connsiteX1" y="connsiteY1"/>
                  </a:cxn>
                </a:cxnLst>
                <a:rect l="l" t="t" r="r" b="b"/>
                <a:pathLst>
                  <a:path w="304800" h="137160">
                    <a:moveTo>
                      <a:pt x="304800" y="137160"/>
                    </a:moveTo>
                    <a:lnTo>
                      <a:pt x="0" y="0"/>
                    </a:ln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p:nvPr/>
            </p:nvSpPr>
            <p:spPr>
              <a:xfrm>
                <a:off x="3946010" y="1176224"/>
                <a:ext cx="167640" cy="68580"/>
              </a:xfrm>
              <a:custGeom>
                <a:avLst/>
                <a:gdLst>
                  <a:gd name="connsiteX0" fmla="*/ 167640 w 167640"/>
                  <a:gd name="connsiteY0" fmla="*/ 0 h 68580"/>
                  <a:gd name="connsiteX1" fmla="*/ 0 w 167640"/>
                  <a:gd name="connsiteY1" fmla="*/ 68580 h 68580"/>
                </a:gdLst>
                <a:ahLst/>
                <a:cxnLst>
                  <a:cxn ang="0">
                    <a:pos x="connsiteX0" y="connsiteY0"/>
                  </a:cxn>
                  <a:cxn ang="0">
                    <a:pos x="connsiteX1" y="connsiteY1"/>
                  </a:cxn>
                </a:cxnLst>
                <a:rect l="l" t="t" r="r" b="b"/>
                <a:pathLst>
                  <a:path w="167640" h="68580">
                    <a:moveTo>
                      <a:pt x="167640" y="0"/>
                    </a:moveTo>
                    <a:lnTo>
                      <a:pt x="0" y="68580"/>
                    </a:ln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文本框 21"/>
            <p:cNvSpPr txBox="1"/>
            <p:nvPr/>
          </p:nvSpPr>
          <p:spPr>
            <a:xfrm>
              <a:off x="1235360" y="1973827"/>
              <a:ext cx="1190765" cy="584775"/>
            </a:xfrm>
            <a:prstGeom prst="rect">
              <a:avLst/>
            </a:prstGeom>
            <a:noFill/>
          </p:spPr>
          <p:txBody>
            <a:bodyPr wrap="square" rtlCol="0">
              <a:spAutoFit/>
            </a:bodyPr>
            <a:lstStyle/>
            <a:p>
              <a:pPr algn="ctr"/>
              <a:r>
                <a:rPr lang="zh-CN" altLang="en-US" sz="1600" b="1" dirty="0">
                  <a:solidFill>
                    <a:schemeClr val="bg1"/>
                  </a:solidFill>
                </a:rPr>
                <a:t>点击此处添加文本</a:t>
              </a:r>
            </a:p>
          </p:txBody>
        </p:sp>
      </p:grpSp>
      <p:pic>
        <p:nvPicPr>
          <p:cNvPr id="12" name="图片 11"/>
          <p:cNvPicPr>
            <a:picLocks noChangeAspect="1"/>
          </p:cNvPicPr>
          <p:nvPr/>
        </p:nvPicPr>
        <p:blipFill rotWithShape="1">
          <a:blip r:embed="rId6" cstate="print">
            <a:extLst>
              <a:ext uri="{28A0092B-C50C-407E-A947-70E740481C1C}">
                <a14:useLocalDpi xmlns:a14="http://schemas.microsoft.com/office/drawing/2010/main" val="0"/>
              </a:ext>
            </a:extLst>
          </a:blip>
          <a:srcRect l="39646" t="23834" r="41600" b="27717"/>
          <a:stretch>
            <a:fillRect/>
          </a:stretch>
        </p:blipFill>
        <p:spPr>
          <a:xfrm flipH="1">
            <a:off x="1926252" y="1097390"/>
            <a:ext cx="268388" cy="693337"/>
          </a:xfrm>
          <a:prstGeom prst="rect">
            <a:avLst/>
          </a:prstGeom>
        </p:spPr>
      </p:pic>
      <p:grpSp>
        <p:nvGrpSpPr>
          <p:cNvPr id="11" name="组合 10"/>
          <p:cNvGrpSpPr/>
          <p:nvPr/>
        </p:nvGrpSpPr>
        <p:grpSpPr>
          <a:xfrm>
            <a:off x="2995624" y="1570823"/>
            <a:ext cx="1190765" cy="1598993"/>
            <a:chOff x="2995624" y="1570823"/>
            <a:chExt cx="1190765" cy="1598993"/>
          </a:xfrm>
        </p:grpSpPr>
        <p:grpSp>
          <p:nvGrpSpPr>
            <p:cNvPr id="31" name="组合 30"/>
            <p:cNvGrpSpPr/>
            <p:nvPr/>
          </p:nvGrpSpPr>
          <p:grpSpPr>
            <a:xfrm rot="17388372">
              <a:off x="2787655" y="1842819"/>
              <a:ext cx="1598993" cy="1055001"/>
              <a:chOff x="3729490" y="884888"/>
              <a:chExt cx="2158589" cy="591204"/>
            </a:xfrm>
          </p:grpSpPr>
          <p:sp>
            <p:nvSpPr>
              <p:cNvPr id="32" name="任意多边形 31"/>
              <p:cNvSpPr/>
              <p:nvPr/>
            </p:nvSpPr>
            <p:spPr>
              <a:xfrm rot="16491998">
                <a:off x="4514901" y="102914"/>
                <a:ext cx="591204" cy="2155152"/>
              </a:xfrm>
              <a:custGeom>
                <a:avLst/>
                <a:gdLst>
                  <a:gd name="connsiteX0" fmla="*/ 154752 w 411480"/>
                  <a:gd name="connsiteY0" fmla="*/ 0 h 1091323"/>
                  <a:gd name="connsiteX1" fmla="*/ 174129 w 411480"/>
                  <a:gd name="connsiteY1" fmla="*/ 9376 h 1091323"/>
                  <a:gd name="connsiteX2" fmla="*/ 411480 w 411480"/>
                  <a:gd name="connsiteY2" fmla="*/ 567560 h 1091323"/>
                  <a:gd name="connsiteX3" fmla="*/ 240141 w 411480"/>
                  <a:gd name="connsiteY3" fmla="*/ 1069891 h 1091323"/>
                  <a:gd name="connsiteX4" fmla="*/ 214811 w 411480"/>
                  <a:gd name="connsiteY4" fmla="*/ 1091323 h 1091323"/>
                  <a:gd name="connsiteX5" fmla="*/ 164041 w 411480"/>
                  <a:gd name="connsiteY5" fmla="*/ 1035755 h 1091323"/>
                  <a:gd name="connsiteX6" fmla="*/ 0 w 411480"/>
                  <a:gd name="connsiteY6" fmla="*/ 510410 h 1091323"/>
                  <a:gd name="connsiteX7" fmla="*/ 95651 w 411480"/>
                  <a:gd name="connsiteY7" fmla="*/ 95020 h 1091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1480" h="1091323">
                    <a:moveTo>
                      <a:pt x="154752" y="0"/>
                    </a:moveTo>
                    <a:lnTo>
                      <a:pt x="174129" y="9376"/>
                    </a:lnTo>
                    <a:cubicBezTo>
                      <a:pt x="313610" y="101340"/>
                      <a:pt x="411480" y="316633"/>
                      <a:pt x="411480" y="567560"/>
                    </a:cubicBezTo>
                    <a:cubicBezTo>
                      <a:pt x="411480" y="776666"/>
                      <a:pt x="343515" y="961026"/>
                      <a:pt x="240141" y="1069891"/>
                    </a:cubicBezTo>
                    <a:lnTo>
                      <a:pt x="214811" y="1091323"/>
                    </a:lnTo>
                    <a:lnTo>
                      <a:pt x="164041" y="1035755"/>
                    </a:lnTo>
                    <a:cubicBezTo>
                      <a:pt x="62688" y="901308"/>
                      <a:pt x="0" y="715570"/>
                      <a:pt x="0" y="510410"/>
                    </a:cubicBezTo>
                    <a:cubicBezTo>
                      <a:pt x="0" y="356540"/>
                      <a:pt x="35262" y="213595"/>
                      <a:pt x="95651" y="95020"/>
                    </a:cubicBezTo>
                    <a:close/>
                  </a:path>
                </a:pathLst>
              </a:custGeom>
              <a:solidFill>
                <a:srgbClr val="59AC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任意多边形 32"/>
              <p:cNvSpPr/>
              <p:nvPr/>
            </p:nvSpPr>
            <p:spPr>
              <a:xfrm rot="21112553">
                <a:off x="3729490" y="1123238"/>
                <a:ext cx="2136675" cy="142125"/>
              </a:xfrm>
              <a:custGeom>
                <a:avLst/>
                <a:gdLst>
                  <a:gd name="connsiteX0" fmla="*/ 2171700 w 2171700"/>
                  <a:gd name="connsiteY0" fmla="*/ 142125 h 142125"/>
                  <a:gd name="connsiteX1" fmla="*/ 967740 w 2171700"/>
                  <a:gd name="connsiteY1" fmla="*/ 4965 h 142125"/>
                  <a:gd name="connsiteX2" fmla="*/ 0 w 2171700"/>
                  <a:gd name="connsiteY2" fmla="*/ 27825 h 142125"/>
                </a:gdLst>
                <a:ahLst/>
                <a:cxnLst>
                  <a:cxn ang="0">
                    <a:pos x="connsiteX0" y="connsiteY0"/>
                  </a:cxn>
                  <a:cxn ang="0">
                    <a:pos x="connsiteX1" y="connsiteY1"/>
                  </a:cxn>
                  <a:cxn ang="0">
                    <a:pos x="connsiteX2" y="connsiteY2"/>
                  </a:cxn>
                </a:cxnLst>
                <a:rect l="l" t="t" r="r" b="b"/>
                <a:pathLst>
                  <a:path w="2171700" h="142125">
                    <a:moveTo>
                      <a:pt x="2171700" y="142125"/>
                    </a:moveTo>
                    <a:cubicBezTo>
                      <a:pt x="1750695" y="83070"/>
                      <a:pt x="1329690" y="24015"/>
                      <a:pt x="967740" y="4965"/>
                    </a:cubicBezTo>
                    <a:cubicBezTo>
                      <a:pt x="605790" y="-14085"/>
                      <a:pt x="0" y="27825"/>
                      <a:pt x="0" y="27825"/>
                    </a:cubicBez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任意多边形 33"/>
              <p:cNvSpPr/>
              <p:nvPr/>
            </p:nvSpPr>
            <p:spPr>
              <a:xfrm>
                <a:off x="5194587" y="1182470"/>
                <a:ext cx="342900" cy="142004"/>
              </a:xfrm>
              <a:custGeom>
                <a:avLst/>
                <a:gdLst>
                  <a:gd name="connsiteX0" fmla="*/ 342900 w 342900"/>
                  <a:gd name="connsiteY0" fmla="*/ 0 h 142004"/>
                  <a:gd name="connsiteX1" fmla="*/ 83820 w 342900"/>
                  <a:gd name="connsiteY1" fmla="*/ 129540 h 142004"/>
                  <a:gd name="connsiteX2" fmla="*/ 0 w 342900"/>
                  <a:gd name="connsiteY2" fmla="*/ 129540 h 142004"/>
                </a:gdLst>
                <a:ahLst/>
                <a:cxnLst>
                  <a:cxn ang="0">
                    <a:pos x="connsiteX0" y="connsiteY0"/>
                  </a:cxn>
                  <a:cxn ang="0">
                    <a:pos x="connsiteX1" y="connsiteY1"/>
                  </a:cxn>
                  <a:cxn ang="0">
                    <a:pos x="connsiteX2" y="connsiteY2"/>
                  </a:cxn>
                </a:cxnLst>
                <a:rect l="l" t="t" r="r" b="b"/>
                <a:pathLst>
                  <a:path w="342900" h="142004">
                    <a:moveTo>
                      <a:pt x="342900" y="0"/>
                    </a:moveTo>
                    <a:cubicBezTo>
                      <a:pt x="241935" y="53975"/>
                      <a:pt x="140970" y="107950"/>
                      <a:pt x="83820" y="129540"/>
                    </a:cubicBezTo>
                    <a:cubicBezTo>
                      <a:pt x="26670" y="151130"/>
                      <a:pt x="13335" y="140335"/>
                      <a:pt x="0" y="129540"/>
                    </a:cubicBez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任意多边形 34"/>
              <p:cNvSpPr/>
              <p:nvPr/>
            </p:nvSpPr>
            <p:spPr>
              <a:xfrm>
                <a:off x="4806517" y="974877"/>
                <a:ext cx="342900" cy="185420"/>
              </a:xfrm>
              <a:custGeom>
                <a:avLst/>
                <a:gdLst>
                  <a:gd name="connsiteX0" fmla="*/ 342900 w 342900"/>
                  <a:gd name="connsiteY0" fmla="*/ 185420 h 185420"/>
                  <a:gd name="connsiteX1" fmla="*/ 137160 w 342900"/>
                  <a:gd name="connsiteY1" fmla="*/ 25400 h 185420"/>
                  <a:gd name="connsiteX2" fmla="*/ 0 w 342900"/>
                  <a:gd name="connsiteY2" fmla="*/ 2540 h 185420"/>
                </a:gdLst>
                <a:ahLst/>
                <a:cxnLst>
                  <a:cxn ang="0">
                    <a:pos x="connsiteX0" y="connsiteY0"/>
                  </a:cxn>
                  <a:cxn ang="0">
                    <a:pos x="connsiteX1" y="connsiteY1"/>
                  </a:cxn>
                  <a:cxn ang="0">
                    <a:pos x="connsiteX2" y="connsiteY2"/>
                  </a:cxn>
                </a:cxnLst>
                <a:rect l="l" t="t" r="r" b="b"/>
                <a:pathLst>
                  <a:path w="342900" h="185420">
                    <a:moveTo>
                      <a:pt x="342900" y="185420"/>
                    </a:moveTo>
                    <a:cubicBezTo>
                      <a:pt x="268605" y="120650"/>
                      <a:pt x="194310" y="55880"/>
                      <a:pt x="137160" y="25400"/>
                    </a:cubicBezTo>
                    <a:cubicBezTo>
                      <a:pt x="80010" y="-5080"/>
                      <a:pt x="40005" y="-1270"/>
                      <a:pt x="0" y="2540"/>
                    </a:cubicBez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35"/>
              <p:cNvSpPr/>
              <p:nvPr/>
            </p:nvSpPr>
            <p:spPr>
              <a:xfrm>
                <a:off x="4579620" y="1147666"/>
                <a:ext cx="358140" cy="218204"/>
              </a:xfrm>
              <a:custGeom>
                <a:avLst/>
                <a:gdLst>
                  <a:gd name="connsiteX0" fmla="*/ 289560 w 289560"/>
                  <a:gd name="connsiteY0" fmla="*/ 0 h 167640"/>
                  <a:gd name="connsiteX1" fmla="*/ 0 w 289560"/>
                  <a:gd name="connsiteY1" fmla="*/ 167640 h 167640"/>
                </a:gdLst>
                <a:ahLst/>
                <a:cxnLst>
                  <a:cxn ang="0">
                    <a:pos x="connsiteX0" y="connsiteY0"/>
                  </a:cxn>
                  <a:cxn ang="0">
                    <a:pos x="connsiteX1" y="connsiteY1"/>
                  </a:cxn>
                </a:cxnLst>
                <a:rect l="l" t="t" r="r" b="b"/>
                <a:pathLst>
                  <a:path w="289560" h="167640">
                    <a:moveTo>
                      <a:pt x="289560" y="0"/>
                    </a:moveTo>
                    <a:lnTo>
                      <a:pt x="0" y="167640"/>
                    </a:ln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任意多边形 36"/>
              <p:cNvSpPr/>
              <p:nvPr/>
            </p:nvSpPr>
            <p:spPr>
              <a:xfrm>
                <a:off x="4312112" y="998082"/>
                <a:ext cx="304800" cy="137160"/>
              </a:xfrm>
              <a:custGeom>
                <a:avLst/>
                <a:gdLst>
                  <a:gd name="connsiteX0" fmla="*/ 304800 w 304800"/>
                  <a:gd name="connsiteY0" fmla="*/ 137160 h 137160"/>
                  <a:gd name="connsiteX1" fmla="*/ 0 w 304800"/>
                  <a:gd name="connsiteY1" fmla="*/ 0 h 137160"/>
                </a:gdLst>
                <a:ahLst/>
                <a:cxnLst>
                  <a:cxn ang="0">
                    <a:pos x="connsiteX0" y="connsiteY0"/>
                  </a:cxn>
                  <a:cxn ang="0">
                    <a:pos x="connsiteX1" y="connsiteY1"/>
                  </a:cxn>
                </a:cxnLst>
                <a:rect l="l" t="t" r="r" b="b"/>
                <a:pathLst>
                  <a:path w="304800" h="137160">
                    <a:moveTo>
                      <a:pt x="304800" y="137160"/>
                    </a:moveTo>
                    <a:lnTo>
                      <a:pt x="0" y="0"/>
                    </a:ln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37"/>
              <p:cNvSpPr/>
              <p:nvPr/>
            </p:nvSpPr>
            <p:spPr>
              <a:xfrm>
                <a:off x="3946010" y="1176224"/>
                <a:ext cx="167640" cy="68580"/>
              </a:xfrm>
              <a:custGeom>
                <a:avLst/>
                <a:gdLst>
                  <a:gd name="connsiteX0" fmla="*/ 167640 w 167640"/>
                  <a:gd name="connsiteY0" fmla="*/ 0 h 68580"/>
                  <a:gd name="connsiteX1" fmla="*/ 0 w 167640"/>
                  <a:gd name="connsiteY1" fmla="*/ 68580 h 68580"/>
                </a:gdLst>
                <a:ahLst/>
                <a:cxnLst>
                  <a:cxn ang="0">
                    <a:pos x="connsiteX0" y="connsiteY0"/>
                  </a:cxn>
                  <a:cxn ang="0">
                    <a:pos x="connsiteX1" y="connsiteY1"/>
                  </a:cxn>
                </a:cxnLst>
                <a:rect l="l" t="t" r="r" b="b"/>
                <a:pathLst>
                  <a:path w="167640" h="68580">
                    <a:moveTo>
                      <a:pt x="167640" y="0"/>
                    </a:moveTo>
                    <a:lnTo>
                      <a:pt x="0" y="68580"/>
                    </a:ln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 name="文本框 38"/>
            <p:cNvSpPr txBox="1"/>
            <p:nvPr/>
          </p:nvSpPr>
          <p:spPr>
            <a:xfrm>
              <a:off x="2995624" y="2025337"/>
              <a:ext cx="1190765" cy="584775"/>
            </a:xfrm>
            <a:prstGeom prst="rect">
              <a:avLst/>
            </a:prstGeom>
            <a:noFill/>
          </p:spPr>
          <p:txBody>
            <a:bodyPr wrap="square" rtlCol="0">
              <a:spAutoFit/>
            </a:bodyPr>
            <a:lstStyle/>
            <a:p>
              <a:pPr algn="ctr"/>
              <a:r>
                <a:rPr lang="zh-CN" altLang="en-US" sz="1600" b="1" dirty="0">
                  <a:solidFill>
                    <a:schemeClr val="bg1"/>
                  </a:solidFill>
                </a:rPr>
                <a:t>点击此处添加文本</a:t>
              </a:r>
            </a:p>
          </p:txBody>
        </p:sp>
      </p:grpSp>
      <p:pic>
        <p:nvPicPr>
          <p:cNvPr id="40" name="图片 39"/>
          <p:cNvPicPr>
            <a:picLocks noChangeAspect="1"/>
          </p:cNvPicPr>
          <p:nvPr/>
        </p:nvPicPr>
        <p:blipFill rotWithShape="1">
          <a:blip r:embed="rId6" cstate="print">
            <a:extLst>
              <a:ext uri="{28A0092B-C50C-407E-A947-70E740481C1C}">
                <a14:useLocalDpi xmlns:a14="http://schemas.microsoft.com/office/drawing/2010/main" val="0"/>
              </a:ext>
            </a:extLst>
          </a:blip>
          <a:srcRect l="39646" t="23834" r="41600" b="27717"/>
          <a:stretch>
            <a:fillRect/>
          </a:stretch>
        </p:blipFill>
        <p:spPr>
          <a:xfrm flipH="1">
            <a:off x="3704678" y="1094942"/>
            <a:ext cx="268388" cy="693337"/>
          </a:xfrm>
          <a:prstGeom prst="rect">
            <a:avLst/>
          </a:prstGeom>
        </p:spPr>
      </p:pic>
      <p:pic>
        <p:nvPicPr>
          <p:cNvPr id="50" name="图片 49"/>
          <p:cNvPicPr>
            <a:picLocks noChangeAspect="1"/>
          </p:cNvPicPr>
          <p:nvPr/>
        </p:nvPicPr>
        <p:blipFill rotWithShape="1">
          <a:blip r:embed="rId6" cstate="print">
            <a:extLst>
              <a:ext uri="{28A0092B-C50C-407E-A947-70E740481C1C}">
                <a14:useLocalDpi xmlns:a14="http://schemas.microsoft.com/office/drawing/2010/main" val="0"/>
              </a:ext>
            </a:extLst>
          </a:blip>
          <a:srcRect l="39646" t="23834" r="41600" b="27717"/>
          <a:stretch>
            <a:fillRect/>
          </a:stretch>
        </p:blipFill>
        <p:spPr>
          <a:xfrm>
            <a:off x="5451628" y="1060377"/>
            <a:ext cx="268388" cy="693337"/>
          </a:xfrm>
          <a:prstGeom prst="rect">
            <a:avLst/>
          </a:prstGeom>
        </p:spPr>
      </p:pic>
      <p:grpSp>
        <p:nvGrpSpPr>
          <p:cNvPr id="16" name="组合 15"/>
          <p:cNvGrpSpPr/>
          <p:nvPr/>
        </p:nvGrpSpPr>
        <p:grpSpPr>
          <a:xfrm>
            <a:off x="6635551" y="1335357"/>
            <a:ext cx="1190765" cy="1598993"/>
            <a:chOff x="6635551" y="1335357"/>
            <a:chExt cx="1190765" cy="1598993"/>
          </a:xfrm>
        </p:grpSpPr>
        <p:grpSp>
          <p:nvGrpSpPr>
            <p:cNvPr id="51" name="组合 50"/>
            <p:cNvGrpSpPr/>
            <p:nvPr/>
          </p:nvGrpSpPr>
          <p:grpSpPr>
            <a:xfrm rot="18207603">
              <a:off x="6407631" y="1607353"/>
              <a:ext cx="1598993" cy="1055001"/>
              <a:chOff x="3729490" y="884888"/>
              <a:chExt cx="2158589" cy="591204"/>
            </a:xfrm>
          </p:grpSpPr>
          <p:sp>
            <p:nvSpPr>
              <p:cNvPr id="52" name="任意多边形 51"/>
              <p:cNvSpPr/>
              <p:nvPr/>
            </p:nvSpPr>
            <p:spPr>
              <a:xfrm rot="16491998">
                <a:off x="4514901" y="102914"/>
                <a:ext cx="591204" cy="2155152"/>
              </a:xfrm>
              <a:custGeom>
                <a:avLst/>
                <a:gdLst>
                  <a:gd name="connsiteX0" fmla="*/ 154752 w 411480"/>
                  <a:gd name="connsiteY0" fmla="*/ 0 h 1091323"/>
                  <a:gd name="connsiteX1" fmla="*/ 174129 w 411480"/>
                  <a:gd name="connsiteY1" fmla="*/ 9376 h 1091323"/>
                  <a:gd name="connsiteX2" fmla="*/ 411480 w 411480"/>
                  <a:gd name="connsiteY2" fmla="*/ 567560 h 1091323"/>
                  <a:gd name="connsiteX3" fmla="*/ 240141 w 411480"/>
                  <a:gd name="connsiteY3" fmla="*/ 1069891 h 1091323"/>
                  <a:gd name="connsiteX4" fmla="*/ 214811 w 411480"/>
                  <a:gd name="connsiteY4" fmla="*/ 1091323 h 1091323"/>
                  <a:gd name="connsiteX5" fmla="*/ 164041 w 411480"/>
                  <a:gd name="connsiteY5" fmla="*/ 1035755 h 1091323"/>
                  <a:gd name="connsiteX6" fmla="*/ 0 w 411480"/>
                  <a:gd name="connsiteY6" fmla="*/ 510410 h 1091323"/>
                  <a:gd name="connsiteX7" fmla="*/ 95651 w 411480"/>
                  <a:gd name="connsiteY7" fmla="*/ 95020 h 1091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1480" h="1091323">
                    <a:moveTo>
                      <a:pt x="154752" y="0"/>
                    </a:moveTo>
                    <a:lnTo>
                      <a:pt x="174129" y="9376"/>
                    </a:lnTo>
                    <a:cubicBezTo>
                      <a:pt x="313610" y="101340"/>
                      <a:pt x="411480" y="316633"/>
                      <a:pt x="411480" y="567560"/>
                    </a:cubicBezTo>
                    <a:cubicBezTo>
                      <a:pt x="411480" y="776666"/>
                      <a:pt x="343515" y="961026"/>
                      <a:pt x="240141" y="1069891"/>
                    </a:cubicBezTo>
                    <a:lnTo>
                      <a:pt x="214811" y="1091323"/>
                    </a:lnTo>
                    <a:lnTo>
                      <a:pt x="164041" y="1035755"/>
                    </a:lnTo>
                    <a:cubicBezTo>
                      <a:pt x="62688" y="901308"/>
                      <a:pt x="0" y="715570"/>
                      <a:pt x="0" y="510410"/>
                    </a:cubicBezTo>
                    <a:cubicBezTo>
                      <a:pt x="0" y="356540"/>
                      <a:pt x="35262" y="213595"/>
                      <a:pt x="95651" y="95020"/>
                    </a:cubicBezTo>
                    <a:close/>
                  </a:path>
                </a:pathLst>
              </a:custGeom>
              <a:solidFill>
                <a:srgbClr val="59AC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任意多边形 52"/>
              <p:cNvSpPr/>
              <p:nvPr/>
            </p:nvSpPr>
            <p:spPr>
              <a:xfrm rot="21112553">
                <a:off x="3729490" y="1123238"/>
                <a:ext cx="2136675" cy="142125"/>
              </a:xfrm>
              <a:custGeom>
                <a:avLst/>
                <a:gdLst>
                  <a:gd name="connsiteX0" fmla="*/ 2171700 w 2171700"/>
                  <a:gd name="connsiteY0" fmla="*/ 142125 h 142125"/>
                  <a:gd name="connsiteX1" fmla="*/ 967740 w 2171700"/>
                  <a:gd name="connsiteY1" fmla="*/ 4965 h 142125"/>
                  <a:gd name="connsiteX2" fmla="*/ 0 w 2171700"/>
                  <a:gd name="connsiteY2" fmla="*/ 27825 h 142125"/>
                </a:gdLst>
                <a:ahLst/>
                <a:cxnLst>
                  <a:cxn ang="0">
                    <a:pos x="connsiteX0" y="connsiteY0"/>
                  </a:cxn>
                  <a:cxn ang="0">
                    <a:pos x="connsiteX1" y="connsiteY1"/>
                  </a:cxn>
                  <a:cxn ang="0">
                    <a:pos x="connsiteX2" y="connsiteY2"/>
                  </a:cxn>
                </a:cxnLst>
                <a:rect l="l" t="t" r="r" b="b"/>
                <a:pathLst>
                  <a:path w="2171700" h="142125">
                    <a:moveTo>
                      <a:pt x="2171700" y="142125"/>
                    </a:moveTo>
                    <a:cubicBezTo>
                      <a:pt x="1750695" y="83070"/>
                      <a:pt x="1329690" y="24015"/>
                      <a:pt x="967740" y="4965"/>
                    </a:cubicBezTo>
                    <a:cubicBezTo>
                      <a:pt x="605790" y="-14085"/>
                      <a:pt x="0" y="27825"/>
                      <a:pt x="0" y="27825"/>
                    </a:cubicBez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任意多边形 53"/>
              <p:cNvSpPr/>
              <p:nvPr/>
            </p:nvSpPr>
            <p:spPr>
              <a:xfrm>
                <a:off x="5194587" y="1182470"/>
                <a:ext cx="342900" cy="142004"/>
              </a:xfrm>
              <a:custGeom>
                <a:avLst/>
                <a:gdLst>
                  <a:gd name="connsiteX0" fmla="*/ 342900 w 342900"/>
                  <a:gd name="connsiteY0" fmla="*/ 0 h 142004"/>
                  <a:gd name="connsiteX1" fmla="*/ 83820 w 342900"/>
                  <a:gd name="connsiteY1" fmla="*/ 129540 h 142004"/>
                  <a:gd name="connsiteX2" fmla="*/ 0 w 342900"/>
                  <a:gd name="connsiteY2" fmla="*/ 129540 h 142004"/>
                </a:gdLst>
                <a:ahLst/>
                <a:cxnLst>
                  <a:cxn ang="0">
                    <a:pos x="connsiteX0" y="connsiteY0"/>
                  </a:cxn>
                  <a:cxn ang="0">
                    <a:pos x="connsiteX1" y="connsiteY1"/>
                  </a:cxn>
                  <a:cxn ang="0">
                    <a:pos x="connsiteX2" y="connsiteY2"/>
                  </a:cxn>
                </a:cxnLst>
                <a:rect l="l" t="t" r="r" b="b"/>
                <a:pathLst>
                  <a:path w="342900" h="142004">
                    <a:moveTo>
                      <a:pt x="342900" y="0"/>
                    </a:moveTo>
                    <a:cubicBezTo>
                      <a:pt x="241935" y="53975"/>
                      <a:pt x="140970" y="107950"/>
                      <a:pt x="83820" y="129540"/>
                    </a:cubicBezTo>
                    <a:cubicBezTo>
                      <a:pt x="26670" y="151130"/>
                      <a:pt x="13335" y="140335"/>
                      <a:pt x="0" y="129540"/>
                    </a:cubicBez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任意多边形 54"/>
              <p:cNvSpPr/>
              <p:nvPr/>
            </p:nvSpPr>
            <p:spPr>
              <a:xfrm>
                <a:off x="4806517" y="974877"/>
                <a:ext cx="342900" cy="185420"/>
              </a:xfrm>
              <a:custGeom>
                <a:avLst/>
                <a:gdLst>
                  <a:gd name="connsiteX0" fmla="*/ 342900 w 342900"/>
                  <a:gd name="connsiteY0" fmla="*/ 185420 h 185420"/>
                  <a:gd name="connsiteX1" fmla="*/ 137160 w 342900"/>
                  <a:gd name="connsiteY1" fmla="*/ 25400 h 185420"/>
                  <a:gd name="connsiteX2" fmla="*/ 0 w 342900"/>
                  <a:gd name="connsiteY2" fmla="*/ 2540 h 185420"/>
                </a:gdLst>
                <a:ahLst/>
                <a:cxnLst>
                  <a:cxn ang="0">
                    <a:pos x="connsiteX0" y="connsiteY0"/>
                  </a:cxn>
                  <a:cxn ang="0">
                    <a:pos x="connsiteX1" y="connsiteY1"/>
                  </a:cxn>
                  <a:cxn ang="0">
                    <a:pos x="connsiteX2" y="connsiteY2"/>
                  </a:cxn>
                </a:cxnLst>
                <a:rect l="l" t="t" r="r" b="b"/>
                <a:pathLst>
                  <a:path w="342900" h="185420">
                    <a:moveTo>
                      <a:pt x="342900" y="185420"/>
                    </a:moveTo>
                    <a:cubicBezTo>
                      <a:pt x="268605" y="120650"/>
                      <a:pt x="194310" y="55880"/>
                      <a:pt x="137160" y="25400"/>
                    </a:cubicBezTo>
                    <a:cubicBezTo>
                      <a:pt x="80010" y="-5080"/>
                      <a:pt x="40005" y="-1270"/>
                      <a:pt x="0" y="2540"/>
                    </a:cubicBez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任意多边形 55"/>
              <p:cNvSpPr/>
              <p:nvPr/>
            </p:nvSpPr>
            <p:spPr>
              <a:xfrm>
                <a:off x="4579620" y="1147666"/>
                <a:ext cx="358140" cy="218204"/>
              </a:xfrm>
              <a:custGeom>
                <a:avLst/>
                <a:gdLst>
                  <a:gd name="connsiteX0" fmla="*/ 289560 w 289560"/>
                  <a:gd name="connsiteY0" fmla="*/ 0 h 167640"/>
                  <a:gd name="connsiteX1" fmla="*/ 0 w 289560"/>
                  <a:gd name="connsiteY1" fmla="*/ 167640 h 167640"/>
                </a:gdLst>
                <a:ahLst/>
                <a:cxnLst>
                  <a:cxn ang="0">
                    <a:pos x="connsiteX0" y="connsiteY0"/>
                  </a:cxn>
                  <a:cxn ang="0">
                    <a:pos x="connsiteX1" y="connsiteY1"/>
                  </a:cxn>
                </a:cxnLst>
                <a:rect l="l" t="t" r="r" b="b"/>
                <a:pathLst>
                  <a:path w="289560" h="167640">
                    <a:moveTo>
                      <a:pt x="289560" y="0"/>
                    </a:moveTo>
                    <a:lnTo>
                      <a:pt x="0" y="167640"/>
                    </a:ln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任意多边形 56"/>
              <p:cNvSpPr/>
              <p:nvPr/>
            </p:nvSpPr>
            <p:spPr>
              <a:xfrm>
                <a:off x="4312112" y="998082"/>
                <a:ext cx="304800" cy="137160"/>
              </a:xfrm>
              <a:custGeom>
                <a:avLst/>
                <a:gdLst>
                  <a:gd name="connsiteX0" fmla="*/ 304800 w 304800"/>
                  <a:gd name="connsiteY0" fmla="*/ 137160 h 137160"/>
                  <a:gd name="connsiteX1" fmla="*/ 0 w 304800"/>
                  <a:gd name="connsiteY1" fmla="*/ 0 h 137160"/>
                </a:gdLst>
                <a:ahLst/>
                <a:cxnLst>
                  <a:cxn ang="0">
                    <a:pos x="connsiteX0" y="connsiteY0"/>
                  </a:cxn>
                  <a:cxn ang="0">
                    <a:pos x="connsiteX1" y="connsiteY1"/>
                  </a:cxn>
                </a:cxnLst>
                <a:rect l="l" t="t" r="r" b="b"/>
                <a:pathLst>
                  <a:path w="304800" h="137160">
                    <a:moveTo>
                      <a:pt x="304800" y="137160"/>
                    </a:moveTo>
                    <a:lnTo>
                      <a:pt x="0" y="0"/>
                    </a:ln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任意多边形 57"/>
              <p:cNvSpPr/>
              <p:nvPr/>
            </p:nvSpPr>
            <p:spPr>
              <a:xfrm>
                <a:off x="3946010" y="1176224"/>
                <a:ext cx="167640" cy="68580"/>
              </a:xfrm>
              <a:custGeom>
                <a:avLst/>
                <a:gdLst>
                  <a:gd name="connsiteX0" fmla="*/ 167640 w 167640"/>
                  <a:gd name="connsiteY0" fmla="*/ 0 h 68580"/>
                  <a:gd name="connsiteX1" fmla="*/ 0 w 167640"/>
                  <a:gd name="connsiteY1" fmla="*/ 68580 h 68580"/>
                </a:gdLst>
                <a:ahLst/>
                <a:cxnLst>
                  <a:cxn ang="0">
                    <a:pos x="connsiteX0" y="connsiteY0"/>
                  </a:cxn>
                  <a:cxn ang="0">
                    <a:pos x="connsiteX1" y="connsiteY1"/>
                  </a:cxn>
                </a:cxnLst>
                <a:rect l="l" t="t" r="r" b="b"/>
                <a:pathLst>
                  <a:path w="167640" h="68580">
                    <a:moveTo>
                      <a:pt x="167640" y="0"/>
                    </a:moveTo>
                    <a:lnTo>
                      <a:pt x="0" y="68580"/>
                    </a:ln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9" name="文本框 58"/>
            <p:cNvSpPr txBox="1"/>
            <p:nvPr/>
          </p:nvSpPr>
          <p:spPr>
            <a:xfrm>
              <a:off x="6635551" y="1810304"/>
              <a:ext cx="1190765" cy="584775"/>
            </a:xfrm>
            <a:prstGeom prst="rect">
              <a:avLst/>
            </a:prstGeom>
            <a:noFill/>
          </p:spPr>
          <p:txBody>
            <a:bodyPr wrap="square" rtlCol="0">
              <a:spAutoFit/>
            </a:bodyPr>
            <a:lstStyle/>
            <a:p>
              <a:pPr algn="ctr"/>
              <a:r>
                <a:rPr lang="zh-CN" altLang="en-US" sz="1600" b="1" dirty="0">
                  <a:solidFill>
                    <a:schemeClr val="bg1"/>
                  </a:solidFill>
                </a:rPr>
                <a:t>点击此处添加文本</a:t>
              </a:r>
            </a:p>
          </p:txBody>
        </p:sp>
      </p:grpSp>
      <p:pic>
        <p:nvPicPr>
          <p:cNvPr id="60" name="图片 59"/>
          <p:cNvPicPr>
            <a:picLocks noChangeAspect="1"/>
          </p:cNvPicPr>
          <p:nvPr/>
        </p:nvPicPr>
        <p:blipFill rotWithShape="1">
          <a:blip r:embed="rId6" cstate="print">
            <a:extLst>
              <a:ext uri="{28A0092B-C50C-407E-A947-70E740481C1C}">
                <a14:useLocalDpi xmlns:a14="http://schemas.microsoft.com/office/drawing/2010/main" val="0"/>
              </a:ext>
            </a:extLst>
          </a:blip>
          <a:srcRect l="39646" t="23834" r="41600" b="27717"/>
          <a:stretch>
            <a:fillRect/>
          </a:stretch>
        </p:blipFill>
        <p:spPr>
          <a:xfrm>
            <a:off x="7361206" y="934327"/>
            <a:ext cx="268388" cy="693337"/>
          </a:xfrm>
          <a:prstGeom prst="rect">
            <a:avLst/>
          </a:prstGeom>
        </p:spPr>
      </p:pic>
      <p:pic>
        <p:nvPicPr>
          <p:cNvPr id="61" name="图片 6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6514454" y="2615067"/>
            <a:ext cx="2527909" cy="2527909"/>
          </a:xfrm>
          <a:prstGeom prst="rect">
            <a:avLst/>
          </a:prstGeom>
        </p:spPr>
      </p:pic>
      <p:sp>
        <p:nvSpPr>
          <p:cNvPr id="62" name="文本框 61"/>
          <p:cNvSpPr txBox="1"/>
          <p:nvPr/>
        </p:nvSpPr>
        <p:spPr>
          <a:xfrm>
            <a:off x="7324133" y="3923174"/>
            <a:ext cx="593901" cy="830997"/>
          </a:xfrm>
          <a:prstGeom prst="rect">
            <a:avLst/>
          </a:prstGeom>
          <a:noFill/>
        </p:spPr>
        <p:txBody>
          <a:bodyPr wrap="square" rtlCol="0">
            <a:spAutoFit/>
          </a:bodyPr>
          <a:lstStyle/>
          <a:p>
            <a:r>
              <a:rPr lang="zh-CN" altLang="en-US" sz="2400" b="1" dirty="0">
                <a:solidFill>
                  <a:srgbClr val="DE3D0C"/>
                </a:solidFill>
              </a:rPr>
              <a:t>目录</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xit" presetSubtype="0" fill="hold" nodeType="afterEffect">
                                  <p:stCondLst>
                                    <p:cond delay="0"/>
                                  </p:stCondLst>
                                  <p:childTnLst>
                                    <p:animEffect transition="out" filter="fade">
                                      <p:cBhvr>
                                        <p:cTn id="6" dur="750"/>
                                        <p:tgtEl>
                                          <p:spTgt spid="40"/>
                                        </p:tgtEl>
                                      </p:cBhvr>
                                    </p:animEffect>
                                    <p:anim calcmode="lin" valueType="num">
                                      <p:cBhvr>
                                        <p:cTn id="7" dur="750"/>
                                        <p:tgtEl>
                                          <p:spTgt spid="40"/>
                                        </p:tgtEl>
                                        <p:attrNameLst>
                                          <p:attrName>ppt_x</p:attrName>
                                        </p:attrNameLst>
                                      </p:cBhvr>
                                      <p:tavLst>
                                        <p:tav tm="0">
                                          <p:val>
                                            <p:strVal val="ppt_x"/>
                                          </p:val>
                                        </p:tav>
                                        <p:tav tm="100000">
                                          <p:val>
                                            <p:strVal val="ppt_x"/>
                                          </p:val>
                                        </p:tav>
                                      </p:tavLst>
                                    </p:anim>
                                    <p:anim calcmode="lin" valueType="num">
                                      <p:cBhvr>
                                        <p:cTn id="8" dur="750"/>
                                        <p:tgtEl>
                                          <p:spTgt spid="40"/>
                                        </p:tgtEl>
                                        <p:attrNameLst>
                                          <p:attrName>ppt_y</p:attrName>
                                        </p:attrNameLst>
                                      </p:cBhvr>
                                      <p:tavLst>
                                        <p:tav tm="0">
                                          <p:val>
                                            <p:strVal val="ppt_y"/>
                                          </p:val>
                                        </p:tav>
                                        <p:tav tm="100000">
                                          <p:val>
                                            <p:strVal val="ppt_y-.1"/>
                                          </p:val>
                                        </p:tav>
                                      </p:tavLst>
                                    </p:anim>
                                    <p:set>
                                      <p:cBhvr>
                                        <p:cTn id="9" dur="1" fill="hold">
                                          <p:stCondLst>
                                            <p:cond delay="749"/>
                                          </p:stCondLst>
                                        </p:cTn>
                                        <p:tgtEl>
                                          <p:spTgt spid="40"/>
                                        </p:tgtEl>
                                        <p:attrNameLst>
                                          <p:attrName>style.visibility</p:attrName>
                                        </p:attrNameLst>
                                      </p:cBhvr>
                                      <p:to>
                                        <p:strVal val="hidden"/>
                                      </p:to>
                                    </p:set>
                                  </p:childTnLst>
                                </p:cTn>
                              </p:par>
                              <p:par>
                                <p:cTn id="10" presetID="47" presetClass="exit" presetSubtype="0" fill="hold" nodeType="withEffect">
                                  <p:stCondLst>
                                    <p:cond delay="0"/>
                                  </p:stCondLst>
                                  <p:childTnLst>
                                    <p:animEffect transition="out" filter="fade">
                                      <p:cBhvr>
                                        <p:cTn id="11" dur="750"/>
                                        <p:tgtEl>
                                          <p:spTgt spid="50"/>
                                        </p:tgtEl>
                                      </p:cBhvr>
                                    </p:animEffect>
                                    <p:anim calcmode="lin" valueType="num">
                                      <p:cBhvr>
                                        <p:cTn id="12" dur="750"/>
                                        <p:tgtEl>
                                          <p:spTgt spid="50"/>
                                        </p:tgtEl>
                                        <p:attrNameLst>
                                          <p:attrName>ppt_x</p:attrName>
                                        </p:attrNameLst>
                                      </p:cBhvr>
                                      <p:tavLst>
                                        <p:tav tm="0">
                                          <p:val>
                                            <p:strVal val="ppt_x"/>
                                          </p:val>
                                        </p:tav>
                                        <p:tav tm="100000">
                                          <p:val>
                                            <p:strVal val="ppt_x"/>
                                          </p:val>
                                        </p:tav>
                                      </p:tavLst>
                                    </p:anim>
                                    <p:anim calcmode="lin" valueType="num">
                                      <p:cBhvr>
                                        <p:cTn id="13" dur="750"/>
                                        <p:tgtEl>
                                          <p:spTgt spid="50"/>
                                        </p:tgtEl>
                                        <p:attrNameLst>
                                          <p:attrName>ppt_y</p:attrName>
                                        </p:attrNameLst>
                                      </p:cBhvr>
                                      <p:tavLst>
                                        <p:tav tm="0">
                                          <p:val>
                                            <p:strVal val="ppt_y"/>
                                          </p:val>
                                        </p:tav>
                                        <p:tav tm="100000">
                                          <p:val>
                                            <p:strVal val="ppt_y-.1"/>
                                          </p:val>
                                        </p:tav>
                                      </p:tavLst>
                                    </p:anim>
                                    <p:set>
                                      <p:cBhvr>
                                        <p:cTn id="14" dur="1" fill="hold">
                                          <p:stCondLst>
                                            <p:cond delay="749"/>
                                          </p:stCondLst>
                                        </p:cTn>
                                        <p:tgtEl>
                                          <p:spTgt spid="50"/>
                                        </p:tgtEl>
                                        <p:attrNameLst>
                                          <p:attrName>style.visibility</p:attrName>
                                        </p:attrNameLst>
                                      </p:cBhvr>
                                      <p:to>
                                        <p:strVal val="hidden"/>
                                      </p:to>
                                    </p:set>
                                  </p:childTnLst>
                                </p:cTn>
                              </p:par>
                              <p:par>
                                <p:cTn id="15" presetID="47" presetClass="exit" presetSubtype="0" fill="hold" nodeType="withEffect">
                                  <p:stCondLst>
                                    <p:cond delay="0"/>
                                  </p:stCondLst>
                                  <p:childTnLst>
                                    <p:animEffect transition="out" filter="fade">
                                      <p:cBhvr>
                                        <p:cTn id="16" dur="750"/>
                                        <p:tgtEl>
                                          <p:spTgt spid="60"/>
                                        </p:tgtEl>
                                      </p:cBhvr>
                                    </p:animEffect>
                                    <p:anim calcmode="lin" valueType="num">
                                      <p:cBhvr>
                                        <p:cTn id="17" dur="750"/>
                                        <p:tgtEl>
                                          <p:spTgt spid="60"/>
                                        </p:tgtEl>
                                        <p:attrNameLst>
                                          <p:attrName>ppt_x</p:attrName>
                                        </p:attrNameLst>
                                      </p:cBhvr>
                                      <p:tavLst>
                                        <p:tav tm="0">
                                          <p:val>
                                            <p:strVal val="ppt_x"/>
                                          </p:val>
                                        </p:tav>
                                        <p:tav tm="100000">
                                          <p:val>
                                            <p:strVal val="ppt_x"/>
                                          </p:val>
                                        </p:tav>
                                      </p:tavLst>
                                    </p:anim>
                                    <p:anim calcmode="lin" valueType="num">
                                      <p:cBhvr>
                                        <p:cTn id="18" dur="750"/>
                                        <p:tgtEl>
                                          <p:spTgt spid="60"/>
                                        </p:tgtEl>
                                        <p:attrNameLst>
                                          <p:attrName>ppt_y</p:attrName>
                                        </p:attrNameLst>
                                      </p:cBhvr>
                                      <p:tavLst>
                                        <p:tav tm="0">
                                          <p:val>
                                            <p:strVal val="ppt_y"/>
                                          </p:val>
                                        </p:tav>
                                        <p:tav tm="100000">
                                          <p:val>
                                            <p:strVal val="ppt_y-.1"/>
                                          </p:val>
                                        </p:tav>
                                      </p:tavLst>
                                    </p:anim>
                                    <p:set>
                                      <p:cBhvr>
                                        <p:cTn id="19" dur="1" fill="hold">
                                          <p:stCondLst>
                                            <p:cond delay="749"/>
                                          </p:stCondLst>
                                        </p:cTn>
                                        <p:tgtEl>
                                          <p:spTgt spid="60"/>
                                        </p:tgtEl>
                                        <p:attrNameLst>
                                          <p:attrName>style.visibility</p:attrName>
                                        </p:attrNameLst>
                                      </p:cBhvr>
                                      <p:to>
                                        <p:strVal val="hidden"/>
                                      </p:to>
                                    </p:set>
                                  </p:childTnLst>
                                </p:cTn>
                              </p:par>
                              <p:par>
                                <p:cTn id="20" presetID="49" presetClass="exit" presetSubtype="0" accel="100000" fill="hold" nodeType="withEffect">
                                  <p:stCondLst>
                                    <p:cond delay="500"/>
                                  </p:stCondLst>
                                  <p:childTnLst>
                                    <p:anim calcmode="lin" valueType="num">
                                      <p:cBhvr>
                                        <p:cTn id="21" dur="1250"/>
                                        <p:tgtEl>
                                          <p:spTgt spid="11"/>
                                        </p:tgtEl>
                                        <p:attrNameLst>
                                          <p:attrName>ppt_w</p:attrName>
                                        </p:attrNameLst>
                                      </p:cBhvr>
                                      <p:tavLst>
                                        <p:tav tm="0">
                                          <p:val>
                                            <p:strVal val="ppt_w"/>
                                          </p:val>
                                        </p:tav>
                                        <p:tav tm="100000">
                                          <p:val>
                                            <p:fltVal val="0"/>
                                          </p:val>
                                        </p:tav>
                                      </p:tavLst>
                                    </p:anim>
                                    <p:anim calcmode="lin" valueType="num">
                                      <p:cBhvr>
                                        <p:cTn id="22" dur="1250"/>
                                        <p:tgtEl>
                                          <p:spTgt spid="11"/>
                                        </p:tgtEl>
                                        <p:attrNameLst>
                                          <p:attrName>ppt_h</p:attrName>
                                        </p:attrNameLst>
                                      </p:cBhvr>
                                      <p:tavLst>
                                        <p:tav tm="0">
                                          <p:val>
                                            <p:strVal val="ppt_h"/>
                                          </p:val>
                                        </p:tav>
                                        <p:tav tm="100000">
                                          <p:val>
                                            <p:fltVal val="0"/>
                                          </p:val>
                                        </p:tav>
                                      </p:tavLst>
                                    </p:anim>
                                    <p:anim calcmode="lin" valueType="num">
                                      <p:cBhvr>
                                        <p:cTn id="23" dur="1250"/>
                                        <p:tgtEl>
                                          <p:spTgt spid="11"/>
                                        </p:tgtEl>
                                        <p:attrNameLst>
                                          <p:attrName>style.rotation</p:attrName>
                                        </p:attrNameLst>
                                      </p:cBhvr>
                                      <p:tavLst>
                                        <p:tav tm="0">
                                          <p:val>
                                            <p:fltVal val="0"/>
                                          </p:val>
                                        </p:tav>
                                        <p:tav tm="100000">
                                          <p:val>
                                            <p:fltVal val="360"/>
                                          </p:val>
                                        </p:tav>
                                      </p:tavLst>
                                    </p:anim>
                                    <p:animEffect transition="out" filter="fade">
                                      <p:cBhvr>
                                        <p:cTn id="24" dur="1250"/>
                                        <p:tgtEl>
                                          <p:spTgt spid="11"/>
                                        </p:tgtEl>
                                      </p:cBhvr>
                                    </p:animEffect>
                                    <p:set>
                                      <p:cBhvr>
                                        <p:cTn id="25" dur="1" fill="hold">
                                          <p:stCondLst>
                                            <p:cond delay="1249"/>
                                          </p:stCondLst>
                                        </p:cTn>
                                        <p:tgtEl>
                                          <p:spTgt spid="11"/>
                                        </p:tgtEl>
                                        <p:attrNameLst>
                                          <p:attrName>style.visibility</p:attrName>
                                        </p:attrNameLst>
                                      </p:cBhvr>
                                      <p:to>
                                        <p:strVal val="hidden"/>
                                      </p:to>
                                    </p:set>
                                  </p:childTnLst>
                                </p:cTn>
                              </p:par>
                              <p:par>
                                <p:cTn id="26" presetID="49" presetClass="exit" presetSubtype="0" accel="100000" fill="hold" nodeType="withEffect">
                                  <p:stCondLst>
                                    <p:cond delay="500"/>
                                  </p:stCondLst>
                                  <p:childTnLst>
                                    <p:anim calcmode="lin" valueType="num">
                                      <p:cBhvr>
                                        <p:cTn id="27" dur="1250"/>
                                        <p:tgtEl>
                                          <p:spTgt spid="15"/>
                                        </p:tgtEl>
                                        <p:attrNameLst>
                                          <p:attrName>ppt_w</p:attrName>
                                        </p:attrNameLst>
                                      </p:cBhvr>
                                      <p:tavLst>
                                        <p:tav tm="0">
                                          <p:val>
                                            <p:strVal val="ppt_w"/>
                                          </p:val>
                                        </p:tav>
                                        <p:tav tm="100000">
                                          <p:val>
                                            <p:fltVal val="0"/>
                                          </p:val>
                                        </p:tav>
                                      </p:tavLst>
                                    </p:anim>
                                    <p:anim calcmode="lin" valueType="num">
                                      <p:cBhvr>
                                        <p:cTn id="28" dur="1250"/>
                                        <p:tgtEl>
                                          <p:spTgt spid="15"/>
                                        </p:tgtEl>
                                        <p:attrNameLst>
                                          <p:attrName>ppt_h</p:attrName>
                                        </p:attrNameLst>
                                      </p:cBhvr>
                                      <p:tavLst>
                                        <p:tav tm="0">
                                          <p:val>
                                            <p:strVal val="ppt_h"/>
                                          </p:val>
                                        </p:tav>
                                        <p:tav tm="100000">
                                          <p:val>
                                            <p:fltVal val="0"/>
                                          </p:val>
                                        </p:tav>
                                      </p:tavLst>
                                    </p:anim>
                                    <p:anim calcmode="lin" valueType="num">
                                      <p:cBhvr>
                                        <p:cTn id="29" dur="1250"/>
                                        <p:tgtEl>
                                          <p:spTgt spid="15"/>
                                        </p:tgtEl>
                                        <p:attrNameLst>
                                          <p:attrName>style.rotation</p:attrName>
                                        </p:attrNameLst>
                                      </p:cBhvr>
                                      <p:tavLst>
                                        <p:tav tm="0">
                                          <p:val>
                                            <p:fltVal val="0"/>
                                          </p:val>
                                        </p:tav>
                                        <p:tav tm="100000">
                                          <p:val>
                                            <p:fltVal val="360"/>
                                          </p:val>
                                        </p:tav>
                                      </p:tavLst>
                                    </p:anim>
                                    <p:animEffect transition="out" filter="fade">
                                      <p:cBhvr>
                                        <p:cTn id="30" dur="1250"/>
                                        <p:tgtEl>
                                          <p:spTgt spid="15"/>
                                        </p:tgtEl>
                                      </p:cBhvr>
                                    </p:animEffect>
                                    <p:set>
                                      <p:cBhvr>
                                        <p:cTn id="31" dur="1" fill="hold">
                                          <p:stCondLst>
                                            <p:cond delay="1249"/>
                                          </p:stCondLst>
                                        </p:cTn>
                                        <p:tgtEl>
                                          <p:spTgt spid="15"/>
                                        </p:tgtEl>
                                        <p:attrNameLst>
                                          <p:attrName>style.visibility</p:attrName>
                                        </p:attrNameLst>
                                      </p:cBhvr>
                                      <p:to>
                                        <p:strVal val="hidden"/>
                                      </p:to>
                                    </p:set>
                                  </p:childTnLst>
                                </p:cTn>
                              </p:par>
                              <p:par>
                                <p:cTn id="32" presetID="49" presetClass="exit" presetSubtype="0" accel="100000" fill="hold" nodeType="withEffect">
                                  <p:stCondLst>
                                    <p:cond delay="500"/>
                                  </p:stCondLst>
                                  <p:childTnLst>
                                    <p:anim calcmode="lin" valueType="num">
                                      <p:cBhvr>
                                        <p:cTn id="33" dur="1250"/>
                                        <p:tgtEl>
                                          <p:spTgt spid="16"/>
                                        </p:tgtEl>
                                        <p:attrNameLst>
                                          <p:attrName>ppt_w</p:attrName>
                                        </p:attrNameLst>
                                      </p:cBhvr>
                                      <p:tavLst>
                                        <p:tav tm="0">
                                          <p:val>
                                            <p:strVal val="ppt_w"/>
                                          </p:val>
                                        </p:tav>
                                        <p:tav tm="100000">
                                          <p:val>
                                            <p:fltVal val="0"/>
                                          </p:val>
                                        </p:tav>
                                      </p:tavLst>
                                    </p:anim>
                                    <p:anim calcmode="lin" valueType="num">
                                      <p:cBhvr>
                                        <p:cTn id="34" dur="1250"/>
                                        <p:tgtEl>
                                          <p:spTgt spid="16"/>
                                        </p:tgtEl>
                                        <p:attrNameLst>
                                          <p:attrName>ppt_h</p:attrName>
                                        </p:attrNameLst>
                                      </p:cBhvr>
                                      <p:tavLst>
                                        <p:tav tm="0">
                                          <p:val>
                                            <p:strVal val="ppt_h"/>
                                          </p:val>
                                        </p:tav>
                                        <p:tav tm="100000">
                                          <p:val>
                                            <p:fltVal val="0"/>
                                          </p:val>
                                        </p:tav>
                                      </p:tavLst>
                                    </p:anim>
                                    <p:anim calcmode="lin" valueType="num">
                                      <p:cBhvr>
                                        <p:cTn id="35" dur="1250"/>
                                        <p:tgtEl>
                                          <p:spTgt spid="16"/>
                                        </p:tgtEl>
                                        <p:attrNameLst>
                                          <p:attrName>style.rotation</p:attrName>
                                        </p:attrNameLst>
                                      </p:cBhvr>
                                      <p:tavLst>
                                        <p:tav tm="0">
                                          <p:val>
                                            <p:fltVal val="0"/>
                                          </p:val>
                                        </p:tav>
                                        <p:tav tm="100000">
                                          <p:val>
                                            <p:fltVal val="360"/>
                                          </p:val>
                                        </p:tav>
                                      </p:tavLst>
                                    </p:anim>
                                    <p:animEffect transition="out" filter="fade">
                                      <p:cBhvr>
                                        <p:cTn id="36" dur="1250"/>
                                        <p:tgtEl>
                                          <p:spTgt spid="16"/>
                                        </p:tgtEl>
                                      </p:cBhvr>
                                    </p:animEffect>
                                    <p:set>
                                      <p:cBhvr>
                                        <p:cTn id="37" dur="1" fill="hold">
                                          <p:stCondLst>
                                            <p:cond delay="1249"/>
                                          </p:stCondLst>
                                        </p:cTn>
                                        <p:tgtEl>
                                          <p:spTgt spid="16"/>
                                        </p:tgtEl>
                                        <p:attrNameLst>
                                          <p:attrName>style.visibility</p:attrName>
                                        </p:attrNameLst>
                                      </p:cBhvr>
                                      <p:to>
                                        <p:strVal val="hidden"/>
                                      </p:to>
                                    </p:set>
                                  </p:childTnLst>
                                </p:cTn>
                              </p:par>
                              <p:par>
                                <p:cTn id="38" presetID="2" presetClass="exit" presetSubtype="2" fill="hold" nodeType="withEffect">
                                  <p:stCondLst>
                                    <p:cond delay="500"/>
                                  </p:stCondLst>
                                  <p:childTnLst>
                                    <p:anim calcmode="lin" valueType="num">
                                      <p:cBhvr additive="base">
                                        <p:cTn id="39" dur="1250"/>
                                        <p:tgtEl>
                                          <p:spTgt spid="11"/>
                                        </p:tgtEl>
                                        <p:attrNameLst>
                                          <p:attrName>ppt_x</p:attrName>
                                        </p:attrNameLst>
                                      </p:cBhvr>
                                      <p:tavLst>
                                        <p:tav tm="0">
                                          <p:val>
                                            <p:strVal val="ppt_x"/>
                                          </p:val>
                                        </p:tav>
                                        <p:tav tm="100000">
                                          <p:val>
                                            <p:strVal val="1+ppt_w/2"/>
                                          </p:val>
                                        </p:tav>
                                      </p:tavLst>
                                    </p:anim>
                                    <p:anim calcmode="lin" valueType="num">
                                      <p:cBhvr additive="base">
                                        <p:cTn id="40" dur="1250"/>
                                        <p:tgtEl>
                                          <p:spTgt spid="11"/>
                                        </p:tgtEl>
                                        <p:attrNameLst>
                                          <p:attrName>ppt_y</p:attrName>
                                        </p:attrNameLst>
                                      </p:cBhvr>
                                      <p:tavLst>
                                        <p:tav tm="0">
                                          <p:val>
                                            <p:strVal val="ppt_y"/>
                                          </p:val>
                                        </p:tav>
                                        <p:tav tm="100000">
                                          <p:val>
                                            <p:strVal val="ppt_y"/>
                                          </p:val>
                                        </p:tav>
                                      </p:tavLst>
                                    </p:anim>
                                    <p:set>
                                      <p:cBhvr>
                                        <p:cTn id="41" dur="1" fill="hold">
                                          <p:stCondLst>
                                            <p:cond delay="1249"/>
                                          </p:stCondLst>
                                        </p:cTn>
                                        <p:tgtEl>
                                          <p:spTgt spid="11"/>
                                        </p:tgtEl>
                                        <p:attrNameLst>
                                          <p:attrName>style.visibility</p:attrName>
                                        </p:attrNameLst>
                                      </p:cBhvr>
                                      <p:to>
                                        <p:strVal val="hidden"/>
                                      </p:to>
                                    </p:set>
                                  </p:childTnLst>
                                </p:cTn>
                              </p:par>
                              <p:par>
                                <p:cTn id="42" presetID="2" presetClass="exit" presetSubtype="3" fill="hold" nodeType="withEffect">
                                  <p:stCondLst>
                                    <p:cond delay="500"/>
                                  </p:stCondLst>
                                  <p:childTnLst>
                                    <p:anim calcmode="lin" valueType="num">
                                      <p:cBhvr additive="base">
                                        <p:cTn id="43" dur="1250"/>
                                        <p:tgtEl>
                                          <p:spTgt spid="15"/>
                                        </p:tgtEl>
                                        <p:attrNameLst>
                                          <p:attrName>ppt_x</p:attrName>
                                        </p:attrNameLst>
                                      </p:cBhvr>
                                      <p:tavLst>
                                        <p:tav tm="0">
                                          <p:val>
                                            <p:strVal val="ppt_x"/>
                                          </p:val>
                                        </p:tav>
                                        <p:tav tm="100000">
                                          <p:val>
                                            <p:strVal val="1+ppt_w/2"/>
                                          </p:val>
                                        </p:tav>
                                      </p:tavLst>
                                    </p:anim>
                                    <p:anim calcmode="lin" valueType="num">
                                      <p:cBhvr additive="base">
                                        <p:cTn id="44" dur="1250"/>
                                        <p:tgtEl>
                                          <p:spTgt spid="15"/>
                                        </p:tgtEl>
                                        <p:attrNameLst>
                                          <p:attrName>ppt_y</p:attrName>
                                        </p:attrNameLst>
                                      </p:cBhvr>
                                      <p:tavLst>
                                        <p:tav tm="0">
                                          <p:val>
                                            <p:strVal val="ppt_y"/>
                                          </p:val>
                                        </p:tav>
                                        <p:tav tm="100000">
                                          <p:val>
                                            <p:strVal val="0-ppt_h/2"/>
                                          </p:val>
                                        </p:tav>
                                      </p:tavLst>
                                    </p:anim>
                                    <p:set>
                                      <p:cBhvr>
                                        <p:cTn id="45" dur="1" fill="hold">
                                          <p:stCondLst>
                                            <p:cond delay="1249"/>
                                          </p:stCondLst>
                                        </p:cTn>
                                        <p:tgtEl>
                                          <p:spTgt spid="15"/>
                                        </p:tgtEl>
                                        <p:attrNameLst>
                                          <p:attrName>style.visibility</p:attrName>
                                        </p:attrNameLst>
                                      </p:cBhvr>
                                      <p:to>
                                        <p:strVal val="hidden"/>
                                      </p:to>
                                    </p:set>
                                  </p:childTnLst>
                                </p:cTn>
                              </p:par>
                              <p:par>
                                <p:cTn id="46" presetID="2" presetClass="exit" presetSubtype="6" fill="hold" nodeType="withEffect">
                                  <p:stCondLst>
                                    <p:cond delay="500"/>
                                  </p:stCondLst>
                                  <p:childTnLst>
                                    <p:anim calcmode="lin" valueType="num">
                                      <p:cBhvr additive="base">
                                        <p:cTn id="47" dur="1250"/>
                                        <p:tgtEl>
                                          <p:spTgt spid="16"/>
                                        </p:tgtEl>
                                        <p:attrNameLst>
                                          <p:attrName>ppt_x</p:attrName>
                                        </p:attrNameLst>
                                      </p:cBhvr>
                                      <p:tavLst>
                                        <p:tav tm="0">
                                          <p:val>
                                            <p:strVal val="ppt_x"/>
                                          </p:val>
                                        </p:tav>
                                        <p:tav tm="100000">
                                          <p:val>
                                            <p:strVal val="1+ppt_w/2"/>
                                          </p:val>
                                        </p:tav>
                                      </p:tavLst>
                                    </p:anim>
                                    <p:anim calcmode="lin" valueType="num">
                                      <p:cBhvr additive="base">
                                        <p:cTn id="48" dur="1250"/>
                                        <p:tgtEl>
                                          <p:spTgt spid="16"/>
                                        </p:tgtEl>
                                        <p:attrNameLst>
                                          <p:attrName>ppt_y</p:attrName>
                                        </p:attrNameLst>
                                      </p:cBhvr>
                                      <p:tavLst>
                                        <p:tav tm="0">
                                          <p:val>
                                            <p:strVal val="ppt_y"/>
                                          </p:val>
                                        </p:tav>
                                        <p:tav tm="100000">
                                          <p:val>
                                            <p:strVal val="1+ppt_h/2"/>
                                          </p:val>
                                        </p:tav>
                                      </p:tavLst>
                                    </p:anim>
                                    <p:set>
                                      <p:cBhvr>
                                        <p:cTn id="49" dur="1" fill="hold">
                                          <p:stCondLst>
                                            <p:cond delay="1249"/>
                                          </p:stCondLst>
                                        </p:cTn>
                                        <p:tgtEl>
                                          <p:spTgt spid="16"/>
                                        </p:tgtEl>
                                        <p:attrNameLst>
                                          <p:attrName>style.visibility</p:attrName>
                                        </p:attrNameLst>
                                      </p:cBhvr>
                                      <p:to>
                                        <p:strVal val="hidden"/>
                                      </p:to>
                                    </p:set>
                                  </p:childTnLst>
                                </p:cTn>
                              </p:par>
                            </p:childTnLst>
                          </p:cTn>
                        </p:par>
                        <p:par>
                          <p:cTn id="50" fill="hold">
                            <p:stCondLst>
                              <p:cond delay="1000"/>
                            </p:stCondLst>
                            <p:childTnLst>
                              <p:par>
                                <p:cTn id="51" presetID="32" presetClass="emph" presetSubtype="0" repeatCount="2000" fill="hold" nodeType="afterEffect">
                                  <p:stCondLst>
                                    <p:cond delay="0"/>
                                  </p:stCondLst>
                                  <p:childTnLst>
                                    <p:animRot by="120000">
                                      <p:cBhvr>
                                        <p:cTn id="52" dur="75" fill="hold">
                                          <p:stCondLst>
                                            <p:cond delay="0"/>
                                          </p:stCondLst>
                                        </p:cTn>
                                        <p:tgtEl>
                                          <p:spTgt spid="10"/>
                                        </p:tgtEl>
                                        <p:attrNameLst>
                                          <p:attrName>r</p:attrName>
                                        </p:attrNameLst>
                                      </p:cBhvr>
                                    </p:animRot>
                                    <p:animRot by="-240000">
                                      <p:cBhvr>
                                        <p:cTn id="53" dur="150" fill="hold">
                                          <p:stCondLst>
                                            <p:cond delay="150"/>
                                          </p:stCondLst>
                                        </p:cTn>
                                        <p:tgtEl>
                                          <p:spTgt spid="10"/>
                                        </p:tgtEl>
                                        <p:attrNameLst>
                                          <p:attrName>r</p:attrName>
                                        </p:attrNameLst>
                                      </p:cBhvr>
                                    </p:animRot>
                                    <p:animRot by="240000">
                                      <p:cBhvr>
                                        <p:cTn id="54" dur="150" fill="hold">
                                          <p:stCondLst>
                                            <p:cond delay="300"/>
                                          </p:stCondLst>
                                        </p:cTn>
                                        <p:tgtEl>
                                          <p:spTgt spid="10"/>
                                        </p:tgtEl>
                                        <p:attrNameLst>
                                          <p:attrName>r</p:attrName>
                                        </p:attrNameLst>
                                      </p:cBhvr>
                                    </p:animRot>
                                    <p:animRot by="-240000">
                                      <p:cBhvr>
                                        <p:cTn id="55" dur="150" fill="hold">
                                          <p:stCondLst>
                                            <p:cond delay="450"/>
                                          </p:stCondLst>
                                        </p:cTn>
                                        <p:tgtEl>
                                          <p:spTgt spid="10"/>
                                        </p:tgtEl>
                                        <p:attrNameLst>
                                          <p:attrName>r</p:attrName>
                                        </p:attrNameLst>
                                      </p:cBhvr>
                                    </p:animRot>
                                    <p:animRot by="120000">
                                      <p:cBhvr>
                                        <p:cTn id="56" dur="150" fill="hold">
                                          <p:stCondLst>
                                            <p:cond delay="600"/>
                                          </p:stCondLst>
                                        </p:cTn>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78" y="3105339"/>
            <a:ext cx="2264497" cy="2264497"/>
          </a:xfrm>
          <a:prstGeom prst="rect">
            <a:avLst/>
          </a:prstGeom>
        </p:spPr>
      </p:pic>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78" y="1702050"/>
            <a:ext cx="2454621" cy="2454621"/>
          </a:xfrm>
          <a:prstGeom prst="rect">
            <a:avLst/>
          </a:prstGeom>
        </p:spPr>
      </p:pic>
      <p:grpSp>
        <p:nvGrpSpPr>
          <p:cNvPr id="19" name="组合 18"/>
          <p:cNvGrpSpPr/>
          <p:nvPr/>
        </p:nvGrpSpPr>
        <p:grpSpPr>
          <a:xfrm>
            <a:off x="1270406" y="339318"/>
            <a:ext cx="4393985" cy="2902199"/>
            <a:chOff x="2105048" y="753495"/>
            <a:chExt cx="4130435" cy="2728126"/>
          </a:xfrm>
        </p:grpSpPr>
        <p:pic>
          <p:nvPicPr>
            <p:cNvPr id="14" name="图片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05048" y="753495"/>
              <a:ext cx="4130435" cy="2728126"/>
            </a:xfrm>
            <a:prstGeom prst="rect">
              <a:avLst/>
            </a:prstGeom>
          </p:spPr>
        </p:pic>
        <p:sp>
          <p:nvSpPr>
            <p:cNvPr id="18" name="任意多边形 17"/>
            <p:cNvSpPr/>
            <p:nvPr/>
          </p:nvSpPr>
          <p:spPr>
            <a:xfrm>
              <a:off x="2850930" y="1263202"/>
              <a:ext cx="2558785" cy="1666158"/>
            </a:xfrm>
            <a:custGeom>
              <a:avLst/>
              <a:gdLst>
                <a:gd name="connsiteX0" fmla="*/ 118607 w 2620052"/>
                <a:gd name="connsiteY0" fmla="*/ 29995 h 1706052"/>
                <a:gd name="connsiteX1" fmla="*/ 516959 w 2620052"/>
                <a:gd name="connsiteY1" fmla="*/ 2835 h 1706052"/>
                <a:gd name="connsiteX2" fmla="*/ 1395146 w 2620052"/>
                <a:gd name="connsiteY2" fmla="*/ 84316 h 1706052"/>
                <a:gd name="connsiteX3" fmla="*/ 2300492 w 2620052"/>
                <a:gd name="connsiteY3" fmla="*/ 48102 h 1706052"/>
                <a:gd name="connsiteX4" fmla="*/ 2581150 w 2620052"/>
                <a:gd name="connsiteY4" fmla="*/ 111477 h 1706052"/>
                <a:gd name="connsiteX5" fmla="*/ 2617363 w 2620052"/>
                <a:gd name="connsiteY5" fmla="*/ 636578 h 1706052"/>
                <a:gd name="connsiteX6" fmla="*/ 2608310 w 2620052"/>
                <a:gd name="connsiteY6" fmla="*/ 1188839 h 1706052"/>
                <a:gd name="connsiteX7" fmla="*/ 2608310 w 2620052"/>
                <a:gd name="connsiteY7" fmla="*/ 1469496 h 1706052"/>
                <a:gd name="connsiteX8" fmla="*/ 2445348 w 2620052"/>
                <a:gd name="connsiteY8" fmla="*/ 1677726 h 1706052"/>
                <a:gd name="connsiteX9" fmla="*/ 1304611 w 2620052"/>
                <a:gd name="connsiteY9" fmla="*/ 1695833 h 1706052"/>
                <a:gd name="connsiteX10" fmla="*/ 281569 w 2620052"/>
                <a:gd name="connsiteY10" fmla="*/ 1686780 h 1706052"/>
                <a:gd name="connsiteX11" fmla="*/ 109554 w 2620052"/>
                <a:gd name="connsiteY11" fmla="*/ 1478550 h 1706052"/>
                <a:gd name="connsiteX12" fmla="*/ 91447 w 2620052"/>
                <a:gd name="connsiteY12" fmla="*/ 1034930 h 1706052"/>
                <a:gd name="connsiteX13" fmla="*/ 127660 w 2620052"/>
                <a:gd name="connsiteY13" fmla="*/ 591310 h 1706052"/>
                <a:gd name="connsiteX14" fmla="*/ 912 w 2620052"/>
                <a:gd name="connsiteY14" fmla="*/ 138637 h 1706052"/>
                <a:gd name="connsiteX15" fmla="*/ 118607 w 2620052"/>
                <a:gd name="connsiteY15" fmla="*/ 29995 h 1706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620052" h="1706052">
                  <a:moveTo>
                    <a:pt x="118607" y="29995"/>
                  </a:moveTo>
                  <a:cubicBezTo>
                    <a:pt x="204615" y="7361"/>
                    <a:pt x="304203" y="-6218"/>
                    <a:pt x="516959" y="2835"/>
                  </a:cubicBezTo>
                  <a:cubicBezTo>
                    <a:pt x="729715" y="11888"/>
                    <a:pt x="1097891" y="76772"/>
                    <a:pt x="1395146" y="84316"/>
                  </a:cubicBezTo>
                  <a:cubicBezTo>
                    <a:pt x="1692401" y="91860"/>
                    <a:pt x="2102825" y="43575"/>
                    <a:pt x="2300492" y="48102"/>
                  </a:cubicBezTo>
                  <a:cubicBezTo>
                    <a:pt x="2498159" y="52629"/>
                    <a:pt x="2528338" y="13398"/>
                    <a:pt x="2581150" y="111477"/>
                  </a:cubicBezTo>
                  <a:cubicBezTo>
                    <a:pt x="2633962" y="209556"/>
                    <a:pt x="2612836" y="457018"/>
                    <a:pt x="2617363" y="636578"/>
                  </a:cubicBezTo>
                  <a:cubicBezTo>
                    <a:pt x="2621890" y="816138"/>
                    <a:pt x="2609819" y="1050019"/>
                    <a:pt x="2608310" y="1188839"/>
                  </a:cubicBezTo>
                  <a:cubicBezTo>
                    <a:pt x="2606801" y="1327659"/>
                    <a:pt x="2635470" y="1388015"/>
                    <a:pt x="2608310" y="1469496"/>
                  </a:cubicBezTo>
                  <a:cubicBezTo>
                    <a:pt x="2581150" y="1550977"/>
                    <a:pt x="2662631" y="1640003"/>
                    <a:pt x="2445348" y="1677726"/>
                  </a:cubicBezTo>
                  <a:cubicBezTo>
                    <a:pt x="2228065" y="1715449"/>
                    <a:pt x="1304611" y="1695833"/>
                    <a:pt x="1304611" y="1695833"/>
                  </a:cubicBezTo>
                  <a:cubicBezTo>
                    <a:pt x="943981" y="1697342"/>
                    <a:pt x="480745" y="1722994"/>
                    <a:pt x="281569" y="1686780"/>
                  </a:cubicBezTo>
                  <a:cubicBezTo>
                    <a:pt x="82393" y="1650566"/>
                    <a:pt x="141241" y="1587192"/>
                    <a:pt x="109554" y="1478550"/>
                  </a:cubicBezTo>
                  <a:cubicBezTo>
                    <a:pt x="77867" y="1369908"/>
                    <a:pt x="88429" y="1182803"/>
                    <a:pt x="91447" y="1034930"/>
                  </a:cubicBezTo>
                  <a:cubicBezTo>
                    <a:pt x="94465" y="887057"/>
                    <a:pt x="142749" y="740692"/>
                    <a:pt x="127660" y="591310"/>
                  </a:cubicBezTo>
                  <a:cubicBezTo>
                    <a:pt x="112571" y="441928"/>
                    <a:pt x="8456" y="232189"/>
                    <a:pt x="912" y="138637"/>
                  </a:cubicBezTo>
                  <a:cubicBezTo>
                    <a:pt x="-6632" y="45085"/>
                    <a:pt x="32599" y="52629"/>
                    <a:pt x="118607" y="29995"/>
                  </a:cubicBezTo>
                  <a:close/>
                </a:path>
              </a:pathLst>
            </a:cu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4" name="组合 53"/>
          <p:cNvGrpSpPr/>
          <p:nvPr/>
        </p:nvGrpSpPr>
        <p:grpSpPr>
          <a:xfrm>
            <a:off x="6266970" y="-262550"/>
            <a:ext cx="1389068" cy="2863157"/>
            <a:chOff x="6266970" y="-262550"/>
            <a:chExt cx="1389068" cy="2863157"/>
          </a:xfrm>
        </p:grpSpPr>
        <p:grpSp>
          <p:nvGrpSpPr>
            <p:cNvPr id="33" name="组合 32"/>
            <p:cNvGrpSpPr/>
            <p:nvPr/>
          </p:nvGrpSpPr>
          <p:grpSpPr>
            <a:xfrm>
              <a:off x="6266970" y="1275405"/>
              <a:ext cx="1389068" cy="1325202"/>
              <a:chOff x="7057655" y="1334255"/>
              <a:chExt cx="1575305" cy="1502876"/>
            </a:xfrm>
          </p:grpSpPr>
          <p:sp>
            <p:nvSpPr>
              <p:cNvPr id="30" name="椭圆 26"/>
              <p:cNvSpPr/>
              <p:nvPr/>
            </p:nvSpPr>
            <p:spPr>
              <a:xfrm>
                <a:off x="7057655" y="1334255"/>
                <a:ext cx="1575305" cy="1502876"/>
              </a:xfrm>
              <a:custGeom>
                <a:avLst/>
                <a:gdLst>
                  <a:gd name="connsiteX0" fmla="*/ 0 w 1548143"/>
                  <a:gd name="connsiteY0" fmla="*/ 751438 h 1502875"/>
                  <a:gd name="connsiteX1" fmla="*/ 774072 w 1548143"/>
                  <a:gd name="connsiteY1" fmla="*/ 0 h 1502875"/>
                  <a:gd name="connsiteX2" fmla="*/ 1548144 w 1548143"/>
                  <a:gd name="connsiteY2" fmla="*/ 751438 h 1502875"/>
                  <a:gd name="connsiteX3" fmla="*/ 774072 w 1548143"/>
                  <a:gd name="connsiteY3" fmla="*/ 1502876 h 1502875"/>
                  <a:gd name="connsiteX4" fmla="*/ 0 w 1548143"/>
                  <a:gd name="connsiteY4" fmla="*/ 751438 h 1502875"/>
                  <a:gd name="connsiteX0-1" fmla="*/ 0 w 1575305"/>
                  <a:gd name="connsiteY0-2" fmla="*/ 751438 h 1502876"/>
                  <a:gd name="connsiteX1-3" fmla="*/ 801233 w 1575305"/>
                  <a:gd name="connsiteY1-4" fmla="*/ 0 h 1502876"/>
                  <a:gd name="connsiteX2-5" fmla="*/ 1575305 w 1575305"/>
                  <a:gd name="connsiteY2-6" fmla="*/ 751438 h 1502876"/>
                  <a:gd name="connsiteX3-7" fmla="*/ 801233 w 1575305"/>
                  <a:gd name="connsiteY3-8" fmla="*/ 1502876 h 1502876"/>
                  <a:gd name="connsiteX4-9" fmla="*/ 0 w 1575305"/>
                  <a:gd name="connsiteY4-10" fmla="*/ 751438 h 150287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575305" h="1502876">
                    <a:moveTo>
                      <a:pt x="0" y="751438"/>
                    </a:moveTo>
                    <a:cubicBezTo>
                      <a:pt x="0" y="336430"/>
                      <a:pt x="538682" y="0"/>
                      <a:pt x="801233" y="0"/>
                    </a:cubicBezTo>
                    <a:cubicBezTo>
                      <a:pt x="1063784" y="0"/>
                      <a:pt x="1575305" y="336430"/>
                      <a:pt x="1575305" y="751438"/>
                    </a:cubicBezTo>
                    <a:cubicBezTo>
                      <a:pt x="1575305" y="1166446"/>
                      <a:pt x="1063784" y="1502876"/>
                      <a:pt x="801233" y="1502876"/>
                    </a:cubicBezTo>
                    <a:cubicBezTo>
                      <a:pt x="538682" y="1502876"/>
                      <a:pt x="0" y="1166446"/>
                      <a:pt x="0" y="751438"/>
                    </a:cubicBezTo>
                    <a:close/>
                  </a:path>
                </a:pathLst>
              </a:custGeom>
              <a:solidFill>
                <a:srgbClr val="DE3D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26"/>
              <p:cNvSpPr/>
              <p:nvPr/>
            </p:nvSpPr>
            <p:spPr>
              <a:xfrm>
                <a:off x="7153342" y="1425543"/>
                <a:ext cx="1383929" cy="1320299"/>
              </a:xfrm>
              <a:custGeom>
                <a:avLst/>
                <a:gdLst>
                  <a:gd name="connsiteX0" fmla="*/ 0 w 1548143"/>
                  <a:gd name="connsiteY0" fmla="*/ 751438 h 1502875"/>
                  <a:gd name="connsiteX1" fmla="*/ 774072 w 1548143"/>
                  <a:gd name="connsiteY1" fmla="*/ 0 h 1502875"/>
                  <a:gd name="connsiteX2" fmla="*/ 1548144 w 1548143"/>
                  <a:gd name="connsiteY2" fmla="*/ 751438 h 1502875"/>
                  <a:gd name="connsiteX3" fmla="*/ 774072 w 1548143"/>
                  <a:gd name="connsiteY3" fmla="*/ 1502876 h 1502875"/>
                  <a:gd name="connsiteX4" fmla="*/ 0 w 1548143"/>
                  <a:gd name="connsiteY4" fmla="*/ 751438 h 1502875"/>
                  <a:gd name="connsiteX0-1" fmla="*/ 0 w 1575305"/>
                  <a:gd name="connsiteY0-2" fmla="*/ 751438 h 1502876"/>
                  <a:gd name="connsiteX1-3" fmla="*/ 801233 w 1575305"/>
                  <a:gd name="connsiteY1-4" fmla="*/ 0 h 1502876"/>
                  <a:gd name="connsiteX2-5" fmla="*/ 1575305 w 1575305"/>
                  <a:gd name="connsiteY2-6" fmla="*/ 751438 h 1502876"/>
                  <a:gd name="connsiteX3-7" fmla="*/ 801233 w 1575305"/>
                  <a:gd name="connsiteY3-8" fmla="*/ 1502876 h 1502876"/>
                  <a:gd name="connsiteX4-9" fmla="*/ 0 w 1575305"/>
                  <a:gd name="connsiteY4-10" fmla="*/ 751438 h 150287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575305" h="1502876">
                    <a:moveTo>
                      <a:pt x="0" y="751438"/>
                    </a:moveTo>
                    <a:cubicBezTo>
                      <a:pt x="0" y="336430"/>
                      <a:pt x="538682" y="0"/>
                      <a:pt x="801233" y="0"/>
                    </a:cubicBezTo>
                    <a:cubicBezTo>
                      <a:pt x="1063784" y="0"/>
                      <a:pt x="1575305" y="336430"/>
                      <a:pt x="1575305" y="751438"/>
                    </a:cubicBezTo>
                    <a:cubicBezTo>
                      <a:pt x="1575305" y="1166446"/>
                      <a:pt x="1063784" y="1502876"/>
                      <a:pt x="801233" y="1502876"/>
                    </a:cubicBezTo>
                    <a:cubicBezTo>
                      <a:pt x="538682" y="1502876"/>
                      <a:pt x="0" y="1166446"/>
                      <a:pt x="0" y="751438"/>
                    </a:cubicBezTo>
                    <a:close/>
                  </a:path>
                </a:pathLst>
              </a:custGeom>
              <a:solidFill>
                <a:schemeClr val="bg1"/>
              </a:solidFill>
              <a:ln>
                <a:noFill/>
              </a:ln>
              <a:effectLst>
                <a:innerShdw blurRad="63500" dist="508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26"/>
              <p:cNvSpPr/>
              <p:nvPr/>
            </p:nvSpPr>
            <p:spPr>
              <a:xfrm>
                <a:off x="7101817" y="1379521"/>
                <a:ext cx="1479617" cy="1411586"/>
              </a:xfrm>
              <a:custGeom>
                <a:avLst/>
                <a:gdLst>
                  <a:gd name="connsiteX0" fmla="*/ 0 w 1548143"/>
                  <a:gd name="connsiteY0" fmla="*/ 751438 h 1502875"/>
                  <a:gd name="connsiteX1" fmla="*/ 774072 w 1548143"/>
                  <a:gd name="connsiteY1" fmla="*/ 0 h 1502875"/>
                  <a:gd name="connsiteX2" fmla="*/ 1548144 w 1548143"/>
                  <a:gd name="connsiteY2" fmla="*/ 751438 h 1502875"/>
                  <a:gd name="connsiteX3" fmla="*/ 774072 w 1548143"/>
                  <a:gd name="connsiteY3" fmla="*/ 1502876 h 1502875"/>
                  <a:gd name="connsiteX4" fmla="*/ 0 w 1548143"/>
                  <a:gd name="connsiteY4" fmla="*/ 751438 h 1502875"/>
                  <a:gd name="connsiteX0-1" fmla="*/ 0 w 1575305"/>
                  <a:gd name="connsiteY0-2" fmla="*/ 751438 h 1502876"/>
                  <a:gd name="connsiteX1-3" fmla="*/ 801233 w 1575305"/>
                  <a:gd name="connsiteY1-4" fmla="*/ 0 h 1502876"/>
                  <a:gd name="connsiteX2-5" fmla="*/ 1575305 w 1575305"/>
                  <a:gd name="connsiteY2-6" fmla="*/ 751438 h 1502876"/>
                  <a:gd name="connsiteX3-7" fmla="*/ 801233 w 1575305"/>
                  <a:gd name="connsiteY3-8" fmla="*/ 1502876 h 1502876"/>
                  <a:gd name="connsiteX4-9" fmla="*/ 0 w 1575305"/>
                  <a:gd name="connsiteY4-10" fmla="*/ 751438 h 150287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575305" h="1502876">
                    <a:moveTo>
                      <a:pt x="0" y="751438"/>
                    </a:moveTo>
                    <a:cubicBezTo>
                      <a:pt x="0" y="336430"/>
                      <a:pt x="538682" y="0"/>
                      <a:pt x="801233" y="0"/>
                    </a:cubicBezTo>
                    <a:cubicBezTo>
                      <a:pt x="1063784" y="0"/>
                      <a:pt x="1575305" y="336430"/>
                      <a:pt x="1575305" y="751438"/>
                    </a:cubicBezTo>
                    <a:cubicBezTo>
                      <a:pt x="1575305" y="1166446"/>
                      <a:pt x="1063784" y="1502876"/>
                      <a:pt x="801233" y="1502876"/>
                    </a:cubicBezTo>
                    <a:cubicBezTo>
                      <a:pt x="538682" y="1502876"/>
                      <a:pt x="0" y="1166446"/>
                      <a:pt x="0" y="751438"/>
                    </a:cubicBezTo>
                    <a:close/>
                  </a:path>
                </a:pathLst>
              </a:cu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8" name="直接连接符 37"/>
            <p:cNvCxnSpPr/>
            <p:nvPr/>
          </p:nvCxnSpPr>
          <p:spPr>
            <a:xfrm>
              <a:off x="6971169" y="-262550"/>
              <a:ext cx="0" cy="1537955"/>
            </a:xfrm>
            <a:prstGeom prst="line">
              <a:avLst/>
            </a:prstGeom>
            <a:ln w="22225">
              <a:solidFill>
                <a:srgbClr val="DB9958"/>
              </a:solidFill>
            </a:ln>
          </p:spPr>
          <p:style>
            <a:lnRef idx="1">
              <a:schemeClr val="accent1"/>
            </a:lnRef>
            <a:fillRef idx="0">
              <a:schemeClr val="accent1"/>
            </a:fillRef>
            <a:effectRef idx="0">
              <a:schemeClr val="accent1"/>
            </a:effectRef>
            <a:fontRef idx="minor">
              <a:schemeClr val="tx1"/>
            </a:fontRef>
          </p:style>
        </p:cxnSp>
        <p:sp>
          <p:nvSpPr>
            <p:cNvPr id="45" name="矩形 44"/>
            <p:cNvSpPr/>
            <p:nvPr/>
          </p:nvSpPr>
          <p:spPr>
            <a:xfrm>
              <a:off x="6416764" y="1607860"/>
              <a:ext cx="1177380" cy="646331"/>
            </a:xfrm>
            <a:prstGeom prst="rect">
              <a:avLst/>
            </a:prstGeom>
          </p:spPr>
          <p:txBody>
            <a:bodyPr wrap="square">
              <a:spAutoFit/>
            </a:bodyPr>
            <a:lstStyle/>
            <a:p>
              <a:r>
                <a:rPr lang="zh-CN" altLang="en-US" sz="1200" dirty="0">
                  <a:solidFill>
                    <a:srgbClr val="DE3D0C"/>
                  </a:solidFill>
                </a:rPr>
                <a:t>点击此处添加文本点击此处添加文本</a:t>
              </a:r>
            </a:p>
          </p:txBody>
        </p:sp>
      </p:grpSp>
      <p:grpSp>
        <p:nvGrpSpPr>
          <p:cNvPr id="53" name="组合 52"/>
          <p:cNvGrpSpPr/>
          <p:nvPr/>
        </p:nvGrpSpPr>
        <p:grpSpPr>
          <a:xfrm>
            <a:off x="5088044" y="-353085"/>
            <a:ext cx="1575305" cy="4374333"/>
            <a:chOff x="5088044" y="-353085"/>
            <a:chExt cx="1575305" cy="4374333"/>
          </a:xfrm>
        </p:grpSpPr>
        <p:sp>
          <p:nvSpPr>
            <p:cNvPr id="27" name="椭圆 26"/>
            <p:cNvSpPr/>
            <p:nvPr/>
          </p:nvSpPr>
          <p:spPr>
            <a:xfrm>
              <a:off x="5088044" y="2518372"/>
              <a:ext cx="1575305" cy="1502876"/>
            </a:xfrm>
            <a:custGeom>
              <a:avLst/>
              <a:gdLst>
                <a:gd name="connsiteX0" fmla="*/ 0 w 1548143"/>
                <a:gd name="connsiteY0" fmla="*/ 751438 h 1502875"/>
                <a:gd name="connsiteX1" fmla="*/ 774072 w 1548143"/>
                <a:gd name="connsiteY1" fmla="*/ 0 h 1502875"/>
                <a:gd name="connsiteX2" fmla="*/ 1548144 w 1548143"/>
                <a:gd name="connsiteY2" fmla="*/ 751438 h 1502875"/>
                <a:gd name="connsiteX3" fmla="*/ 774072 w 1548143"/>
                <a:gd name="connsiteY3" fmla="*/ 1502876 h 1502875"/>
                <a:gd name="connsiteX4" fmla="*/ 0 w 1548143"/>
                <a:gd name="connsiteY4" fmla="*/ 751438 h 1502875"/>
                <a:gd name="connsiteX0-1" fmla="*/ 0 w 1575305"/>
                <a:gd name="connsiteY0-2" fmla="*/ 751438 h 1502876"/>
                <a:gd name="connsiteX1-3" fmla="*/ 801233 w 1575305"/>
                <a:gd name="connsiteY1-4" fmla="*/ 0 h 1502876"/>
                <a:gd name="connsiteX2-5" fmla="*/ 1575305 w 1575305"/>
                <a:gd name="connsiteY2-6" fmla="*/ 751438 h 1502876"/>
                <a:gd name="connsiteX3-7" fmla="*/ 801233 w 1575305"/>
                <a:gd name="connsiteY3-8" fmla="*/ 1502876 h 1502876"/>
                <a:gd name="connsiteX4-9" fmla="*/ 0 w 1575305"/>
                <a:gd name="connsiteY4-10" fmla="*/ 751438 h 150287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575305" h="1502876">
                  <a:moveTo>
                    <a:pt x="0" y="751438"/>
                  </a:moveTo>
                  <a:cubicBezTo>
                    <a:pt x="0" y="336430"/>
                    <a:pt x="538682" y="0"/>
                    <a:pt x="801233" y="0"/>
                  </a:cubicBezTo>
                  <a:cubicBezTo>
                    <a:pt x="1063784" y="0"/>
                    <a:pt x="1575305" y="336430"/>
                    <a:pt x="1575305" y="751438"/>
                  </a:cubicBezTo>
                  <a:cubicBezTo>
                    <a:pt x="1575305" y="1166446"/>
                    <a:pt x="1063784" y="1502876"/>
                    <a:pt x="801233" y="1502876"/>
                  </a:cubicBezTo>
                  <a:cubicBezTo>
                    <a:pt x="538682" y="1502876"/>
                    <a:pt x="0" y="1166446"/>
                    <a:pt x="0" y="751438"/>
                  </a:cubicBezTo>
                  <a:close/>
                </a:path>
              </a:pathLst>
            </a:custGeom>
            <a:solidFill>
              <a:srgbClr val="59AC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6"/>
            <p:cNvSpPr/>
            <p:nvPr/>
          </p:nvSpPr>
          <p:spPr>
            <a:xfrm>
              <a:off x="5183731" y="2609660"/>
              <a:ext cx="1383929" cy="1320299"/>
            </a:xfrm>
            <a:custGeom>
              <a:avLst/>
              <a:gdLst>
                <a:gd name="connsiteX0" fmla="*/ 0 w 1548143"/>
                <a:gd name="connsiteY0" fmla="*/ 751438 h 1502875"/>
                <a:gd name="connsiteX1" fmla="*/ 774072 w 1548143"/>
                <a:gd name="connsiteY1" fmla="*/ 0 h 1502875"/>
                <a:gd name="connsiteX2" fmla="*/ 1548144 w 1548143"/>
                <a:gd name="connsiteY2" fmla="*/ 751438 h 1502875"/>
                <a:gd name="connsiteX3" fmla="*/ 774072 w 1548143"/>
                <a:gd name="connsiteY3" fmla="*/ 1502876 h 1502875"/>
                <a:gd name="connsiteX4" fmla="*/ 0 w 1548143"/>
                <a:gd name="connsiteY4" fmla="*/ 751438 h 1502875"/>
                <a:gd name="connsiteX0-1" fmla="*/ 0 w 1575305"/>
                <a:gd name="connsiteY0-2" fmla="*/ 751438 h 1502876"/>
                <a:gd name="connsiteX1-3" fmla="*/ 801233 w 1575305"/>
                <a:gd name="connsiteY1-4" fmla="*/ 0 h 1502876"/>
                <a:gd name="connsiteX2-5" fmla="*/ 1575305 w 1575305"/>
                <a:gd name="connsiteY2-6" fmla="*/ 751438 h 1502876"/>
                <a:gd name="connsiteX3-7" fmla="*/ 801233 w 1575305"/>
                <a:gd name="connsiteY3-8" fmla="*/ 1502876 h 1502876"/>
                <a:gd name="connsiteX4-9" fmla="*/ 0 w 1575305"/>
                <a:gd name="connsiteY4-10" fmla="*/ 751438 h 150287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575305" h="1502876">
                  <a:moveTo>
                    <a:pt x="0" y="751438"/>
                  </a:moveTo>
                  <a:cubicBezTo>
                    <a:pt x="0" y="336430"/>
                    <a:pt x="538682" y="0"/>
                    <a:pt x="801233" y="0"/>
                  </a:cubicBezTo>
                  <a:cubicBezTo>
                    <a:pt x="1063784" y="0"/>
                    <a:pt x="1575305" y="336430"/>
                    <a:pt x="1575305" y="751438"/>
                  </a:cubicBezTo>
                  <a:cubicBezTo>
                    <a:pt x="1575305" y="1166446"/>
                    <a:pt x="1063784" y="1502876"/>
                    <a:pt x="801233" y="1502876"/>
                  </a:cubicBezTo>
                  <a:cubicBezTo>
                    <a:pt x="538682" y="1502876"/>
                    <a:pt x="0" y="1166446"/>
                    <a:pt x="0" y="751438"/>
                  </a:cubicBezTo>
                  <a:close/>
                </a:path>
              </a:pathLst>
            </a:custGeom>
            <a:solidFill>
              <a:schemeClr val="bg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6"/>
            <p:cNvSpPr/>
            <p:nvPr/>
          </p:nvSpPr>
          <p:spPr>
            <a:xfrm>
              <a:off x="5132206" y="2563638"/>
              <a:ext cx="1479617" cy="1411586"/>
            </a:xfrm>
            <a:custGeom>
              <a:avLst/>
              <a:gdLst>
                <a:gd name="connsiteX0" fmla="*/ 0 w 1548143"/>
                <a:gd name="connsiteY0" fmla="*/ 751438 h 1502875"/>
                <a:gd name="connsiteX1" fmla="*/ 774072 w 1548143"/>
                <a:gd name="connsiteY1" fmla="*/ 0 h 1502875"/>
                <a:gd name="connsiteX2" fmla="*/ 1548144 w 1548143"/>
                <a:gd name="connsiteY2" fmla="*/ 751438 h 1502875"/>
                <a:gd name="connsiteX3" fmla="*/ 774072 w 1548143"/>
                <a:gd name="connsiteY3" fmla="*/ 1502876 h 1502875"/>
                <a:gd name="connsiteX4" fmla="*/ 0 w 1548143"/>
                <a:gd name="connsiteY4" fmla="*/ 751438 h 1502875"/>
                <a:gd name="connsiteX0-1" fmla="*/ 0 w 1575305"/>
                <a:gd name="connsiteY0-2" fmla="*/ 751438 h 1502876"/>
                <a:gd name="connsiteX1-3" fmla="*/ 801233 w 1575305"/>
                <a:gd name="connsiteY1-4" fmla="*/ 0 h 1502876"/>
                <a:gd name="connsiteX2-5" fmla="*/ 1575305 w 1575305"/>
                <a:gd name="connsiteY2-6" fmla="*/ 751438 h 1502876"/>
                <a:gd name="connsiteX3-7" fmla="*/ 801233 w 1575305"/>
                <a:gd name="connsiteY3-8" fmla="*/ 1502876 h 1502876"/>
                <a:gd name="connsiteX4-9" fmla="*/ 0 w 1575305"/>
                <a:gd name="connsiteY4-10" fmla="*/ 751438 h 150287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575305" h="1502876">
                  <a:moveTo>
                    <a:pt x="0" y="751438"/>
                  </a:moveTo>
                  <a:cubicBezTo>
                    <a:pt x="0" y="336430"/>
                    <a:pt x="538682" y="0"/>
                    <a:pt x="801233" y="0"/>
                  </a:cubicBezTo>
                  <a:cubicBezTo>
                    <a:pt x="1063784" y="0"/>
                    <a:pt x="1575305" y="336430"/>
                    <a:pt x="1575305" y="751438"/>
                  </a:cubicBezTo>
                  <a:cubicBezTo>
                    <a:pt x="1575305" y="1166446"/>
                    <a:pt x="1063784" y="1502876"/>
                    <a:pt x="801233" y="1502876"/>
                  </a:cubicBezTo>
                  <a:cubicBezTo>
                    <a:pt x="538682" y="1502876"/>
                    <a:pt x="0" y="1166446"/>
                    <a:pt x="0" y="751438"/>
                  </a:cubicBezTo>
                  <a:close/>
                </a:path>
              </a:pathLst>
            </a:cu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0" name="直接连接符 39"/>
            <p:cNvCxnSpPr>
              <a:stCxn id="27" idx="1"/>
            </p:cNvCxnSpPr>
            <p:nvPr/>
          </p:nvCxnSpPr>
          <p:spPr>
            <a:xfrm flipV="1">
              <a:off x="5889277" y="-353085"/>
              <a:ext cx="0" cy="2871457"/>
            </a:xfrm>
            <a:prstGeom prst="line">
              <a:avLst/>
            </a:prstGeom>
            <a:ln w="22225">
              <a:solidFill>
                <a:srgbClr val="9BC93F"/>
              </a:solidFill>
            </a:ln>
          </p:spPr>
          <p:style>
            <a:lnRef idx="1">
              <a:schemeClr val="accent1"/>
            </a:lnRef>
            <a:fillRef idx="0">
              <a:schemeClr val="accent1"/>
            </a:fillRef>
            <a:effectRef idx="0">
              <a:schemeClr val="accent1"/>
            </a:effectRef>
            <a:fontRef idx="minor">
              <a:schemeClr val="tx1"/>
            </a:fontRef>
          </p:style>
        </p:cxnSp>
        <p:sp>
          <p:nvSpPr>
            <p:cNvPr id="47" name="椭圆 26"/>
            <p:cNvSpPr/>
            <p:nvPr/>
          </p:nvSpPr>
          <p:spPr>
            <a:xfrm>
              <a:off x="5218840" y="2663071"/>
              <a:ext cx="1309671" cy="1249455"/>
            </a:xfrm>
            <a:custGeom>
              <a:avLst/>
              <a:gdLst>
                <a:gd name="connsiteX0" fmla="*/ 0 w 1548143"/>
                <a:gd name="connsiteY0" fmla="*/ 751438 h 1502875"/>
                <a:gd name="connsiteX1" fmla="*/ 774072 w 1548143"/>
                <a:gd name="connsiteY1" fmla="*/ 0 h 1502875"/>
                <a:gd name="connsiteX2" fmla="*/ 1548144 w 1548143"/>
                <a:gd name="connsiteY2" fmla="*/ 751438 h 1502875"/>
                <a:gd name="connsiteX3" fmla="*/ 774072 w 1548143"/>
                <a:gd name="connsiteY3" fmla="*/ 1502876 h 1502875"/>
                <a:gd name="connsiteX4" fmla="*/ 0 w 1548143"/>
                <a:gd name="connsiteY4" fmla="*/ 751438 h 1502875"/>
                <a:gd name="connsiteX0-1" fmla="*/ 0 w 1575305"/>
                <a:gd name="connsiteY0-2" fmla="*/ 751438 h 1502876"/>
                <a:gd name="connsiteX1-3" fmla="*/ 801233 w 1575305"/>
                <a:gd name="connsiteY1-4" fmla="*/ 0 h 1502876"/>
                <a:gd name="connsiteX2-5" fmla="*/ 1575305 w 1575305"/>
                <a:gd name="connsiteY2-6" fmla="*/ 751438 h 1502876"/>
                <a:gd name="connsiteX3-7" fmla="*/ 801233 w 1575305"/>
                <a:gd name="connsiteY3-8" fmla="*/ 1502876 h 1502876"/>
                <a:gd name="connsiteX4-9" fmla="*/ 0 w 1575305"/>
                <a:gd name="connsiteY4-10" fmla="*/ 751438 h 150287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575305" h="1502876">
                  <a:moveTo>
                    <a:pt x="0" y="751438"/>
                  </a:moveTo>
                  <a:cubicBezTo>
                    <a:pt x="0" y="336430"/>
                    <a:pt x="538682" y="0"/>
                    <a:pt x="801233" y="0"/>
                  </a:cubicBezTo>
                  <a:cubicBezTo>
                    <a:pt x="1063784" y="0"/>
                    <a:pt x="1575305" y="336430"/>
                    <a:pt x="1575305" y="751438"/>
                  </a:cubicBezTo>
                  <a:cubicBezTo>
                    <a:pt x="1575305" y="1166446"/>
                    <a:pt x="1063784" y="1502876"/>
                    <a:pt x="801233" y="1502876"/>
                  </a:cubicBezTo>
                  <a:cubicBezTo>
                    <a:pt x="538682" y="1502876"/>
                    <a:pt x="0" y="1166446"/>
                    <a:pt x="0" y="751438"/>
                  </a:cubicBezTo>
                  <a:close/>
                </a:path>
              </a:pathLst>
            </a:custGeom>
            <a:blipFill>
              <a:blip r:embed="rId7"/>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7069933" y="-353085"/>
            <a:ext cx="1575305" cy="5025808"/>
            <a:chOff x="7069933" y="-353085"/>
            <a:chExt cx="1575305" cy="5025808"/>
          </a:xfrm>
        </p:grpSpPr>
        <p:grpSp>
          <p:nvGrpSpPr>
            <p:cNvPr id="44" name="组合 43"/>
            <p:cNvGrpSpPr/>
            <p:nvPr/>
          </p:nvGrpSpPr>
          <p:grpSpPr>
            <a:xfrm>
              <a:off x="7069933" y="3169847"/>
              <a:ext cx="1575305" cy="1502876"/>
              <a:chOff x="7069933" y="3169847"/>
              <a:chExt cx="1575305" cy="1502876"/>
            </a:xfrm>
          </p:grpSpPr>
          <p:sp>
            <p:nvSpPr>
              <p:cNvPr id="34" name="椭圆 26"/>
              <p:cNvSpPr/>
              <p:nvPr/>
            </p:nvSpPr>
            <p:spPr>
              <a:xfrm>
                <a:off x="7069933" y="3169847"/>
                <a:ext cx="1575305" cy="1502876"/>
              </a:xfrm>
              <a:custGeom>
                <a:avLst/>
                <a:gdLst>
                  <a:gd name="connsiteX0" fmla="*/ 0 w 1548143"/>
                  <a:gd name="connsiteY0" fmla="*/ 751438 h 1502875"/>
                  <a:gd name="connsiteX1" fmla="*/ 774072 w 1548143"/>
                  <a:gd name="connsiteY1" fmla="*/ 0 h 1502875"/>
                  <a:gd name="connsiteX2" fmla="*/ 1548144 w 1548143"/>
                  <a:gd name="connsiteY2" fmla="*/ 751438 h 1502875"/>
                  <a:gd name="connsiteX3" fmla="*/ 774072 w 1548143"/>
                  <a:gd name="connsiteY3" fmla="*/ 1502876 h 1502875"/>
                  <a:gd name="connsiteX4" fmla="*/ 0 w 1548143"/>
                  <a:gd name="connsiteY4" fmla="*/ 751438 h 1502875"/>
                  <a:gd name="connsiteX0-1" fmla="*/ 0 w 1575305"/>
                  <a:gd name="connsiteY0-2" fmla="*/ 751438 h 1502876"/>
                  <a:gd name="connsiteX1-3" fmla="*/ 801233 w 1575305"/>
                  <a:gd name="connsiteY1-4" fmla="*/ 0 h 1502876"/>
                  <a:gd name="connsiteX2-5" fmla="*/ 1575305 w 1575305"/>
                  <a:gd name="connsiteY2-6" fmla="*/ 751438 h 1502876"/>
                  <a:gd name="connsiteX3-7" fmla="*/ 801233 w 1575305"/>
                  <a:gd name="connsiteY3-8" fmla="*/ 1502876 h 1502876"/>
                  <a:gd name="connsiteX4-9" fmla="*/ 0 w 1575305"/>
                  <a:gd name="connsiteY4-10" fmla="*/ 751438 h 150287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575305" h="1502876">
                    <a:moveTo>
                      <a:pt x="0" y="751438"/>
                    </a:moveTo>
                    <a:cubicBezTo>
                      <a:pt x="0" y="336430"/>
                      <a:pt x="538682" y="0"/>
                      <a:pt x="801233" y="0"/>
                    </a:cubicBezTo>
                    <a:cubicBezTo>
                      <a:pt x="1063784" y="0"/>
                      <a:pt x="1575305" y="336430"/>
                      <a:pt x="1575305" y="751438"/>
                    </a:cubicBezTo>
                    <a:cubicBezTo>
                      <a:pt x="1575305" y="1166446"/>
                      <a:pt x="1063784" y="1502876"/>
                      <a:pt x="801233" y="1502876"/>
                    </a:cubicBezTo>
                    <a:cubicBezTo>
                      <a:pt x="538682" y="1502876"/>
                      <a:pt x="0" y="1166446"/>
                      <a:pt x="0" y="751438"/>
                    </a:cubicBezTo>
                    <a:close/>
                  </a:path>
                </a:pathLst>
              </a:custGeom>
              <a:solidFill>
                <a:srgbClr val="30B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26"/>
              <p:cNvSpPr/>
              <p:nvPr/>
            </p:nvSpPr>
            <p:spPr>
              <a:xfrm>
                <a:off x="7165620" y="3261135"/>
                <a:ext cx="1383929" cy="1320299"/>
              </a:xfrm>
              <a:custGeom>
                <a:avLst/>
                <a:gdLst>
                  <a:gd name="connsiteX0" fmla="*/ 0 w 1548143"/>
                  <a:gd name="connsiteY0" fmla="*/ 751438 h 1502875"/>
                  <a:gd name="connsiteX1" fmla="*/ 774072 w 1548143"/>
                  <a:gd name="connsiteY1" fmla="*/ 0 h 1502875"/>
                  <a:gd name="connsiteX2" fmla="*/ 1548144 w 1548143"/>
                  <a:gd name="connsiteY2" fmla="*/ 751438 h 1502875"/>
                  <a:gd name="connsiteX3" fmla="*/ 774072 w 1548143"/>
                  <a:gd name="connsiteY3" fmla="*/ 1502876 h 1502875"/>
                  <a:gd name="connsiteX4" fmla="*/ 0 w 1548143"/>
                  <a:gd name="connsiteY4" fmla="*/ 751438 h 1502875"/>
                  <a:gd name="connsiteX0-1" fmla="*/ 0 w 1575305"/>
                  <a:gd name="connsiteY0-2" fmla="*/ 751438 h 1502876"/>
                  <a:gd name="connsiteX1-3" fmla="*/ 801233 w 1575305"/>
                  <a:gd name="connsiteY1-4" fmla="*/ 0 h 1502876"/>
                  <a:gd name="connsiteX2-5" fmla="*/ 1575305 w 1575305"/>
                  <a:gd name="connsiteY2-6" fmla="*/ 751438 h 1502876"/>
                  <a:gd name="connsiteX3-7" fmla="*/ 801233 w 1575305"/>
                  <a:gd name="connsiteY3-8" fmla="*/ 1502876 h 1502876"/>
                  <a:gd name="connsiteX4-9" fmla="*/ 0 w 1575305"/>
                  <a:gd name="connsiteY4-10" fmla="*/ 751438 h 150287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575305" h="1502876">
                    <a:moveTo>
                      <a:pt x="0" y="751438"/>
                    </a:moveTo>
                    <a:cubicBezTo>
                      <a:pt x="0" y="336430"/>
                      <a:pt x="538682" y="0"/>
                      <a:pt x="801233" y="0"/>
                    </a:cubicBezTo>
                    <a:cubicBezTo>
                      <a:pt x="1063784" y="0"/>
                      <a:pt x="1575305" y="336430"/>
                      <a:pt x="1575305" y="751438"/>
                    </a:cubicBezTo>
                    <a:cubicBezTo>
                      <a:pt x="1575305" y="1166446"/>
                      <a:pt x="1063784" y="1502876"/>
                      <a:pt x="801233" y="1502876"/>
                    </a:cubicBezTo>
                    <a:cubicBezTo>
                      <a:pt x="538682" y="1502876"/>
                      <a:pt x="0" y="1166446"/>
                      <a:pt x="0" y="751438"/>
                    </a:cubicBezTo>
                    <a:close/>
                  </a:path>
                </a:pathLst>
              </a:cu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26"/>
              <p:cNvSpPr/>
              <p:nvPr/>
            </p:nvSpPr>
            <p:spPr>
              <a:xfrm>
                <a:off x="7114095" y="3215113"/>
                <a:ext cx="1479617" cy="1411586"/>
              </a:xfrm>
              <a:custGeom>
                <a:avLst/>
                <a:gdLst>
                  <a:gd name="connsiteX0" fmla="*/ 0 w 1548143"/>
                  <a:gd name="connsiteY0" fmla="*/ 751438 h 1502875"/>
                  <a:gd name="connsiteX1" fmla="*/ 774072 w 1548143"/>
                  <a:gd name="connsiteY1" fmla="*/ 0 h 1502875"/>
                  <a:gd name="connsiteX2" fmla="*/ 1548144 w 1548143"/>
                  <a:gd name="connsiteY2" fmla="*/ 751438 h 1502875"/>
                  <a:gd name="connsiteX3" fmla="*/ 774072 w 1548143"/>
                  <a:gd name="connsiteY3" fmla="*/ 1502876 h 1502875"/>
                  <a:gd name="connsiteX4" fmla="*/ 0 w 1548143"/>
                  <a:gd name="connsiteY4" fmla="*/ 751438 h 1502875"/>
                  <a:gd name="connsiteX0-1" fmla="*/ 0 w 1575305"/>
                  <a:gd name="connsiteY0-2" fmla="*/ 751438 h 1502876"/>
                  <a:gd name="connsiteX1-3" fmla="*/ 801233 w 1575305"/>
                  <a:gd name="connsiteY1-4" fmla="*/ 0 h 1502876"/>
                  <a:gd name="connsiteX2-5" fmla="*/ 1575305 w 1575305"/>
                  <a:gd name="connsiteY2-6" fmla="*/ 751438 h 1502876"/>
                  <a:gd name="connsiteX3-7" fmla="*/ 801233 w 1575305"/>
                  <a:gd name="connsiteY3-8" fmla="*/ 1502876 h 1502876"/>
                  <a:gd name="connsiteX4-9" fmla="*/ 0 w 1575305"/>
                  <a:gd name="connsiteY4-10" fmla="*/ 751438 h 150287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575305" h="1502876">
                    <a:moveTo>
                      <a:pt x="0" y="751438"/>
                    </a:moveTo>
                    <a:cubicBezTo>
                      <a:pt x="0" y="336430"/>
                      <a:pt x="538682" y="0"/>
                      <a:pt x="801233" y="0"/>
                    </a:cubicBezTo>
                    <a:cubicBezTo>
                      <a:pt x="1063784" y="0"/>
                      <a:pt x="1575305" y="336430"/>
                      <a:pt x="1575305" y="751438"/>
                    </a:cubicBezTo>
                    <a:cubicBezTo>
                      <a:pt x="1575305" y="1166446"/>
                      <a:pt x="1063784" y="1502876"/>
                      <a:pt x="801233" y="1502876"/>
                    </a:cubicBezTo>
                    <a:cubicBezTo>
                      <a:pt x="538682" y="1502876"/>
                      <a:pt x="0" y="1166446"/>
                      <a:pt x="0" y="751438"/>
                    </a:cubicBezTo>
                    <a:close/>
                  </a:path>
                </a:pathLst>
              </a:cu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41" name="直接连接符 40"/>
            <p:cNvCxnSpPr/>
            <p:nvPr/>
          </p:nvCxnSpPr>
          <p:spPr>
            <a:xfrm flipV="1">
              <a:off x="7853903" y="-353085"/>
              <a:ext cx="0" cy="3545187"/>
            </a:xfrm>
            <a:prstGeom prst="line">
              <a:avLst/>
            </a:prstGeom>
            <a:ln w="22225">
              <a:solidFill>
                <a:srgbClr val="83CBEF"/>
              </a:solidFill>
            </a:ln>
          </p:spPr>
          <p:style>
            <a:lnRef idx="1">
              <a:schemeClr val="accent1"/>
            </a:lnRef>
            <a:fillRef idx="0">
              <a:schemeClr val="accent1"/>
            </a:fillRef>
            <a:effectRef idx="0">
              <a:schemeClr val="accent1"/>
            </a:effectRef>
            <a:fontRef idx="minor">
              <a:schemeClr val="tx1"/>
            </a:fontRef>
          </p:style>
        </p:cxnSp>
        <p:sp>
          <p:nvSpPr>
            <p:cNvPr id="49" name="椭圆 26"/>
            <p:cNvSpPr/>
            <p:nvPr/>
          </p:nvSpPr>
          <p:spPr>
            <a:xfrm>
              <a:off x="7191794" y="3296373"/>
              <a:ext cx="1346993" cy="1285061"/>
            </a:xfrm>
            <a:custGeom>
              <a:avLst/>
              <a:gdLst>
                <a:gd name="connsiteX0" fmla="*/ 0 w 1548143"/>
                <a:gd name="connsiteY0" fmla="*/ 751438 h 1502875"/>
                <a:gd name="connsiteX1" fmla="*/ 774072 w 1548143"/>
                <a:gd name="connsiteY1" fmla="*/ 0 h 1502875"/>
                <a:gd name="connsiteX2" fmla="*/ 1548144 w 1548143"/>
                <a:gd name="connsiteY2" fmla="*/ 751438 h 1502875"/>
                <a:gd name="connsiteX3" fmla="*/ 774072 w 1548143"/>
                <a:gd name="connsiteY3" fmla="*/ 1502876 h 1502875"/>
                <a:gd name="connsiteX4" fmla="*/ 0 w 1548143"/>
                <a:gd name="connsiteY4" fmla="*/ 751438 h 1502875"/>
                <a:gd name="connsiteX0-1" fmla="*/ 0 w 1575305"/>
                <a:gd name="connsiteY0-2" fmla="*/ 751438 h 1502876"/>
                <a:gd name="connsiteX1-3" fmla="*/ 801233 w 1575305"/>
                <a:gd name="connsiteY1-4" fmla="*/ 0 h 1502876"/>
                <a:gd name="connsiteX2-5" fmla="*/ 1575305 w 1575305"/>
                <a:gd name="connsiteY2-6" fmla="*/ 751438 h 1502876"/>
                <a:gd name="connsiteX3-7" fmla="*/ 801233 w 1575305"/>
                <a:gd name="connsiteY3-8" fmla="*/ 1502876 h 1502876"/>
                <a:gd name="connsiteX4-9" fmla="*/ 0 w 1575305"/>
                <a:gd name="connsiteY4-10" fmla="*/ 751438 h 150287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575305" h="1502876">
                  <a:moveTo>
                    <a:pt x="0" y="751438"/>
                  </a:moveTo>
                  <a:cubicBezTo>
                    <a:pt x="0" y="336430"/>
                    <a:pt x="538682" y="0"/>
                    <a:pt x="801233" y="0"/>
                  </a:cubicBezTo>
                  <a:cubicBezTo>
                    <a:pt x="1063784" y="0"/>
                    <a:pt x="1575305" y="336430"/>
                    <a:pt x="1575305" y="751438"/>
                  </a:cubicBezTo>
                  <a:cubicBezTo>
                    <a:pt x="1575305" y="1166446"/>
                    <a:pt x="1063784" y="1502876"/>
                    <a:pt x="801233" y="1502876"/>
                  </a:cubicBezTo>
                  <a:cubicBezTo>
                    <a:pt x="538682" y="1502876"/>
                    <a:pt x="0" y="1166446"/>
                    <a:pt x="0" y="751438"/>
                  </a:cubicBezTo>
                  <a:close/>
                </a:path>
              </a:pathLst>
            </a:custGeom>
            <a:blipFill>
              <a:blip r:embed="rId8"/>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slow">
    <p:comb/>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0-#ppt_w/2"/>
                                              </p:val>
                                            </p:tav>
                                            <p:tav tm="100000">
                                              <p:val>
                                                <p:strVal val="#ppt_x"/>
                                              </p:val>
                                            </p:tav>
                                          </p:tavLst>
                                        </p:anim>
                                        <p:anim calcmode="lin" valueType="num">
                                          <p:cBhvr additive="base">
                                            <p:cTn id="8" dur="75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3" presetClass="entr" presetSubtype="16"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750" fill="hold"/>
                                            <p:tgtEl>
                                              <p:spTgt spid="5"/>
                                            </p:tgtEl>
                                            <p:attrNameLst>
                                              <p:attrName>ppt_w</p:attrName>
                                            </p:attrNameLst>
                                          </p:cBhvr>
                                          <p:tavLst>
                                            <p:tav tm="0">
                                              <p:val>
                                                <p:fltVal val="0"/>
                                              </p:val>
                                            </p:tav>
                                            <p:tav tm="100000">
                                              <p:val>
                                                <p:strVal val="#ppt_w"/>
                                              </p:val>
                                            </p:tav>
                                          </p:tavLst>
                                        </p:anim>
                                        <p:anim calcmode="lin" valueType="num">
                                          <p:cBhvr>
                                            <p:cTn id="13" dur="750" fill="hold"/>
                                            <p:tgtEl>
                                              <p:spTgt spid="5"/>
                                            </p:tgtEl>
                                            <p:attrNameLst>
                                              <p:attrName>ppt_h</p:attrName>
                                            </p:attrNameLst>
                                          </p:cBhvr>
                                          <p:tavLst>
                                            <p:tav tm="0">
                                              <p:val>
                                                <p:fltVal val="0"/>
                                              </p:val>
                                            </p:tav>
                                            <p:tav tm="100000">
                                              <p:val>
                                                <p:strVal val="#ppt_h"/>
                                              </p:val>
                                            </p:tav>
                                          </p:tavLst>
                                        </p:anim>
                                        <p:animEffect transition="in" filter="fade">
                                          <p:cBhvr>
                                            <p:cTn id="14" dur="750"/>
                                            <p:tgtEl>
                                              <p:spTgt spid="5"/>
                                            </p:tgtEl>
                                          </p:cBhvr>
                                        </p:animEffect>
                                      </p:childTnLst>
                                    </p:cTn>
                                  </p:par>
                                </p:childTnLst>
                              </p:cTn>
                            </p:par>
                            <p:par>
                              <p:cTn id="15" fill="hold">
                                <p:stCondLst>
                                  <p:cond delay="2000"/>
                                </p:stCondLst>
                                <p:childTnLst>
                                  <p:par>
                                    <p:cTn id="16" presetID="15" presetClass="entr" presetSubtype="0" fill="hold" nodeType="after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p:cTn id="18" dur="1000" fill="hold"/>
                                            <p:tgtEl>
                                              <p:spTgt spid="19"/>
                                            </p:tgtEl>
                                            <p:attrNameLst>
                                              <p:attrName>ppt_w</p:attrName>
                                            </p:attrNameLst>
                                          </p:cBhvr>
                                          <p:tavLst>
                                            <p:tav tm="0">
                                              <p:val>
                                                <p:fltVal val="0"/>
                                              </p:val>
                                            </p:tav>
                                            <p:tav tm="100000">
                                              <p:val>
                                                <p:strVal val="#ppt_w"/>
                                              </p:val>
                                            </p:tav>
                                          </p:tavLst>
                                        </p:anim>
                                        <p:anim calcmode="lin" valueType="num">
                                          <p:cBhvr>
                                            <p:cTn id="19" dur="1000" fill="hold"/>
                                            <p:tgtEl>
                                              <p:spTgt spid="19"/>
                                            </p:tgtEl>
                                            <p:attrNameLst>
                                              <p:attrName>ppt_h</p:attrName>
                                            </p:attrNameLst>
                                          </p:cBhvr>
                                          <p:tavLst>
                                            <p:tav tm="0">
                                              <p:val>
                                                <p:fltVal val="0"/>
                                              </p:val>
                                            </p:tav>
                                            <p:tav tm="100000">
                                              <p:val>
                                                <p:strVal val="#ppt_h"/>
                                              </p:val>
                                            </p:tav>
                                          </p:tavLst>
                                        </p:anim>
                                        <p:anim calcmode="lin" valueType="num">
                                          <p:cBhvr>
                                            <p:cTn id="20" dur="1000" fill="hold"/>
                                            <p:tgtEl>
                                              <p:spTgt spid="19"/>
                                            </p:tgtEl>
                                            <p:attrNameLst>
                                              <p:attrName>ppt_x</p:attrName>
                                            </p:attrNameLst>
                                          </p:cBhvr>
                                          <p:tavLst>
                                            <p:tav tm="0" fmla="#ppt_x+(cos(-2*pi*(1-$))*-#ppt_x-sin(-2*pi*(1-$))*(1-#ppt_y))*(1-$)">
                                              <p:val>
                                                <p:fltVal val="0"/>
                                              </p:val>
                                            </p:tav>
                                            <p:tav tm="100000">
                                              <p:val>
                                                <p:fltVal val="1"/>
                                              </p:val>
                                            </p:tav>
                                          </p:tavLst>
                                        </p:anim>
                                        <p:anim calcmode="lin" valueType="num">
                                          <p:cBhvr>
                                            <p:cTn id="21" dur="1000" fill="hold"/>
                                            <p:tgtEl>
                                              <p:spTgt spid="19"/>
                                            </p:tgtEl>
                                            <p:attrNameLst>
                                              <p:attrName>ppt_y</p:attrName>
                                            </p:attrNameLst>
                                          </p:cBhvr>
                                          <p:tavLst>
                                            <p:tav tm="0" fmla="#ppt_y+(sin(-2*pi*(1-$))*-#ppt_x+cos(-2*pi*(1-$))*(1-#ppt_y))*(1-$)">
                                              <p:val>
                                                <p:fltVal val="0"/>
                                              </p:val>
                                            </p:tav>
                                            <p:tav tm="100000">
                                              <p:val>
                                                <p:fltVal val="1"/>
                                              </p:val>
                                            </p:tav>
                                          </p:tavLst>
                                        </p:anim>
                                      </p:childTnLst>
                                    </p:cTn>
                                  </p:par>
                                </p:childTnLst>
                              </p:cTn>
                            </p:par>
                            <p:par>
                              <p:cTn id="22" fill="hold">
                                <p:stCondLst>
                                  <p:cond delay="3000"/>
                                </p:stCondLst>
                                <p:childTnLst>
                                  <p:par>
                                    <p:cTn id="23" presetID="2" presetClass="entr" presetSubtype="1" fill="hold" nodeType="afterEffect" p14:presetBounceEnd="38000">
                                      <p:stCondLst>
                                        <p:cond delay="0"/>
                                      </p:stCondLst>
                                      <p:childTnLst>
                                        <p:set>
                                          <p:cBhvr>
                                            <p:cTn id="24" dur="1" fill="hold">
                                              <p:stCondLst>
                                                <p:cond delay="0"/>
                                              </p:stCondLst>
                                            </p:cTn>
                                            <p:tgtEl>
                                              <p:spTgt spid="53"/>
                                            </p:tgtEl>
                                            <p:attrNameLst>
                                              <p:attrName>style.visibility</p:attrName>
                                            </p:attrNameLst>
                                          </p:cBhvr>
                                          <p:to>
                                            <p:strVal val="visible"/>
                                          </p:to>
                                        </p:set>
                                        <p:anim calcmode="lin" valueType="num" p14:bounceEnd="38000">
                                          <p:cBhvr additive="base">
                                            <p:cTn id="25" dur="750" fill="hold"/>
                                            <p:tgtEl>
                                              <p:spTgt spid="53"/>
                                            </p:tgtEl>
                                            <p:attrNameLst>
                                              <p:attrName>ppt_x</p:attrName>
                                            </p:attrNameLst>
                                          </p:cBhvr>
                                          <p:tavLst>
                                            <p:tav tm="0">
                                              <p:val>
                                                <p:strVal val="#ppt_x"/>
                                              </p:val>
                                            </p:tav>
                                            <p:tav tm="100000">
                                              <p:val>
                                                <p:strVal val="#ppt_x"/>
                                              </p:val>
                                            </p:tav>
                                          </p:tavLst>
                                        </p:anim>
                                        <p:anim calcmode="lin" valueType="num" p14:bounceEnd="38000">
                                          <p:cBhvr additive="base">
                                            <p:cTn id="26" dur="750" fill="hold"/>
                                            <p:tgtEl>
                                              <p:spTgt spid="53"/>
                                            </p:tgtEl>
                                            <p:attrNameLst>
                                              <p:attrName>ppt_y</p:attrName>
                                            </p:attrNameLst>
                                          </p:cBhvr>
                                          <p:tavLst>
                                            <p:tav tm="0">
                                              <p:val>
                                                <p:strVal val="0-#ppt_h/2"/>
                                              </p:val>
                                            </p:tav>
                                            <p:tav tm="100000">
                                              <p:val>
                                                <p:strVal val="#ppt_y"/>
                                              </p:val>
                                            </p:tav>
                                          </p:tavLst>
                                        </p:anim>
                                      </p:childTnLst>
                                    </p:cTn>
                                  </p:par>
                                  <p:par>
                                    <p:cTn id="27" presetID="2" presetClass="entr" presetSubtype="1" fill="hold" nodeType="withEffect" p14:presetBounceEnd="38000">
                                      <p:stCondLst>
                                        <p:cond delay="250"/>
                                      </p:stCondLst>
                                      <p:childTnLst>
                                        <p:set>
                                          <p:cBhvr>
                                            <p:cTn id="28" dur="1" fill="hold">
                                              <p:stCondLst>
                                                <p:cond delay="0"/>
                                              </p:stCondLst>
                                            </p:cTn>
                                            <p:tgtEl>
                                              <p:spTgt spid="54"/>
                                            </p:tgtEl>
                                            <p:attrNameLst>
                                              <p:attrName>style.visibility</p:attrName>
                                            </p:attrNameLst>
                                          </p:cBhvr>
                                          <p:to>
                                            <p:strVal val="visible"/>
                                          </p:to>
                                        </p:set>
                                        <p:anim calcmode="lin" valueType="num" p14:bounceEnd="38000">
                                          <p:cBhvr additive="base">
                                            <p:cTn id="29" dur="750" fill="hold"/>
                                            <p:tgtEl>
                                              <p:spTgt spid="54"/>
                                            </p:tgtEl>
                                            <p:attrNameLst>
                                              <p:attrName>ppt_x</p:attrName>
                                            </p:attrNameLst>
                                          </p:cBhvr>
                                          <p:tavLst>
                                            <p:tav tm="0">
                                              <p:val>
                                                <p:strVal val="#ppt_x"/>
                                              </p:val>
                                            </p:tav>
                                            <p:tav tm="100000">
                                              <p:val>
                                                <p:strVal val="#ppt_x"/>
                                              </p:val>
                                            </p:tav>
                                          </p:tavLst>
                                        </p:anim>
                                        <p:anim calcmode="lin" valueType="num" p14:bounceEnd="38000">
                                          <p:cBhvr additive="base">
                                            <p:cTn id="30" dur="750" fill="hold"/>
                                            <p:tgtEl>
                                              <p:spTgt spid="54"/>
                                            </p:tgtEl>
                                            <p:attrNameLst>
                                              <p:attrName>ppt_y</p:attrName>
                                            </p:attrNameLst>
                                          </p:cBhvr>
                                          <p:tavLst>
                                            <p:tav tm="0">
                                              <p:val>
                                                <p:strVal val="0-#ppt_h/2"/>
                                              </p:val>
                                            </p:tav>
                                            <p:tav tm="100000">
                                              <p:val>
                                                <p:strVal val="#ppt_y"/>
                                              </p:val>
                                            </p:tav>
                                          </p:tavLst>
                                        </p:anim>
                                      </p:childTnLst>
                                    </p:cTn>
                                  </p:par>
                                  <p:par>
                                    <p:cTn id="31" presetID="2" presetClass="entr" presetSubtype="1" fill="hold" nodeType="withEffect" p14:presetBounceEnd="38000">
                                      <p:stCondLst>
                                        <p:cond delay="500"/>
                                      </p:stCondLst>
                                      <p:childTnLst>
                                        <p:set>
                                          <p:cBhvr>
                                            <p:cTn id="32" dur="1" fill="hold">
                                              <p:stCondLst>
                                                <p:cond delay="0"/>
                                              </p:stCondLst>
                                            </p:cTn>
                                            <p:tgtEl>
                                              <p:spTgt spid="55"/>
                                            </p:tgtEl>
                                            <p:attrNameLst>
                                              <p:attrName>style.visibility</p:attrName>
                                            </p:attrNameLst>
                                          </p:cBhvr>
                                          <p:to>
                                            <p:strVal val="visible"/>
                                          </p:to>
                                        </p:set>
                                        <p:anim calcmode="lin" valueType="num" p14:bounceEnd="38000">
                                          <p:cBhvr additive="base">
                                            <p:cTn id="33" dur="750" fill="hold"/>
                                            <p:tgtEl>
                                              <p:spTgt spid="55"/>
                                            </p:tgtEl>
                                            <p:attrNameLst>
                                              <p:attrName>ppt_x</p:attrName>
                                            </p:attrNameLst>
                                          </p:cBhvr>
                                          <p:tavLst>
                                            <p:tav tm="0">
                                              <p:val>
                                                <p:strVal val="#ppt_x"/>
                                              </p:val>
                                            </p:tav>
                                            <p:tav tm="100000">
                                              <p:val>
                                                <p:strVal val="#ppt_x"/>
                                              </p:val>
                                            </p:tav>
                                          </p:tavLst>
                                        </p:anim>
                                        <p:anim calcmode="lin" valueType="num" p14:bounceEnd="38000">
                                          <p:cBhvr additive="base">
                                            <p:cTn id="34" dur="750" fill="hold"/>
                                            <p:tgtEl>
                                              <p:spTgt spid="5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0-#ppt_w/2"/>
                                              </p:val>
                                            </p:tav>
                                            <p:tav tm="100000">
                                              <p:val>
                                                <p:strVal val="#ppt_x"/>
                                              </p:val>
                                            </p:tav>
                                          </p:tavLst>
                                        </p:anim>
                                        <p:anim calcmode="lin" valueType="num">
                                          <p:cBhvr additive="base">
                                            <p:cTn id="8" dur="75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3" presetClass="entr" presetSubtype="16"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750" fill="hold"/>
                                            <p:tgtEl>
                                              <p:spTgt spid="5"/>
                                            </p:tgtEl>
                                            <p:attrNameLst>
                                              <p:attrName>ppt_w</p:attrName>
                                            </p:attrNameLst>
                                          </p:cBhvr>
                                          <p:tavLst>
                                            <p:tav tm="0">
                                              <p:val>
                                                <p:fltVal val="0"/>
                                              </p:val>
                                            </p:tav>
                                            <p:tav tm="100000">
                                              <p:val>
                                                <p:strVal val="#ppt_w"/>
                                              </p:val>
                                            </p:tav>
                                          </p:tavLst>
                                        </p:anim>
                                        <p:anim calcmode="lin" valueType="num">
                                          <p:cBhvr>
                                            <p:cTn id="13" dur="750" fill="hold"/>
                                            <p:tgtEl>
                                              <p:spTgt spid="5"/>
                                            </p:tgtEl>
                                            <p:attrNameLst>
                                              <p:attrName>ppt_h</p:attrName>
                                            </p:attrNameLst>
                                          </p:cBhvr>
                                          <p:tavLst>
                                            <p:tav tm="0">
                                              <p:val>
                                                <p:fltVal val="0"/>
                                              </p:val>
                                            </p:tav>
                                            <p:tav tm="100000">
                                              <p:val>
                                                <p:strVal val="#ppt_h"/>
                                              </p:val>
                                            </p:tav>
                                          </p:tavLst>
                                        </p:anim>
                                        <p:animEffect transition="in" filter="fade">
                                          <p:cBhvr>
                                            <p:cTn id="14" dur="750"/>
                                            <p:tgtEl>
                                              <p:spTgt spid="5"/>
                                            </p:tgtEl>
                                          </p:cBhvr>
                                        </p:animEffect>
                                      </p:childTnLst>
                                    </p:cTn>
                                  </p:par>
                                </p:childTnLst>
                              </p:cTn>
                            </p:par>
                            <p:par>
                              <p:cTn id="15" fill="hold">
                                <p:stCondLst>
                                  <p:cond delay="2000"/>
                                </p:stCondLst>
                                <p:childTnLst>
                                  <p:par>
                                    <p:cTn id="16" presetID="15" presetClass="entr" presetSubtype="0" fill="hold" nodeType="after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p:cTn id="18" dur="1000" fill="hold"/>
                                            <p:tgtEl>
                                              <p:spTgt spid="19"/>
                                            </p:tgtEl>
                                            <p:attrNameLst>
                                              <p:attrName>ppt_w</p:attrName>
                                            </p:attrNameLst>
                                          </p:cBhvr>
                                          <p:tavLst>
                                            <p:tav tm="0">
                                              <p:val>
                                                <p:fltVal val="0"/>
                                              </p:val>
                                            </p:tav>
                                            <p:tav tm="100000">
                                              <p:val>
                                                <p:strVal val="#ppt_w"/>
                                              </p:val>
                                            </p:tav>
                                          </p:tavLst>
                                        </p:anim>
                                        <p:anim calcmode="lin" valueType="num">
                                          <p:cBhvr>
                                            <p:cTn id="19" dur="1000" fill="hold"/>
                                            <p:tgtEl>
                                              <p:spTgt spid="19"/>
                                            </p:tgtEl>
                                            <p:attrNameLst>
                                              <p:attrName>ppt_h</p:attrName>
                                            </p:attrNameLst>
                                          </p:cBhvr>
                                          <p:tavLst>
                                            <p:tav tm="0">
                                              <p:val>
                                                <p:fltVal val="0"/>
                                              </p:val>
                                            </p:tav>
                                            <p:tav tm="100000">
                                              <p:val>
                                                <p:strVal val="#ppt_h"/>
                                              </p:val>
                                            </p:tav>
                                          </p:tavLst>
                                        </p:anim>
                                        <p:anim calcmode="lin" valueType="num">
                                          <p:cBhvr>
                                            <p:cTn id="20" dur="1000" fill="hold"/>
                                            <p:tgtEl>
                                              <p:spTgt spid="19"/>
                                            </p:tgtEl>
                                            <p:attrNameLst>
                                              <p:attrName>ppt_x</p:attrName>
                                            </p:attrNameLst>
                                          </p:cBhvr>
                                          <p:tavLst>
                                            <p:tav tm="0" fmla="#ppt_x+(cos(-2*pi*(1-$))*-#ppt_x-sin(-2*pi*(1-$))*(1-#ppt_y))*(1-$)">
                                              <p:val>
                                                <p:fltVal val="0"/>
                                              </p:val>
                                            </p:tav>
                                            <p:tav tm="100000">
                                              <p:val>
                                                <p:fltVal val="1"/>
                                              </p:val>
                                            </p:tav>
                                          </p:tavLst>
                                        </p:anim>
                                        <p:anim calcmode="lin" valueType="num">
                                          <p:cBhvr>
                                            <p:cTn id="21" dur="1000" fill="hold"/>
                                            <p:tgtEl>
                                              <p:spTgt spid="19"/>
                                            </p:tgtEl>
                                            <p:attrNameLst>
                                              <p:attrName>ppt_y</p:attrName>
                                            </p:attrNameLst>
                                          </p:cBhvr>
                                          <p:tavLst>
                                            <p:tav tm="0" fmla="#ppt_y+(sin(-2*pi*(1-$))*-#ppt_x+cos(-2*pi*(1-$))*(1-#ppt_y))*(1-$)">
                                              <p:val>
                                                <p:fltVal val="0"/>
                                              </p:val>
                                            </p:tav>
                                            <p:tav tm="100000">
                                              <p:val>
                                                <p:fltVal val="1"/>
                                              </p:val>
                                            </p:tav>
                                          </p:tavLst>
                                        </p:anim>
                                      </p:childTnLst>
                                    </p:cTn>
                                  </p:par>
                                </p:childTnLst>
                              </p:cTn>
                            </p:par>
                            <p:par>
                              <p:cTn id="22" fill="hold">
                                <p:stCondLst>
                                  <p:cond delay="3000"/>
                                </p:stCondLst>
                                <p:childTnLst>
                                  <p:par>
                                    <p:cTn id="23" presetID="2" presetClass="entr" presetSubtype="1" fill="hold" nodeType="afterEffect">
                                      <p:stCondLst>
                                        <p:cond delay="0"/>
                                      </p:stCondLst>
                                      <p:childTnLst>
                                        <p:set>
                                          <p:cBhvr>
                                            <p:cTn id="24" dur="1" fill="hold">
                                              <p:stCondLst>
                                                <p:cond delay="0"/>
                                              </p:stCondLst>
                                            </p:cTn>
                                            <p:tgtEl>
                                              <p:spTgt spid="53"/>
                                            </p:tgtEl>
                                            <p:attrNameLst>
                                              <p:attrName>style.visibility</p:attrName>
                                            </p:attrNameLst>
                                          </p:cBhvr>
                                          <p:to>
                                            <p:strVal val="visible"/>
                                          </p:to>
                                        </p:set>
                                        <p:anim calcmode="lin" valueType="num">
                                          <p:cBhvr additive="base">
                                            <p:cTn id="25" dur="750" fill="hold"/>
                                            <p:tgtEl>
                                              <p:spTgt spid="53"/>
                                            </p:tgtEl>
                                            <p:attrNameLst>
                                              <p:attrName>ppt_x</p:attrName>
                                            </p:attrNameLst>
                                          </p:cBhvr>
                                          <p:tavLst>
                                            <p:tav tm="0">
                                              <p:val>
                                                <p:strVal val="#ppt_x"/>
                                              </p:val>
                                            </p:tav>
                                            <p:tav tm="100000">
                                              <p:val>
                                                <p:strVal val="#ppt_x"/>
                                              </p:val>
                                            </p:tav>
                                          </p:tavLst>
                                        </p:anim>
                                        <p:anim calcmode="lin" valueType="num">
                                          <p:cBhvr additive="base">
                                            <p:cTn id="26" dur="750" fill="hold"/>
                                            <p:tgtEl>
                                              <p:spTgt spid="53"/>
                                            </p:tgtEl>
                                            <p:attrNameLst>
                                              <p:attrName>ppt_y</p:attrName>
                                            </p:attrNameLst>
                                          </p:cBhvr>
                                          <p:tavLst>
                                            <p:tav tm="0">
                                              <p:val>
                                                <p:strVal val="0-#ppt_h/2"/>
                                              </p:val>
                                            </p:tav>
                                            <p:tav tm="100000">
                                              <p:val>
                                                <p:strVal val="#ppt_y"/>
                                              </p:val>
                                            </p:tav>
                                          </p:tavLst>
                                        </p:anim>
                                      </p:childTnLst>
                                    </p:cTn>
                                  </p:par>
                                  <p:par>
                                    <p:cTn id="27" presetID="2" presetClass="entr" presetSubtype="1" fill="hold" nodeType="withEffect">
                                      <p:stCondLst>
                                        <p:cond delay="250"/>
                                      </p:stCondLst>
                                      <p:childTnLst>
                                        <p:set>
                                          <p:cBhvr>
                                            <p:cTn id="28" dur="1" fill="hold">
                                              <p:stCondLst>
                                                <p:cond delay="0"/>
                                              </p:stCondLst>
                                            </p:cTn>
                                            <p:tgtEl>
                                              <p:spTgt spid="54"/>
                                            </p:tgtEl>
                                            <p:attrNameLst>
                                              <p:attrName>style.visibility</p:attrName>
                                            </p:attrNameLst>
                                          </p:cBhvr>
                                          <p:to>
                                            <p:strVal val="visible"/>
                                          </p:to>
                                        </p:set>
                                        <p:anim calcmode="lin" valueType="num">
                                          <p:cBhvr additive="base">
                                            <p:cTn id="29" dur="750" fill="hold"/>
                                            <p:tgtEl>
                                              <p:spTgt spid="54"/>
                                            </p:tgtEl>
                                            <p:attrNameLst>
                                              <p:attrName>ppt_x</p:attrName>
                                            </p:attrNameLst>
                                          </p:cBhvr>
                                          <p:tavLst>
                                            <p:tav tm="0">
                                              <p:val>
                                                <p:strVal val="#ppt_x"/>
                                              </p:val>
                                            </p:tav>
                                            <p:tav tm="100000">
                                              <p:val>
                                                <p:strVal val="#ppt_x"/>
                                              </p:val>
                                            </p:tav>
                                          </p:tavLst>
                                        </p:anim>
                                        <p:anim calcmode="lin" valueType="num">
                                          <p:cBhvr additive="base">
                                            <p:cTn id="30" dur="750" fill="hold"/>
                                            <p:tgtEl>
                                              <p:spTgt spid="54"/>
                                            </p:tgtEl>
                                            <p:attrNameLst>
                                              <p:attrName>ppt_y</p:attrName>
                                            </p:attrNameLst>
                                          </p:cBhvr>
                                          <p:tavLst>
                                            <p:tav tm="0">
                                              <p:val>
                                                <p:strVal val="0-#ppt_h/2"/>
                                              </p:val>
                                            </p:tav>
                                            <p:tav tm="100000">
                                              <p:val>
                                                <p:strVal val="#ppt_y"/>
                                              </p:val>
                                            </p:tav>
                                          </p:tavLst>
                                        </p:anim>
                                      </p:childTnLst>
                                    </p:cTn>
                                  </p:par>
                                  <p:par>
                                    <p:cTn id="31" presetID="2" presetClass="entr" presetSubtype="1" fill="hold" nodeType="withEffect">
                                      <p:stCondLst>
                                        <p:cond delay="500"/>
                                      </p:stCondLst>
                                      <p:childTnLst>
                                        <p:set>
                                          <p:cBhvr>
                                            <p:cTn id="32" dur="1" fill="hold">
                                              <p:stCondLst>
                                                <p:cond delay="0"/>
                                              </p:stCondLst>
                                            </p:cTn>
                                            <p:tgtEl>
                                              <p:spTgt spid="55"/>
                                            </p:tgtEl>
                                            <p:attrNameLst>
                                              <p:attrName>style.visibility</p:attrName>
                                            </p:attrNameLst>
                                          </p:cBhvr>
                                          <p:to>
                                            <p:strVal val="visible"/>
                                          </p:to>
                                        </p:set>
                                        <p:anim calcmode="lin" valueType="num">
                                          <p:cBhvr additive="base">
                                            <p:cTn id="33" dur="750" fill="hold"/>
                                            <p:tgtEl>
                                              <p:spTgt spid="55"/>
                                            </p:tgtEl>
                                            <p:attrNameLst>
                                              <p:attrName>ppt_x</p:attrName>
                                            </p:attrNameLst>
                                          </p:cBhvr>
                                          <p:tavLst>
                                            <p:tav tm="0">
                                              <p:val>
                                                <p:strVal val="#ppt_x"/>
                                              </p:val>
                                            </p:tav>
                                            <p:tav tm="100000">
                                              <p:val>
                                                <p:strVal val="#ppt_x"/>
                                              </p:val>
                                            </p:tav>
                                          </p:tavLst>
                                        </p:anim>
                                        <p:anim calcmode="lin" valueType="num">
                                          <p:cBhvr additive="base">
                                            <p:cTn id="34" dur="750" fill="hold"/>
                                            <p:tgtEl>
                                              <p:spTgt spid="5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3152" y="911171"/>
            <a:ext cx="4313226" cy="4199357"/>
          </a:xfrm>
          <a:prstGeom prst="rect">
            <a:avLst/>
          </a:prstGeom>
        </p:spPr>
      </p:pic>
      <p:pic>
        <p:nvPicPr>
          <p:cNvPr id="7" name="图片 6"/>
          <p:cNvPicPr>
            <a:picLocks noChangeAspect="1"/>
          </p:cNvPicPr>
          <p:nvPr/>
        </p:nvPicPr>
        <p:blipFill rotWithShape="1">
          <a:blip r:embed="rId4" cstate="print">
            <a:extLst>
              <a:ext uri="{28A0092B-C50C-407E-A947-70E740481C1C}">
                <a14:useLocalDpi xmlns:a14="http://schemas.microsoft.com/office/drawing/2010/main" val="0"/>
              </a:ext>
            </a:extLst>
          </a:blip>
          <a:srcRect l="29660"/>
          <a:stretch>
            <a:fillRect/>
          </a:stretch>
        </p:blipFill>
        <p:spPr>
          <a:xfrm>
            <a:off x="199175" y="2649729"/>
            <a:ext cx="3487677" cy="2919649"/>
          </a:xfrm>
          <a:prstGeom prst="rect">
            <a:avLst/>
          </a:prstGeom>
        </p:spPr>
      </p:pic>
      <p:pic>
        <p:nvPicPr>
          <p:cNvPr id="11" name="图片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122545" y="-117851"/>
            <a:ext cx="2106109" cy="2927904"/>
          </a:xfrm>
          <a:prstGeom prst="rect">
            <a:avLst/>
          </a:prstGeom>
        </p:spPr>
      </p:pic>
      <p:grpSp>
        <p:nvGrpSpPr>
          <p:cNvPr id="22" name="组合 21"/>
          <p:cNvGrpSpPr/>
          <p:nvPr/>
        </p:nvGrpSpPr>
        <p:grpSpPr>
          <a:xfrm>
            <a:off x="2537498" y="1581919"/>
            <a:ext cx="3347250" cy="1490448"/>
            <a:chOff x="2537498" y="1581919"/>
            <a:chExt cx="3347250" cy="1490448"/>
          </a:xfrm>
        </p:grpSpPr>
        <p:pic>
          <p:nvPicPr>
            <p:cNvPr id="3" name="图片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2537498" y="1581919"/>
              <a:ext cx="3347250" cy="1490448"/>
            </a:xfrm>
            <a:prstGeom prst="rect">
              <a:avLst/>
            </a:prstGeom>
          </p:spPr>
        </p:pic>
        <p:sp>
          <p:nvSpPr>
            <p:cNvPr id="18" name="椭圆 17"/>
            <p:cNvSpPr/>
            <p:nvPr/>
          </p:nvSpPr>
          <p:spPr>
            <a:xfrm>
              <a:off x="2804750" y="1726292"/>
              <a:ext cx="2921125" cy="1241706"/>
            </a:xfrm>
            <a:custGeom>
              <a:avLst/>
              <a:gdLst>
                <a:gd name="connsiteX0" fmla="*/ 0 w 1747319"/>
                <a:gd name="connsiteY0" fmla="*/ 636539 h 1273077"/>
                <a:gd name="connsiteX1" fmla="*/ 873660 w 1747319"/>
                <a:gd name="connsiteY1" fmla="*/ 0 h 1273077"/>
                <a:gd name="connsiteX2" fmla="*/ 1747320 w 1747319"/>
                <a:gd name="connsiteY2" fmla="*/ 636539 h 1273077"/>
                <a:gd name="connsiteX3" fmla="*/ 873660 w 1747319"/>
                <a:gd name="connsiteY3" fmla="*/ 1273078 h 1273077"/>
                <a:gd name="connsiteX4" fmla="*/ 0 w 1747319"/>
                <a:gd name="connsiteY4" fmla="*/ 636539 h 1273077"/>
                <a:gd name="connsiteX0-1" fmla="*/ 0 w 2037031"/>
                <a:gd name="connsiteY0-2" fmla="*/ 636681 h 1273388"/>
                <a:gd name="connsiteX1-3" fmla="*/ 873660 w 2037031"/>
                <a:gd name="connsiteY1-4" fmla="*/ 142 h 1273388"/>
                <a:gd name="connsiteX2-5" fmla="*/ 2037031 w 2037031"/>
                <a:gd name="connsiteY2-6" fmla="*/ 681948 h 1273388"/>
                <a:gd name="connsiteX3-7" fmla="*/ 873660 w 2037031"/>
                <a:gd name="connsiteY3-8" fmla="*/ 1273220 h 1273388"/>
                <a:gd name="connsiteX4-9" fmla="*/ 0 w 2037031"/>
                <a:gd name="connsiteY4-10" fmla="*/ 636681 h 1273388"/>
                <a:gd name="connsiteX0-11" fmla="*/ 0 w 2218100"/>
                <a:gd name="connsiteY0-12" fmla="*/ 736304 h 1273557"/>
                <a:gd name="connsiteX1-13" fmla="*/ 1054729 w 2218100"/>
                <a:gd name="connsiteY1-14" fmla="*/ 177 h 1273557"/>
                <a:gd name="connsiteX2-15" fmla="*/ 2218100 w 2218100"/>
                <a:gd name="connsiteY2-16" fmla="*/ 681983 h 1273557"/>
                <a:gd name="connsiteX3-17" fmla="*/ 1054729 w 2218100"/>
                <a:gd name="connsiteY3-18" fmla="*/ 1273255 h 1273557"/>
                <a:gd name="connsiteX4-19" fmla="*/ 0 w 2218100"/>
                <a:gd name="connsiteY4-20" fmla="*/ 736304 h 1273557"/>
                <a:gd name="connsiteX0-21" fmla="*/ 0 w 2218100"/>
                <a:gd name="connsiteY0-22" fmla="*/ 736304 h 1288000"/>
                <a:gd name="connsiteX1-23" fmla="*/ 1054729 w 2218100"/>
                <a:gd name="connsiteY1-24" fmla="*/ 177 h 1288000"/>
                <a:gd name="connsiteX2-25" fmla="*/ 2218100 w 2218100"/>
                <a:gd name="connsiteY2-26" fmla="*/ 681983 h 1288000"/>
                <a:gd name="connsiteX3-27" fmla="*/ 1054729 w 2218100"/>
                <a:gd name="connsiteY3-28" fmla="*/ 1273255 h 1288000"/>
                <a:gd name="connsiteX4-29" fmla="*/ 0 w 2218100"/>
                <a:gd name="connsiteY4-30" fmla="*/ 736304 h 1288000"/>
                <a:gd name="connsiteX0-31" fmla="*/ 0 w 2272421"/>
                <a:gd name="connsiteY0-32" fmla="*/ 736304 h 1273557"/>
                <a:gd name="connsiteX1-33" fmla="*/ 1109050 w 2272421"/>
                <a:gd name="connsiteY1-34" fmla="*/ 177 h 1273557"/>
                <a:gd name="connsiteX2-35" fmla="*/ 2272421 w 2272421"/>
                <a:gd name="connsiteY2-36" fmla="*/ 681983 h 1273557"/>
                <a:gd name="connsiteX3-37" fmla="*/ 1109050 w 2272421"/>
                <a:gd name="connsiteY3-38" fmla="*/ 1273255 h 1273557"/>
                <a:gd name="connsiteX4-39" fmla="*/ 0 w 2272421"/>
                <a:gd name="connsiteY4-40" fmla="*/ 736304 h 1273557"/>
                <a:gd name="connsiteX0-41" fmla="*/ 89234 w 2361655"/>
                <a:gd name="connsiteY0-42" fmla="*/ 737547 h 1274800"/>
                <a:gd name="connsiteX1-43" fmla="*/ 193791 w 2361655"/>
                <a:gd name="connsiteY1-44" fmla="*/ 510808 h 1274800"/>
                <a:gd name="connsiteX2-45" fmla="*/ 1198284 w 2361655"/>
                <a:gd name="connsiteY2-46" fmla="*/ 1420 h 1274800"/>
                <a:gd name="connsiteX3-47" fmla="*/ 2361655 w 2361655"/>
                <a:gd name="connsiteY3-48" fmla="*/ 683226 h 1274800"/>
                <a:gd name="connsiteX4-49" fmla="*/ 1198284 w 2361655"/>
                <a:gd name="connsiteY4-50" fmla="*/ 1274498 h 1274800"/>
                <a:gd name="connsiteX5" fmla="*/ 89234 w 2361655"/>
                <a:gd name="connsiteY5" fmla="*/ 737547 h 1274800"/>
                <a:gd name="connsiteX0-51" fmla="*/ 35067 w 2696787"/>
                <a:gd name="connsiteY0-52" fmla="*/ 755654 h 1275069"/>
                <a:gd name="connsiteX1-53" fmla="*/ 528923 w 2696787"/>
                <a:gd name="connsiteY1-54" fmla="*/ 510808 h 1275069"/>
                <a:gd name="connsiteX2-55" fmla="*/ 1533416 w 2696787"/>
                <a:gd name="connsiteY2-56" fmla="*/ 1420 h 1275069"/>
                <a:gd name="connsiteX3-57" fmla="*/ 2696787 w 2696787"/>
                <a:gd name="connsiteY3-58" fmla="*/ 683226 h 1275069"/>
                <a:gd name="connsiteX4-59" fmla="*/ 1533416 w 2696787"/>
                <a:gd name="connsiteY4-60" fmla="*/ 1274498 h 1275069"/>
                <a:gd name="connsiteX5-61" fmla="*/ 35067 w 2696787"/>
                <a:gd name="connsiteY5-62" fmla="*/ 755654 h 1275069"/>
                <a:gd name="connsiteX0-63" fmla="*/ 25016 w 2931180"/>
                <a:gd name="connsiteY0-64" fmla="*/ 728494 h 1274702"/>
                <a:gd name="connsiteX1-65" fmla="*/ 763316 w 2931180"/>
                <a:gd name="connsiteY1-66" fmla="*/ 510808 h 1274702"/>
                <a:gd name="connsiteX2-67" fmla="*/ 1767809 w 2931180"/>
                <a:gd name="connsiteY2-68" fmla="*/ 1420 h 1274702"/>
                <a:gd name="connsiteX3-69" fmla="*/ 2931180 w 2931180"/>
                <a:gd name="connsiteY3-70" fmla="*/ 683226 h 1274702"/>
                <a:gd name="connsiteX4-71" fmla="*/ 1767809 w 2931180"/>
                <a:gd name="connsiteY4-72" fmla="*/ 1274498 h 1274702"/>
                <a:gd name="connsiteX5-73" fmla="*/ 25016 w 2931180"/>
                <a:gd name="connsiteY5-74" fmla="*/ 728494 h 1274702"/>
                <a:gd name="connsiteX0-75" fmla="*/ 24149 w 2930313"/>
                <a:gd name="connsiteY0-76" fmla="*/ 728494 h 1274592"/>
                <a:gd name="connsiteX1-77" fmla="*/ 762449 w 2930313"/>
                <a:gd name="connsiteY1-78" fmla="*/ 510808 h 1274592"/>
                <a:gd name="connsiteX2-79" fmla="*/ 1766942 w 2930313"/>
                <a:gd name="connsiteY2-80" fmla="*/ 1420 h 1274592"/>
                <a:gd name="connsiteX3-81" fmla="*/ 2930313 w 2930313"/>
                <a:gd name="connsiteY3-82" fmla="*/ 683226 h 1274592"/>
                <a:gd name="connsiteX4-83" fmla="*/ 1766942 w 2930313"/>
                <a:gd name="connsiteY4-84" fmla="*/ 1274498 h 1274592"/>
                <a:gd name="connsiteX5-85" fmla="*/ 24149 w 2930313"/>
                <a:gd name="connsiteY5-86" fmla="*/ 728494 h 1274592"/>
                <a:gd name="connsiteX0-87" fmla="*/ 298 w 2906462"/>
                <a:gd name="connsiteY0-88" fmla="*/ 728494 h 1274587"/>
                <a:gd name="connsiteX1-89" fmla="*/ 738598 w 2906462"/>
                <a:gd name="connsiteY1-90" fmla="*/ 510808 h 1274587"/>
                <a:gd name="connsiteX2-91" fmla="*/ 1743091 w 2906462"/>
                <a:gd name="connsiteY2-92" fmla="*/ 1420 h 1274587"/>
                <a:gd name="connsiteX3-93" fmla="*/ 2906462 w 2906462"/>
                <a:gd name="connsiteY3-94" fmla="*/ 683226 h 1274587"/>
                <a:gd name="connsiteX4-95" fmla="*/ 1743091 w 2906462"/>
                <a:gd name="connsiteY4-96" fmla="*/ 1274498 h 1274587"/>
                <a:gd name="connsiteX5-97" fmla="*/ 298 w 2906462"/>
                <a:gd name="connsiteY5-98" fmla="*/ 728494 h 1274587"/>
                <a:gd name="connsiteX0-99" fmla="*/ 379 w 2906543"/>
                <a:gd name="connsiteY0-100" fmla="*/ 728494 h 1279544"/>
                <a:gd name="connsiteX1-101" fmla="*/ 738679 w 2906543"/>
                <a:gd name="connsiteY1-102" fmla="*/ 510808 h 1279544"/>
                <a:gd name="connsiteX2-103" fmla="*/ 1743172 w 2906543"/>
                <a:gd name="connsiteY2-104" fmla="*/ 1420 h 1279544"/>
                <a:gd name="connsiteX3-105" fmla="*/ 2906543 w 2906543"/>
                <a:gd name="connsiteY3-106" fmla="*/ 683226 h 1279544"/>
                <a:gd name="connsiteX4-107" fmla="*/ 1743172 w 2906543"/>
                <a:gd name="connsiteY4-108" fmla="*/ 1274498 h 1279544"/>
                <a:gd name="connsiteX5-109" fmla="*/ 379 w 2906543"/>
                <a:gd name="connsiteY5-110" fmla="*/ 728494 h 1279544"/>
                <a:gd name="connsiteX0-111" fmla="*/ 3152 w 2909316"/>
                <a:gd name="connsiteY0-112" fmla="*/ 728494 h 1279179"/>
                <a:gd name="connsiteX1-113" fmla="*/ 741452 w 2909316"/>
                <a:gd name="connsiteY1-114" fmla="*/ 510808 h 1279179"/>
                <a:gd name="connsiteX2-115" fmla="*/ 1745945 w 2909316"/>
                <a:gd name="connsiteY2-116" fmla="*/ 1420 h 1279179"/>
                <a:gd name="connsiteX3-117" fmla="*/ 2909316 w 2909316"/>
                <a:gd name="connsiteY3-118" fmla="*/ 683226 h 1279179"/>
                <a:gd name="connsiteX4-119" fmla="*/ 1745945 w 2909316"/>
                <a:gd name="connsiteY4-120" fmla="*/ 1274498 h 1279179"/>
                <a:gd name="connsiteX5-121" fmla="*/ 3152 w 2909316"/>
                <a:gd name="connsiteY5-122" fmla="*/ 728494 h 1279179"/>
                <a:gd name="connsiteX0-123" fmla="*/ 3989 w 2910153"/>
                <a:gd name="connsiteY0-124" fmla="*/ 728494 h 1278747"/>
                <a:gd name="connsiteX1-125" fmla="*/ 742289 w 2910153"/>
                <a:gd name="connsiteY1-126" fmla="*/ 510808 h 1278747"/>
                <a:gd name="connsiteX2-127" fmla="*/ 1746782 w 2910153"/>
                <a:gd name="connsiteY2-128" fmla="*/ 1420 h 1278747"/>
                <a:gd name="connsiteX3-129" fmla="*/ 2910153 w 2910153"/>
                <a:gd name="connsiteY3-130" fmla="*/ 683226 h 1278747"/>
                <a:gd name="connsiteX4-131" fmla="*/ 1746782 w 2910153"/>
                <a:gd name="connsiteY4-132" fmla="*/ 1274498 h 1278747"/>
                <a:gd name="connsiteX5-133" fmla="*/ 3989 w 2910153"/>
                <a:gd name="connsiteY5-134" fmla="*/ 728494 h 1278747"/>
                <a:gd name="connsiteX0-135" fmla="*/ 28399 w 2934563"/>
                <a:gd name="connsiteY0-136" fmla="*/ 728494 h 1279968"/>
                <a:gd name="connsiteX1-137" fmla="*/ 721432 w 2934563"/>
                <a:gd name="connsiteY1-138" fmla="*/ 510808 h 1279968"/>
                <a:gd name="connsiteX2-139" fmla="*/ 1771192 w 2934563"/>
                <a:gd name="connsiteY2-140" fmla="*/ 1420 h 1279968"/>
                <a:gd name="connsiteX3-141" fmla="*/ 2934563 w 2934563"/>
                <a:gd name="connsiteY3-142" fmla="*/ 683226 h 1279968"/>
                <a:gd name="connsiteX4-143" fmla="*/ 1771192 w 2934563"/>
                <a:gd name="connsiteY4-144" fmla="*/ 1274498 h 1279968"/>
                <a:gd name="connsiteX5-145" fmla="*/ 28399 w 2934563"/>
                <a:gd name="connsiteY5-146" fmla="*/ 728494 h 1279968"/>
                <a:gd name="connsiteX0-147" fmla="*/ 28399 w 2934563"/>
                <a:gd name="connsiteY0-148" fmla="*/ 692409 h 1243883"/>
                <a:gd name="connsiteX1-149" fmla="*/ 721432 w 2934563"/>
                <a:gd name="connsiteY1-150" fmla="*/ 474723 h 1243883"/>
                <a:gd name="connsiteX2-151" fmla="*/ 1789299 w 2934563"/>
                <a:gd name="connsiteY2-152" fmla="*/ 1549 h 1243883"/>
                <a:gd name="connsiteX3-153" fmla="*/ 2934563 w 2934563"/>
                <a:gd name="connsiteY3-154" fmla="*/ 647141 h 1243883"/>
                <a:gd name="connsiteX4-155" fmla="*/ 1771192 w 2934563"/>
                <a:gd name="connsiteY4-156" fmla="*/ 1238413 h 1243883"/>
                <a:gd name="connsiteX5-157" fmla="*/ 28399 w 2934563"/>
                <a:gd name="connsiteY5-158" fmla="*/ 692409 h 1243883"/>
                <a:gd name="connsiteX0-159" fmla="*/ 28399 w 2934563"/>
                <a:gd name="connsiteY0-160" fmla="*/ 696201 h 1247675"/>
                <a:gd name="connsiteX1-161" fmla="*/ 721432 w 2934563"/>
                <a:gd name="connsiteY1-162" fmla="*/ 478515 h 1247675"/>
                <a:gd name="connsiteX2-163" fmla="*/ 1789299 w 2934563"/>
                <a:gd name="connsiteY2-164" fmla="*/ 5341 h 1247675"/>
                <a:gd name="connsiteX3-165" fmla="*/ 2934563 w 2934563"/>
                <a:gd name="connsiteY3-166" fmla="*/ 650933 h 1247675"/>
                <a:gd name="connsiteX4-167" fmla="*/ 1771192 w 2934563"/>
                <a:gd name="connsiteY4-168" fmla="*/ 1242205 h 1247675"/>
                <a:gd name="connsiteX5-169" fmla="*/ 28399 w 2934563"/>
                <a:gd name="connsiteY5-170" fmla="*/ 696201 h 1247675"/>
                <a:gd name="connsiteX0-171" fmla="*/ 28399 w 2934563"/>
                <a:gd name="connsiteY0-172" fmla="*/ 696201 h 1247675"/>
                <a:gd name="connsiteX1-173" fmla="*/ 721432 w 2934563"/>
                <a:gd name="connsiteY1-174" fmla="*/ 478515 h 1247675"/>
                <a:gd name="connsiteX2-175" fmla="*/ 1789299 w 2934563"/>
                <a:gd name="connsiteY2-176" fmla="*/ 5341 h 1247675"/>
                <a:gd name="connsiteX3-177" fmla="*/ 2934563 w 2934563"/>
                <a:gd name="connsiteY3-178" fmla="*/ 650933 h 1247675"/>
                <a:gd name="connsiteX4-179" fmla="*/ 1771192 w 2934563"/>
                <a:gd name="connsiteY4-180" fmla="*/ 1242205 h 1247675"/>
                <a:gd name="connsiteX5-181" fmla="*/ 28399 w 2934563"/>
                <a:gd name="connsiteY5-182" fmla="*/ 696201 h 1247675"/>
                <a:gd name="connsiteX0-183" fmla="*/ 28399 w 2934563"/>
                <a:gd name="connsiteY0-184" fmla="*/ 696201 h 1247675"/>
                <a:gd name="connsiteX1-185" fmla="*/ 721432 w 2934563"/>
                <a:gd name="connsiteY1-186" fmla="*/ 478515 h 1247675"/>
                <a:gd name="connsiteX2-187" fmla="*/ 1789299 w 2934563"/>
                <a:gd name="connsiteY2-188" fmla="*/ 5341 h 1247675"/>
                <a:gd name="connsiteX3-189" fmla="*/ 2934563 w 2934563"/>
                <a:gd name="connsiteY3-190" fmla="*/ 650933 h 1247675"/>
                <a:gd name="connsiteX4-191" fmla="*/ 1771192 w 2934563"/>
                <a:gd name="connsiteY4-192" fmla="*/ 1242205 h 1247675"/>
                <a:gd name="connsiteX5-193" fmla="*/ 28399 w 2934563"/>
                <a:gd name="connsiteY5-194" fmla="*/ 696201 h 1247675"/>
                <a:gd name="connsiteX0-195" fmla="*/ 1851 w 2908015"/>
                <a:gd name="connsiteY0-196" fmla="*/ 696201 h 1247173"/>
                <a:gd name="connsiteX1-197" fmla="*/ 694884 w 2908015"/>
                <a:gd name="connsiteY1-198" fmla="*/ 478515 h 1247173"/>
                <a:gd name="connsiteX2-199" fmla="*/ 1762751 w 2908015"/>
                <a:gd name="connsiteY2-200" fmla="*/ 5341 h 1247173"/>
                <a:gd name="connsiteX3-201" fmla="*/ 2908015 w 2908015"/>
                <a:gd name="connsiteY3-202" fmla="*/ 650933 h 1247173"/>
                <a:gd name="connsiteX4-203" fmla="*/ 1744644 w 2908015"/>
                <a:gd name="connsiteY4-204" fmla="*/ 1242205 h 1247173"/>
                <a:gd name="connsiteX5-205" fmla="*/ 1851 w 2908015"/>
                <a:gd name="connsiteY5-206" fmla="*/ 696201 h 1247173"/>
                <a:gd name="connsiteX0-207" fmla="*/ 1214 w 2907378"/>
                <a:gd name="connsiteY0-208" fmla="*/ 696201 h 1247098"/>
                <a:gd name="connsiteX1-209" fmla="*/ 694247 w 2907378"/>
                <a:gd name="connsiteY1-210" fmla="*/ 478515 h 1247098"/>
                <a:gd name="connsiteX2-211" fmla="*/ 1762114 w 2907378"/>
                <a:gd name="connsiteY2-212" fmla="*/ 5341 h 1247098"/>
                <a:gd name="connsiteX3-213" fmla="*/ 2907378 w 2907378"/>
                <a:gd name="connsiteY3-214" fmla="*/ 650933 h 1247098"/>
                <a:gd name="connsiteX4-215" fmla="*/ 1744007 w 2907378"/>
                <a:gd name="connsiteY4-216" fmla="*/ 1242205 h 1247098"/>
                <a:gd name="connsiteX5-217" fmla="*/ 1214 w 2907378"/>
                <a:gd name="connsiteY5-218" fmla="*/ 696201 h 1247098"/>
                <a:gd name="connsiteX0-219" fmla="*/ 801 w 2906965"/>
                <a:gd name="connsiteY0-220" fmla="*/ 696201 h 1247173"/>
                <a:gd name="connsiteX1-221" fmla="*/ 693834 w 2906965"/>
                <a:gd name="connsiteY1-222" fmla="*/ 478515 h 1247173"/>
                <a:gd name="connsiteX2-223" fmla="*/ 1761701 w 2906965"/>
                <a:gd name="connsiteY2-224" fmla="*/ 5341 h 1247173"/>
                <a:gd name="connsiteX3-225" fmla="*/ 2906965 w 2906965"/>
                <a:gd name="connsiteY3-226" fmla="*/ 650933 h 1247173"/>
                <a:gd name="connsiteX4-227" fmla="*/ 1743594 w 2906965"/>
                <a:gd name="connsiteY4-228" fmla="*/ 1242205 h 1247173"/>
                <a:gd name="connsiteX5-229" fmla="*/ 801 w 2906965"/>
                <a:gd name="connsiteY5-230" fmla="*/ 696201 h 1247173"/>
                <a:gd name="connsiteX0-231" fmla="*/ 1997 w 2908161"/>
                <a:gd name="connsiteY0-232" fmla="*/ 696201 h 1247173"/>
                <a:gd name="connsiteX1-233" fmla="*/ 695030 w 2908161"/>
                <a:gd name="connsiteY1-234" fmla="*/ 478515 h 1247173"/>
                <a:gd name="connsiteX2-235" fmla="*/ 1762897 w 2908161"/>
                <a:gd name="connsiteY2-236" fmla="*/ 5341 h 1247173"/>
                <a:gd name="connsiteX3-237" fmla="*/ 2908161 w 2908161"/>
                <a:gd name="connsiteY3-238" fmla="*/ 650933 h 1247173"/>
                <a:gd name="connsiteX4-239" fmla="*/ 1744790 w 2908161"/>
                <a:gd name="connsiteY4-240" fmla="*/ 1242205 h 1247173"/>
                <a:gd name="connsiteX5-241" fmla="*/ 1997 w 2908161"/>
                <a:gd name="connsiteY5-242" fmla="*/ 696201 h 1247173"/>
                <a:gd name="connsiteX0-243" fmla="*/ 7184 w 2913348"/>
                <a:gd name="connsiteY0-244" fmla="*/ 696201 h 1247025"/>
                <a:gd name="connsiteX1-245" fmla="*/ 700217 w 2913348"/>
                <a:gd name="connsiteY1-246" fmla="*/ 478515 h 1247025"/>
                <a:gd name="connsiteX2-247" fmla="*/ 1768084 w 2913348"/>
                <a:gd name="connsiteY2-248" fmla="*/ 5341 h 1247025"/>
                <a:gd name="connsiteX3-249" fmla="*/ 2913348 w 2913348"/>
                <a:gd name="connsiteY3-250" fmla="*/ 650933 h 1247025"/>
                <a:gd name="connsiteX4-251" fmla="*/ 1749977 w 2913348"/>
                <a:gd name="connsiteY4-252" fmla="*/ 1242205 h 1247025"/>
                <a:gd name="connsiteX5-253" fmla="*/ 7184 w 2913348"/>
                <a:gd name="connsiteY5-254" fmla="*/ 696201 h 1247025"/>
                <a:gd name="connsiteX0-255" fmla="*/ 3286 w 2909450"/>
                <a:gd name="connsiteY0-256" fmla="*/ 696201 h 1247025"/>
                <a:gd name="connsiteX1-257" fmla="*/ 696319 w 2909450"/>
                <a:gd name="connsiteY1-258" fmla="*/ 478515 h 1247025"/>
                <a:gd name="connsiteX2-259" fmla="*/ 1764186 w 2909450"/>
                <a:gd name="connsiteY2-260" fmla="*/ 5341 h 1247025"/>
                <a:gd name="connsiteX3-261" fmla="*/ 2909450 w 2909450"/>
                <a:gd name="connsiteY3-262" fmla="*/ 650933 h 1247025"/>
                <a:gd name="connsiteX4-263" fmla="*/ 1746079 w 2909450"/>
                <a:gd name="connsiteY4-264" fmla="*/ 1242205 h 1247025"/>
                <a:gd name="connsiteX5-265" fmla="*/ 3286 w 2909450"/>
                <a:gd name="connsiteY5-266" fmla="*/ 696201 h 1247025"/>
                <a:gd name="connsiteX0-267" fmla="*/ 3286 w 2909450"/>
                <a:gd name="connsiteY0-268" fmla="*/ 690866 h 1241690"/>
                <a:gd name="connsiteX1-269" fmla="*/ 696319 w 2909450"/>
                <a:gd name="connsiteY1-270" fmla="*/ 473180 h 1241690"/>
                <a:gd name="connsiteX2-271" fmla="*/ 1764186 w 2909450"/>
                <a:gd name="connsiteY2-272" fmla="*/ 6 h 1241690"/>
                <a:gd name="connsiteX3-273" fmla="*/ 2909450 w 2909450"/>
                <a:gd name="connsiteY3-274" fmla="*/ 645598 h 1241690"/>
                <a:gd name="connsiteX4-275" fmla="*/ 1746079 w 2909450"/>
                <a:gd name="connsiteY4-276" fmla="*/ 1236870 h 1241690"/>
                <a:gd name="connsiteX5-277" fmla="*/ 3286 w 2909450"/>
                <a:gd name="connsiteY5-278" fmla="*/ 690866 h 1241690"/>
                <a:gd name="connsiteX0-279" fmla="*/ 3286 w 2909450"/>
                <a:gd name="connsiteY0-280" fmla="*/ 696201 h 1247025"/>
                <a:gd name="connsiteX1-281" fmla="*/ 696319 w 2909450"/>
                <a:gd name="connsiteY1-282" fmla="*/ 478515 h 1247025"/>
                <a:gd name="connsiteX2-283" fmla="*/ 1764186 w 2909450"/>
                <a:gd name="connsiteY2-284" fmla="*/ 5341 h 1247025"/>
                <a:gd name="connsiteX3-285" fmla="*/ 2909450 w 2909450"/>
                <a:gd name="connsiteY3-286" fmla="*/ 650933 h 1247025"/>
                <a:gd name="connsiteX4-287" fmla="*/ 1746079 w 2909450"/>
                <a:gd name="connsiteY4-288" fmla="*/ 1242205 h 1247025"/>
                <a:gd name="connsiteX5-289" fmla="*/ 3286 w 2909450"/>
                <a:gd name="connsiteY5-290" fmla="*/ 696201 h 1247025"/>
                <a:gd name="connsiteX0-291" fmla="*/ 3286 w 2909450"/>
                <a:gd name="connsiteY0-292" fmla="*/ 690997 h 1241821"/>
                <a:gd name="connsiteX1-293" fmla="*/ 696319 w 2909450"/>
                <a:gd name="connsiteY1-294" fmla="*/ 473311 h 1241821"/>
                <a:gd name="connsiteX2-295" fmla="*/ 1764186 w 2909450"/>
                <a:gd name="connsiteY2-296" fmla="*/ 137 h 1241821"/>
                <a:gd name="connsiteX3-297" fmla="*/ 2909450 w 2909450"/>
                <a:gd name="connsiteY3-298" fmla="*/ 645729 h 1241821"/>
                <a:gd name="connsiteX4-299" fmla="*/ 1746079 w 2909450"/>
                <a:gd name="connsiteY4-300" fmla="*/ 1237001 h 1241821"/>
                <a:gd name="connsiteX5-301" fmla="*/ 3286 w 2909450"/>
                <a:gd name="connsiteY5-302" fmla="*/ 690997 h 1241821"/>
                <a:gd name="connsiteX0-303" fmla="*/ 3286 w 2909450"/>
                <a:gd name="connsiteY0-304" fmla="*/ 694685 h 1245509"/>
                <a:gd name="connsiteX1-305" fmla="*/ 696319 w 2909450"/>
                <a:gd name="connsiteY1-306" fmla="*/ 476999 h 1245509"/>
                <a:gd name="connsiteX2-307" fmla="*/ 1764186 w 2909450"/>
                <a:gd name="connsiteY2-308" fmla="*/ 3825 h 1245509"/>
                <a:gd name="connsiteX3-309" fmla="*/ 2909450 w 2909450"/>
                <a:gd name="connsiteY3-310" fmla="*/ 649417 h 1245509"/>
                <a:gd name="connsiteX4-311" fmla="*/ 1746079 w 2909450"/>
                <a:gd name="connsiteY4-312" fmla="*/ 1240689 h 1245509"/>
                <a:gd name="connsiteX5-313" fmla="*/ 3286 w 2909450"/>
                <a:gd name="connsiteY5-314" fmla="*/ 694685 h 1245509"/>
                <a:gd name="connsiteX0-315" fmla="*/ 28399 w 2934563"/>
                <a:gd name="connsiteY0-316" fmla="*/ 691768 h 1243182"/>
                <a:gd name="connsiteX1-317" fmla="*/ 721432 w 2934563"/>
                <a:gd name="connsiteY1-318" fmla="*/ 510296 h 1243182"/>
                <a:gd name="connsiteX2-319" fmla="*/ 1789299 w 2934563"/>
                <a:gd name="connsiteY2-320" fmla="*/ 908 h 1243182"/>
                <a:gd name="connsiteX3-321" fmla="*/ 2934563 w 2934563"/>
                <a:gd name="connsiteY3-322" fmla="*/ 646500 h 1243182"/>
                <a:gd name="connsiteX4-323" fmla="*/ 1771192 w 2934563"/>
                <a:gd name="connsiteY4-324" fmla="*/ 1237772 h 1243182"/>
                <a:gd name="connsiteX5-325" fmla="*/ 28399 w 2934563"/>
                <a:gd name="connsiteY5-326" fmla="*/ 691768 h 1243182"/>
                <a:gd name="connsiteX0-327" fmla="*/ 28399 w 2934563"/>
                <a:gd name="connsiteY0-328" fmla="*/ 691768 h 1243182"/>
                <a:gd name="connsiteX1-329" fmla="*/ 721432 w 2934563"/>
                <a:gd name="connsiteY1-330" fmla="*/ 510296 h 1243182"/>
                <a:gd name="connsiteX2-331" fmla="*/ 1789299 w 2934563"/>
                <a:gd name="connsiteY2-332" fmla="*/ 908 h 1243182"/>
                <a:gd name="connsiteX3-333" fmla="*/ 2934563 w 2934563"/>
                <a:gd name="connsiteY3-334" fmla="*/ 646500 h 1243182"/>
                <a:gd name="connsiteX4-335" fmla="*/ 1771192 w 2934563"/>
                <a:gd name="connsiteY4-336" fmla="*/ 1237772 h 1243182"/>
                <a:gd name="connsiteX5-337" fmla="*/ 28399 w 2934563"/>
                <a:gd name="connsiteY5-338" fmla="*/ 691768 h 1243182"/>
                <a:gd name="connsiteX0-339" fmla="*/ 29121 w 2935285"/>
                <a:gd name="connsiteY0-340" fmla="*/ 692603 h 1244093"/>
                <a:gd name="connsiteX1-341" fmla="*/ 713100 w 2935285"/>
                <a:gd name="connsiteY1-342" fmla="*/ 465864 h 1244093"/>
                <a:gd name="connsiteX2-343" fmla="*/ 1790021 w 2935285"/>
                <a:gd name="connsiteY2-344" fmla="*/ 1743 h 1244093"/>
                <a:gd name="connsiteX3-345" fmla="*/ 2935285 w 2935285"/>
                <a:gd name="connsiteY3-346" fmla="*/ 647335 h 1244093"/>
                <a:gd name="connsiteX4-347" fmla="*/ 1771914 w 2935285"/>
                <a:gd name="connsiteY4-348" fmla="*/ 1238607 h 1244093"/>
                <a:gd name="connsiteX5-349" fmla="*/ 29121 w 2935285"/>
                <a:gd name="connsiteY5-350" fmla="*/ 692603 h 1244093"/>
                <a:gd name="connsiteX0-351" fmla="*/ 12044 w 2918208"/>
                <a:gd name="connsiteY0-352" fmla="*/ 692603 h 1243439"/>
                <a:gd name="connsiteX1-353" fmla="*/ 696023 w 2918208"/>
                <a:gd name="connsiteY1-354" fmla="*/ 465864 h 1243439"/>
                <a:gd name="connsiteX2-355" fmla="*/ 1772944 w 2918208"/>
                <a:gd name="connsiteY2-356" fmla="*/ 1743 h 1243439"/>
                <a:gd name="connsiteX3-357" fmla="*/ 2918208 w 2918208"/>
                <a:gd name="connsiteY3-358" fmla="*/ 647335 h 1243439"/>
                <a:gd name="connsiteX4-359" fmla="*/ 1754837 w 2918208"/>
                <a:gd name="connsiteY4-360" fmla="*/ 1238607 h 1243439"/>
                <a:gd name="connsiteX5-361" fmla="*/ 12044 w 2918208"/>
                <a:gd name="connsiteY5-362" fmla="*/ 692603 h 1243439"/>
                <a:gd name="connsiteX0-363" fmla="*/ 45605 w 2951769"/>
                <a:gd name="connsiteY0-364" fmla="*/ 692603 h 1242981"/>
                <a:gd name="connsiteX1-365" fmla="*/ 729584 w 2951769"/>
                <a:gd name="connsiteY1-366" fmla="*/ 465864 h 1242981"/>
                <a:gd name="connsiteX2-367" fmla="*/ 1806505 w 2951769"/>
                <a:gd name="connsiteY2-368" fmla="*/ 1743 h 1242981"/>
                <a:gd name="connsiteX3-369" fmla="*/ 2951769 w 2951769"/>
                <a:gd name="connsiteY3-370" fmla="*/ 647335 h 1242981"/>
                <a:gd name="connsiteX4-371" fmla="*/ 1788398 w 2951769"/>
                <a:gd name="connsiteY4-372" fmla="*/ 1238607 h 1242981"/>
                <a:gd name="connsiteX5-373" fmla="*/ 45605 w 2951769"/>
                <a:gd name="connsiteY5-374" fmla="*/ 692603 h 1242981"/>
                <a:gd name="connsiteX0-375" fmla="*/ 59670 w 2965834"/>
                <a:gd name="connsiteY0-376" fmla="*/ 692603 h 1242810"/>
                <a:gd name="connsiteX1-377" fmla="*/ 743649 w 2965834"/>
                <a:gd name="connsiteY1-378" fmla="*/ 465864 h 1242810"/>
                <a:gd name="connsiteX2-379" fmla="*/ 1820570 w 2965834"/>
                <a:gd name="connsiteY2-380" fmla="*/ 1743 h 1242810"/>
                <a:gd name="connsiteX3-381" fmla="*/ 2965834 w 2965834"/>
                <a:gd name="connsiteY3-382" fmla="*/ 647335 h 1242810"/>
                <a:gd name="connsiteX4-383" fmla="*/ 1802463 w 2965834"/>
                <a:gd name="connsiteY4-384" fmla="*/ 1238607 h 1242810"/>
                <a:gd name="connsiteX5-385" fmla="*/ 59670 w 2965834"/>
                <a:gd name="connsiteY5-386" fmla="*/ 692603 h 1242810"/>
                <a:gd name="connsiteX0-387" fmla="*/ 14961 w 2921125"/>
                <a:gd name="connsiteY0-388" fmla="*/ 692603 h 1242923"/>
                <a:gd name="connsiteX1-389" fmla="*/ 698940 w 2921125"/>
                <a:gd name="connsiteY1-390" fmla="*/ 465864 h 1242923"/>
                <a:gd name="connsiteX2-391" fmla="*/ 1775861 w 2921125"/>
                <a:gd name="connsiteY2-392" fmla="*/ 1743 h 1242923"/>
                <a:gd name="connsiteX3-393" fmla="*/ 2921125 w 2921125"/>
                <a:gd name="connsiteY3-394" fmla="*/ 647335 h 1242923"/>
                <a:gd name="connsiteX4-395" fmla="*/ 1757754 w 2921125"/>
                <a:gd name="connsiteY4-396" fmla="*/ 1238607 h 1242923"/>
                <a:gd name="connsiteX5-397" fmla="*/ 14961 w 2921125"/>
                <a:gd name="connsiteY5-398" fmla="*/ 692603 h 1242923"/>
                <a:gd name="connsiteX0-399" fmla="*/ 14961 w 2921125"/>
                <a:gd name="connsiteY0-400" fmla="*/ 697604 h 1247924"/>
                <a:gd name="connsiteX1-401" fmla="*/ 698940 w 2921125"/>
                <a:gd name="connsiteY1-402" fmla="*/ 470865 h 1247924"/>
                <a:gd name="connsiteX2-403" fmla="*/ 1775861 w 2921125"/>
                <a:gd name="connsiteY2-404" fmla="*/ 6744 h 1247924"/>
                <a:gd name="connsiteX3-405" fmla="*/ 2921125 w 2921125"/>
                <a:gd name="connsiteY3-406" fmla="*/ 652336 h 1247924"/>
                <a:gd name="connsiteX4-407" fmla="*/ 1757754 w 2921125"/>
                <a:gd name="connsiteY4-408" fmla="*/ 1243608 h 1247924"/>
                <a:gd name="connsiteX5-409" fmla="*/ 14961 w 2921125"/>
                <a:gd name="connsiteY5-410" fmla="*/ 697604 h 1247924"/>
                <a:gd name="connsiteX0-411" fmla="*/ 14961 w 2921125"/>
                <a:gd name="connsiteY0-412" fmla="*/ 690948 h 1241268"/>
                <a:gd name="connsiteX1-413" fmla="*/ 698940 w 2921125"/>
                <a:gd name="connsiteY1-414" fmla="*/ 464209 h 1241268"/>
                <a:gd name="connsiteX2-415" fmla="*/ 1775861 w 2921125"/>
                <a:gd name="connsiteY2-416" fmla="*/ 88 h 1241268"/>
                <a:gd name="connsiteX3-417" fmla="*/ 2921125 w 2921125"/>
                <a:gd name="connsiteY3-418" fmla="*/ 645680 h 1241268"/>
                <a:gd name="connsiteX4-419" fmla="*/ 1757754 w 2921125"/>
                <a:gd name="connsiteY4-420" fmla="*/ 1236952 h 1241268"/>
                <a:gd name="connsiteX5-421" fmla="*/ 14961 w 2921125"/>
                <a:gd name="connsiteY5-422" fmla="*/ 690948 h 1241268"/>
                <a:gd name="connsiteX0-423" fmla="*/ 14961 w 2921125"/>
                <a:gd name="connsiteY0-424" fmla="*/ 697604 h 1247924"/>
                <a:gd name="connsiteX1-425" fmla="*/ 698940 w 2921125"/>
                <a:gd name="connsiteY1-426" fmla="*/ 470865 h 1247924"/>
                <a:gd name="connsiteX2-427" fmla="*/ 1775861 w 2921125"/>
                <a:gd name="connsiteY2-428" fmla="*/ 6744 h 1247924"/>
                <a:gd name="connsiteX3-429" fmla="*/ 2921125 w 2921125"/>
                <a:gd name="connsiteY3-430" fmla="*/ 652336 h 1247924"/>
                <a:gd name="connsiteX4-431" fmla="*/ 1757754 w 2921125"/>
                <a:gd name="connsiteY4-432" fmla="*/ 1243608 h 1247924"/>
                <a:gd name="connsiteX5-433" fmla="*/ 14961 w 2921125"/>
                <a:gd name="connsiteY5-434" fmla="*/ 697604 h 1247924"/>
                <a:gd name="connsiteX0-435" fmla="*/ 14961 w 2921125"/>
                <a:gd name="connsiteY0-436" fmla="*/ 691386 h 1241706"/>
                <a:gd name="connsiteX1-437" fmla="*/ 698940 w 2921125"/>
                <a:gd name="connsiteY1-438" fmla="*/ 464647 h 1241706"/>
                <a:gd name="connsiteX2-439" fmla="*/ 1775861 w 2921125"/>
                <a:gd name="connsiteY2-440" fmla="*/ 526 h 1241706"/>
                <a:gd name="connsiteX3-441" fmla="*/ 2921125 w 2921125"/>
                <a:gd name="connsiteY3-442" fmla="*/ 646118 h 1241706"/>
                <a:gd name="connsiteX4-443" fmla="*/ 1757754 w 2921125"/>
                <a:gd name="connsiteY4-444" fmla="*/ 1237390 h 1241706"/>
                <a:gd name="connsiteX5-445" fmla="*/ 14961 w 2921125"/>
                <a:gd name="connsiteY5-446" fmla="*/ 691386 h 124170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61" y="connsiteY5-62"/>
                </a:cxn>
              </a:cxnLst>
              <a:rect l="l" t="t" r="r" b="b"/>
              <a:pathLst>
                <a:path w="2921125" h="1241706">
                  <a:moveTo>
                    <a:pt x="14961" y="691386"/>
                  </a:moveTo>
                  <a:cubicBezTo>
                    <a:pt x="173471" y="707452"/>
                    <a:pt x="514098" y="587335"/>
                    <a:pt x="698940" y="464647"/>
                  </a:cubicBezTo>
                  <a:cubicBezTo>
                    <a:pt x="883782" y="341959"/>
                    <a:pt x="1296855" y="15548"/>
                    <a:pt x="1775861" y="526"/>
                  </a:cubicBezTo>
                  <a:cubicBezTo>
                    <a:pt x="2254867" y="-14496"/>
                    <a:pt x="2776270" y="294567"/>
                    <a:pt x="2921125" y="646118"/>
                  </a:cubicBezTo>
                  <a:cubicBezTo>
                    <a:pt x="2685735" y="943348"/>
                    <a:pt x="2522773" y="1175524"/>
                    <a:pt x="1757754" y="1237390"/>
                  </a:cubicBezTo>
                  <a:cubicBezTo>
                    <a:pt x="992735" y="1299256"/>
                    <a:pt x="-143549" y="675320"/>
                    <a:pt x="14961" y="691386"/>
                  </a:cubicBezTo>
                  <a:close/>
                </a:path>
              </a:pathLst>
            </a:cu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4645053" y="347273"/>
            <a:ext cx="3280027" cy="1460515"/>
            <a:chOff x="4645053" y="347273"/>
            <a:chExt cx="3280027" cy="1460515"/>
          </a:xfrm>
        </p:grpSpPr>
        <p:pic>
          <p:nvPicPr>
            <p:cNvPr id="4" name="图片 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645053" y="347273"/>
              <a:ext cx="3280027" cy="1460515"/>
            </a:xfrm>
            <a:prstGeom prst="rect">
              <a:avLst/>
            </a:prstGeom>
          </p:spPr>
        </p:pic>
        <p:sp>
          <p:nvSpPr>
            <p:cNvPr id="20" name="矩形 19"/>
            <p:cNvSpPr/>
            <p:nvPr/>
          </p:nvSpPr>
          <p:spPr>
            <a:xfrm>
              <a:off x="5281414" y="810445"/>
              <a:ext cx="1696210" cy="646331"/>
            </a:xfrm>
            <a:prstGeom prst="rect">
              <a:avLst/>
            </a:prstGeom>
          </p:spPr>
          <p:txBody>
            <a:bodyPr wrap="square">
              <a:spAutoFit/>
            </a:bodyPr>
            <a:lstStyle/>
            <a:p>
              <a:r>
                <a:rPr lang="zh-CN" altLang="en-US" sz="1200" dirty="0">
                  <a:solidFill>
                    <a:srgbClr val="E77817"/>
                  </a:solidFill>
                </a:rPr>
                <a:t>点击此处添加文本点击此处添加文本点击此处添加文本</a:t>
              </a:r>
            </a:p>
          </p:txBody>
        </p:sp>
      </p:grpSp>
      <p:grpSp>
        <p:nvGrpSpPr>
          <p:cNvPr id="24" name="组合 23"/>
          <p:cNvGrpSpPr/>
          <p:nvPr/>
        </p:nvGrpSpPr>
        <p:grpSpPr>
          <a:xfrm>
            <a:off x="6014948" y="1807788"/>
            <a:ext cx="2873380" cy="1279445"/>
            <a:chOff x="6014948" y="1807788"/>
            <a:chExt cx="2873380" cy="1279445"/>
          </a:xfrm>
        </p:grpSpPr>
        <p:pic>
          <p:nvPicPr>
            <p:cNvPr id="5" name="图片 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014948" y="1807788"/>
              <a:ext cx="2873380" cy="1279445"/>
            </a:xfrm>
            <a:prstGeom prst="rect">
              <a:avLst/>
            </a:prstGeom>
          </p:spPr>
        </p:pic>
        <p:sp>
          <p:nvSpPr>
            <p:cNvPr id="21" name="矩形 20"/>
            <p:cNvSpPr/>
            <p:nvPr/>
          </p:nvSpPr>
          <p:spPr>
            <a:xfrm>
              <a:off x="6438682" y="2173104"/>
              <a:ext cx="1696210" cy="646331"/>
            </a:xfrm>
            <a:prstGeom prst="rect">
              <a:avLst/>
            </a:prstGeom>
          </p:spPr>
          <p:txBody>
            <a:bodyPr wrap="square">
              <a:spAutoFit/>
            </a:bodyPr>
            <a:lstStyle/>
            <a:p>
              <a:r>
                <a:rPr lang="zh-CN" altLang="en-US" sz="1200" dirty="0">
                  <a:solidFill>
                    <a:srgbClr val="E77817"/>
                  </a:solidFill>
                </a:rPr>
                <a:t>点击此处添加文本点击此处添加文本点击此处添加文本</a:t>
              </a:r>
            </a:p>
          </p:txBody>
        </p:sp>
      </p:grpSp>
    </p:spTree>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3860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750" fill="hold"/>
                                        <p:tgtEl>
                                          <p:spTgt spid="11"/>
                                        </p:tgtEl>
                                        <p:attrNameLst>
                                          <p:attrName>ppt_x</p:attrName>
                                        </p:attrNameLst>
                                      </p:cBhvr>
                                      <p:tavLst>
                                        <p:tav tm="0">
                                          <p:val>
                                            <p:strVal val="0-#ppt_w/2"/>
                                          </p:val>
                                        </p:tav>
                                        <p:tav tm="100000">
                                          <p:val>
                                            <p:strVal val="#ppt_x"/>
                                          </p:val>
                                        </p:tav>
                                      </p:tavLst>
                                    </p:anim>
                                    <p:anim calcmode="lin" valueType="num">
                                      <p:cBhvr additive="base">
                                        <p:cTn id="8" dur="750" fill="hold"/>
                                        <p:tgtEl>
                                          <p:spTgt spid="11"/>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42"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2000"/>
                            </p:stCondLst>
                            <p:childTnLst>
                              <p:par>
                                <p:cTn id="16" presetID="53" presetClass="entr" presetSubtype="16" fill="hold" nodeType="afterEffect">
                                  <p:stCondLst>
                                    <p:cond delay="0"/>
                                  </p:stCondLst>
                                  <p:childTnLst>
                                    <p:set>
                                      <p:cBhvr>
                                        <p:cTn id="17" dur="1" fill="hold">
                                          <p:stCondLst>
                                            <p:cond delay="0"/>
                                          </p:stCondLst>
                                        </p:cTn>
                                        <p:tgtEl>
                                          <p:spTgt spid="22"/>
                                        </p:tgtEl>
                                        <p:attrNameLst>
                                          <p:attrName>style.visibility</p:attrName>
                                        </p:attrNameLst>
                                      </p:cBhvr>
                                      <p:to>
                                        <p:strVal val="visible"/>
                                      </p:to>
                                    </p:set>
                                    <p:anim calcmode="lin" valueType="num">
                                      <p:cBhvr>
                                        <p:cTn id="18" dur="750" fill="hold"/>
                                        <p:tgtEl>
                                          <p:spTgt spid="22"/>
                                        </p:tgtEl>
                                        <p:attrNameLst>
                                          <p:attrName>ppt_w</p:attrName>
                                        </p:attrNameLst>
                                      </p:cBhvr>
                                      <p:tavLst>
                                        <p:tav tm="0">
                                          <p:val>
                                            <p:fltVal val="0"/>
                                          </p:val>
                                        </p:tav>
                                        <p:tav tm="100000">
                                          <p:val>
                                            <p:strVal val="#ppt_w"/>
                                          </p:val>
                                        </p:tav>
                                      </p:tavLst>
                                    </p:anim>
                                    <p:anim calcmode="lin" valueType="num">
                                      <p:cBhvr>
                                        <p:cTn id="19" dur="750" fill="hold"/>
                                        <p:tgtEl>
                                          <p:spTgt spid="22"/>
                                        </p:tgtEl>
                                        <p:attrNameLst>
                                          <p:attrName>ppt_h</p:attrName>
                                        </p:attrNameLst>
                                      </p:cBhvr>
                                      <p:tavLst>
                                        <p:tav tm="0">
                                          <p:val>
                                            <p:fltVal val="0"/>
                                          </p:val>
                                        </p:tav>
                                        <p:tav tm="100000">
                                          <p:val>
                                            <p:strVal val="#ppt_h"/>
                                          </p:val>
                                        </p:tav>
                                      </p:tavLst>
                                    </p:anim>
                                    <p:animEffect transition="in" filter="fade">
                                      <p:cBhvr>
                                        <p:cTn id="20" dur="750"/>
                                        <p:tgtEl>
                                          <p:spTgt spid="22"/>
                                        </p:tgtEl>
                                      </p:cBhvr>
                                    </p:animEffect>
                                  </p:childTnLst>
                                </p:cTn>
                              </p:par>
                              <p:par>
                                <p:cTn id="21" presetID="53" presetClass="entr" presetSubtype="16" fill="hold" nodeType="withEffect">
                                  <p:stCondLst>
                                    <p:cond delay="250"/>
                                  </p:stCondLst>
                                  <p:childTnLst>
                                    <p:set>
                                      <p:cBhvr>
                                        <p:cTn id="22" dur="1" fill="hold">
                                          <p:stCondLst>
                                            <p:cond delay="0"/>
                                          </p:stCondLst>
                                        </p:cTn>
                                        <p:tgtEl>
                                          <p:spTgt spid="23"/>
                                        </p:tgtEl>
                                        <p:attrNameLst>
                                          <p:attrName>style.visibility</p:attrName>
                                        </p:attrNameLst>
                                      </p:cBhvr>
                                      <p:to>
                                        <p:strVal val="visible"/>
                                      </p:to>
                                    </p:set>
                                    <p:anim calcmode="lin" valueType="num">
                                      <p:cBhvr>
                                        <p:cTn id="23" dur="750" fill="hold"/>
                                        <p:tgtEl>
                                          <p:spTgt spid="23"/>
                                        </p:tgtEl>
                                        <p:attrNameLst>
                                          <p:attrName>ppt_w</p:attrName>
                                        </p:attrNameLst>
                                      </p:cBhvr>
                                      <p:tavLst>
                                        <p:tav tm="0">
                                          <p:val>
                                            <p:fltVal val="0"/>
                                          </p:val>
                                        </p:tav>
                                        <p:tav tm="100000">
                                          <p:val>
                                            <p:strVal val="#ppt_w"/>
                                          </p:val>
                                        </p:tav>
                                      </p:tavLst>
                                    </p:anim>
                                    <p:anim calcmode="lin" valueType="num">
                                      <p:cBhvr>
                                        <p:cTn id="24" dur="750" fill="hold"/>
                                        <p:tgtEl>
                                          <p:spTgt spid="23"/>
                                        </p:tgtEl>
                                        <p:attrNameLst>
                                          <p:attrName>ppt_h</p:attrName>
                                        </p:attrNameLst>
                                      </p:cBhvr>
                                      <p:tavLst>
                                        <p:tav tm="0">
                                          <p:val>
                                            <p:fltVal val="0"/>
                                          </p:val>
                                        </p:tav>
                                        <p:tav tm="100000">
                                          <p:val>
                                            <p:strVal val="#ppt_h"/>
                                          </p:val>
                                        </p:tav>
                                      </p:tavLst>
                                    </p:anim>
                                    <p:animEffect transition="in" filter="fade">
                                      <p:cBhvr>
                                        <p:cTn id="25" dur="750"/>
                                        <p:tgtEl>
                                          <p:spTgt spid="23"/>
                                        </p:tgtEl>
                                      </p:cBhvr>
                                    </p:animEffect>
                                  </p:childTnLst>
                                </p:cTn>
                              </p:par>
                              <p:par>
                                <p:cTn id="26" presetID="53" presetClass="entr" presetSubtype="16" fill="hold" nodeType="withEffect">
                                  <p:stCondLst>
                                    <p:cond delay="500"/>
                                  </p:stCondLst>
                                  <p:childTnLst>
                                    <p:set>
                                      <p:cBhvr>
                                        <p:cTn id="27" dur="1" fill="hold">
                                          <p:stCondLst>
                                            <p:cond delay="0"/>
                                          </p:stCondLst>
                                        </p:cTn>
                                        <p:tgtEl>
                                          <p:spTgt spid="24"/>
                                        </p:tgtEl>
                                        <p:attrNameLst>
                                          <p:attrName>style.visibility</p:attrName>
                                        </p:attrNameLst>
                                      </p:cBhvr>
                                      <p:to>
                                        <p:strVal val="visible"/>
                                      </p:to>
                                    </p:set>
                                    <p:anim calcmode="lin" valueType="num">
                                      <p:cBhvr>
                                        <p:cTn id="28" dur="750" fill="hold"/>
                                        <p:tgtEl>
                                          <p:spTgt spid="24"/>
                                        </p:tgtEl>
                                        <p:attrNameLst>
                                          <p:attrName>ppt_w</p:attrName>
                                        </p:attrNameLst>
                                      </p:cBhvr>
                                      <p:tavLst>
                                        <p:tav tm="0">
                                          <p:val>
                                            <p:fltVal val="0"/>
                                          </p:val>
                                        </p:tav>
                                        <p:tav tm="100000">
                                          <p:val>
                                            <p:strVal val="#ppt_w"/>
                                          </p:val>
                                        </p:tav>
                                      </p:tavLst>
                                    </p:anim>
                                    <p:anim calcmode="lin" valueType="num">
                                      <p:cBhvr>
                                        <p:cTn id="29" dur="750" fill="hold"/>
                                        <p:tgtEl>
                                          <p:spTgt spid="24"/>
                                        </p:tgtEl>
                                        <p:attrNameLst>
                                          <p:attrName>ppt_h</p:attrName>
                                        </p:attrNameLst>
                                      </p:cBhvr>
                                      <p:tavLst>
                                        <p:tav tm="0">
                                          <p:val>
                                            <p:fltVal val="0"/>
                                          </p:val>
                                        </p:tav>
                                        <p:tav tm="100000">
                                          <p:val>
                                            <p:strVal val="#ppt_h"/>
                                          </p:val>
                                        </p:tav>
                                      </p:tavLst>
                                    </p:anim>
                                    <p:animEffect transition="in" filter="fade">
                                      <p:cBhvr>
                                        <p:cTn id="30" dur="750"/>
                                        <p:tgtEl>
                                          <p:spTgt spid="24"/>
                                        </p:tgtEl>
                                      </p:cBhvr>
                                    </p:animEffect>
                                  </p:childTnLst>
                                </p:cTn>
                              </p:par>
                            </p:childTnLst>
                          </p:cTn>
                        </p:par>
                        <p:par>
                          <p:cTn id="31" fill="hold">
                            <p:stCondLst>
                              <p:cond delay="3000"/>
                            </p:stCondLst>
                            <p:childTnLst>
                              <p:par>
                                <p:cTn id="32" presetID="53" presetClass="entr" presetSubtype="16" fill="hold" nodeType="after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p:cTn id="34" dur="500" fill="hold"/>
                                        <p:tgtEl>
                                          <p:spTgt spid="7"/>
                                        </p:tgtEl>
                                        <p:attrNameLst>
                                          <p:attrName>ppt_w</p:attrName>
                                        </p:attrNameLst>
                                      </p:cBhvr>
                                      <p:tavLst>
                                        <p:tav tm="0">
                                          <p:val>
                                            <p:fltVal val="0"/>
                                          </p:val>
                                        </p:tav>
                                        <p:tav tm="100000">
                                          <p:val>
                                            <p:strVal val="#ppt_w"/>
                                          </p:val>
                                        </p:tav>
                                      </p:tavLst>
                                    </p:anim>
                                    <p:anim calcmode="lin" valueType="num">
                                      <p:cBhvr>
                                        <p:cTn id="35" dur="500" fill="hold"/>
                                        <p:tgtEl>
                                          <p:spTgt spid="7"/>
                                        </p:tgtEl>
                                        <p:attrNameLst>
                                          <p:attrName>ppt_h</p:attrName>
                                        </p:attrNameLst>
                                      </p:cBhvr>
                                      <p:tavLst>
                                        <p:tav tm="0">
                                          <p:val>
                                            <p:fltVal val="0"/>
                                          </p:val>
                                        </p:tav>
                                        <p:tav tm="100000">
                                          <p:val>
                                            <p:strVal val="#ppt_h"/>
                                          </p:val>
                                        </p:tav>
                                      </p:tavLst>
                                    </p:anim>
                                    <p:animEffect transition="in" filter="fade">
                                      <p:cBhvr>
                                        <p:cTn id="3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026996" y="1770416"/>
            <a:ext cx="1598993" cy="1055001"/>
            <a:chOff x="1026996" y="1770416"/>
            <a:chExt cx="1598993" cy="1055001"/>
          </a:xfrm>
        </p:grpSpPr>
        <p:grpSp>
          <p:nvGrpSpPr>
            <p:cNvPr id="21" name="组合 20"/>
            <p:cNvGrpSpPr/>
            <p:nvPr/>
          </p:nvGrpSpPr>
          <p:grpSpPr>
            <a:xfrm rot="19060653">
              <a:off x="1026996" y="1770416"/>
              <a:ext cx="1598993" cy="1055001"/>
              <a:chOff x="3729490" y="884888"/>
              <a:chExt cx="2158589" cy="591204"/>
            </a:xfrm>
          </p:grpSpPr>
          <p:sp>
            <p:nvSpPr>
              <p:cNvPr id="23" name="任意多边形 22"/>
              <p:cNvSpPr/>
              <p:nvPr/>
            </p:nvSpPr>
            <p:spPr>
              <a:xfrm rot="16491998">
                <a:off x="4514901" y="102914"/>
                <a:ext cx="591204" cy="2155152"/>
              </a:xfrm>
              <a:custGeom>
                <a:avLst/>
                <a:gdLst>
                  <a:gd name="connsiteX0" fmla="*/ 154752 w 411480"/>
                  <a:gd name="connsiteY0" fmla="*/ 0 h 1091323"/>
                  <a:gd name="connsiteX1" fmla="*/ 174129 w 411480"/>
                  <a:gd name="connsiteY1" fmla="*/ 9376 h 1091323"/>
                  <a:gd name="connsiteX2" fmla="*/ 411480 w 411480"/>
                  <a:gd name="connsiteY2" fmla="*/ 567560 h 1091323"/>
                  <a:gd name="connsiteX3" fmla="*/ 240141 w 411480"/>
                  <a:gd name="connsiteY3" fmla="*/ 1069891 h 1091323"/>
                  <a:gd name="connsiteX4" fmla="*/ 214811 w 411480"/>
                  <a:gd name="connsiteY4" fmla="*/ 1091323 h 1091323"/>
                  <a:gd name="connsiteX5" fmla="*/ 164041 w 411480"/>
                  <a:gd name="connsiteY5" fmla="*/ 1035755 h 1091323"/>
                  <a:gd name="connsiteX6" fmla="*/ 0 w 411480"/>
                  <a:gd name="connsiteY6" fmla="*/ 510410 h 1091323"/>
                  <a:gd name="connsiteX7" fmla="*/ 95651 w 411480"/>
                  <a:gd name="connsiteY7" fmla="*/ 95020 h 1091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1480" h="1091323">
                    <a:moveTo>
                      <a:pt x="154752" y="0"/>
                    </a:moveTo>
                    <a:lnTo>
                      <a:pt x="174129" y="9376"/>
                    </a:lnTo>
                    <a:cubicBezTo>
                      <a:pt x="313610" y="101340"/>
                      <a:pt x="411480" y="316633"/>
                      <a:pt x="411480" y="567560"/>
                    </a:cubicBezTo>
                    <a:cubicBezTo>
                      <a:pt x="411480" y="776666"/>
                      <a:pt x="343515" y="961026"/>
                      <a:pt x="240141" y="1069891"/>
                    </a:cubicBezTo>
                    <a:lnTo>
                      <a:pt x="214811" y="1091323"/>
                    </a:lnTo>
                    <a:lnTo>
                      <a:pt x="164041" y="1035755"/>
                    </a:lnTo>
                    <a:cubicBezTo>
                      <a:pt x="62688" y="901308"/>
                      <a:pt x="0" y="715570"/>
                      <a:pt x="0" y="510410"/>
                    </a:cubicBezTo>
                    <a:cubicBezTo>
                      <a:pt x="0" y="356540"/>
                      <a:pt x="35262" y="213595"/>
                      <a:pt x="95651" y="95020"/>
                    </a:cubicBezTo>
                    <a:close/>
                  </a:path>
                </a:pathLst>
              </a:custGeom>
              <a:solidFill>
                <a:srgbClr val="59AC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23"/>
              <p:cNvSpPr/>
              <p:nvPr/>
            </p:nvSpPr>
            <p:spPr>
              <a:xfrm rot="21112553">
                <a:off x="3729490" y="1123238"/>
                <a:ext cx="2136675" cy="142125"/>
              </a:xfrm>
              <a:custGeom>
                <a:avLst/>
                <a:gdLst>
                  <a:gd name="connsiteX0" fmla="*/ 2171700 w 2171700"/>
                  <a:gd name="connsiteY0" fmla="*/ 142125 h 142125"/>
                  <a:gd name="connsiteX1" fmla="*/ 967740 w 2171700"/>
                  <a:gd name="connsiteY1" fmla="*/ 4965 h 142125"/>
                  <a:gd name="connsiteX2" fmla="*/ 0 w 2171700"/>
                  <a:gd name="connsiteY2" fmla="*/ 27825 h 142125"/>
                </a:gdLst>
                <a:ahLst/>
                <a:cxnLst>
                  <a:cxn ang="0">
                    <a:pos x="connsiteX0" y="connsiteY0"/>
                  </a:cxn>
                  <a:cxn ang="0">
                    <a:pos x="connsiteX1" y="connsiteY1"/>
                  </a:cxn>
                  <a:cxn ang="0">
                    <a:pos x="connsiteX2" y="connsiteY2"/>
                  </a:cxn>
                </a:cxnLst>
                <a:rect l="l" t="t" r="r" b="b"/>
                <a:pathLst>
                  <a:path w="2171700" h="142125">
                    <a:moveTo>
                      <a:pt x="2171700" y="142125"/>
                    </a:moveTo>
                    <a:cubicBezTo>
                      <a:pt x="1750695" y="83070"/>
                      <a:pt x="1329690" y="24015"/>
                      <a:pt x="967740" y="4965"/>
                    </a:cubicBezTo>
                    <a:cubicBezTo>
                      <a:pt x="605790" y="-14085"/>
                      <a:pt x="0" y="27825"/>
                      <a:pt x="0" y="27825"/>
                    </a:cubicBez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任意多边形 24"/>
              <p:cNvSpPr/>
              <p:nvPr/>
            </p:nvSpPr>
            <p:spPr>
              <a:xfrm>
                <a:off x="5194587" y="1182470"/>
                <a:ext cx="342900" cy="142004"/>
              </a:xfrm>
              <a:custGeom>
                <a:avLst/>
                <a:gdLst>
                  <a:gd name="connsiteX0" fmla="*/ 342900 w 342900"/>
                  <a:gd name="connsiteY0" fmla="*/ 0 h 142004"/>
                  <a:gd name="connsiteX1" fmla="*/ 83820 w 342900"/>
                  <a:gd name="connsiteY1" fmla="*/ 129540 h 142004"/>
                  <a:gd name="connsiteX2" fmla="*/ 0 w 342900"/>
                  <a:gd name="connsiteY2" fmla="*/ 129540 h 142004"/>
                </a:gdLst>
                <a:ahLst/>
                <a:cxnLst>
                  <a:cxn ang="0">
                    <a:pos x="connsiteX0" y="connsiteY0"/>
                  </a:cxn>
                  <a:cxn ang="0">
                    <a:pos x="connsiteX1" y="connsiteY1"/>
                  </a:cxn>
                  <a:cxn ang="0">
                    <a:pos x="connsiteX2" y="connsiteY2"/>
                  </a:cxn>
                </a:cxnLst>
                <a:rect l="l" t="t" r="r" b="b"/>
                <a:pathLst>
                  <a:path w="342900" h="142004">
                    <a:moveTo>
                      <a:pt x="342900" y="0"/>
                    </a:moveTo>
                    <a:cubicBezTo>
                      <a:pt x="241935" y="53975"/>
                      <a:pt x="140970" y="107950"/>
                      <a:pt x="83820" y="129540"/>
                    </a:cubicBezTo>
                    <a:cubicBezTo>
                      <a:pt x="26670" y="151130"/>
                      <a:pt x="13335" y="140335"/>
                      <a:pt x="0" y="129540"/>
                    </a:cubicBez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25"/>
              <p:cNvSpPr/>
              <p:nvPr/>
            </p:nvSpPr>
            <p:spPr>
              <a:xfrm>
                <a:off x="4806517" y="974877"/>
                <a:ext cx="342900" cy="185420"/>
              </a:xfrm>
              <a:custGeom>
                <a:avLst/>
                <a:gdLst>
                  <a:gd name="connsiteX0" fmla="*/ 342900 w 342900"/>
                  <a:gd name="connsiteY0" fmla="*/ 185420 h 185420"/>
                  <a:gd name="connsiteX1" fmla="*/ 137160 w 342900"/>
                  <a:gd name="connsiteY1" fmla="*/ 25400 h 185420"/>
                  <a:gd name="connsiteX2" fmla="*/ 0 w 342900"/>
                  <a:gd name="connsiteY2" fmla="*/ 2540 h 185420"/>
                </a:gdLst>
                <a:ahLst/>
                <a:cxnLst>
                  <a:cxn ang="0">
                    <a:pos x="connsiteX0" y="connsiteY0"/>
                  </a:cxn>
                  <a:cxn ang="0">
                    <a:pos x="connsiteX1" y="connsiteY1"/>
                  </a:cxn>
                  <a:cxn ang="0">
                    <a:pos x="connsiteX2" y="connsiteY2"/>
                  </a:cxn>
                </a:cxnLst>
                <a:rect l="l" t="t" r="r" b="b"/>
                <a:pathLst>
                  <a:path w="342900" h="185420">
                    <a:moveTo>
                      <a:pt x="342900" y="185420"/>
                    </a:moveTo>
                    <a:cubicBezTo>
                      <a:pt x="268605" y="120650"/>
                      <a:pt x="194310" y="55880"/>
                      <a:pt x="137160" y="25400"/>
                    </a:cubicBezTo>
                    <a:cubicBezTo>
                      <a:pt x="80010" y="-5080"/>
                      <a:pt x="40005" y="-1270"/>
                      <a:pt x="0" y="2540"/>
                    </a:cubicBez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任意多边形 26"/>
              <p:cNvSpPr/>
              <p:nvPr/>
            </p:nvSpPr>
            <p:spPr>
              <a:xfrm>
                <a:off x="4579620" y="1147666"/>
                <a:ext cx="358140" cy="218204"/>
              </a:xfrm>
              <a:custGeom>
                <a:avLst/>
                <a:gdLst>
                  <a:gd name="connsiteX0" fmla="*/ 289560 w 289560"/>
                  <a:gd name="connsiteY0" fmla="*/ 0 h 167640"/>
                  <a:gd name="connsiteX1" fmla="*/ 0 w 289560"/>
                  <a:gd name="connsiteY1" fmla="*/ 167640 h 167640"/>
                </a:gdLst>
                <a:ahLst/>
                <a:cxnLst>
                  <a:cxn ang="0">
                    <a:pos x="connsiteX0" y="connsiteY0"/>
                  </a:cxn>
                  <a:cxn ang="0">
                    <a:pos x="connsiteX1" y="connsiteY1"/>
                  </a:cxn>
                </a:cxnLst>
                <a:rect l="l" t="t" r="r" b="b"/>
                <a:pathLst>
                  <a:path w="289560" h="167640">
                    <a:moveTo>
                      <a:pt x="289560" y="0"/>
                    </a:moveTo>
                    <a:lnTo>
                      <a:pt x="0" y="167640"/>
                    </a:ln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任意多边形 27"/>
              <p:cNvSpPr/>
              <p:nvPr/>
            </p:nvSpPr>
            <p:spPr>
              <a:xfrm>
                <a:off x="4312112" y="998082"/>
                <a:ext cx="304800" cy="137160"/>
              </a:xfrm>
              <a:custGeom>
                <a:avLst/>
                <a:gdLst>
                  <a:gd name="connsiteX0" fmla="*/ 304800 w 304800"/>
                  <a:gd name="connsiteY0" fmla="*/ 137160 h 137160"/>
                  <a:gd name="connsiteX1" fmla="*/ 0 w 304800"/>
                  <a:gd name="connsiteY1" fmla="*/ 0 h 137160"/>
                </a:gdLst>
                <a:ahLst/>
                <a:cxnLst>
                  <a:cxn ang="0">
                    <a:pos x="connsiteX0" y="connsiteY0"/>
                  </a:cxn>
                  <a:cxn ang="0">
                    <a:pos x="connsiteX1" y="connsiteY1"/>
                  </a:cxn>
                </a:cxnLst>
                <a:rect l="l" t="t" r="r" b="b"/>
                <a:pathLst>
                  <a:path w="304800" h="137160">
                    <a:moveTo>
                      <a:pt x="304800" y="137160"/>
                    </a:moveTo>
                    <a:lnTo>
                      <a:pt x="0" y="0"/>
                    </a:ln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p:nvPr/>
            </p:nvSpPr>
            <p:spPr>
              <a:xfrm>
                <a:off x="3946010" y="1176224"/>
                <a:ext cx="167640" cy="68580"/>
              </a:xfrm>
              <a:custGeom>
                <a:avLst/>
                <a:gdLst>
                  <a:gd name="connsiteX0" fmla="*/ 167640 w 167640"/>
                  <a:gd name="connsiteY0" fmla="*/ 0 h 68580"/>
                  <a:gd name="connsiteX1" fmla="*/ 0 w 167640"/>
                  <a:gd name="connsiteY1" fmla="*/ 68580 h 68580"/>
                </a:gdLst>
                <a:ahLst/>
                <a:cxnLst>
                  <a:cxn ang="0">
                    <a:pos x="connsiteX0" y="connsiteY0"/>
                  </a:cxn>
                  <a:cxn ang="0">
                    <a:pos x="connsiteX1" y="connsiteY1"/>
                  </a:cxn>
                </a:cxnLst>
                <a:rect l="l" t="t" r="r" b="b"/>
                <a:pathLst>
                  <a:path w="167640" h="68580">
                    <a:moveTo>
                      <a:pt x="167640" y="0"/>
                    </a:moveTo>
                    <a:lnTo>
                      <a:pt x="0" y="68580"/>
                    </a:ln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文本框 21"/>
            <p:cNvSpPr txBox="1"/>
            <p:nvPr/>
          </p:nvSpPr>
          <p:spPr>
            <a:xfrm>
              <a:off x="1235360" y="1973827"/>
              <a:ext cx="1190765" cy="584775"/>
            </a:xfrm>
            <a:prstGeom prst="rect">
              <a:avLst/>
            </a:prstGeom>
            <a:noFill/>
          </p:spPr>
          <p:txBody>
            <a:bodyPr wrap="square" rtlCol="0">
              <a:spAutoFit/>
            </a:bodyPr>
            <a:lstStyle/>
            <a:p>
              <a:pPr algn="ctr"/>
              <a:r>
                <a:rPr lang="zh-CN" altLang="en-US" sz="1600" b="1" dirty="0">
                  <a:solidFill>
                    <a:schemeClr val="bg1"/>
                  </a:solidFill>
                </a:rPr>
                <a:t>点击此处添加文本</a:t>
              </a:r>
            </a:p>
          </p:txBody>
        </p:sp>
      </p:grpSp>
      <p:grpSp>
        <p:nvGrpSpPr>
          <p:cNvPr id="15" name="组合 14"/>
          <p:cNvGrpSpPr/>
          <p:nvPr/>
        </p:nvGrpSpPr>
        <p:grpSpPr>
          <a:xfrm>
            <a:off x="4688528" y="1688666"/>
            <a:ext cx="1598993" cy="1055001"/>
            <a:chOff x="4688528" y="1688666"/>
            <a:chExt cx="1598993" cy="1055001"/>
          </a:xfrm>
        </p:grpSpPr>
        <p:grpSp>
          <p:nvGrpSpPr>
            <p:cNvPr id="41" name="组合 40"/>
            <p:cNvGrpSpPr/>
            <p:nvPr/>
          </p:nvGrpSpPr>
          <p:grpSpPr>
            <a:xfrm rot="20338992">
              <a:off x="4688528" y="1688666"/>
              <a:ext cx="1598993" cy="1055001"/>
              <a:chOff x="3729490" y="884888"/>
              <a:chExt cx="2158589" cy="591204"/>
            </a:xfrm>
          </p:grpSpPr>
          <p:sp>
            <p:nvSpPr>
              <p:cNvPr id="42" name="任意多边形 41"/>
              <p:cNvSpPr/>
              <p:nvPr/>
            </p:nvSpPr>
            <p:spPr>
              <a:xfrm rot="16491998">
                <a:off x="4514901" y="102914"/>
                <a:ext cx="591204" cy="2155152"/>
              </a:xfrm>
              <a:custGeom>
                <a:avLst/>
                <a:gdLst>
                  <a:gd name="connsiteX0" fmla="*/ 154752 w 411480"/>
                  <a:gd name="connsiteY0" fmla="*/ 0 h 1091323"/>
                  <a:gd name="connsiteX1" fmla="*/ 174129 w 411480"/>
                  <a:gd name="connsiteY1" fmla="*/ 9376 h 1091323"/>
                  <a:gd name="connsiteX2" fmla="*/ 411480 w 411480"/>
                  <a:gd name="connsiteY2" fmla="*/ 567560 h 1091323"/>
                  <a:gd name="connsiteX3" fmla="*/ 240141 w 411480"/>
                  <a:gd name="connsiteY3" fmla="*/ 1069891 h 1091323"/>
                  <a:gd name="connsiteX4" fmla="*/ 214811 w 411480"/>
                  <a:gd name="connsiteY4" fmla="*/ 1091323 h 1091323"/>
                  <a:gd name="connsiteX5" fmla="*/ 164041 w 411480"/>
                  <a:gd name="connsiteY5" fmla="*/ 1035755 h 1091323"/>
                  <a:gd name="connsiteX6" fmla="*/ 0 w 411480"/>
                  <a:gd name="connsiteY6" fmla="*/ 510410 h 1091323"/>
                  <a:gd name="connsiteX7" fmla="*/ 95651 w 411480"/>
                  <a:gd name="connsiteY7" fmla="*/ 95020 h 1091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1480" h="1091323">
                    <a:moveTo>
                      <a:pt x="154752" y="0"/>
                    </a:moveTo>
                    <a:lnTo>
                      <a:pt x="174129" y="9376"/>
                    </a:lnTo>
                    <a:cubicBezTo>
                      <a:pt x="313610" y="101340"/>
                      <a:pt x="411480" y="316633"/>
                      <a:pt x="411480" y="567560"/>
                    </a:cubicBezTo>
                    <a:cubicBezTo>
                      <a:pt x="411480" y="776666"/>
                      <a:pt x="343515" y="961026"/>
                      <a:pt x="240141" y="1069891"/>
                    </a:cubicBezTo>
                    <a:lnTo>
                      <a:pt x="214811" y="1091323"/>
                    </a:lnTo>
                    <a:lnTo>
                      <a:pt x="164041" y="1035755"/>
                    </a:lnTo>
                    <a:cubicBezTo>
                      <a:pt x="62688" y="901308"/>
                      <a:pt x="0" y="715570"/>
                      <a:pt x="0" y="510410"/>
                    </a:cubicBezTo>
                    <a:cubicBezTo>
                      <a:pt x="0" y="356540"/>
                      <a:pt x="35262" y="213595"/>
                      <a:pt x="95651" y="95020"/>
                    </a:cubicBezTo>
                    <a:close/>
                  </a:path>
                </a:pathLst>
              </a:custGeom>
              <a:solidFill>
                <a:srgbClr val="59AC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任意多边形 42"/>
              <p:cNvSpPr/>
              <p:nvPr/>
            </p:nvSpPr>
            <p:spPr>
              <a:xfrm rot="21112553">
                <a:off x="3729490" y="1123238"/>
                <a:ext cx="2136675" cy="142125"/>
              </a:xfrm>
              <a:custGeom>
                <a:avLst/>
                <a:gdLst>
                  <a:gd name="connsiteX0" fmla="*/ 2171700 w 2171700"/>
                  <a:gd name="connsiteY0" fmla="*/ 142125 h 142125"/>
                  <a:gd name="connsiteX1" fmla="*/ 967740 w 2171700"/>
                  <a:gd name="connsiteY1" fmla="*/ 4965 h 142125"/>
                  <a:gd name="connsiteX2" fmla="*/ 0 w 2171700"/>
                  <a:gd name="connsiteY2" fmla="*/ 27825 h 142125"/>
                </a:gdLst>
                <a:ahLst/>
                <a:cxnLst>
                  <a:cxn ang="0">
                    <a:pos x="connsiteX0" y="connsiteY0"/>
                  </a:cxn>
                  <a:cxn ang="0">
                    <a:pos x="connsiteX1" y="connsiteY1"/>
                  </a:cxn>
                  <a:cxn ang="0">
                    <a:pos x="connsiteX2" y="connsiteY2"/>
                  </a:cxn>
                </a:cxnLst>
                <a:rect l="l" t="t" r="r" b="b"/>
                <a:pathLst>
                  <a:path w="2171700" h="142125">
                    <a:moveTo>
                      <a:pt x="2171700" y="142125"/>
                    </a:moveTo>
                    <a:cubicBezTo>
                      <a:pt x="1750695" y="83070"/>
                      <a:pt x="1329690" y="24015"/>
                      <a:pt x="967740" y="4965"/>
                    </a:cubicBezTo>
                    <a:cubicBezTo>
                      <a:pt x="605790" y="-14085"/>
                      <a:pt x="0" y="27825"/>
                      <a:pt x="0" y="27825"/>
                    </a:cubicBez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任意多边形 43"/>
              <p:cNvSpPr/>
              <p:nvPr/>
            </p:nvSpPr>
            <p:spPr>
              <a:xfrm>
                <a:off x="5194587" y="1182470"/>
                <a:ext cx="342900" cy="142004"/>
              </a:xfrm>
              <a:custGeom>
                <a:avLst/>
                <a:gdLst>
                  <a:gd name="connsiteX0" fmla="*/ 342900 w 342900"/>
                  <a:gd name="connsiteY0" fmla="*/ 0 h 142004"/>
                  <a:gd name="connsiteX1" fmla="*/ 83820 w 342900"/>
                  <a:gd name="connsiteY1" fmla="*/ 129540 h 142004"/>
                  <a:gd name="connsiteX2" fmla="*/ 0 w 342900"/>
                  <a:gd name="connsiteY2" fmla="*/ 129540 h 142004"/>
                </a:gdLst>
                <a:ahLst/>
                <a:cxnLst>
                  <a:cxn ang="0">
                    <a:pos x="connsiteX0" y="connsiteY0"/>
                  </a:cxn>
                  <a:cxn ang="0">
                    <a:pos x="connsiteX1" y="connsiteY1"/>
                  </a:cxn>
                  <a:cxn ang="0">
                    <a:pos x="connsiteX2" y="connsiteY2"/>
                  </a:cxn>
                </a:cxnLst>
                <a:rect l="l" t="t" r="r" b="b"/>
                <a:pathLst>
                  <a:path w="342900" h="142004">
                    <a:moveTo>
                      <a:pt x="342900" y="0"/>
                    </a:moveTo>
                    <a:cubicBezTo>
                      <a:pt x="241935" y="53975"/>
                      <a:pt x="140970" y="107950"/>
                      <a:pt x="83820" y="129540"/>
                    </a:cubicBezTo>
                    <a:cubicBezTo>
                      <a:pt x="26670" y="151130"/>
                      <a:pt x="13335" y="140335"/>
                      <a:pt x="0" y="129540"/>
                    </a:cubicBez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任意多边形 44"/>
              <p:cNvSpPr/>
              <p:nvPr/>
            </p:nvSpPr>
            <p:spPr>
              <a:xfrm>
                <a:off x="4806517" y="974877"/>
                <a:ext cx="342900" cy="185420"/>
              </a:xfrm>
              <a:custGeom>
                <a:avLst/>
                <a:gdLst>
                  <a:gd name="connsiteX0" fmla="*/ 342900 w 342900"/>
                  <a:gd name="connsiteY0" fmla="*/ 185420 h 185420"/>
                  <a:gd name="connsiteX1" fmla="*/ 137160 w 342900"/>
                  <a:gd name="connsiteY1" fmla="*/ 25400 h 185420"/>
                  <a:gd name="connsiteX2" fmla="*/ 0 w 342900"/>
                  <a:gd name="connsiteY2" fmla="*/ 2540 h 185420"/>
                </a:gdLst>
                <a:ahLst/>
                <a:cxnLst>
                  <a:cxn ang="0">
                    <a:pos x="connsiteX0" y="connsiteY0"/>
                  </a:cxn>
                  <a:cxn ang="0">
                    <a:pos x="connsiteX1" y="connsiteY1"/>
                  </a:cxn>
                  <a:cxn ang="0">
                    <a:pos x="connsiteX2" y="connsiteY2"/>
                  </a:cxn>
                </a:cxnLst>
                <a:rect l="l" t="t" r="r" b="b"/>
                <a:pathLst>
                  <a:path w="342900" h="185420">
                    <a:moveTo>
                      <a:pt x="342900" y="185420"/>
                    </a:moveTo>
                    <a:cubicBezTo>
                      <a:pt x="268605" y="120650"/>
                      <a:pt x="194310" y="55880"/>
                      <a:pt x="137160" y="25400"/>
                    </a:cubicBezTo>
                    <a:cubicBezTo>
                      <a:pt x="80010" y="-5080"/>
                      <a:pt x="40005" y="-1270"/>
                      <a:pt x="0" y="2540"/>
                    </a:cubicBez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任意多边形 45"/>
              <p:cNvSpPr/>
              <p:nvPr/>
            </p:nvSpPr>
            <p:spPr>
              <a:xfrm>
                <a:off x="4579620" y="1147666"/>
                <a:ext cx="358140" cy="218204"/>
              </a:xfrm>
              <a:custGeom>
                <a:avLst/>
                <a:gdLst>
                  <a:gd name="connsiteX0" fmla="*/ 289560 w 289560"/>
                  <a:gd name="connsiteY0" fmla="*/ 0 h 167640"/>
                  <a:gd name="connsiteX1" fmla="*/ 0 w 289560"/>
                  <a:gd name="connsiteY1" fmla="*/ 167640 h 167640"/>
                </a:gdLst>
                <a:ahLst/>
                <a:cxnLst>
                  <a:cxn ang="0">
                    <a:pos x="connsiteX0" y="connsiteY0"/>
                  </a:cxn>
                  <a:cxn ang="0">
                    <a:pos x="connsiteX1" y="connsiteY1"/>
                  </a:cxn>
                </a:cxnLst>
                <a:rect l="l" t="t" r="r" b="b"/>
                <a:pathLst>
                  <a:path w="289560" h="167640">
                    <a:moveTo>
                      <a:pt x="289560" y="0"/>
                    </a:moveTo>
                    <a:lnTo>
                      <a:pt x="0" y="167640"/>
                    </a:ln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任意多边形 46"/>
              <p:cNvSpPr/>
              <p:nvPr/>
            </p:nvSpPr>
            <p:spPr>
              <a:xfrm>
                <a:off x="4312112" y="998082"/>
                <a:ext cx="304800" cy="137160"/>
              </a:xfrm>
              <a:custGeom>
                <a:avLst/>
                <a:gdLst>
                  <a:gd name="connsiteX0" fmla="*/ 304800 w 304800"/>
                  <a:gd name="connsiteY0" fmla="*/ 137160 h 137160"/>
                  <a:gd name="connsiteX1" fmla="*/ 0 w 304800"/>
                  <a:gd name="connsiteY1" fmla="*/ 0 h 137160"/>
                </a:gdLst>
                <a:ahLst/>
                <a:cxnLst>
                  <a:cxn ang="0">
                    <a:pos x="connsiteX0" y="connsiteY0"/>
                  </a:cxn>
                  <a:cxn ang="0">
                    <a:pos x="connsiteX1" y="connsiteY1"/>
                  </a:cxn>
                </a:cxnLst>
                <a:rect l="l" t="t" r="r" b="b"/>
                <a:pathLst>
                  <a:path w="304800" h="137160">
                    <a:moveTo>
                      <a:pt x="304800" y="137160"/>
                    </a:moveTo>
                    <a:lnTo>
                      <a:pt x="0" y="0"/>
                    </a:ln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任意多边形 47"/>
              <p:cNvSpPr/>
              <p:nvPr/>
            </p:nvSpPr>
            <p:spPr>
              <a:xfrm>
                <a:off x="3946010" y="1176224"/>
                <a:ext cx="167640" cy="68580"/>
              </a:xfrm>
              <a:custGeom>
                <a:avLst/>
                <a:gdLst>
                  <a:gd name="connsiteX0" fmla="*/ 167640 w 167640"/>
                  <a:gd name="connsiteY0" fmla="*/ 0 h 68580"/>
                  <a:gd name="connsiteX1" fmla="*/ 0 w 167640"/>
                  <a:gd name="connsiteY1" fmla="*/ 68580 h 68580"/>
                </a:gdLst>
                <a:ahLst/>
                <a:cxnLst>
                  <a:cxn ang="0">
                    <a:pos x="connsiteX0" y="connsiteY0"/>
                  </a:cxn>
                  <a:cxn ang="0">
                    <a:pos x="connsiteX1" y="connsiteY1"/>
                  </a:cxn>
                </a:cxnLst>
                <a:rect l="l" t="t" r="r" b="b"/>
                <a:pathLst>
                  <a:path w="167640" h="68580">
                    <a:moveTo>
                      <a:pt x="167640" y="0"/>
                    </a:moveTo>
                    <a:lnTo>
                      <a:pt x="0" y="68580"/>
                    </a:ln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9" name="文本框 48"/>
            <p:cNvSpPr txBox="1"/>
            <p:nvPr/>
          </p:nvSpPr>
          <p:spPr>
            <a:xfrm>
              <a:off x="4923027" y="1899482"/>
              <a:ext cx="1190765" cy="584775"/>
            </a:xfrm>
            <a:prstGeom prst="rect">
              <a:avLst/>
            </a:prstGeom>
            <a:noFill/>
          </p:spPr>
          <p:txBody>
            <a:bodyPr wrap="square" rtlCol="0">
              <a:spAutoFit/>
            </a:bodyPr>
            <a:lstStyle/>
            <a:p>
              <a:pPr algn="ctr"/>
              <a:r>
                <a:rPr lang="zh-CN" altLang="en-US" sz="1600" b="1" dirty="0">
                  <a:solidFill>
                    <a:schemeClr val="bg1"/>
                  </a:solidFill>
                </a:rPr>
                <a:t>点击此处添加文本</a:t>
              </a:r>
            </a:p>
          </p:txBody>
        </p:sp>
      </p:grpSp>
      <p:grpSp>
        <p:nvGrpSpPr>
          <p:cNvPr id="16" name="组合 15"/>
          <p:cNvGrpSpPr/>
          <p:nvPr/>
        </p:nvGrpSpPr>
        <p:grpSpPr>
          <a:xfrm>
            <a:off x="6635551" y="1335357"/>
            <a:ext cx="1190765" cy="1598993"/>
            <a:chOff x="6635551" y="1335357"/>
            <a:chExt cx="1190765" cy="1598993"/>
          </a:xfrm>
        </p:grpSpPr>
        <p:grpSp>
          <p:nvGrpSpPr>
            <p:cNvPr id="51" name="组合 50"/>
            <p:cNvGrpSpPr/>
            <p:nvPr/>
          </p:nvGrpSpPr>
          <p:grpSpPr>
            <a:xfrm rot="18207603">
              <a:off x="6407631" y="1607353"/>
              <a:ext cx="1598993" cy="1055001"/>
              <a:chOff x="3729490" y="884888"/>
              <a:chExt cx="2158589" cy="591204"/>
            </a:xfrm>
          </p:grpSpPr>
          <p:sp>
            <p:nvSpPr>
              <p:cNvPr id="52" name="任意多边形 51"/>
              <p:cNvSpPr/>
              <p:nvPr/>
            </p:nvSpPr>
            <p:spPr>
              <a:xfrm rot="16491998">
                <a:off x="4514901" y="102914"/>
                <a:ext cx="591204" cy="2155152"/>
              </a:xfrm>
              <a:custGeom>
                <a:avLst/>
                <a:gdLst>
                  <a:gd name="connsiteX0" fmla="*/ 154752 w 411480"/>
                  <a:gd name="connsiteY0" fmla="*/ 0 h 1091323"/>
                  <a:gd name="connsiteX1" fmla="*/ 174129 w 411480"/>
                  <a:gd name="connsiteY1" fmla="*/ 9376 h 1091323"/>
                  <a:gd name="connsiteX2" fmla="*/ 411480 w 411480"/>
                  <a:gd name="connsiteY2" fmla="*/ 567560 h 1091323"/>
                  <a:gd name="connsiteX3" fmla="*/ 240141 w 411480"/>
                  <a:gd name="connsiteY3" fmla="*/ 1069891 h 1091323"/>
                  <a:gd name="connsiteX4" fmla="*/ 214811 w 411480"/>
                  <a:gd name="connsiteY4" fmla="*/ 1091323 h 1091323"/>
                  <a:gd name="connsiteX5" fmla="*/ 164041 w 411480"/>
                  <a:gd name="connsiteY5" fmla="*/ 1035755 h 1091323"/>
                  <a:gd name="connsiteX6" fmla="*/ 0 w 411480"/>
                  <a:gd name="connsiteY6" fmla="*/ 510410 h 1091323"/>
                  <a:gd name="connsiteX7" fmla="*/ 95651 w 411480"/>
                  <a:gd name="connsiteY7" fmla="*/ 95020 h 1091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1480" h="1091323">
                    <a:moveTo>
                      <a:pt x="154752" y="0"/>
                    </a:moveTo>
                    <a:lnTo>
                      <a:pt x="174129" y="9376"/>
                    </a:lnTo>
                    <a:cubicBezTo>
                      <a:pt x="313610" y="101340"/>
                      <a:pt x="411480" y="316633"/>
                      <a:pt x="411480" y="567560"/>
                    </a:cubicBezTo>
                    <a:cubicBezTo>
                      <a:pt x="411480" y="776666"/>
                      <a:pt x="343515" y="961026"/>
                      <a:pt x="240141" y="1069891"/>
                    </a:cubicBezTo>
                    <a:lnTo>
                      <a:pt x="214811" y="1091323"/>
                    </a:lnTo>
                    <a:lnTo>
                      <a:pt x="164041" y="1035755"/>
                    </a:lnTo>
                    <a:cubicBezTo>
                      <a:pt x="62688" y="901308"/>
                      <a:pt x="0" y="715570"/>
                      <a:pt x="0" y="510410"/>
                    </a:cubicBezTo>
                    <a:cubicBezTo>
                      <a:pt x="0" y="356540"/>
                      <a:pt x="35262" y="213595"/>
                      <a:pt x="95651" y="95020"/>
                    </a:cubicBezTo>
                    <a:close/>
                  </a:path>
                </a:pathLst>
              </a:custGeom>
              <a:solidFill>
                <a:srgbClr val="59AC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任意多边形 52"/>
              <p:cNvSpPr/>
              <p:nvPr/>
            </p:nvSpPr>
            <p:spPr>
              <a:xfrm rot="21112553">
                <a:off x="3729490" y="1123238"/>
                <a:ext cx="2136675" cy="142125"/>
              </a:xfrm>
              <a:custGeom>
                <a:avLst/>
                <a:gdLst>
                  <a:gd name="connsiteX0" fmla="*/ 2171700 w 2171700"/>
                  <a:gd name="connsiteY0" fmla="*/ 142125 h 142125"/>
                  <a:gd name="connsiteX1" fmla="*/ 967740 w 2171700"/>
                  <a:gd name="connsiteY1" fmla="*/ 4965 h 142125"/>
                  <a:gd name="connsiteX2" fmla="*/ 0 w 2171700"/>
                  <a:gd name="connsiteY2" fmla="*/ 27825 h 142125"/>
                </a:gdLst>
                <a:ahLst/>
                <a:cxnLst>
                  <a:cxn ang="0">
                    <a:pos x="connsiteX0" y="connsiteY0"/>
                  </a:cxn>
                  <a:cxn ang="0">
                    <a:pos x="connsiteX1" y="connsiteY1"/>
                  </a:cxn>
                  <a:cxn ang="0">
                    <a:pos x="connsiteX2" y="connsiteY2"/>
                  </a:cxn>
                </a:cxnLst>
                <a:rect l="l" t="t" r="r" b="b"/>
                <a:pathLst>
                  <a:path w="2171700" h="142125">
                    <a:moveTo>
                      <a:pt x="2171700" y="142125"/>
                    </a:moveTo>
                    <a:cubicBezTo>
                      <a:pt x="1750695" y="83070"/>
                      <a:pt x="1329690" y="24015"/>
                      <a:pt x="967740" y="4965"/>
                    </a:cubicBezTo>
                    <a:cubicBezTo>
                      <a:pt x="605790" y="-14085"/>
                      <a:pt x="0" y="27825"/>
                      <a:pt x="0" y="27825"/>
                    </a:cubicBez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任意多边形 53"/>
              <p:cNvSpPr/>
              <p:nvPr/>
            </p:nvSpPr>
            <p:spPr>
              <a:xfrm>
                <a:off x="5194587" y="1182470"/>
                <a:ext cx="342900" cy="142004"/>
              </a:xfrm>
              <a:custGeom>
                <a:avLst/>
                <a:gdLst>
                  <a:gd name="connsiteX0" fmla="*/ 342900 w 342900"/>
                  <a:gd name="connsiteY0" fmla="*/ 0 h 142004"/>
                  <a:gd name="connsiteX1" fmla="*/ 83820 w 342900"/>
                  <a:gd name="connsiteY1" fmla="*/ 129540 h 142004"/>
                  <a:gd name="connsiteX2" fmla="*/ 0 w 342900"/>
                  <a:gd name="connsiteY2" fmla="*/ 129540 h 142004"/>
                </a:gdLst>
                <a:ahLst/>
                <a:cxnLst>
                  <a:cxn ang="0">
                    <a:pos x="connsiteX0" y="connsiteY0"/>
                  </a:cxn>
                  <a:cxn ang="0">
                    <a:pos x="connsiteX1" y="connsiteY1"/>
                  </a:cxn>
                  <a:cxn ang="0">
                    <a:pos x="connsiteX2" y="connsiteY2"/>
                  </a:cxn>
                </a:cxnLst>
                <a:rect l="l" t="t" r="r" b="b"/>
                <a:pathLst>
                  <a:path w="342900" h="142004">
                    <a:moveTo>
                      <a:pt x="342900" y="0"/>
                    </a:moveTo>
                    <a:cubicBezTo>
                      <a:pt x="241935" y="53975"/>
                      <a:pt x="140970" y="107950"/>
                      <a:pt x="83820" y="129540"/>
                    </a:cubicBezTo>
                    <a:cubicBezTo>
                      <a:pt x="26670" y="151130"/>
                      <a:pt x="13335" y="140335"/>
                      <a:pt x="0" y="129540"/>
                    </a:cubicBez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任意多边形 54"/>
              <p:cNvSpPr/>
              <p:nvPr/>
            </p:nvSpPr>
            <p:spPr>
              <a:xfrm>
                <a:off x="4806517" y="974877"/>
                <a:ext cx="342900" cy="185420"/>
              </a:xfrm>
              <a:custGeom>
                <a:avLst/>
                <a:gdLst>
                  <a:gd name="connsiteX0" fmla="*/ 342900 w 342900"/>
                  <a:gd name="connsiteY0" fmla="*/ 185420 h 185420"/>
                  <a:gd name="connsiteX1" fmla="*/ 137160 w 342900"/>
                  <a:gd name="connsiteY1" fmla="*/ 25400 h 185420"/>
                  <a:gd name="connsiteX2" fmla="*/ 0 w 342900"/>
                  <a:gd name="connsiteY2" fmla="*/ 2540 h 185420"/>
                </a:gdLst>
                <a:ahLst/>
                <a:cxnLst>
                  <a:cxn ang="0">
                    <a:pos x="connsiteX0" y="connsiteY0"/>
                  </a:cxn>
                  <a:cxn ang="0">
                    <a:pos x="connsiteX1" y="connsiteY1"/>
                  </a:cxn>
                  <a:cxn ang="0">
                    <a:pos x="connsiteX2" y="connsiteY2"/>
                  </a:cxn>
                </a:cxnLst>
                <a:rect l="l" t="t" r="r" b="b"/>
                <a:pathLst>
                  <a:path w="342900" h="185420">
                    <a:moveTo>
                      <a:pt x="342900" y="185420"/>
                    </a:moveTo>
                    <a:cubicBezTo>
                      <a:pt x="268605" y="120650"/>
                      <a:pt x="194310" y="55880"/>
                      <a:pt x="137160" y="25400"/>
                    </a:cubicBezTo>
                    <a:cubicBezTo>
                      <a:pt x="80010" y="-5080"/>
                      <a:pt x="40005" y="-1270"/>
                      <a:pt x="0" y="2540"/>
                    </a:cubicBez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任意多边形 55"/>
              <p:cNvSpPr/>
              <p:nvPr/>
            </p:nvSpPr>
            <p:spPr>
              <a:xfrm>
                <a:off x="4579620" y="1147666"/>
                <a:ext cx="358140" cy="218204"/>
              </a:xfrm>
              <a:custGeom>
                <a:avLst/>
                <a:gdLst>
                  <a:gd name="connsiteX0" fmla="*/ 289560 w 289560"/>
                  <a:gd name="connsiteY0" fmla="*/ 0 h 167640"/>
                  <a:gd name="connsiteX1" fmla="*/ 0 w 289560"/>
                  <a:gd name="connsiteY1" fmla="*/ 167640 h 167640"/>
                </a:gdLst>
                <a:ahLst/>
                <a:cxnLst>
                  <a:cxn ang="0">
                    <a:pos x="connsiteX0" y="connsiteY0"/>
                  </a:cxn>
                  <a:cxn ang="0">
                    <a:pos x="connsiteX1" y="connsiteY1"/>
                  </a:cxn>
                </a:cxnLst>
                <a:rect l="l" t="t" r="r" b="b"/>
                <a:pathLst>
                  <a:path w="289560" h="167640">
                    <a:moveTo>
                      <a:pt x="289560" y="0"/>
                    </a:moveTo>
                    <a:lnTo>
                      <a:pt x="0" y="167640"/>
                    </a:ln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任意多边形 56"/>
              <p:cNvSpPr/>
              <p:nvPr/>
            </p:nvSpPr>
            <p:spPr>
              <a:xfrm>
                <a:off x="4312112" y="998082"/>
                <a:ext cx="304800" cy="137160"/>
              </a:xfrm>
              <a:custGeom>
                <a:avLst/>
                <a:gdLst>
                  <a:gd name="connsiteX0" fmla="*/ 304800 w 304800"/>
                  <a:gd name="connsiteY0" fmla="*/ 137160 h 137160"/>
                  <a:gd name="connsiteX1" fmla="*/ 0 w 304800"/>
                  <a:gd name="connsiteY1" fmla="*/ 0 h 137160"/>
                </a:gdLst>
                <a:ahLst/>
                <a:cxnLst>
                  <a:cxn ang="0">
                    <a:pos x="connsiteX0" y="connsiteY0"/>
                  </a:cxn>
                  <a:cxn ang="0">
                    <a:pos x="connsiteX1" y="connsiteY1"/>
                  </a:cxn>
                </a:cxnLst>
                <a:rect l="l" t="t" r="r" b="b"/>
                <a:pathLst>
                  <a:path w="304800" h="137160">
                    <a:moveTo>
                      <a:pt x="304800" y="137160"/>
                    </a:moveTo>
                    <a:lnTo>
                      <a:pt x="0" y="0"/>
                    </a:ln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任意多边形 57"/>
              <p:cNvSpPr/>
              <p:nvPr/>
            </p:nvSpPr>
            <p:spPr>
              <a:xfrm>
                <a:off x="3946010" y="1176224"/>
                <a:ext cx="167640" cy="68580"/>
              </a:xfrm>
              <a:custGeom>
                <a:avLst/>
                <a:gdLst>
                  <a:gd name="connsiteX0" fmla="*/ 167640 w 167640"/>
                  <a:gd name="connsiteY0" fmla="*/ 0 h 68580"/>
                  <a:gd name="connsiteX1" fmla="*/ 0 w 167640"/>
                  <a:gd name="connsiteY1" fmla="*/ 68580 h 68580"/>
                </a:gdLst>
                <a:ahLst/>
                <a:cxnLst>
                  <a:cxn ang="0">
                    <a:pos x="connsiteX0" y="connsiteY0"/>
                  </a:cxn>
                  <a:cxn ang="0">
                    <a:pos x="connsiteX1" y="connsiteY1"/>
                  </a:cxn>
                </a:cxnLst>
                <a:rect l="l" t="t" r="r" b="b"/>
                <a:pathLst>
                  <a:path w="167640" h="68580">
                    <a:moveTo>
                      <a:pt x="167640" y="0"/>
                    </a:moveTo>
                    <a:lnTo>
                      <a:pt x="0" y="68580"/>
                    </a:ln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9" name="文本框 58"/>
            <p:cNvSpPr txBox="1"/>
            <p:nvPr/>
          </p:nvSpPr>
          <p:spPr>
            <a:xfrm>
              <a:off x="6635551" y="1810304"/>
              <a:ext cx="1190765" cy="584775"/>
            </a:xfrm>
            <a:prstGeom prst="rect">
              <a:avLst/>
            </a:prstGeom>
            <a:noFill/>
          </p:spPr>
          <p:txBody>
            <a:bodyPr wrap="square" rtlCol="0">
              <a:spAutoFit/>
            </a:bodyPr>
            <a:lstStyle/>
            <a:p>
              <a:pPr algn="ctr"/>
              <a:r>
                <a:rPr lang="zh-CN" altLang="en-US" sz="1600" b="1" dirty="0">
                  <a:solidFill>
                    <a:schemeClr val="bg1"/>
                  </a:solidFill>
                </a:rPr>
                <a:t>点击此处添加文本</a:t>
              </a:r>
            </a:p>
          </p:txBody>
        </p:sp>
      </p:grp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33601"/>
            <a:ext cx="9144000" cy="1017593"/>
          </a:xfrm>
          <a:prstGeom prst="rect">
            <a:avLst/>
          </a:prstGeom>
        </p:spPr>
      </p:pic>
      <p:pic>
        <p:nvPicPr>
          <p:cNvPr id="9" name="图片 8"/>
          <p:cNvPicPr>
            <a:picLocks noChangeAspect="1"/>
          </p:cNvPicPr>
          <p:nvPr/>
        </p:nvPicPr>
        <p:blipFill rotWithShape="1">
          <a:blip r:embed="rId4" cstate="print">
            <a:extLst>
              <a:ext uri="{28A0092B-C50C-407E-A947-70E740481C1C}">
                <a14:useLocalDpi xmlns:a14="http://schemas.microsoft.com/office/drawing/2010/main" val="0"/>
              </a:ext>
            </a:extLst>
          </a:blip>
          <a:srcRect l="14250" t="29108" r="24994" b="28108"/>
          <a:stretch>
            <a:fillRect/>
          </a:stretch>
        </p:blipFill>
        <p:spPr>
          <a:xfrm flipH="1">
            <a:off x="914953" y="991848"/>
            <a:ext cx="799095" cy="562707"/>
          </a:xfrm>
          <a:prstGeom prst="rect">
            <a:avLst/>
          </a:prstGeom>
        </p:spPr>
      </p:pic>
      <p:pic>
        <p:nvPicPr>
          <p:cNvPr id="13" name="图片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57120" y="965622"/>
            <a:ext cx="2307418" cy="921015"/>
          </a:xfrm>
          <a:prstGeom prst="rect">
            <a:avLst/>
          </a:prstGeom>
        </p:spPr>
      </p:pic>
      <p:pic>
        <p:nvPicPr>
          <p:cNvPr id="14" name="图片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5057056" y="881889"/>
            <a:ext cx="2307418" cy="921015"/>
          </a:xfrm>
          <a:prstGeom prst="rect">
            <a:avLst/>
          </a:prstGeom>
        </p:spPr>
      </p:pic>
      <p:pic>
        <p:nvPicPr>
          <p:cNvPr id="12" name="图片 11"/>
          <p:cNvPicPr>
            <a:picLocks noChangeAspect="1"/>
          </p:cNvPicPr>
          <p:nvPr/>
        </p:nvPicPr>
        <p:blipFill rotWithShape="1">
          <a:blip r:embed="rId6" cstate="print">
            <a:extLst>
              <a:ext uri="{28A0092B-C50C-407E-A947-70E740481C1C}">
                <a14:useLocalDpi xmlns:a14="http://schemas.microsoft.com/office/drawing/2010/main" val="0"/>
              </a:ext>
            </a:extLst>
          </a:blip>
          <a:srcRect l="39646" t="23834" r="41600" b="27717"/>
          <a:stretch>
            <a:fillRect/>
          </a:stretch>
        </p:blipFill>
        <p:spPr>
          <a:xfrm flipH="1">
            <a:off x="1926252" y="1097390"/>
            <a:ext cx="268388" cy="693337"/>
          </a:xfrm>
          <a:prstGeom prst="rect">
            <a:avLst/>
          </a:prstGeom>
        </p:spPr>
      </p:pic>
      <p:grpSp>
        <p:nvGrpSpPr>
          <p:cNvPr id="11" name="组合 10"/>
          <p:cNvGrpSpPr/>
          <p:nvPr/>
        </p:nvGrpSpPr>
        <p:grpSpPr>
          <a:xfrm>
            <a:off x="2995624" y="1570823"/>
            <a:ext cx="1190765" cy="1598993"/>
            <a:chOff x="2995624" y="1570823"/>
            <a:chExt cx="1190765" cy="1598993"/>
          </a:xfrm>
        </p:grpSpPr>
        <p:grpSp>
          <p:nvGrpSpPr>
            <p:cNvPr id="31" name="组合 30"/>
            <p:cNvGrpSpPr/>
            <p:nvPr/>
          </p:nvGrpSpPr>
          <p:grpSpPr>
            <a:xfrm rot="17388372">
              <a:off x="2787655" y="1842819"/>
              <a:ext cx="1598993" cy="1055001"/>
              <a:chOff x="3729490" y="884888"/>
              <a:chExt cx="2158589" cy="591204"/>
            </a:xfrm>
          </p:grpSpPr>
          <p:sp>
            <p:nvSpPr>
              <p:cNvPr id="32" name="任意多边形 31"/>
              <p:cNvSpPr/>
              <p:nvPr/>
            </p:nvSpPr>
            <p:spPr>
              <a:xfrm rot="16491998">
                <a:off x="4514901" y="102914"/>
                <a:ext cx="591204" cy="2155152"/>
              </a:xfrm>
              <a:custGeom>
                <a:avLst/>
                <a:gdLst>
                  <a:gd name="connsiteX0" fmla="*/ 154752 w 411480"/>
                  <a:gd name="connsiteY0" fmla="*/ 0 h 1091323"/>
                  <a:gd name="connsiteX1" fmla="*/ 174129 w 411480"/>
                  <a:gd name="connsiteY1" fmla="*/ 9376 h 1091323"/>
                  <a:gd name="connsiteX2" fmla="*/ 411480 w 411480"/>
                  <a:gd name="connsiteY2" fmla="*/ 567560 h 1091323"/>
                  <a:gd name="connsiteX3" fmla="*/ 240141 w 411480"/>
                  <a:gd name="connsiteY3" fmla="*/ 1069891 h 1091323"/>
                  <a:gd name="connsiteX4" fmla="*/ 214811 w 411480"/>
                  <a:gd name="connsiteY4" fmla="*/ 1091323 h 1091323"/>
                  <a:gd name="connsiteX5" fmla="*/ 164041 w 411480"/>
                  <a:gd name="connsiteY5" fmla="*/ 1035755 h 1091323"/>
                  <a:gd name="connsiteX6" fmla="*/ 0 w 411480"/>
                  <a:gd name="connsiteY6" fmla="*/ 510410 h 1091323"/>
                  <a:gd name="connsiteX7" fmla="*/ 95651 w 411480"/>
                  <a:gd name="connsiteY7" fmla="*/ 95020 h 1091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1480" h="1091323">
                    <a:moveTo>
                      <a:pt x="154752" y="0"/>
                    </a:moveTo>
                    <a:lnTo>
                      <a:pt x="174129" y="9376"/>
                    </a:lnTo>
                    <a:cubicBezTo>
                      <a:pt x="313610" y="101340"/>
                      <a:pt x="411480" y="316633"/>
                      <a:pt x="411480" y="567560"/>
                    </a:cubicBezTo>
                    <a:cubicBezTo>
                      <a:pt x="411480" y="776666"/>
                      <a:pt x="343515" y="961026"/>
                      <a:pt x="240141" y="1069891"/>
                    </a:cubicBezTo>
                    <a:lnTo>
                      <a:pt x="214811" y="1091323"/>
                    </a:lnTo>
                    <a:lnTo>
                      <a:pt x="164041" y="1035755"/>
                    </a:lnTo>
                    <a:cubicBezTo>
                      <a:pt x="62688" y="901308"/>
                      <a:pt x="0" y="715570"/>
                      <a:pt x="0" y="510410"/>
                    </a:cubicBezTo>
                    <a:cubicBezTo>
                      <a:pt x="0" y="356540"/>
                      <a:pt x="35262" y="213595"/>
                      <a:pt x="95651" y="95020"/>
                    </a:cubicBezTo>
                    <a:close/>
                  </a:path>
                </a:pathLst>
              </a:custGeom>
              <a:solidFill>
                <a:srgbClr val="59AC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任意多边形 32"/>
              <p:cNvSpPr/>
              <p:nvPr/>
            </p:nvSpPr>
            <p:spPr>
              <a:xfrm rot="21112553">
                <a:off x="3729490" y="1123238"/>
                <a:ext cx="2136675" cy="142125"/>
              </a:xfrm>
              <a:custGeom>
                <a:avLst/>
                <a:gdLst>
                  <a:gd name="connsiteX0" fmla="*/ 2171700 w 2171700"/>
                  <a:gd name="connsiteY0" fmla="*/ 142125 h 142125"/>
                  <a:gd name="connsiteX1" fmla="*/ 967740 w 2171700"/>
                  <a:gd name="connsiteY1" fmla="*/ 4965 h 142125"/>
                  <a:gd name="connsiteX2" fmla="*/ 0 w 2171700"/>
                  <a:gd name="connsiteY2" fmla="*/ 27825 h 142125"/>
                </a:gdLst>
                <a:ahLst/>
                <a:cxnLst>
                  <a:cxn ang="0">
                    <a:pos x="connsiteX0" y="connsiteY0"/>
                  </a:cxn>
                  <a:cxn ang="0">
                    <a:pos x="connsiteX1" y="connsiteY1"/>
                  </a:cxn>
                  <a:cxn ang="0">
                    <a:pos x="connsiteX2" y="connsiteY2"/>
                  </a:cxn>
                </a:cxnLst>
                <a:rect l="l" t="t" r="r" b="b"/>
                <a:pathLst>
                  <a:path w="2171700" h="142125">
                    <a:moveTo>
                      <a:pt x="2171700" y="142125"/>
                    </a:moveTo>
                    <a:cubicBezTo>
                      <a:pt x="1750695" y="83070"/>
                      <a:pt x="1329690" y="24015"/>
                      <a:pt x="967740" y="4965"/>
                    </a:cubicBezTo>
                    <a:cubicBezTo>
                      <a:pt x="605790" y="-14085"/>
                      <a:pt x="0" y="27825"/>
                      <a:pt x="0" y="27825"/>
                    </a:cubicBez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任意多边形 33"/>
              <p:cNvSpPr/>
              <p:nvPr/>
            </p:nvSpPr>
            <p:spPr>
              <a:xfrm>
                <a:off x="5194587" y="1182470"/>
                <a:ext cx="342900" cy="142004"/>
              </a:xfrm>
              <a:custGeom>
                <a:avLst/>
                <a:gdLst>
                  <a:gd name="connsiteX0" fmla="*/ 342900 w 342900"/>
                  <a:gd name="connsiteY0" fmla="*/ 0 h 142004"/>
                  <a:gd name="connsiteX1" fmla="*/ 83820 w 342900"/>
                  <a:gd name="connsiteY1" fmla="*/ 129540 h 142004"/>
                  <a:gd name="connsiteX2" fmla="*/ 0 w 342900"/>
                  <a:gd name="connsiteY2" fmla="*/ 129540 h 142004"/>
                </a:gdLst>
                <a:ahLst/>
                <a:cxnLst>
                  <a:cxn ang="0">
                    <a:pos x="connsiteX0" y="connsiteY0"/>
                  </a:cxn>
                  <a:cxn ang="0">
                    <a:pos x="connsiteX1" y="connsiteY1"/>
                  </a:cxn>
                  <a:cxn ang="0">
                    <a:pos x="connsiteX2" y="connsiteY2"/>
                  </a:cxn>
                </a:cxnLst>
                <a:rect l="l" t="t" r="r" b="b"/>
                <a:pathLst>
                  <a:path w="342900" h="142004">
                    <a:moveTo>
                      <a:pt x="342900" y="0"/>
                    </a:moveTo>
                    <a:cubicBezTo>
                      <a:pt x="241935" y="53975"/>
                      <a:pt x="140970" y="107950"/>
                      <a:pt x="83820" y="129540"/>
                    </a:cubicBezTo>
                    <a:cubicBezTo>
                      <a:pt x="26670" y="151130"/>
                      <a:pt x="13335" y="140335"/>
                      <a:pt x="0" y="129540"/>
                    </a:cubicBez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任意多边形 34"/>
              <p:cNvSpPr/>
              <p:nvPr/>
            </p:nvSpPr>
            <p:spPr>
              <a:xfrm>
                <a:off x="4806517" y="974877"/>
                <a:ext cx="342900" cy="185420"/>
              </a:xfrm>
              <a:custGeom>
                <a:avLst/>
                <a:gdLst>
                  <a:gd name="connsiteX0" fmla="*/ 342900 w 342900"/>
                  <a:gd name="connsiteY0" fmla="*/ 185420 h 185420"/>
                  <a:gd name="connsiteX1" fmla="*/ 137160 w 342900"/>
                  <a:gd name="connsiteY1" fmla="*/ 25400 h 185420"/>
                  <a:gd name="connsiteX2" fmla="*/ 0 w 342900"/>
                  <a:gd name="connsiteY2" fmla="*/ 2540 h 185420"/>
                </a:gdLst>
                <a:ahLst/>
                <a:cxnLst>
                  <a:cxn ang="0">
                    <a:pos x="connsiteX0" y="connsiteY0"/>
                  </a:cxn>
                  <a:cxn ang="0">
                    <a:pos x="connsiteX1" y="connsiteY1"/>
                  </a:cxn>
                  <a:cxn ang="0">
                    <a:pos x="connsiteX2" y="connsiteY2"/>
                  </a:cxn>
                </a:cxnLst>
                <a:rect l="l" t="t" r="r" b="b"/>
                <a:pathLst>
                  <a:path w="342900" h="185420">
                    <a:moveTo>
                      <a:pt x="342900" y="185420"/>
                    </a:moveTo>
                    <a:cubicBezTo>
                      <a:pt x="268605" y="120650"/>
                      <a:pt x="194310" y="55880"/>
                      <a:pt x="137160" y="25400"/>
                    </a:cubicBezTo>
                    <a:cubicBezTo>
                      <a:pt x="80010" y="-5080"/>
                      <a:pt x="40005" y="-1270"/>
                      <a:pt x="0" y="2540"/>
                    </a:cubicBez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35"/>
              <p:cNvSpPr/>
              <p:nvPr/>
            </p:nvSpPr>
            <p:spPr>
              <a:xfrm>
                <a:off x="4579620" y="1147666"/>
                <a:ext cx="358140" cy="218204"/>
              </a:xfrm>
              <a:custGeom>
                <a:avLst/>
                <a:gdLst>
                  <a:gd name="connsiteX0" fmla="*/ 289560 w 289560"/>
                  <a:gd name="connsiteY0" fmla="*/ 0 h 167640"/>
                  <a:gd name="connsiteX1" fmla="*/ 0 w 289560"/>
                  <a:gd name="connsiteY1" fmla="*/ 167640 h 167640"/>
                </a:gdLst>
                <a:ahLst/>
                <a:cxnLst>
                  <a:cxn ang="0">
                    <a:pos x="connsiteX0" y="connsiteY0"/>
                  </a:cxn>
                  <a:cxn ang="0">
                    <a:pos x="connsiteX1" y="connsiteY1"/>
                  </a:cxn>
                </a:cxnLst>
                <a:rect l="l" t="t" r="r" b="b"/>
                <a:pathLst>
                  <a:path w="289560" h="167640">
                    <a:moveTo>
                      <a:pt x="289560" y="0"/>
                    </a:moveTo>
                    <a:lnTo>
                      <a:pt x="0" y="167640"/>
                    </a:ln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任意多边形 36"/>
              <p:cNvSpPr/>
              <p:nvPr/>
            </p:nvSpPr>
            <p:spPr>
              <a:xfrm>
                <a:off x="4312112" y="998082"/>
                <a:ext cx="304800" cy="137160"/>
              </a:xfrm>
              <a:custGeom>
                <a:avLst/>
                <a:gdLst>
                  <a:gd name="connsiteX0" fmla="*/ 304800 w 304800"/>
                  <a:gd name="connsiteY0" fmla="*/ 137160 h 137160"/>
                  <a:gd name="connsiteX1" fmla="*/ 0 w 304800"/>
                  <a:gd name="connsiteY1" fmla="*/ 0 h 137160"/>
                </a:gdLst>
                <a:ahLst/>
                <a:cxnLst>
                  <a:cxn ang="0">
                    <a:pos x="connsiteX0" y="connsiteY0"/>
                  </a:cxn>
                  <a:cxn ang="0">
                    <a:pos x="connsiteX1" y="connsiteY1"/>
                  </a:cxn>
                </a:cxnLst>
                <a:rect l="l" t="t" r="r" b="b"/>
                <a:pathLst>
                  <a:path w="304800" h="137160">
                    <a:moveTo>
                      <a:pt x="304800" y="137160"/>
                    </a:moveTo>
                    <a:lnTo>
                      <a:pt x="0" y="0"/>
                    </a:ln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37"/>
              <p:cNvSpPr/>
              <p:nvPr/>
            </p:nvSpPr>
            <p:spPr>
              <a:xfrm>
                <a:off x="3946010" y="1176224"/>
                <a:ext cx="167640" cy="68580"/>
              </a:xfrm>
              <a:custGeom>
                <a:avLst/>
                <a:gdLst>
                  <a:gd name="connsiteX0" fmla="*/ 167640 w 167640"/>
                  <a:gd name="connsiteY0" fmla="*/ 0 h 68580"/>
                  <a:gd name="connsiteX1" fmla="*/ 0 w 167640"/>
                  <a:gd name="connsiteY1" fmla="*/ 68580 h 68580"/>
                </a:gdLst>
                <a:ahLst/>
                <a:cxnLst>
                  <a:cxn ang="0">
                    <a:pos x="connsiteX0" y="connsiteY0"/>
                  </a:cxn>
                  <a:cxn ang="0">
                    <a:pos x="connsiteX1" y="connsiteY1"/>
                  </a:cxn>
                </a:cxnLst>
                <a:rect l="l" t="t" r="r" b="b"/>
                <a:pathLst>
                  <a:path w="167640" h="68580">
                    <a:moveTo>
                      <a:pt x="167640" y="0"/>
                    </a:moveTo>
                    <a:lnTo>
                      <a:pt x="0" y="68580"/>
                    </a:ln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 name="文本框 38"/>
            <p:cNvSpPr txBox="1"/>
            <p:nvPr/>
          </p:nvSpPr>
          <p:spPr>
            <a:xfrm>
              <a:off x="2995624" y="2025337"/>
              <a:ext cx="1190765" cy="584775"/>
            </a:xfrm>
            <a:prstGeom prst="rect">
              <a:avLst/>
            </a:prstGeom>
            <a:noFill/>
          </p:spPr>
          <p:txBody>
            <a:bodyPr wrap="square" rtlCol="0">
              <a:spAutoFit/>
            </a:bodyPr>
            <a:lstStyle/>
            <a:p>
              <a:pPr algn="ctr"/>
              <a:r>
                <a:rPr lang="zh-CN" altLang="en-US" sz="1600" b="1" dirty="0">
                  <a:solidFill>
                    <a:schemeClr val="bg1"/>
                  </a:solidFill>
                </a:rPr>
                <a:t>点击此处添加文本</a:t>
              </a:r>
            </a:p>
          </p:txBody>
        </p:sp>
      </p:grpSp>
      <p:pic>
        <p:nvPicPr>
          <p:cNvPr id="40" name="图片 39"/>
          <p:cNvPicPr>
            <a:picLocks noChangeAspect="1"/>
          </p:cNvPicPr>
          <p:nvPr/>
        </p:nvPicPr>
        <p:blipFill rotWithShape="1">
          <a:blip r:embed="rId6" cstate="print">
            <a:extLst>
              <a:ext uri="{28A0092B-C50C-407E-A947-70E740481C1C}">
                <a14:useLocalDpi xmlns:a14="http://schemas.microsoft.com/office/drawing/2010/main" val="0"/>
              </a:ext>
            </a:extLst>
          </a:blip>
          <a:srcRect l="39646" t="23834" r="41600" b="27717"/>
          <a:stretch>
            <a:fillRect/>
          </a:stretch>
        </p:blipFill>
        <p:spPr>
          <a:xfrm flipH="1">
            <a:off x="3704678" y="1094942"/>
            <a:ext cx="268388" cy="693337"/>
          </a:xfrm>
          <a:prstGeom prst="rect">
            <a:avLst/>
          </a:prstGeom>
        </p:spPr>
      </p:pic>
      <p:pic>
        <p:nvPicPr>
          <p:cNvPr id="50" name="图片 49"/>
          <p:cNvPicPr>
            <a:picLocks noChangeAspect="1"/>
          </p:cNvPicPr>
          <p:nvPr/>
        </p:nvPicPr>
        <p:blipFill rotWithShape="1">
          <a:blip r:embed="rId6" cstate="print">
            <a:extLst>
              <a:ext uri="{28A0092B-C50C-407E-A947-70E740481C1C}">
                <a14:useLocalDpi xmlns:a14="http://schemas.microsoft.com/office/drawing/2010/main" val="0"/>
              </a:ext>
            </a:extLst>
          </a:blip>
          <a:srcRect l="39646" t="23834" r="41600" b="27717"/>
          <a:stretch>
            <a:fillRect/>
          </a:stretch>
        </p:blipFill>
        <p:spPr>
          <a:xfrm>
            <a:off x="5451628" y="1060377"/>
            <a:ext cx="268388" cy="693337"/>
          </a:xfrm>
          <a:prstGeom prst="rect">
            <a:avLst/>
          </a:prstGeom>
        </p:spPr>
      </p:pic>
      <p:pic>
        <p:nvPicPr>
          <p:cNvPr id="60" name="图片 59"/>
          <p:cNvPicPr>
            <a:picLocks noChangeAspect="1"/>
          </p:cNvPicPr>
          <p:nvPr/>
        </p:nvPicPr>
        <p:blipFill rotWithShape="1">
          <a:blip r:embed="rId6" cstate="print">
            <a:extLst>
              <a:ext uri="{28A0092B-C50C-407E-A947-70E740481C1C}">
                <a14:useLocalDpi xmlns:a14="http://schemas.microsoft.com/office/drawing/2010/main" val="0"/>
              </a:ext>
            </a:extLst>
          </a:blip>
          <a:srcRect l="39646" t="23834" r="41600" b="27717"/>
          <a:stretch>
            <a:fillRect/>
          </a:stretch>
        </p:blipFill>
        <p:spPr>
          <a:xfrm>
            <a:off x="7361206" y="934327"/>
            <a:ext cx="268388" cy="693337"/>
          </a:xfrm>
          <a:prstGeom prst="rect">
            <a:avLst/>
          </a:prstGeom>
        </p:spPr>
      </p:pic>
      <p:grpSp>
        <p:nvGrpSpPr>
          <p:cNvPr id="17" name="组合 16"/>
          <p:cNvGrpSpPr/>
          <p:nvPr/>
        </p:nvGrpSpPr>
        <p:grpSpPr>
          <a:xfrm>
            <a:off x="6514454" y="2615067"/>
            <a:ext cx="2527909" cy="2527909"/>
            <a:chOff x="6514454" y="2615067"/>
            <a:chExt cx="2527909" cy="2527909"/>
          </a:xfrm>
        </p:grpSpPr>
        <p:pic>
          <p:nvPicPr>
            <p:cNvPr id="61" name="图片 6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6514454" y="2615067"/>
              <a:ext cx="2527909" cy="2527909"/>
            </a:xfrm>
            <a:prstGeom prst="rect">
              <a:avLst/>
            </a:prstGeom>
          </p:spPr>
        </p:pic>
        <p:sp>
          <p:nvSpPr>
            <p:cNvPr id="62" name="文本框 61"/>
            <p:cNvSpPr txBox="1"/>
            <p:nvPr/>
          </p:nvSpPr>
          <p:spPr>
            <a:xfrm>
              <a:off x="7324133" y="3923174"/>
              <a:ext cx="593901" cy="830997"/>
            </a:xfrm>
            <a:prstGeom prst="rect">
              <a:avLst/>
            </a:prstGeom>
            <a:noFill/>
          </p:spPr>
          <p:txBody>
            <a:bodyPr wrap="square" rtlCol="0">
              <a:spAutoFit/>
            </a:bodyPr>
            <a:lstStyle/>
            <a:p>
              <a:r>
                <a:rPr lang="zh-CN" altLang="en-US" sz="2400" b="1" dirty="0">
                  <a:solidFill>
                    <a:srgbClr val="DE3D0C"/>
                  </a:solidFill>
                </a:rPr>
                <a:t>目录</a:t>
              </a:r>
            </a:p>
          </p:txBody>
        </p:sp>
      </p:gr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xit" presetSubtype="0" fill="hold" nodeType="afterEffect">
                                  <p:stCondLst>
                                    <p:cond delay="0"/>
                                  </p:stCondLst>
                                  <p:childTnLst>
                                    <p:animEffect transition="out" filter="fade">
                                      <p:cBhvr>
                                        <p:cTn id="6" dur="750"/>
                                        <p:tgtEl>
                                          <p:spTgt spid="12"/>
                                        </p:tgtEl>
                                      </p:cBhvr>
                                    </p:animEffect>
                                    <p:anim calcmode="lin" valueType="num">
                                      <p:cBhvr>
                                        <p:cTn id="7" dur="750"/>
                                        <p:tgtEl>
                                          <p:spTgt spid="12"/>
                                        </p:tgtEl>
                                        <p:attrNameLst>
                                          <p:attrName>ppt_x</p:attrName>
                                        </p:attrNameLst>
                                      </p:cBhvr>
                                      <p:tavLst>
                                        <p:tav tm="0">
                                          <p:val>
                                            <p:strVal val="ppt_x"/>
                                          </p:val>
                                        </p:tav>
                                        <p:tav tm="100000">
                                          <p:val>
                                            <p:strVal val="ppt_x"/>
                                          </p:val>
                                        </p:tav>
                                      </p:tavLst>
                                    </p:anim>
                                    <p:anim calcmode="lin" valueType="num">
                                      <p:cBhvr>
                                        <p:cTn id="8" dur="750"/>
                                        <p:tgtEl>
                                          <p:spTgt spid="12"/>
                                        </p:tgtEl>
                                        <p:attrNameLst>
                                          <p:attrName>ppt_y</p:attrName>
                                        </p:attrNameLst>
                                      </p:cBhvr>
                                      <p:tavLst>
                                        <p:tav tm="0">
                                          <p:val>
                                            <p:strVal val="ppt_y"/>
                                          </p:val>
                                        </p:tav>
                                        <p:tav tm="100000">
                                          <p:val>
                                            <p:strVal val="ppt_y-.1"/>
                                          </p:val>
                                        </p:tav>
                                      </p:tavLst>
                                    </p:anim>
                                    <p:set>
                                      <p:cBhvr>
                                        <p:cTn id="9" dur="1" fill="hold">
                                          <p:stCondLst>
                                            <p:cond delay="749"/>
                                          </p:stCondLst>
                                        </p:cTn>
                                        <p:tgtEl>
                                          <p:spTgt spid="12"/>
                                        </p:tgtEl>
                                        <p:attrNameLst>
                                          <p:attrName>style.visibility</p:attrName>
                                        </p:attrNameLst>
                                      </p:cBhvr>
                                      <p:to>
                                        <p:strVal val="hidden"/>
                                      </p:to>
                                    </p:set>
                                  </p:childTnLst>
                                </p:cTn>
                              </p:par>
                              <p:par>
                                <p:cTn id="10" presetID="47" presetClass="exit" presetSubtype="0" fill="hold" nodeType="withEffect">
                                  <p:stCondLst>
                                    <p:cond delay="0"/>
                                  </p:stCondLst>
                                  <p:childTnLst>
                                    <p:animEffect transition="out" filter="fade">
                                      <p:cBhvr>
                                        <p:cTn id="11" dur="750"/>
                                        <p:tgtEl>
                                          <p:spTgt spid="50"/>
                                        </p:tgtEl>
                                      </p:cBhvr>
                                    </p:animEffect>
                                    <p:anim calcmode="lin" valueType="num">
                                      <p:cBhvr>
                                        <p:cTn id="12" dur="750"/>
                                        <p:tgtEl>
                                          <p:spTgt spid="50"/>
                                        </p:tgtEl>
                                        <p:attrNameLst>
                                          <p:attrName>ppt_x</p:attrName>
                                        </p:attrNameLst>
                                      </p:cBhvr>
                                      <p:tavLst>
                                        <p:tav tm="0">
                                          <p:val>
                                            <p:strVal val="ppt_x"/>
                                          </p:val>
                                        </p:tav>
                                        <p:tav tm="100000">
                                          <p:val>
                                            <p:strVal val="ppt_x"/>
                                          </p:val>
                                        </p:tav>
                                      </p:tavLst>
                                    </p:anim>
                                    <p:anim calcmode="lin" valueType="num">
                                      <p:cBhvr>
                                        <p:cTn id="13" dur="750"/>
                                        <p:tgtEl>
                                          <p:spTgt spid="50"/>
                                        </p:tgtEl>
                                        <p:attrNameLst>
                                          <p:attrName>ppt_y</p:attrName>
                                        </p:attrNameLst>
                                      </p:cBhvr>
                                      <p:tavLst>
                                        <p:tav tm="0">
                                          <p:val>
                                            <p:strVal val="ppt_y"/>
                                          </p:val>
                                        </p:tav>
                                        <p:tav tm="100000">
                                          <p:val>
                                            <p:strVal val="ppt_y-.1"/>
                                          </p:val>
                                        </p:tav>
                                      </p:tavLst>
                                    </p:anim>
                                    <p:set>
                                      <p:cBhvr>
                                        <p:cTn id="14" dur="1" fill="hold">
                                          <p:stCondLst>
                                            <p:cond delay="749"/>
                                          </p:stCondLst>
                                        </p:cTn>
                                        <p:tgtEl>
                                          <p:spTgt spid="50"/>
                                        </p:tgtEl>
                                        <p:attrNameLst>
                                          <p:attrName>style.visibility</p:attrName>
                                        </p:attrNameLst>
                                      </p:cBhvr>
                                      <p:to>
                                        <p:strVal val="hidden"/>
                                      </p:to>
                                    </p:set>
                                  </p:childTnLst>
                                </p:cTn>
                              </p:par>
                              <p:par>
                                <p:cTn id="15" presetID="47" presetClass="exit" presetSubtype="0" fill="hold" nodeType="withEffect">
                                  <p:stCondLst>
                                    <p:cond delay="0"/>
                                  </p:stCondLst>
                                  <p:childTnLst>
                                    <p:animEffect transition="out" filter="fade">
                                      <p:cBhvr>
                                        <p:cTn id="16" dur="750"/>
                                        <p:tgtEl>
                                          <p:spTgt spid="60"/>
                                        </p:tgtEl>
                                      </p:cBhvr>
                                    </p:animEffect>
                                    <p:anim calcmode="lin" valueType="num">
                                      <p:cBhvr>
                                        <p:cTn id="17" dur="750"/>
                                        <p:tgtEl>
                                          <p:spTgt spid="60"/>
                                        </p:tgtEl>
                                        <p:attrNameLst>
                                          <p:attrName>ppt_x</p:attrName>
                                        </p:attrNameLst>
                                      </p:cBhvr>
                                      <p:tavLst>
                                        <p:tav tm="0">
                                          <p:val>
                                            <p:strVal val="ppt_x"/>
                                          </p:val>
                                        </p:tav>
                                        <p:tav tm="100000">
                                          <p:val>
                                            <p:strVal val="ppt_x"/>
                                          </p:val>
                                        </p:tav>
                                      </p:tavLst>
                                    </p:anim>
                                    <p:anim calcmode="lin" valueType="num">
                                      <p:cBhvr>
                                        <p:cTn id="18" dur="750"/>
                                        <p:tgtEl>
                                          <p:spTgt spid="60"/>
                                        </p:tgtEl>
                                        <p:attrNameLst>
                                          <p:attrName>ppt_y</p:attrName>
                                        </p:attrNameLst>
                                      </p:cBhvr>
                                      <p:tavLst>
                                        <p:tav tm="0">
                                          <p:val>
                                            <p:strVal val="ppt_y"/>
                                          </p:val>
                                        </p:tav>
                                        <p:tav tm="100000">
                                          <p:val>
                                            <p:strVal val="ppt_y-.1"/>
                                          </p:val>
                                        </p:tav>
                                      </p:tavLst>
                                    </p:anim>
                                    <p:set>
                                      <p:cBhvr>
                                        <p:cTn id="19" dur="1" fill="hold">
                                          <p:stCondLst>
                                            <p:cond delay="749"/>
                                          </p:stCondLst>
                                        </p:cTn>
                                        <p:tgtEl>
                                          <p:spTgt spid="60"/>
                                        </p:tgtEl>
                                        <p:attrNameLst>
                                          <p:attrName>style.visibility</p:attrName>
                                        </p:attrNameLst>
                                      </p:cBhvr>
                                      <p:to>
                                        <p:strVal val="hidden"/>
                                      </p:to>
                                    </p:set>
                                  </p:childTnLst>
                                </p:cTn>
                              </p:par>
                              <p:par>
                                <p:cTn id="20" presetID="49" presetClass="exit" presetSubtype="0" accel="100000" fill="hold" nodeType="withEffect">
                                  <p:stCondLst>
                                    <p:cond delay="500"/>
                                  </p:stCondLst>
                                  <p:childTnLst>
                                    <p:anim calcmode="lin" valueType="num">
                                      <p:cBhvr>
                                        <p:cTn id="21" dur="1250"/>
                                        <p:tgtEl>
                                          <p:spTgt spid="10"/>
                                        </p:tgtEl>
                                        <p:attrNameLst>
                                          <p:attrName>ppt_w</p:attrName>
                                        </p:attrNameLst>
                                      </p:cBhvr>
                                      <p:tavLst>
                                        <p:tav tm="0">
                                          <p:val>
                                            <p:strVal val="ppt_w"/>
                                          </p:val>
                                        </p:tav>
                                        <p:tav tm="100000">
                                          <p:val>
                                            <p:fltVal val="0"/>
                                          </p:val>
                                        </p:tav>
                                      </p:tavLst>
                                    </p:anim>
                                    <p:anim calcmode="lin" valueType="num">
                                      <p:cBhvr>
                                        <p:cTn id="22" dur="1250"/>
                                        <p:tgtEl>
                                          <p:spTgt spid="10"/>
                                        </p:tgtEl>
                                        <p:attrNameLst>
                                          <p:attrName>ppt_h</p:attrName>
                                        </p:attrNameLst>
                                      </p:cBhvr>
                                      <p:tavLst>
                                        <p:tav tm="0">
                                          <p:val>
                                            <p:strVal val="ppt_h"/>
                                          </p:val>
                                        </p:tav>
                                        <p:tav tm="100000">
                                          <p:val>
                                            <p:fltVal val="0"/>
                                          </p:val>
                                        </p:tav>
                                      </p:tavLst>
                                    </p:anim>
                                    <p:anim calcmode="lin" valueType="num">
                                      <p:cBhvr>
                                        <p:cTn id="23" dur="1250"/>
                                        <p:tgtEl>
                                          <p:spTgt spid="10"/>
                                        </p:tgtEl>
                                        <p:attrNameLst>
                                          <p:attrName>style.rotation</p:attrName>
                                        </p:attrNameLst>
                                      </p:cBhvr>
                                      <p:tavLst>
                                        <p:tav tm="0">
                                          <p:val>
                                            <p:fltVal val="0"/>
                                          </p:val>
                                        </p:tav>
                                        <p:tav tm="100000">
                                          <p:val>
                                            <p:fltVal val="360"/>
                                          </p:val>
                                        </p:tav>
                                      </p:tavLst>
                                    </p:anim>
                                    <p:animEffect transition="out" filter="fade">
                                      <p:cBhvr>
                                        <p:cTn id="24" dur="1250"/>
                                        <p:tgtEl>
                                          <p:spTgt spid="10"/>
                                        </p:tgtEl>
                                      </p:cBhvr>
                                    </p:animEffect>
                                    <p:set>
                                      <p:cBhvr>
                                        <p:cTn id="25" dur="1" fill="hold">
                                          <p:stCondLst>
                                            <p:cond delay="1249"/>
                                          </p:stCondLst>
                                        </p:cTn>
                                        <p:tgtEl>
                                          <p:spTgt spid="10"/>
                                        </p:tgtEl>
                                        <p:attrNameLst>
                                          <p:attrName>style.visibility</p:attrName>
                                        </p:attrNameLst>
                                      </p:cBhvr>
                                      <p:to>
                                        <p:strVal val="hidden"/>
                                      </p:to>
                                    </p:set>
                                  </p:childTnLst>
                                </p:cTn>
                              </p:par>
                              <p:par>
                                <p:cTn id="26" presetID="2" presetClass="exit" presetSubtype="6" fill="hold" nodeType="withEffect">
                                  <p:stCondLst>
                                    <p:cond delay="500"/>
                                  </p:stCondLst>
                                  <p:childTnLst>
                                    <p:anim calcmode="lin" valueType="num">
                                      <p:cBhvr additive="base">
                                        <p:cTn id="27" dur="1250"/>
                                        <p:tgtEl>
                                          <p:spTgt spid="10"/>
                                        </p:tgtEl>
                                        <p:attrNameLst>
                                          <p:attrName>ppt_x</p:attrName>
                                        </p:attrNameLst>
                                      </p:cBhvr>
                                      <p:tavLst>
                                        <p:tav tm="0">
                                          <p:val>
                                            <p:strVal val="ppt_x"/>
                                          </p:val>
                                        </p:tav>
                                        <p:tav tm="100000">
                                          <p:val>
                                            <p:strVal val="1+ppt_w/2"/>
                                          </p:val>
                                        </p:tav>
                                      </p:tavLst>
                                    </p:anim>
                                    <p:anim calcmode="lin" valueType="num">
                                      <p:cBhvr additive="base">
                                        <p:cTn id="28" dur="1250"/>
                                        <p:tgtEl>
                                          <p:spTgt spid="10"/>
                                        </p:tgtEl>
                                        <p:attrNameLst>
                                          <p:attrName>ppt_y</p:attrName>
                                        </p:attrNameLst>
                                      </p:cBhvr>
                                      <p:tavLst>
                                        <p:tav tm="0">
                                          <p:val>
                                            <p:strVal val="ppt_y"/>
                                          </p:val>
                                        </p:tav>
                                        <p:tav tm="100000">
                                          <p:val>
                                            <p:strVal val="1+ppt_h/2"/>
                                          </p:val>
                                        </p:tav>
                                      </p:tavLst>
                                    </p:anim>
                                    <p:set>
                                      <p:cBhvr>
                                        <p:cTn id="29" dur="1" fill="hold">
                                          <p:stCondLst>
                                            <p:cond delay="1249"/>
                                          </p:stCondLst>
                                        </p:cTn>
                                        <p:tgtEl>
                                          <p:spTgt spid="10"/>
                                        </p:tgtEl>
                                        <p:attrNameLst>
                                          <p:attrName>style.visibility</p:attrName>
                                        </p:attrNameLst>
                                      </p:cBhvr>
                                      <p:to>
                                        <p:strVal val="hidden"/>
                                      </p:to>
                                    </p:set>
                                  </p:childTnLst>
                                </p:cTn>
                              </p:par>
                              <p:par>
                                <p:cTn id="30" presetID="49" presetClass="exit" presetSubtype="0" accel="100000" fill="hold" nodeType="withEffect">
                                  <p:stCondLst>
                                    <p:cond delay="500"/>
                                  </p:stCondLst>
                                  <p:childTnLst>
                                    <p:anim calcmode="lin" valueType="num">
                                      <p:cBhvr>
                                        <p:cTn id="31" dur="1250"/>
                                        <p:tgtEl>
                                          <p:spTgt spid="15"/>
                                        </p:tgtEl>
                                        <p:attrNameLst>
                                          <p:attrName>ppt_w</p:attrName>
                                        </p:attrNameLst>
                                      </p:cBhvr>
                                      <p:tavLst>
                                        <p:tav tm="0">
                                          <p:val>
                                            <p:strVal val="ppt_w"/>
                                          </p:val>
                                        </p:tav>
                                        <p:tav tm="100000">
                                          <p:val>
                                            <p:fltVal val="0"/>
                                          </p:val>
                                        </p:tav>
                                      </p:tavLst>
                                    </p:anim>
                                    <p:anim calcmode="lin" valueType="num">
                                      <p:cBhvr>
                                        <p:cTn id="32" dur="1250"/>
                                        <p:tgtEl>
                                          <p:spTgt spid="15"/>
                                        </p:tgtEl>
                                        <p:attrNameLst>
                                          <p:attrName>ppt_h</p:attrName>
                                        </p:attrNameLst>
                                      </p:cBhvr>
                                      <p:tavLst>
                                        <p:tav tm="0">
                                          <p:val>
                                            <p:strVal val="ppt_h"/>
                                          </p:val>
                                        </p:tav>
                                        <p:tav tm="100000">
                                          <p:val>
                                            <p:fltVal val="0"/>
                                          </p:val>
                                        </p:tav>
                                      </p:tavLst>
                                    </p:anim>
                                    <p:anim calcmode="lin" valueType="num">
                                      <p:cBhvr>
                                        <p:cTn id="33" dur="1250"/>
                                        <p:tgtEl>
                                          <p:spTgt spid="15"/>
                                        </p:tgtEl>
                                        <p:attrNameLst>
                                          <p:attrName>style.rotation</p:attrName>
                                        </p:attrNameLst>
                                      </p:cBhvr>
                                      <p:tavLst>
                                        <p:tav tm="0">
                                          <p:val>
                                            <p:fltVal val="0"/>
                                          </p:val>
                                        </p:tav>
                                        <p:tav tm="100000">
                                          <p:val>
                                            <p:fltVal val="360"/>
                                          </p:val>
                                        </p:tav>
                                      </p:tavLst>
                                    </p:anim>
                                    <p:animEffect transition="out" filter="fade">
                                      <p:cBhvr>
                                        <p:cTn id="34" dur="1250"/>
                                        <p:tgtEl>
                                          <p:spTgt spid="15"/>
                                        </p:tgtEl>
                                      </p:cBhvr>
                                    </p:animEffect>
                                    <p:set>
                                      <p:cBhvr>
                                        <p:cTn id="35" dur="1" fill="hold">
                                          <p:stCondLst>
                                            <p:cond delay="1249"/>
                                          </p:stCondLst>
                                        </p:cTn>
                                        <p:tgtEl>
                                          <p:spTgt spid="15"/>
                                        </p:tgtEl>
                                        <p:attrNameLst>
                                          <p:attrName>style.visibility</p:attrName>
                                        </p:attrNameLst>
                                      </p:cBhvr>
                                      <p:to>
                                        <p:strVal val="hidden"/>
                                      </p:to>
                                    </p:set>
                                  </p:childTnLst>
                                </p:cTn>
                              </p:par>
                              <p:par>
                                <p:cTn id="36" presetID="2" presetClass="exit" presetSubtype="2" fill="hold" nodeType="withEffect">
                                  <p:stCondLst>
                                    <p:cond delay="500"/>
                                  </p:stCondLst>
                                  <p:childTnLst>
                                    <p:anim calcmode="lin" valueType="num">
                                      <p:cBhvr additive="base">
                                        <p:cTn id="37" dur="1250"/>
                                        <p:tgtEl>
                                          <p:spTgt spid="15"/>
                                        </p:tgtEl>
                                        <p:attrNameLst>
                                          <p:attrName>ppt_x</p:attrName>
                                        </p:attrNameLst>
                                      </p:cBhvr>
                                      <p:tavLst>
                                        <p:tav tm="0">
                                          <p:val>
                                            <p:strVal val="ppt_x"/>
                                          </p:val>
                                        </p:tav>
                                        <p:tav tm="100000">
                                          <p:val>
                                            <p:strVal val="1+ppt_w/2"/>
                                          </p:val>
                                        </p:tav>
                                      </p:tavLst>
                                    </p:anim>
                                    <p:anim calcmode="lin" valueType="num">
                                      <p:cBhvr additive="base">
                                        <p:cTn id="38" dur="1250"/>
                                        <p:tgtEl>
                                          <p:spTgt spid="15"/>
                                        </p:tgtEl>
                                        <p:attrNameLst>
                                          <p:attrName>ppt_y</p:attrName>
                                        </p:attrNameLst>
                                      </p:cBhvr>
                                      <p:tavLst>
                                        <p:tav tm="0">
                                          <p:val>
                                            <p:strVal val="ppt_y"/>
                                          </p:val>
                                        </p:tav>
                                        <p:tav tm="100000">
                                          <p:val>
                                            <p:strVal val="ppt_y"/>
                                          </p:val>
                                        </p:tav>
                                      </p:tavLst>
                                    </p:anim>
                                    <p:set>
                                      <p:cBhvr>
                                        <p:cTn id="39" dur="1" fill="hold">
                                          <p:stCondLst>
                                            <p:cond delay="1249"/>
                                          </p:stCondLst>
                                        </p:cTn>
                                        <p:tgtEl>
                                          <p:spTgt spid="15"/>
                                        </p:tgtEl>
                                        <p:attrNameLst>
                                          <p:attrName>style.visibility</p:attrName>
                                        </p:attrNameLst>
                                      </p:cBhvr>
                                      <p:to>
                                        <p:strVal val="hidden"/>
                                      </p:to>
                                    </p:set>
                                  </p:childTnLst>
                                </p:cTn>
                              </p:par>
                              <p:par>
                                <p:cTn id="40" presetID="49" presetClass="exit" presetSubtype="0" accel="100000" fill="hold" nodeType="withEffect">
                                  <p:stCondLst>
                                    <p:cond delay="500"/>
                                  </p:stCondLst>
                                  <p:childTnLst>
                                    <p:anim calcmode="lin" valueType="num">
                                      <p:cBhvr>
                                        <p:cTn id="41" dur="1250"/>
                                        <p:tgtEl>
                                          <p:spTgt spid="16"/>
                                        </p:tgtEl>
                                        <p:attrNameLst>
                                          <p:attrName>ppt_w</p:attrName>
                                        </p:attrNameLst>
                                      </p:cBhvr>
                                      <p:tavLst>
                                        <p:tav tm="0">
                                          <p:val>
                                            <p:strVal val="ppt_w"/>
                                          </p:val>
                                        </p:tav>
                                        <p:tav tm="100000">
                                          <p:val>
                                            <p:fltVal val="0"/>
                                          </p:val>
                                        </p:tav>
                                      </p:tavLst>
                                    </p:anim>
                                    <p:anim calcmode="lin" valueType="num">
                                      <p:cBhvr>
                                        <p:cTn id="42" dur="1250"/>
                                        <p:tgtEl>
                                          <p:spTgt spid="16"/>
                                        </p:tgtEl>
                                        <p:attrNameLst>
                                          <p:attrName>ppt_h</p:attrName>
                                        </p:attrNameLst>
                                      </p:cBhvr>
                                      <p:tavLst>
                                        <p:tav tm="0">
                                          <p:val>
                                            <p:strVal val="ppt_h"/>
                                          </p:val>
                                        </p:tav>
                                        <p:tav tm="100000">
                                          <p:val>
                                            <p:fltVal val="0"/>
                                          </p:val>
                                        </p:tav>
                                      </p:tavLst>
                                    </p:anim>
                                    <p:anim calcmode="lin" valueType="num">
                                      <p:cBhvr>
                                        <p:cTn id="43" dur="1250"/>
                                        <p:tgtEl>
                                          <p:spTgt spid="16"/>
                                        </p:tgtEl>
                                        <p:attrNameLst>
                                          <p:attrName>style.rotation</p:attrName>
                                        </p:attrNameLst>
                                      </p:cBhvr>
                                      <p:tavLst>
                                        <p:tav tm="0">
                                          <p:val>
                                            <p:fltVal val="0"/>
                                          </p:val>
                                        </p:tav>
                                        <p:tav tm="100000">
                                          <p:val>
                                            <p:fltVal val="360"/>
                                          </p:val>
                                        </p:tav>
                                      </p:tavLst>
                                    </p:anim>
                                    <p:animEffect transition="out" filter="fade">
                                      <p:cBhvr>
                                        <p:cTn id="44" dur="1250"/>
                                        <p:tgtEl>
                                          <p:spTgt spid="16"/>
                                        </p:tgtEl>
                                      </p:cBhvr>
                                    </p:animEffect>
                                    <p:set>
                                      <p:cBhvr>
                                        <p:cTn id="45" dur="1" fill="hold">
                                          <p:stCondLst>
                                            <p:cond delay="1249"/>
                                          </p:stCondLst>
                                        </p:cTn>
                                        <p:tgtEl>
                                          <p:spTgt spid="16"/>
                                        </p:tgtEl>
                                        <p:attrNameLst>
                                          <p:attrName>style.visibility</p:attrName>
                                        </p:attrNameLst>
                                      </p:cBhvr>
                                      <p:to>
                                        <p:strVal val="hidden"/>
                                      </p:to>
                                    </p:set>
                                  </p:childTnLst>
                                </p:cTn>
                              </p:par>
                              <p:par>
                                <p:cTn id="46" presetID="2" presetClass="exit" presetSubtype="3" fill="hold" nodeType="withEffect">
                                  <p:stCondLst>
                                    <p:cond delay="500"/>
                                  </p:stCondLst>
                                  <p:childTnLst>
                                    <p:anim calcmode="lin" valueType="num">
                                      <p:cBhvr additive="base">
                                        <p:cTn id="47" dur="1250"/>
                                        <p:tgtEl>
                                          <p:spTgt spid="16"/>
                                        </p:tgtEl>
                                        <p:attrNameLst>
                                          <p:attrName>ppt_x</p:attrName>
                                        </p:attrNameLst>
                                      </p:cBhvr>
                                      <p:tavLst>
                                        <p:tav tm="0">
                                          <p:val>
                                            <p:strVal val="ppt_x"/>
                                          </p:val>
                                        </p:tav>
                                        <p:tav tm="100000">
                                          <p:val>
                                            <p:strVal val="1+ppt_w/2"/>
                                          </p:val>
                                        </p:tav>
                                      </p:tavLst>
                                    </p:anim>
                                    <p:anim calcmode="lin" valueType="num">
                                      <p:cBhvr additive="base">
                                        <p:cTn id="48" dur="1250"/>
                                        <p:tgtEl>
                                          <p:spTgt spid="16"/>
                                        </p:tgtEl>
                                        <p:attrNameLst>
                                          <p:attrName>ppt_y</p:attrName>
                                        </p:attrNameLst>
                                      </p:cBhvr>
                                      <p:tavLst>
                                        <p:tav tm="0">
                                          <p:val>
                                            <p:strVal val="ppt_y"/>
                                          </p:val>
                                        </p:tav>
                                        <p:tav tm="100000">
                                          <p:val>
                                            <p:strVal val="0-ppt_h/2"/>
                                          </p:val>
                                        </p:tav>
                                      </p:tavLst>
                                    </p:anim>
                                    <p:set>
                                      <p:cBhvr>
                                        <p:cTn id="49" dur="1" fill="hold">
                                          <p:stCondLst>
                                            <p:cond delay="1249"/>
                                          </p:stCondLst>
                                        </p:cTn>
                                        <p:tgtEl>
                                          <p:spTgt spid="16"/>
                                        </p:tgtEl>
                                        <p:attrNameLst>
                                          <p:attrName>style.visibility</p:attrName>
                                        </p:attrNameLst>
                                      </p:cBhvr>
                                      <p:to>
                                        <p:strVal val="hidden"/>
                                      </p:to>
                                    </p:set>
                                  </p:childTnLst>
                                </p:cTn>
                              </p:par>
                            </p:childTnLst>
                          </p:cTn>
                        </p:par>
                        <p:par>
                          <p:cTn id="50" fill="hold">
                            <p:stCondLst>
                              <p:cond delay="1000"/>
                            </p:stCondLst>
                            <p:childTnLst>
                              <p:par>
                                <p:cTn id="51" presetID="32" presetClass="emph" presetSubtype="0" repeatCount="2000" fill="hold" nodeType="afterEffect">
                                  <p:stCondLst>
                                    <p:cond delay="0"/>
                                  </p:stCondLst>
                                  <p:childTnLst>
                                    <p:animRot by="120000">
                                      <p:cBhvr>
                                        <p:cTn id="52" dur="75" fill="hold">
                                          <p:stCondLst>
                                            <p:cond delay="0"/>
                                          </p:stCondLst>
                                        </p:cTn>
                                        <p:tgtEl>
                                          <p:spTgt spid="11"/>
                                        </p:tgtEl>
                                        <p:attrNameLst>
                                          <p:attrName>r</p:attrName>
                                        </p:attrNameLst>
                                      </p:cBhvr>
                                    </p:animRot>
                                    <p:animRot by="-240000">
                                      <p:cBhvr>
                                        <p:cTn id="53" dur="150" fill="hold">
                                          <p:stCondLst>
                                            <p:cond delay="150"/>
                                          </p:stCondLst>
                                        </p:cTn>
                                        <p:tgtEl>
                                          <p:spTgt spid="11"/>
                                        </p:tgtEl>
                                        <p:attrNameLst>
                                          <p:attrName>r</p:attrName>
                                        </p:attrNameLst>
                                      </p:cBhvr>
                                    </p:animRot>
                                    <p:animRot by="240000">
                                      <p:cBhvr>
                                        <p:cTn id="54" dur="150" fill="hold">
                                          <p:stCondLst>
                                            <p:cond delay="300"/>
                                          </p:stCondLst>
                                        </p:cTn>
                                        <p:tgtEl>
                                          <p:spTgt spid="11"/>
                                        </p:tgtEl>
                                        <p:attrNameLst>
                                          <p:attrName>r</p:attrName>
                                        </p:attrNameLst>
                                      </p:cBhvr>
                                    </p:animRot>
                                    <p:animRot by="-240000">
                                      <p:cBhvr>
                                        <p:cTn id="55" dur="150" fill="hold">
                                          <p:stCondLst>
                                            <p:cond delay="450"/>
                                          </p:stCondLst>
                                        </p:cTn>
                                        <p:tgtEl>
                                          <p:spTgt spid="11"/>
                                        </p:tgtEl>
                                        <p:attrNameLst>
                                          <p:attrName>r</p:attrName>
                                        </p:attrNameLst>
                                      </p:cBhvr>
                                    </p:animRot>
                                    <p:animRot by="120000">
                                      <p:cBhvr>
                                        <p:cTn id="56" dur="150" fill="hold">
                                          <p:stCondLst>
                                            <p:cond delay="600"/>
                                          </p:stCondLst>
                                        </p:cTn>
                                        <p:tgtEl>
                                          <p:spTgt spid="1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1" y="536683"/>
            <a:ext cx="4300397" cy="4606817"/>
            <a:chOff x="-1" y="536683"/>
            <a:chExt cx="4300397" cy="4606817"/>
          </a:xfrm>
        </p:grpSpPr>
        <p:sp>
          <p:nvSpPr>
            <p:cNvPr id="7" name="泪滴形 6"/>
            <p:cNvSpPr/>
            <p:nvPr/>
          </p:nvSpPr>
          <p:spPr>
            <a:xfrm rot="1906336">
              <a:off x="949850" y="1952483"/>
              <a:ext cx="1115471" cy="1156427"/>
            </a:xfrm>
            <a:prstGeom prst="teardrop">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泪滴形 5"/>
            <p:cNvSpPr/>
            <p:nvPr/>
          </p:nvSpPr>
          <p:spPr>
            <a:xfrm rot="17100677">
              <a:off x="2292725" y="2463704"/>
              <a:ext cx="1115471" cy="1156427"/>
            </a:xfrm>
            <a:prstGeom prst="teardrop">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泪滴形 3"/>
            <p:cNvSpPr/>
            <p:nvPr/>
          </p:nvSpPr>
          <p:spPr>
            <a:xfrm rot="6738082">
              <a:off x="1382191" y="700920"/>
              <a:ext cx="1178554" cy="1221826"/>
            </a:xfrm>
            <a:prstGeom prst="teardrop">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泪滴形 4"/>
            <p:cNvSpPr/>
            <p:nvPr/>
          </p:nvSpPr>
          <p:spPr>
            <a:xfrm rot="12358471">
              <a:off x="2647567" y="1295483"/>
              <a:ext cx="1115471" cy="1156427"/>
            </a:xfrm>
            <a:prstGeom prst="teardrop">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rotWithShape="1">
            <a:blip r:embed="rId7">
              <a:extLst>
                <a:ext uri="{28A0092B-C50C-407E-A947-70E740481C1C}">
                  <a14:useLocalDpi xmlns:a14="http://schemas.microsoft.com/office/drawing/2010/main" val="0"/>
                </a:ext>
              </a:extLst>
            </a:blip>
            <a:srcRect l="20024" r="10144" b="6457"/>
            <a:stretch>
              <a:fillRect/>
            </a:stretch>
          </p:blipFill>
          <p:spPr>
            <a:xfrm>
              <a:off x="-1" y="536683"/>
              <a:ext cx="4300397" cy="4606817"/>
            </a:xfrm>
            <a:prstGeom prst="rect">
              <a:avLst/>
            </a:prstGeom>
          </p:spPr>
        </p:pic>
      </p:grpSp>
      <p:grpSp>
        <p:nvGrpSpPr>
          <p:cNvPr id="19" name="组合 18"/>
          <p:cNvGrpSpPr/>
          <p:nvPr/>
        </p:nvGrpSpPr>
        <p:grpSpPr>
          <a:xfrm>
            <a:off x="4651586" y="534804"/>
            <a:ext cx="3022373" cy="2308913"/>
            <a:chOff x="4651586" y="534804"/>
            <a:chExt cx="3022373" cy="2308913"/>
          </a:xfrm>
        </p:grpSpPr>
        <p:pic>
          <p:nvPicPr>
            <p:cNvPr id="12" name="图片 1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651586" y="534804"/>
              <a:ext cx="3022373" cy="2308913"/>
            </a:xfrm>
            <a:prstGeom prst="rect">
              <a:avLst/>
            </a:prstGeom>
          </p:spPr>
        </p:pic>
        <p:sp>
          <p:nvSpPr>
            <p:cNvPr id="15" name="矩形 14"/>
            <p:cNvSpPr/>
            <p:nvPr/>
          </p:nvSpPr>
          <p:spPr>
            <a:xfrm>
              <a:off x="5670275" y="1329958"/>
              <a:ext cx="1300894" cy="830997"/>
            </a:xfrm>
            <a:prstGeom prst="rect">
              <a:avLst/>
            </a:prstGeom>
          </p:spPr>
          <p:txBody>
            <a:bodyPr wrap="square">
              <a:spAutoFit/>
            </a:bodyPr>
            <a:lstStyle/>
            <a:p>
              <a:r>
                <a:rPr lang="zh-CN" altLang="en-US" sz="1200" dirty="0">
                  <a:solidFill>
                    <a:srgbClr val="E77817"/>
                  </a:solidFill>
                </a:rPr>
                <a:t>点击此处添加文本点击此处添加文本点击此处添加文本</a:t>
              </a:r>
            </a:p>
          </p:txBody>
        </p:sp>
      </p:grpSp>
      <p:grpSp>
        <p:nvGrpSpPr>
          <p:cNvPr id="20" name="组合 19"/>
          <p:cNvGrpSpPr/>
          <p:nvPr/>
        </p:nvGrpSpPr>
        <p:grpSpPr>
          <a:xfrm>
            <a:off x="6083038" y="2686541"/>
            <a:ext cx="2585001" cy="1974787"/>
            <a:chOff x="6083038" y="2686541"/>
            <a:chExt cx="2585001" cy="1974787"/>
          </a:xfrm>
        </p:grpSpPr>
        <p:pic>
          <p:nvPicPr>
            <p:cNvPr id="14" name="图片 1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083038" y="2686541"/>
              <a:ext cx="2585001" cy="1974787"/>
            </a:xfrm>
            <a:prstGeom prst="rect">
              <a:avLst/>
            </a:prstGeom>
          </p:spPr>
        </p:pic>
        <p:sp>
          <p:nvSpPr>
            <p:cNvPr id="16" name="矩形 15"/>
            <p:cNvSpPr/>
            <p:nvPr/>
          </p:nvSpPr>
          <p:spPr>
            <a:xfrm>
              <a:off x="6971169" y="3362617"/>
              <a:ext cx="1105414" cy="646331"/>
            </a:xfrm>
            <a:prstGeom prst="rect">
              <a:avLst/>
            </a:prstGeom>
          </p:spPr>
          <p:txBody>
            <a:bodyPr wrap="square">
              <a:spAutoFit/>
            </a:bodyPr>
            <a:lstStyle/>
            <a:p>
              <a:r>
                <a:rPr lang="zh-CN" altLang="en-US" sz="1200" dirty="0">
                  <a:solidFill>
                    <a:srgbClr val="E77817"/>
                  </a:solidFill>
                </a:rPr>
                <a:t>点击此处添加文本点击此处添加文本</a:t>
              </a:r>
            </a:p>
          </p:txBody>
        </p:sp>
      </p:grpSp>
      <p:grpSp>
        <p:nvGrpSpPr>
          <p:cNvPr id="21" name="组合 20"/>
          <p:cNvGrpSpPr/>
          <p:nvPr/>
        </p:nvGrpSpPr>
        <p:grpSpPr>
          <a:xfrm>
            <a:off x="3611275" y="2868340"/>
            <a:ext cx="2323693" cy="1776310"/>
            <a:chOff x="3611275" y="2868340"/>
            <a:chExt cx="2323693" cy="1776310"/>
          </a:xfrm>
        </p:grpSpPr>
        <p:pic>
          <p:nvPicPr>
            <p:cNvPr id="13" name="图片 1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611275" y="2868340"/>
              <a:ext cx="2323693" cy="1776310"/>
            </a:xfrm>
            <a:prstGeom prst="rect">
              <a:avLst/>
            </a:prstGeom>
          </p:spPr>
        </p:pic>
        <p:sp>
          <p:nvSpPr>
            <p:cNvPr id="17" name="矩形 16"/>
            <p:cNvSpPr/>
            <p:nvPr/>
          </p:nvSpPr>
          <p:spPr>
            <a:xfrm>
              <a:off x="4398704" y="3404178"/>
              <a:ext cx="1073533" cy="830997"/>
            </a:xfrm>
            <a:prstGeom prst="rect">
              <a:avLst/>
            </a:prstGeom>
          </p:spPr>
          <p:txBody>
            <a:bodyPr wrap="square">
              <a:spAutoFit/>
            </a:bodyPr>
            <a:lstStyle/>
            <a:p>
              <a:r>
                <a:rPr lang="zh-CN" altLang="en-US" sz="1200" dirty="0">
                  <a:solidFill>
                    <a:srgbClr val="59AC29"/>
                  </a:solidFill>
                </a:rPr>
                <a:t>点击此处添加文本点击此处添加文本</a:t>
              </a:r>
            </a:p>
          </p:txBody>
        </p:sp>
      </p:gr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750" fill="hold"/>
                                        <p:tgtEl>
                                          <p:spTgt spid="18"/>
                                        </p:tgtEl>
                                        <p:attrNameLst>
                                          <p:attrName>ppt_x</p:attrName>
                                        </p:attrNameLst>
                                      </p:cBhvr>
                                      <p:tavLst>
                                        <p:tav tm="0">
                                          <p:val>
                                            <p:strVal val="0-#ppt_w/2"/>
                                          </p:val>
                                        </p:tav>
                                        <p:tav tm="100000">
                                          <p:val>
                                            <p:strVal val="#ppt_x"/>
                                          </p:val>
                                        </p:tav>
                                      </p:tavLst>
                                    </p:anim>
                                    <p:anim calcmode="lin" valueType="num">
                                      <p:cBhvr additive="base">
                                        <p:cTn id="8" dur="75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2" presetClass="entr" presetSubtype="0" fill="hold" nodeType="afterEffect">
                                  <p:stCondLst>
                                    <p:cond delay="0"/>
                                  </p:stCondLst>
                                  <p:childTnLst>
                                    <p:set>
                                      <p:cBhvr>
                                        <p:cTn id="11" dur="1" fill="hold">
                                          <p:stCondLst>
                                            <p:cond delay="0"/>
                                          </p:stCondLst>
                                        </p:cTn>
                                        <p:tgtEl>
                                          <p:spTgt spid="19"/>
                                        </p:tgtEl>
                                        <p:attrNameLst>
                                          <p:attrName>style.visibility</p:attrName>
                                        </p:attrNameLst>
                                      </p:cBhvr>
                                      <p:to>
                                        <p:strVal val="visible"/>
                                      </p:to>
                                    </p:set>
                                    <p:animScale>
                                      <p:cBhvr>
                                        <p:cTn id="12"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19"/>
                                        </p:tgtEl>
                                        <p:attrNameLst>
                                          <p:attrName>ppt_x</p:attrName>
                                          <p:attrName>ppt_y</p:attrName>
                                        </p:attrNameLst>
                                      </p:cBhvr>
                                    </p:animMotion>
                                    <p:animEffect transition="in" filter="fade">
                                      <p:cBhvr>
                                        <p:cTn id="14" dur="1000"/>
                                        <p:tgtEl>
                                          <p:spTgt spid="19"/>
                                        </p:tgtEl>
                                      </p:cBhvr>
                                    </p:animEffect>
                                  </p:childTnLst>
                                </p:cTn>
                              </p:par>
                              <p:par>
                                <p:cTn id="15" presetID="52" presetClass="entr" presetSubtype="0" fill="hold" nodeType="withEffect">
                                  <p:stCondLst>
                                    <p:cond delay="250"/>
                                  </p:stCondLst>
                                  <p:childTnLst>
                                    <p:set>
                                      <p:cBhvr>
                                        <p:cTn id="16" dur="1" fill="hold">
                                          <p:stCondLst>
                                            <p:cond delay="0"/>
                                          </p:stCondLst>
                                        </p:cTn>
                                        <p:tgtEl>
                                          <p:spTgt spid="21"/>
                                        </p:tgtEl>
                                        <p:attrNameLst>
                                          <p:attrName>style.visibility</p:attrName>
                                        </p:attrNameLst>
                                      </p:cBhvr>
                                      <p:to>
                                        <p:strVal val="visible"/>
                                      </p:to>
                                    </p:set>
                                    <p:animScale>
                                      <p:cBhvr>
                                        <p:cTn id="17"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21"/>
                                        </p:tgtEl>
                                        <p:attrNameLst>
                                          <p:attrName>ppt_x</p:attrName>
                                          <p:attrName>ppt_y</p:attrName>
                                        </p:attrNameLst>
                                      </p:cBhvr>
                                    </p:animMotion>
                                    <p:animEffect transition="in" filter="fade">
                                      <p:cBhvr>
                                        <p:cTn id="19" dur="1000"/>
                                        <p:tgtEl>
                                          <p:spTgt spid="21"/>
                                        </p:tgtEl>
                                      </p:cBhvr>
                                    </p:animEffect>
                                  </p:childTnLst>
                                </p:cTn>
                              </p:par>
                              <p:par>
                                <p:cTn id="20" presetID="52" presetClass="entr" presetSubtype="0" fill="hold" nodeType="withEffect">
                                  <p:stCondLst>
                                    <p:cond delay="500"/>
                                  </p:stCondLst>
                                  <p:childTnLst>
                                    <p:set>
                                      <p:cBhvr>
                                        <p:cTn id="21" dur="1" fill="hold">
                                          <p:stCondLst>
                                            <p:cond delay="0"/>
                                          </p:stCondLst>
                                        </p:cTn>
                                        <p:tgtEl>
                                          <p:spTgt spid="20"/>
                                        </p:tgtEl>
                                        <p:attrNameLst>
                                          <p:attrName>style.visibility</p:attrName>
                                        </p:attrNameLst>
                                      </p:cBhvr>
                                      <p:to>
                                        <p:strVal val="visible"/>
                                      </p:to>
                                    </p:set>
                                    <p:animScale>
                                      <p:cBhvr>
                                        <p:cTn id="22"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20"/>
                                        </p:tgtEl>
                                        <p:attrNameLst>
                                          <p:attrName>ppt_x</p:attrName>
                                          <p:attrName>ppt_y</p:attrName>
                                        </p:attrNameLst>
                                      </p:cBhvr>
                                    </p:animMotion>
                                    <p:animEffect transition="in" filter="fade">
                                      <p:cBhvr>
                                        <p:cTn id="24"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79270" y="1140745"/>
            <a:ext cx="3204000" cy="2464507"/>
            <a:chOff x="479270" y="1140745"/>
            <a:chExt cx="3204000" cy="2464507"/>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t="15138" b="7943"/>
            <a:stretch>
              <a:fillRect/>
            </a:stretch>
          </p:blipFill>
          <p:spPr>
            <a:xfrm>
              <a:off x="479270" y="1140745"/>
              <a:ext cx="3204000" cy="2464507"/>
            </a:xfrm>
            <a:prstGeom prst="rect">
              <a:avLst/>
            </a:prstGeom>
          </p:spPr>
        </p:pic>
        <p:sp>
          <p:nvSpPr>
            <p:cNvPr id="5" name="矩形 4"/>
            <p:cNvSpPr/>
            <p:nvPr/>
          </p:nvSpPr>
          <p:spPr>
            <a:xfrm>
              <a:off x="1053079" y="2049832"/>
              <a:ext cx="1480905" cy="646331"/>
            </a:xfrm>
            <a:prstGeom prst="rect">
              <a:avLst/>
            </a:prstGeom>
          </p:spPr>
          <p:txBody>
            <a:bodyPr wrap="square">
              <a:spAutoFit/>
            </a:bodyPr>
            <a:lstStyle/>
            <a:p>
              <a:r>
                <a:rPr lang="zh-CN" altLang="en-US" sz="1200" dirty="0">
                  <a:solidFill>
                    <a:srgbClr val="DE3D0C"/>
                  </a:solidFill>
                </a:rPr>
                <a:t>点击此处添加文本点击此处添加文本点击此处添加文本</a:t>
              </a:r>
            </a:p>
          </p:txBody>
        </p:sp>
      </p:grpSp>
      <p:grpSp>
        <p:nvGrpSpPr>
          <p:cNvPr id="10" name="组合 9"/>
          <p:cNvGrpSpPr/>
          <p:nvPr/>
        </p:nvGrpSpPr>
        <p:grpSpPr>
          <a:xfrm>
            <a:off x="3252649" y="1140745"/>
            <a:ext cx="3204000" cy="2464507"/>
            <a:chOff x="3252649" y="1140745"/>
            <a:chExt cx="3204000" cy="2464507"/>
          </a:xfrm>
        </p:grpSpPr>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t="15138" b="7943"/>
            <a:stretch>
              <a:fillRect/>
            </a:stretch>
          </p:blipFill>
          <p:spPr>
            <a:xfrm>
              <a:off x="3252649" y="1140745"/>
              <a:ext cx="3204000" cy="2464507"/>
            </a:xfrm>
            <a:prstGeom prst="rect">
              <a:avLst/>
            </a:prstGeom>
          </p:spPr>
        </p:pic>
        <p:sp>
          <p:nvSpPr>
            <p:cNvPr id="6" name="矩形 5"/>
            <p:cNvSpPr/>
            <p:nvPr/>
          </p:nvSpPr>
          <p:spPr>
            <a:xfrm>
              <a:off x="3821914" y="2049832"/>
              <a:ext cx="1480905" cy="646331"/>
            </a:xfrm>
            <a:prstGeom prst="rect">
              <a:avLst/>
            </a:prstGeom>
          </p:spPr>
          <p:txBody>
            <a:bodyPr wrap="square">
              <a:spAutoFit/>
            </a:bodyPr>
            <a:lstStyle/>
            <a:p>
              <a:r>
                <a:rPr lang="zh-CN" altLang="en-US" sz="1200" dirty="0">
                  <a:solidFill>
                    <a:srgbClr val="DE3D0C"/>
                  </a:solidFill>
                </a:rPr>
                <a:t>点击此处添加文本点击此处添加文本点击此处添加文本</a:t>
              </a:r>
            </a:p>
          </p:txBody>
        </p:sp>
      </p:grpSp>
      <p:grpSp>
        <p:nvGrpSpPr>
          <p:cNvPr id="11" name="组合 10"/>
          <p:cNvGrpSpPr/>
          <p:nvPr/>
        </p:nvGrpSpPr>
        <p:grpSpPr>
          <a:xfrm>
            <a:off x="5949056" y="1140745"/>
            <a:ext cx="3204000" cy="2464507"/>
            <a:chOff x="5949056" y="1140745"/>
            <a:chExt cx="3204000" cy="2464507"/>
          </a:xfrm>
        </p:grpSpPr>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t="15138" b="7943"/>
            <a:stretch>
              <a:fillRect/>
            </a:stretch>
          </p:blipFill>
          <p:spPr>
            <a:xfrm>
              <a:off x="5949056" y="1140745"/>
              <a:ext cx="3204000" cy="2464507"/>
            </a:xfrm>
            <a:prstGeom prst="rect">
              <a:avLst/>
            </a:prstGeom>
          </p:spPr>
        </p:pic>
        <p:sp>
          <p:nvSpPr>
            <p:cNvPr id="7" name="矩形 6"/>
            <p:cNvSpPr/>
            <p:nvPr/>
          </p:nvSpPr>
          <p:spPr>
            <a:xfrm>
              <a:off x="6482820" y="2049832"/>
              <a:ext cx="1480905" cy="646331"/>
            </a:xfrm>
            <a:prstGeom prst="rect">
              <a:avLst/>
            </a:prstGeom>
          </p:spPr>
          <p:txBody>
            <a:bodyPr wrap="square">
              <a:spAutoFit/>
            </a:bodyPr>
            <a:lstStyle/>
            <a:p>
              <a:r>
                <a:rPr lang="zh-CN" altLang="en-US" sz="1200" dirty="0">
                  <a:solidFill>
                    <a:srgbClr val="DE3D0C"/>
                  </a:solidFill>
                </a:rPr>
                <a:t>点击此处添加文本点击此处添加文本点击此处添加文本</a:t>
              </a:r>
            </a:p>
          </p:txBody>
        </p:sp>
      </p:grpSp>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84818" y="3263228"/>
            <a:ext cx="2480815" cy="1828922"/>
          </a:xfrm>
          <a:prstGeom prst="rect">
            <a:avLst/>
          </a:prstGeom>
        </p:spPr>
      </p:pic>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435">
                                          <p:stCondLst>
                                            <p:cond delay="0"/>
                                          </p:stCondLst>
                                        </p:cTn>
                                        <p:tgtEl>
                                          <p:spTgt spid="11"/>
                                        </p:tgtEl>
                                      </p:cBhvr>
                                    </p:animEffect>
                                    <p:anim calcmode="lin" valueType="num">
                                      <p:cBhvr>
                                        <p:cTn id="8" dur="1367"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9" dur="498"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0" dur="498" tmFilter="0, 0; 0.125,0.2665; 0.25,0.4; 0.375,0.465; 0.5,0.5;  0.625,0.535; 0.75,0.6; 0.875,0.7335; 1,1">
                                          <p:stCondLst>
                                            <p:cond delay="498"/>
                                          </p:stCondLst>
                                        </p:cTn>
                                        <p:tgtEl>
                                          <p:spTgt spid="11"/>
                                        </p:tgtEl>
                                        <p:attrNameLst>
                                          <p:attrName>ppt_y</p:attrName>
                                        </p:attrNameLst>
                                      </p:cBhvr>
                                      <p:tavLst>
                                        <p:tav tm="0" fmla="#ppt_y-sin(pi*$)/9">
                                          <p:val>
                                            <p:fltVal val="0"/>
                                          </p:val>
                                        </p:tav>
                                        <p:tav tm="100000">
                                          <p:val>
                                            <p:fltVal val="1"/>
                                          </p:val>
                                        </p:tav>
                                      </p:tavLst>
                                    </p:anim>
                                    <p:anim calcmode="lin" valueType="num">
                                      <p:cBhvr>
                                        <p:cTn id="11" dur="249" tmFilter="0, 0; 0.125,0.2665; 0.25,0.4; 0.375,0.465; 0.5,0.5;  0.625,0.535; 0.75,0.6; 0.875,0.7335; 1,1">
                                          <p:stCondLst>
                                            <p:cond delay="993"/>
                                          </p:stCondLst>
                                        </p:cTn>
                                        <p:tgtEl>
                                          <p:spTgt spid="11"/>
                                        </p:tgtEl>
                                        <p:attrNameLst>
                                          <p:attrName>ppt_y</p:attrName>
                                        </p:attrNameLst>
                                      </p:cBhvr>
                                      <p:tavLst>
                                        <p:tav tm="0" fmla="#ppt_y-sin(pi*$)/27">
                                          <p:val>
                                            <p:fltVal val="0"/>
                                          </p:val>
                                        </p:tav>
                                        <p:tav tm="100000">
                                          <p:val>
                                            <p:fltVal val="1"/>
                                          </p:val>
                                        </p:tav>
                                      </p:tavLst>
                                    </p:anim>
                                    <p:anim calcmode="lin" valueType="num">
                                      <p:cBhvr>
                                        <p:cTn id="12" dur="123" tmFilter="0, 0; 0.125,0.2665; 0.25,0.4; 0.375,0.465; 0.5,0.5;  0.625,0.535; 0.75,0.6; 0.875,0.7335; 1,1">
                                          <p:stCondLst>
                                            <p:cond delay="1242"/>
                                          </p:stCondLst>
                                        </p:cTn>
                                        <p:tgtEl>
                                          <p:spTgt spid="11"/>
                                        </p:tgtEl>
                                        <p:attrNameLst>
                                          <p:attrName>ppt_y</p:attrName>
                                        </p:attrNameLst>
                                      </p:cBhvr>
                                      <p:tavLst>
                                        <p:tav tm="0" fmla="#ppt_y-sin(pi*$)/81">
                                          <p:val>
                                            <p:fltVal val="0"/>
                                          </p:val>
                                        </p:tav>
                                        <p:tav tm="100000">
                                          <p:val>
                                            <p:fltVal val="1"/>
                                          </p:val>
                                        </p:tav>
                                      </p:tavLst>
                                    </p:anim>
                                    <p:animScale>
                                      <p:cBhvr>
                                        <p:cTn id="13" dur="20">
                                          <p:stCondLst>
                                            <p:cond delay="487"/>
                                          </p:stCondLst>
                                        </p:cTn>
                                        <p:tgtEl>
                                          <p:spTgt spid="11"/>
                                        </p:tgtEl>
                                      </p:cBhvr>
                                      <p:to x="100000" y="60000"/>
                                    </p:animScale>
                                    <p:animScale>
                                      <p:cBhvr>
                                        <p:cTn id="14" dur="124" decel="50000">
                                          <p:stCondLst>
                                            <p:cond delay="507"/>
                                          </p:stCondLst>
                                        </p:cTn>
                                        <p:tgtEl>
                                          <p:spTgt spid="11"/>
                                        </p:tgtEl>
                                      </p:cBhvr>
                                      <p:to x="100000" y="100000"/>
                                    </p:animScale>
                                    <p:animScale>
                                      <p:cBhvr>
                                        <p:cTn id="15" dur="20">
                                          <p:stCondLst>
                                            <p:cond delay="984"/>
                                          </p:stCondLst>
                                        </p:cTn>
                                        <p:tgtEl>
                                          <p:spTgt spid="11"/>
                                        </p:tgtEl>
                                      </p:cBhvr>
                                      <p:to x="100000" y="80000"/>
                                    </p:animScale>
                                    <p:animScale>
                                      <p:cBhvr>
                                        <p:cTn id="16" dur="124" decel="50000">
                                          <p:stCondLst>
                                            <p:cond delay="1004"/>
                                          </p:stCondLst>
                                        </p:cTn>
                                        <p:tgtEl>
                                          <p:spTgt spid="11"/>
                                        </p:tgtEl>
                                      </p:cBhvr>
                                      <p:to x="100000" y="100000"/>
                                    </p:animScale>
                                    <p:animScale>
                                      <p:cBhvr>
                                        <p:cTn id="17" dur="20">
                                          <p:stCondLst>
                                            <p:cond delay="1231"/>
                                          </p:stCondLst>
                                        </p:cTn>
                                        <p:tgtEl>
                                          <p:spTgt spid="11"/>
                                        </p:tgtEl>
                                      </p:cBhvr>
                                      <p:to x="100000" y="90000"/>
                                    </p:animScale>
                                    <p:animScale>
                                      <p:cBhvr>
                                        <p:cTn id="18" dur="124" decel="50000">
                                          <p:stCondLst>
                                            <p:cond delay="1251"/>
                                          </p:stCondLst>
                                        </p:cTn>
                                        <p:tgtEl>
                                          <p:spTgt spid="11"/>
                                        </p:tgtEl>
                                      </p:cBhvr>
                                      <p:to x="100000" y="100000"/>
                                    </p:animScale>
                                    <p:animScale>
                                      <p:cBhvr>
                                        <p:cTn id="19" dur="20">
                                          <p:stCondLst>
                                            <p:cond delay="1356"/>
                                          </p:stCondLst>
                                        </p:cTn>
                                        <p:tgtEl>
                                          <p:spTgt spid="11"/>
                                        </p:tgtEl>
                                      </p:cBhvr>
                                      <p:to x="100000" y="95000"/>
                                    </p:animScale>
                                    <p:animScale>
                                      <p:cBhvr>
                                        <p:cTn id="20" dur="124" decel="50000">
                                          <p:stCondLst>
                                            <p:cond delay="1376"/>
                                          </p:stCondLst>
                                        </p:cTn>
                                        <p:tgtEl>
                                          <p:spTgt spid="11"/>
                                        </p:tgtEl>
                                      </p:cBhvr>
                                      <p:to x="100000" y="100000"/>
                                    </p:animScale>
                                  </p:childTnLst>
                                </p:cTn>
                              </p:par>
                              <p:par>
                                <p:cTn id="21" presetID="26" presetClass="entr" presetSubtype="0" fill="hold" nodeType="withEffect">
                                  <p:stCondLst>
                                    <p:cond delay="250"/>
                                  </p:stCondLst>
                                  <p:childTnLst>
                                    <p:set>
                                      <p:cBhvr>
                                        <p:cTn id="22" dur="1" fill="hold">
                                          <p:stCondLst>
                                            <p:cond delay="0"/>
                                          </p:stCondLst>
                                        </p:cTn>
                                        <p:tgtEl>
                                          <p:spTgt spid="10"/>
                                        </p:tgtEl>
                                        <p:attrNameLst>
                                          <p:attrName>style.visibility</p:attrName>
                                        </p:attrNameLst>
                                      </p:cBhvr>
                                      <p:to>
                                        <p:strVal val="visible"/>
                                      </p:to>
                                    </p:set>
                                    <p:animEffect transition="in" filter="wipe(down)">
                                      <p:cBhvr>
                                        <p:cTn id="23" dur="435">
                                          <p:stCondLst>
                                            <p:cond delay="0"/>
                                          </p:stCondLst>
                                        </p:cTn>
                                        <p:tgtEl>
                                          <p:spTgt spid="10"/>
                                        </p:tgtEl>
                                      </p:cBhvr>
                                    </p:animEffect>
                                    <p:anim calcmode="lin" valueType="num">
                                      <p:cBhvr>
                                        <p:cTn id="24" dur="1367"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25" dur="498"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26" dur="498" tmFilter="0, 0; 0.125,0.2665; 0.25,0.4; 0.375,0.465; 0.5,0.5;  0.625,0.535; 0.75,0.6; 0.875,0.7335; 1,1">
                                          <p:stCondLst>
                                            <p:cond delay="498"/>
                                          </p:stCondLst>
                                        </p:cTn>
                                        <p:tgtEl>
                                          <p:spTgt spid="10"/>
                                        </p:tgtEl>
                                        <p:attrNameLst>
                                          <p:attrName>ppt_y</p:attrName>
                                        </p:attrNameLst>
                                      </p:cBhvr>
                                      <p:tavLst>
                                        <p:tav tm="0" fmla="#ppt_y-sin(pi*$)/9">
                                          <p:val>
                                            <p:fltVal val="0"/>
                                          </p:val>
                                        </p:tav>
                                        <p:tav tm="100000">
                                          <p:val>
                                            <p:fltVal val="1"/>
                                          </p:val>
                                        </p:tav>
                                      </p:tavLst>
                                    </p:anim>
                                    <p:anim calcmode="lin" valueType="num">
                                      <p:cBhvr>
                                        <p:cTn id="27" dur="249" tmFilter="0, 0; 0.125,0.2665; 0.25,0.4; 0.375,0.465; 0.5,0.5;  0.625,0.535; 0.75,0.6; 0.875,0.7335; 1,1">
                                          <p:stCondLst>
                                            <p:cond delay="993"/>
                                          </p:stCondLst>
                                        </p:cTn>
                                        <p:tgtEl>
                                          <p:spTgt spid="10"/>
                                        </p:tgtEl>
                                        <p:attrNameLst>
                                          <p:attrName>ppt_y</p:attrName>
                                        </p:attrNameLst>
                                      </p:cBhvr>
                                      <p:tavLst>
                                        <p:tav tm="0" fmla="#ppt_y-sin(pi*$)/27">
                                          <p:val>
                                            <p:fltVal val="0"/>
                                          </p:val>
                                        </p:tav>
                                        <p:tav tm="100000">
                                          <p:val>
                                            <p:fltVal val="1"/>
                                          </p:val>
                                        </p:tav>
                                      </p:tavLst>
                                    </p:anim>
                                    <p:anim calcmode="lin" valueType="num">
                                      <p:cBhvr>
                                        <p:cTn id="28" dur="123" tmFilter="0, 0; 0.125,0.2665; 0.25,0.4; 0.375,0.465; 0.5,0.5;  0.625,0.535; 0.75,0.6; 0.875,0.7335; 1,1">
                                          <p:stCondLst>
                                            <p:cond delay="1242"/>
                                          </p:stCondLst>
                                        </p:cTn>
                                        <p:tgtEl>
                                          <p:spTgt spid="10"/>
                                        </p:tgtEl>
                                        <p:attrNameLst>
                                          <p:attrName>ppt_y</p:attrName>
                                        </p:attrNameLst>
                                      </p:cBhvr>
                                      <p:tavLst>
                                        <p:tav tm="0" fmla="#ppt_y-sin(pi*$)/81">
                                          <p:val>
                                            <p:fltVal val="0"/>
                                          </p:val>
                                        </p:tav>
                                        <p:tav tm="100000">
                                          <p:val>
                                            <p:fltVal val="1"/>
                                          </p:val>
                                        </p:tav>
                                      </p:tavLst>
                                    </p:anim>
                                    <p:animScale>
                                      <p:cBhvr>
                                        <p:cTn id="29" dur="20">
                                          <p:stCondLst>
                                            <p:cond delay="487"/>
                                          </p:stCondLst>
                                        </p:cTn>
                                        <p:tgtEl>
                                          <p:spTgt spid="10"/>
                                        </p:tgtEl>
                                      </p:cBhvr>
                                      <p:to x="100000" y="60000"/>
                                    </p:animScale>
                                    <p:animScale>
                                      <p:cBhvr>
                                        <p:cTn id="30" dur="124" decel="50000">
                                          <p:stCondLst>
                                            <p:cond delay="507"/>
                                          </p:stCondLst>
                                        </p:cTn>
                                        <p:tgtEl>
                                          <p:spTgt spid="10"/>
                                        </p:tgtEl>
                                      </p:cBhvr>
                                      <p:to x="100000" y="100000"/>
                                    </p:animScale>
                                    <p:animScale>
                                      <p:cBhvr>
                                        <p:cTn id="31" dur="20">
                                          <p:stCondLst>
                                            <p:cond delay="984"/>
                                          </p:stCondLst>
                                        </p:cTn>
                                        <p:tgtEl>
                                          <p:spTgt spid="10"/>
                                        </p:tgtEl>
                                      </p:cBhvr>
                                      <p:to x="100000" y="80000"/>
                                    </p:animScale>
                                    <p:animScale>
                                      <p:cBhvr>
                                        <p:cTn id="32" dur="124" decel="50000">
                                          <p:stCondLst>
                                            <p:cond delay="1004"/>
                                          </p:stCondLst>
                                        </p:cTn>
                                        <p:tgtEl>
                                          <p:spTgt spid="10"/>
                                        </p:tgtEl>
                                      </p:cBhvr>
                                      <p:to x="100000" y="100000"/>
                                    </p:animScale>
                                    <p:animScale>
                                      <p:cBhvr>
                                        <p:cTn id="33" dur="20">
                                          <p:stCondLst>
                                            <p:cond delay="1231"/>
                                          </p:stCondLst>
                                        </p:cTn>
                                        <p:tgtEl>
                                          <p:spTgt spid="10"/>
                                        </p:tgtEl>
                                      </p:cBhvr>
                                      <p:to x="100000" y="90000"/>
                                    </p:animScale>
                                    <p:animScale>
                                      <p:cBhvr>
                                        <p:cTn id="34" dur="124" decel="50000">
                                          <p:stCondLst>
                                            <p:cond delay="1251"/>
                                          </p:stCondLst>
                                        </p:cTn>
                                        <p:tgtEl>
                                          <p:spTgt spid="10"/>
                                        </p:tgtEl>
                                      </p:cBhvr>
                                      <p:to x="100000" y="100000"/>
                                    </p:animScale>
                                    <p:animScale>
                                      <p:cBhvr>
                                        <p:cTn id="35" dur="20">
                                          <p:stCondLst>
                                            <p:cond delay="1356"/>
                                          </p:stCondLst>
                                        </p:cTn>
                                        <p:tgtEl>
                                          <p:spTgt spid="10"/>
                                        </p:tgtEl>
                                      </p:cBhvr>
                                      <p:to x="100000" y="95000"/>
                                    </p:animScale>
                                    <p:animScale>
                                      <p:cBhvr>
                                        <p:cTn id="36" dur="124" decel="50000">
                                          <p:stCondLst>
                                            <p:cond delay="1376"/>
                                          </p:stCondLst>
                                        </p:cTn>
                                        <p:tgtEl>
                                          <p:spTgt spid="10"/>
                                        </p:tgtEl>
                                      </p:cBhvr>
                                      <p:to x="100000" y="100000"/>
                                    </p:animScale>
                                  </p:childTnLst>
                                </p:cTn>
                              </p:par>
                              <p:par>
                                <p:cTn id="37" presetID="26" presetClass="entr" presetSubtype="0" fill="hold" nodeType="withEffect">
                                  <p:stCondLst>
                                    <p:cond delay="500"/>
                                  </p:stCondLst>
                                  <p:childTnLst>
                                    <p:set>
                                      <p:cBhvr>
                                        <p:cTn id="38" dur="1" fill="hold">
                                          <p:stCondLst>
                                            <p:cond delay="0"/>
                                          </p:stCondLst>
                                        </p:cTn>
                                        <p:tgtEl>
                                          <p:spTgt spid="9"/>
                                        </p:tgtEl>
                                        <p:attrNameLst>
                                          <p:attrName>style.visibility</p:attrName>
                                        </p:attrNameLst>
                                      </p:cBhvr>
                                      <p:to>
                                        <p:strVal val="visible"/>
                                      </p:to>
                                    </p:set>
                                    <p:animEffect transition="in" filter="wipe(down)">
                                      <p:cBhvr>
                                        <p:cTn id="39" dur="435">
                                          <p:stCondLst>
                                            <p:cond delay="0"/>
                                          </p:stCondLst>
                                        </p:cTn>
                                        <p:tgtEl>
                                          <p:spTgt spid="9"/>
                                        </p:tgtEl>
                                      </p:cBhvr>
                                    </p:animEffect>
                                    <p:anim calcmode="lin" valueType="num">
                                      <p:cBhvr>
                                        <p:cTn id="40" dur="1367"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41" dur="498"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42" dur="498" tmFilter="0, 0; 0.125,0.2665; 0.25,0.4; 0.375,0.465; 0.5,0.5;  0.625,0.535; 0.75,0.6; 0.875,0.7335; 1,1">
                                          <p:stCondLst>
                                            <p:cond delay="498"/>
                                          </p:stCondLst>
                                        </p:cTn>
                                        <p:tgtEl>
                                          <p:spTgt spid="9"/>
                                        </p:tgtEl>
                                        <p:attrNameLst>
                                          <p:attrName>ppt_y</p:attrName>
                                        </p:attrNameLst>
                                      </p:cBhvr>
                                      <p:tavLst>
                                        <p:tav tm="0" fmla="#ppt_y-sin(pi*$)/9">
                                          <p:val>
                                            <p:fltVal val="0"/>
                                          </p:val>
                                        </p:tav>
                                        <p:tav tm="100000">
                                          <p:val>
                                            <p:fltVal val="1"/>
                                          </p:val>
                                        </p:tav>
                                      </p:tavLst>
                                    </p:anim>
                                    <p:anim calcmode="lin" valueType="num">
                                      <p:cBhvr>
                                        <p:cTn id="43" dur="249" tmFilter="0, 0; 0.125,0.2665; 0.25,0.4; 0.375,0.465; 0.5,0.5;  0.625,0.535; 0.75,0.6; 0.875,0.7335; 1,1">
                                          <p:stCondLst>
                                            <p:cond delay="993"/>
                                          </p:stCondLst>
                                        </p:cTn>
                                        <p:tgtEl>
                                          <p:spTgt spid="9"/>
                                        </p:tgtEl>
                                        <p:attrNameLst>
                                          <p:attrName>ppt_y</p:attrName>
                                        </p:attrNameLst>
                                      </p:cBhvr>
                                      <p:tavLst>
                                        <p:tav tm="0" fmla="#ppt_y-sin(pi*$)/27">
                                          <p:val>
                                            <p:fltVal val="0"/>
                                          </p:val>
                                        </p:tav>
                                        <p:tav tm="100000">
                                          <p:val>
                                            <p:fltVal val="1"/>
                                          </p:val>
                                        </p:tav>
                                      </p:tavLst>
                                    </p:anim>
                                    <p:anim calcmode="lin" valueType="num">
                                      <p:cBhvr>
                                        <p:cTn id="44" dur="123" tmFilter="0, 0; 0.125,0.2665; 0.25,0.4; 0.375,0.465; 0.5,0.5;  0.625,0.535; 0.75,0.6; 0.875,0.7335; 1,1">
                                          <p:stCondLst>
                                            <p:cond delay="1242"/>
                                          </p:stCondLst>
                                        </p:cTn>
                                        <p:tgtEl>
                                          <p:spTgt spid="9"/>
                                        </p:tgtEl>
                                        <p:attrNameLst>
                                          <p:attrName>ppt_y</p:attrName>
                                        </p:attrNameLst>
                                      </p:cBhvr>
                                      <p:tavLst>
                                        <p:tav tm="0" fmla="#ppt_y-sin(pi*$)/81">
                                          <p:val>
                                            <p:fltVal val="0"/>
                                          </p:val>
                                        </p:tav>
                                        <p:tav tm="100000">
                                          <p:val>
                                            <p:fltVal val="1"/>
                                          </p:val>
                                        </p:tav>
                                      </p:tavLst>
                                    </p:anim>
                                    <p:animScale>
                                      <p:cBhvr>
                                        <p:cTn id="45" dur="20">
                                          <p:stCondLst>
                                            <p:cond delay="487"/>
                                          </p:stCondLst>
                                        </p:cTn>
                                        <p:tgtEl>
                                          <p:spTgt spid="9"/>
                                        </p:tgtEl>
                                      </p:cBhvr>
                                      <p:to x="100000" y="60000"/>
                                    </p:animScale>
                                    <p:animScale>
                                      <p:cBhvr>
                                        <p:cTn id="46" dur="124" decel="50000">
                                          <p:stCondLst>
                                            <p:cond delay="507"/>
                                          </p:stCondLst>
                                        </p:cTn>
                                        <p:tgtEl>
                                          <p:spTgt spid="9"/>
                                        </p:tgtEl>
                                      </p:cBhvr>
                                      <p:to x="100000" y="100000"/>
                                    </p:animScale>
                                    <p:animScale>
                                      <p:cBhvr>
                                        <p:cTn id="47" dur="20">
                                          <p:stCondLst>
                                            <p:cond delay="984"/>
                                          </p:stCondLst>
                                        </p:cTn>
                                        <p:tgtEl>
                                          <p:spTgt spid="9"/>
                                        </p:tgtEl>
                                      </p:cBhvr>
                                      <p:to x="100000" y="80000"/>
                                    </p:animScale>
                                    <p:animScale>
                                      <p:cBhvr>
                                        <p:cTn id="48" dur="124" decel="50000">
                                          <p:stCondLst>
                                            <p:cond delay="1004"/>
                                          </p:stCondLst>
                                        </p:cTn>
                                        <p:tgtEl>
                                          <p:spTgt spid="9"/>
                                        </p:tgtEl>
                                      </p:cBhvr>
                                      <p:to x="100000" y="100000"/>
                                    </p:animScale>
                                    <p:animScale>
                                      <p:cBhvr>
                                        <p:cTn id="49" dur="20">
                                          <p:stCondLst>
                                            <p:cond delay="1231"/>
                                          </p:stCondLst>
                                        </p:cTn>
                                        <p:tgtEl>
                                          <p:spTgt spid="9"/>
                                        </p:tgtEl>
                                      </p:cBhvr>
                                      <p:to x="100000" y="90000"/>
                                    </p:animScale>
                                    <p:animScale>
                                      <p:cBhvr>
                                        <p:cTn id="50" dur="124" decel="50000">
                                          <p:stCondLst>
                                            <p:cond delay="1251"/>
                                          </p:stCondLst>
                                        </p:cTn>
                                        <p:tgtEl>
                                          <p:spTgt spid="9"/>
                                        </p:tgtEl>
                                      </p:cBhvr>
                                      <p:to x="100000" y="100000"/>
                                    </p:animScale>
                                    <p:animScale>
                                      <p:cBhvr>
                                        <p:cTn id="51" dur="20">
                                          <p:stCondLst>
                                            <p:cond delay="1356"/>
                                          </p:stCondLst>
                                        </p:cTn>
                                        <p:tgtEl>
                                          <p:spTgt spid="9"/>
                                        </p:tgtEl>
                                      </p:cBhvr>
                                      <p:to x="100000" y="95000"/>
                                    </p:animScale>
                                    <p:animScale>
                                      <p:cBhvr>
                                        <p:cTn id="52" dur="124" decel="50000">
                                          <p:stCondLst>
                                            <p:cond delay="1376"/>
                                          </p:stCondLst>
                                        </p:cTn>
                                        <p:tgtEl>
                                          <p:spTgt spid="9"/>
                                        </p:tgtEl>
                                      </p:cBhvr>
                                      <p:to x="100000" y="100000"/>
                                    </p:animScale>
                                  </p:childTnLst>
                                </p:cTn>
                              </p:par>
                            </p:childTnLst>
                          </p:cTn>
                        </p:par>
                        <p:par>
                          <p:cTn id="53" fill="hold">
                            <p:stCondLst>
                              <p:cond delay="1500"/>
                            </p:stCondLst>
                            <p:childTnLst>
                              <p:par>
                                <p:cTn id="54" presetID="53" presetClass="entr" presetSubtype="16" fill="hold" nodeType="afterEffect">
                                  <p:stCondLst>
                                    <p:cond delay="0"/>
                                  </p:stCondLst>
                                  <p:childTnLst>
                                    <p:set>
                                      <p:cBhvr>
                                        <p:cTn id="55" dur="1" fill="hold">
                                          <p:stCondLst>
                                            <p:cond delay="0"/>
                                          </p:stCondLst>
                                        </p:cTn>
                                        <p:tgtEl>
                                          <p:spTgt spid="8"/>
                                        </p:tgtEl>
                                        <p:attrNameLst>
                                          <p:attrName>style.visibility</p:attrName>
                                        </p:attrNameLst>
                                      </p:cBhvr>
                                      <p:to>
                                        <p:strVal val="visible"/>
                                      </p:to>
                                    </p:set>
                                    <p:anim calcmode="lin" valueType="num">
                                      <p:cBhvr>
                                        <p:cTn id="56" dur="750" fill="hold"/>
                                        <p:tgtEl>
                                          <p:spTgt spid="8"/>
                                        </p:tgtEl>
                                        <p:attrNameLst>
                                          <p:attrName>ppt_w</p:attrName>
                                        </p:attrNameLst>
                                      </p:cBhvr>
                                      <p:tavLst>
                                        <p:tav tm="0">
                                          <p:val>
                                            <p:fltVal val="0"/>
                                          </p:val>
                                        </p:tav>
                                        <p:tav tm="100000">
                                          <p:val>
                                            <p:strVal val="#ppt_w"/>
                                          </p:val>
                                        </p:tav>
                                      </p:tavLst>
                                    </p:anim>
                                    <p:anim calcmode="lin" valueType="num">
                                      <p:cBhvr>
                                        <p:cTn id="57" dur="750" fill="hold"/>
                                        <p:tgtEl>
                                          <p:spTgt spid="8"/>
                                        </p:tgtEl>
                                        <p:attrNameLst>
                                          <p:attrName>ppt_h</p:attrName>
                                        </p:attrNameLst>
                                      </p:cBhvr>
                                      <p:tavLst>
                                        <p:tav tm="0">
                                          <p:val>
                                            <p:fltVal val="0"/>
                                          </p:val>
                                        </p:tav>
                                        <p:tav tm="100000">
                                          <p:val>
                                            <p:strVal val="#ppt_h"/>
                                          </p:val>
                                        </p:tav>
                                      </p:tavLst>
                                    </p:anim>
                                    <p:animEffect transition="in" filter="fade">
                                      <p:cBhvr>
                                        <p:cTn id="58" dur="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026996" y="1770416"/>
            <a:ext cx="1598993" cy="1055001"/>
            <a:chOff x="1026996" y="1770416"/>
            <a:chExt cx="1598993" cy="1055001"/>
          </a:xfrm>
        </p:grpSpPr>
        <p:grpSp>
          <p:nvGrpSpPr>
            <p:cNvPr id="21" name="组合 20"/>
            <p:cNvGrpSpPr/>
            <p:nvPr/>
          </p:nvGrpSpPr>
          <p:grpSpPr>
            <a:xfrm rot="19060653">
              <a:off x="1026996" y="1770416"/>
              <a:ext cx="1598993" cy="1055001"/>
              <a:chOff x="3729490" y="884888"/>
              <a:chExt cx="2158589" cy="591204"/>
            </a:xfrm>
          </p:grpSpPr>
          <p:sp>
            <p:nvSpPr>
              <p:cNvPr id="23" name="任意多边形 22"/>
              <p:cNvSpPr/>
              <p:nvPr/>
            </p:nvSpPr>
            <p:spPr>
              <a:xfrm rot="16491998">
                <a:off x="4514901" y="102914"/>
                <a:ext cx="591204" cy="2155152"/>
              </a:xfrm>
              <a:custGeom>
                <a:avLst/>
                <a:gdLst>
                  <a:gd name="connsiteX0" fmla="*/ 154752 w 411480"/>
                  <a:gd name="connsiteY0" fmla="*/ 0 h 1091323"/>
                  <a:gd name="connsiteX1" fmla="*/ 174129 w 411480"/>
                  <a:gd name="connsiteY1" fmla="*/ 9376 h 1091323"/>
                  <a:gd name="connsiteX2" fmla="*/ 411480 w 411480"/>
                  <a:gd name="connsiteY2" fmla="*/ 567560 h 1091323"/>
                  <a:gd name="connsiteX3" fmla="*/ 240141 w 411480"/>
                  <a:gd name="connsiteY3" fmla="*/ 1069891 h 1091323"/>
                  <a:gd name="connsiteX4" fmla="*/ 214811 w 411480"/>
                  <a:gd name="connsiteY4" fmla="*/ 1091323 h 1091323"/>
                  <a:gd name="connsiteX5" fmla="*/ 164041 w 411480"/>
                  <a:gd name="connsiteY5" fmla="*/ 1035755 h 1091323"/>
                  <a:gd name="connsiteX6" fmla="*/ 0 w 411480"/>
                  <a:gd name="connsiteY6" fmla="*/ 510410 h 1091323"/>
                  <a:gd name="connsiteX7" fmla="*/ 95651 w 411480"/>
                  <a:gd name="connsiteY7" fmla="*/ 95020 h 1091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1480" h="1091323">
                    <a:moveTo>
                      <a:pt x="154752" y="0"/>
                    </a:moveTo>
                    <a:lnTo>
                      <a:pt x="174129" y="9376"/>
                    </a:lnTo>
                    <a:cubicBezTo>
                      <a:pt x="313610" y="101340"/>
                      <a:pt x="411480" y="316633"/>
                      <a:pt x="411480" y="567560"/>
                    </a:cubicBezTo>
                    <a:cubicBezTo>
                      <a:pt x="411480" y="776666"/>
                      <a:pt x="343515" y="961026"/>
                      <a:pt x="240141" y="1069891"/>
                    </a:cubicBezTo>
                    <a:lnTo>
                      <a:pt x="214811" y="1091323"/>
                    </a:lnTo>
                    <a:lnTo>
                      <a:pt x="164041" y="1035755"/>
                    </a:lnTo>
                    <a:cubicBezTo>
                      <a:pt x="62688" y="901308"/>
                      <a:pt x="0" y="715570"/>
                      <a:pt x="0" y="510410"/>
                    </a:cubicBezTo>
                    <a:cubicBezTo>
                      <a:pt x="0" y="356540"/>
                      <a:pt x="35262" y="213595"/>
                      <a:pt x="95651" y="95020"/>
                    </a:cubicBezTo>
                    <a:close/>
                  </a:path>
                </a:pathLst>
              </a:custGeom>
              <a:solidFill>
                <a:srgbClr val="59AC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23"/>
              <p:cNvSpPr/>
              <p:nvPr/>
            </p:nvSpPr>
            <p:spPr>
              <a:xfrm rot="21112553">
                <a:off x="3729490" y="1123238"/>
                <a:ext cx="2136675" cy="142125"/>
              </a:xfrm>
              <a:custGeom>
                <a:avLst/>
                <a:gdLst>
                  <a:gd name="connsiteX0" fmla="*/ 2171700 w 2171700"/>
                  <a:gd name="connsiteY0" fmla="*/ 142125 h 142125"/>
                  <a:gd name="connsiteX1" fmla="*/ 967740 w 2171700"/>
                  <a:gd name="connsiteY1" fmla="*/ 4965 h 142125"/>
                  <a:gd name="connsiteX2" fmla="*/ 0 w 2171700"/>
                  <a:gd name="connsiteY2" fmla="*/ 27825 h 142125"/>
                </a:gdLst>
                <a:ahLst/>
                <a:cxnLst>
                  <a:cxn ang="0">
                    <a:pos x="connsiteX0" y="connsiteY0"/>
                  </a:cxn>
                  <a:cxn ang="0">
                    <a:pos x="connsiteX1" y="connsiteY1"/>
                  </a:cxn>
                  <a:cxn ang="0">
                    <a:pos x="connsiteX2" y="connsiteY2"/>
                  </a:cxn>
                </a:cxnLst>
                <a:rect l="l" t="t" r="r" b="b"/>
                <a:pathLst>
                  <a:path w="2171700" h="142125">
                    <a:moveTo>
                      <a:pt x="2171700" y="142125"/>
                    </a:moveTo>
                    <a:cubicBezTo>
                      <a:pt x="1750695" y="83070"/>
                      <a:pt x="1329690" y="24015"/>
                      <a:pt x="967740" y="4965"/>
                    </a:cubicBezTo>
                    <a:cubicBezTo>
                      <a:pt x="605790" y="-14085"/>
                      <a:pt x="0" y="27825"/>
                      <a:pt x="0" y="27825"/>
                    </a:cubicBez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任意多边形 24"/>
              <p:cNvSpPr/>
              <p:nvPr/>
            </p:nvSpPr>
            <p:spPr>
              <a:xfrm>
                <a:off x="5194587" y="1182470"/>
                <a:ext cx="342900" cy="142004"/>
              </a:xfrm>
              <a:custGeom>
                <a:avLst/>
                <a:gdLst>
                  <a:gd name="connsiteX0" fmla="*/ 342900 w 342900"/>
                  <a:gd name="connsiteY0" fmla="*/ 0 h 142004"/>
                  <a:gd name="connsiteX1" fmla="*/ 83820 w 342900"/>
                  <a:gd name="connsiteY1" fmla="*/ 129540 h 142004"/>
                  <a:gd name="connsiteX2" fmla="*/ 0 w 342900"/>
                  <a:gd name="connsiteY2" fmla="*/ 129540 h 142004"/>
                </a:gdLst>
                <a:ahLst/>
                <a:cxnLst>
                  <a:cxn ang="0">
                    <a:pos x="connsiteX0" y="connsiteY0"/>
                  </a:cxn>
                  <a:cxn ang="0">
                    <a:pos x="connsiteX1" y="connsiteY1"/>
                  </a:cxn>
                  <a:cxn ang="0">
                    <a:pos x="connsiteX2" y="connsiteY2"/>
                  </a:cxn>
                </a:cxnLst>
                <a:rect l="l" t="t" r="r" b="b"/>
                <a:pathLst>
                  <a:path w="342900" h="142004">
                    <a:moveTo>
                      <a:pt x="342900" y="0"/>
                    </a:moveTo>
                    <a:cubicBezTo>
                      <a:pt x="241935" y="53975"/>
                      <a:pt x="140970" y="107950"/>
                      <a:pt x="83820" y="129540"/>
                    </a:cubicBezTo>
                    <a:cubicBezTo>
                      <a:pt x="26670" y="151130"/>
                      <a:pt x="13335" y="140335"/>
                      <a:pt x="0" y="129540"/>
                    </a:cubicBez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25"/>
              <p:cNvSpPr/>
              <p:nvPr/>
            </p:nvSpPr>
            <p:spPr>
              <a:xfrm>
                <a:off x="4806517" y="974877"/>
                <a:ext cx="342900" cy="185420"/>
              </a:xfrm>
              <a:custGeom>
                <a:avLst/>
                <a:gdLst>
                  <a:gd name="connsiteX0" fmla="*/ 342900 w 342900"/>
                  <a:gd name="connsiteY0" fmla="*/ 185420 h 185420"/>
                  <a:gd name="connsiteX1" fmla="*/ 137160 w 342900"/>
                  <a:gd name="connsiteY1" fmla="*/ 25400 h 185420"/>
                  <a:gd name="connsiteX2" fmla="*/ 0 w 342900"/>
                  <a:gd name="connsiteY2" fmla="*/ 2540 h 185420"/>
                </a:gdLst>
                <a:ahLst/>
                <a:cxnLst>
                  <a:cxn ang="0">
                    <a:pos x="connsiteX0" y="connsiteY0"/>
                  </a:cxn>
                  <a:cxn ang="0">
                    <a:pos x="connsiteX1" y="connsiteY1"/>
                  </a:cxn>
                  <a:cxn ang="0">
                    <a:pos x="connsiteX2" y="connsiteY2"/>
                  </a:cxn>
                </a:cxnLst>
                <a:rect l="l" t="t" r="r" b="b"/>
                <a:pathLst>
                  <a:path w="342900" h="185420">
                    <a:moveTo>
                      <a:pt x="342900" y="185420"/>
                    </a:moveTo>
                    <a:cubicBezTo>
                      <a:pt x="268605" y="120650"/>
                      <a:pt x="194310" y="55880"/>
                      <a:pt x="137160" y="25400"/>
                    </a:cubicBezTo>
                    <a:cubicBezTo>
                      <a:pt x="80010" y="-5080"/>
                      <a:pt x="40005" y="-1270"/>
                      <a:pt x="0" y="2540"/>
                    </a:cubicBez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任意多边形 26"/>
              <p:cNvSpPr/>
              <p:nvPr/>
            </p:nvSpPr>
            <p:spPr>
              <a:xfrm>
                <a:off x="4579620" y="1147666"/>
                <a:ext cx="358140" cy="218204"/>
              </a:xfrm>
              <a:custGeom>
                <a:avLst/>
                <a:gdLst>
                  <a:gd name="connsiteX0" fmla="*/ 289560 w 289560"/>
                  <a:gd name="connsiteY0" fmla="*/ 0 h 167640"/>
                  <a:gd name="connsiteX1" fmla="*/ 0 w 289560"/>
                  <a:gd name="connsiteY1" fmla="*/ 167640 h 167640"/>
                </a:gdLst>
                <a:ahLst/>
                <a:cxnLst>
                  <a:cxn ang="0">
                    <a:pos x="connsiteX0" y="connsiteY0"/>
                  </a:cxn>
                  <a:cxn ang="0">
                    <a:pos x="connsiteX1" y="connsiteY1"/>
                  </a:cxn>
                </a:cxnLst>
                <a:rect l="l" t="t" r="r" b="b"/>
                <a:pathLst>
                  <a:path w="289560" h="167640">
                    <a:moveTo>
                      <a:pt x="289560" y="0"/>
                    </a:moveTo>
                    <a:lnTo>
                      <a:pt x="0" y="167640"/>
                    </a:ln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任意多边形 27"/>
              <p:cNvSpPr/>
              <p:nvPr/>
            </p:nvSpPr>
            <p:spPr>
              <a:xfrm>
                <a:off x="4312112" y="998082"/>
                <a:ext cx="304800" cy="137160"/>
              </a:xfrm>
              <a:custGeom>
                <a:avLst/>
                <a:gdLst>
                  <a:gd name="connsiteX0" fmla="*/ 304800 w 304800"/>
                  <a:gd name="connsiteY0" fmla="*/ 137160 h 137160"/>
                  <a:gd name="connsiteX1" fmla="*/ 0 w 304800"/>
                  <a:gd name="connsiteY1" fmla="*/ 0 h 137160"/>
                </a:gdLst>
                <a:ahLst/>
                <a:cxnLst>
                  <a:cxn ang="0">
                    <a:pos x="connsiteX0" y="connsiteY0"/>
                  </a:cxn>
                  <a:cxn ang="0">
                    <a:pos x="connsiteX1" y="connsiteY1"/>
                  </a:cxn>
                </a:cxnLst>
                <a:rect l="l" t="t" r="r" b="b"/>
                <a:pathLst>
                  <a:path w="304800" h="137160">
                    <a:moveTo>
                      <a:pt x="304800" y="137160"/>
                    </a:moveTo>
                    <a:lnTo>
                      <a:pt x="0" y="0"/>
                    </a:ln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p:nvPr/>
            </p:nvSpPr>
            <p:spPr>
              <a:xfrm>
                <a:off x="3946010" y="1176224"/>
                <a:ext cx="167640" cy="68580"/>
              </a:xfrm>
              <a:custGeom>
                <a:avLst/>
                <a:gdLst>
                  <a:gd name="connsiteX0" fmla="*/ 167640 w 167640"/>
                  <a:gd name="connsiteY0" fmla="*/ 0 h 68580"/>
                  <a:gd name="connsiteX1" fmla="*/ 0 w 167640"/>
                  <a:gd name="connsiteY1" fmla="*/ 68580 h 68580"/>
                </a:gdLst>
                <a:ahLst/>
                <a:cxnLst>
                  <a:cxn ang="0">
                    <a:pos x="connsiteX0" y="connsiteY0"/>
                  </a:cxn>
                  <a:cxn ang="0">
                    <a:pos x="connsiteX1" y="connsiteY1"/>
                  </a:cxn>
                </a:cxnLst>
                <a:rect l="l" t="t" r="r" b="b"/>
                <a:pathLst>
                  <a:path w="167640" h="68580">
                    <a:moveTo>
                      <a:pt x="167640" y="0"/>
                    </a:moveTo>
                    <a:lnTo>
                      <a:pt x="0" y="68580"/>
                    </a:ln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文本框 21"/>
            <p:cNvSpPr txBox="1"/>
            <p:nvPr/>
          </p:nvSpPr>
          <p:spPr>
            <a:xfrm>
              <a:off x="1235360" y="1973827"/>
              <a:ext cx="1190765" cy="584775"/>
            </a:xfrm>
            <a:prstGeom prst="rect">
              <a:avLst/>
            </a:prstGeom>
            <a:noFill/>
          </p:spPr>
          <p:txBody>
            <a:bodyPr wrap="square" rtlCol="0">
              <a:spAutoFit/>
            </a:bodyPr>
            <a:lstStyle/>
            <a:p>
              <a:pPr algn="ctr"/>
              <a:r>
                <a:rPr lang="zh-CN" altLang="en-US" sz="1600" b="1" dirty="0">
                  <a:solidFill>
                    <a:schemeClr val="bg1"/>
                  </a:solidFill>
                </a:rPr>
                <a:t>点击此处添加文本</a:t>
              </a:r>
            </a:p>
          </p:txBody>
        </p:sp>
      </p:grpSp>
      <p:grpSp>
        <p:nvGrpSpPr>
          <p:cNvPr id="11" name="组合 10"/>
          <p:cNvGrpSpPr/>
          <p:nvPr/>
        </p:nvGrpSpPr>
        <p:grpSpPr>
          <a:xfrm>
            <a:off x="2995624" y="1570823"/>
            <a:ext cx="1190765" cy="1598993"/>
            <a:chOff x="2995624" y="1570823"/>
            <a:chExt cx="1190765" cy="1598993"/>
          </a:xfrm>
        </p:grpSpPr>
        <p:grpSp>
          <p:nvGrpSpPr>
            <p:cNvPr id="31" name="组合 30"/>
            <p:cNvGrpSpPr/>
            <p:nvPr/>
          </p:nvGrpSpPr>
          <p:grpSpPr>
            <a:xfrm rot="17388372">
              <a:off x="2787655" y="1842819"/>
              <a:ext cx="1598993" cy="1055001"/>
              <a:chOff x="3729490" y="884888"/>
              <a:chExt cx="2158589" cy="591204"/>
            </a:xfrm>
          </p:grpSpPr>
          <p:sp>
            <p:nvSpPr>
              <p:cNvPr id="32" name="任意多边形 31"/>
              <p:cNvSpPr/>
              <p:nvPr/>
            </p:nvSpPr>
            <p:spPr>
              <a:xfrm rot="16491998">
                <a:off x="4514901" y="102914"/>
                <a:ext cx="591204" cy="2155152"/>
              </a:xfrm>
              <a:custGeom>
                <a:avLst/>
                <a:gdLst>
                  <a:gd name="connsiteX0" fmla="*/ 154752 w 411480"/>
                  <a:gd name="connsiteY0" fmla="*/ 0 h 1091323"/>
                  <a:gd name="connsiteX1" fmla="*/ 174129 w 411480"/>
                  <a:gd name="connsiteY1" fmla="*/ 9376 h 1091323"/>
                  <a:gd name="connsiteX2" fmla="*/ 411480 w 411480"/>
                  <a:gd name="connsiteY2" fmla="*/ 567560 h 1091323"/>
                  <a:gd name="connsiteX3" fmla="*/ 240141 w 411480"/>
                  <a:gd name="connsiteY3" fmla="*/ 1069891 h 1091323"/>
                  <a:gd name="connsiteX4" fmla="*/ 214811 w 411480"/>
                  <a:gd name="connsiteY4" fmla="*/ 1091323 h 1091323"/>
                  <a:gd name="connsiteX5" fmla="*/ 164041 w 411480"/>
                  <a:gd name="connsiteY5" fmla="*/ 1035755 h 1091323"/>
                  <a:gd name="connsiteX6" fmla="*/ 0 w 411480"/>
                  <a:gd name="connsiteY6" fmla="*/ 510410 h 1091323"/>
                  <a:gd name="connsiteX7" fmla="*/ 95651 w 411480"/>
                  <a:gd name="connsiteY7" fmla="*/ 95020 h 1091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1480" h="1091323">
                    <a:moveTo>
                      <a:pt x="154752" y="0"/>
                    </a:moveTo>
                    <a:lnTo>
                      <a:pt x="174129" y="9376"/>
                    </a:lnTo>
                    <a:cubicBezTo>
                      <a:pt x="313610" y="101340"/>
                      <a:pt x="411480" y="316633"/>
                      <a:pt x="411480" y="567560"/>
                    </a:cubicBezTo>
                    <a:cubicBezTo>
                      <a:pt x="411480" y="776666"/>
                      <a:pt x="343515" y="961026"/>
                      <a:pt x="240141" y="1069891"/>
                    </a:cubicBezTo>
                    <a:lnTo>
                      <a:pt x="214811" y="1091323"/>
                    </a:lnTo>
                    <a:lnTo>
                      <a:pt x="164041" y="1035755"/>
                    </a:lnTo>
                    <a:cubicBezTo>
                      <a:pt x="62688" y="901308"/>
                      <a:pt x="0" y="715570"/>
                      <a:pt x="0" y="510410"/>
                    </a:cubicBezTo>
                    <a:cubicBezTo>
                      <a:pt x="0" y="356540"/>
                      <a:pt x="35262" y="213595"/>
                      <a:pt x="95651" y="95020"/>
                    </a:cubicBezTo>
                    <a:close/>
                  </a:path>
                </a:pathLst>
              </a:custGeom>
              <a:solidFill>
                <a:srgbClr val="59AC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任意多边形 32"/>
              <p:cNvSpPr/>
              <p:nvPr/>
            </p:nvSpPr>
            <p:spPr>
              <a:xfrm rot="21112553">
                <a:off x="3729490" y="1123238"/>
                <a:ext cx="2136675" cy="142125"/>
              </a:xfrm>
              <a:custGeom>
                <a:avLst/>
                <a:gdLst>
                  <a:gd name="connsiteX0" fmla="*/ 2171700 w 2171700"/>
                  <a:gd name="connsiteY0" fmla="*/ 142125 h 142125"/>
                  <a:gd name="connsiteX1" fmla="*/ 967740 w 2171700"/>
                  <a:gd name="connsiteY1" fmla="*/ 4965 h 142125"/>
                  <a:gd name="connsiteX2" fmla="*/ 0 w 2171700"/>
                  <a:gd name="connsiteY2" fmla="*/ 27825 h 142125"/>
                </a:gdLst>
                <a:ahLst/>
                <a:cxnLst>
                  <a:cxn ang="0">
                    <a:pos x="connsiteX0" y="connsiteY0"/>
                  </a:cxn>
                  <a:cxn ang="0">
                    <a:pos x="connsiteX1" y="connsiteY1"/>
                  </a:cxn>
                  <a:cxn ang="0">
                    <a:pos x="connsiteX2" y="connsiteY2"/>
                  </a:cxn>
                </a:cxnLst>
                <a:rect l="l" t="t" r="r" b="b"/>
                <a:pathLst>
                  <a:path w="2171700" h="142125">
                    <a:moveTo>
                      <a:pt x="2171700" y="142125"/>
                    </a:moveTo>
                    <a:cubicBezTo>
                      <a:pt x="1750695" y="83070"/>
                      <a:pt x="1329690" y="24015"/>
                      <a:pt x="967740" y="4965"/>
                    </a:cubicBezTo>
                    <a:cubicBezTo>
                      <a:pt x="605790" y="-14085"/>
                      <a:pt x="0" y="27825"/>
                      <a:pt x="0" y="27825"/>
                    </a:cubicBez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任意多边形 33"/>
              <p:cNvSpPr/>
              <p:nvPr/>
            </p:nvSpPr>
            <p:spPr>
              <a:xfrm>
                <a:off x="5194587" y="1182470"/>
                <a:ext cx="342900" cy="142004"/>
              </a:xfrm>
              <a:custGeom>
                <a:avLst/>
                <a:gdLst>
                  <a:gd name="connsiteX0" fmla="*/ 342900 w 342900"/>
                  <a:gd name="connsiteY0" fmla="*/ 0 h 142004"/>
                  <a:gd name="connsiteX1" fmla="*/ 83820 w 342900"/>
                  <a:gd name="connsiteY1" fmla="*/ 129540 h 142004"/>
                  <a:gd name="connsiteX2" fmla="*/ 0 w 342900"/>
                  <a:gd name="connsiteY2" fmla="*/ 129540 h 142004"/>
                </a:gdLst>
                <a:ahLst/>
                <a:cxnLst>
                  <a:cxn ang="0">
                    <a:pos x="connsiteX0" y="connsiteY0"/>
                  </a:cxn>
                  <a:cxn ang="0">
                    <a:pos x="connsiteX1" y="connsiteY1"/>
                  </a:cxn>
                  <a:cxn ang="0">
                    <a:pos x="connsiteX2" y="connsiteY2"/>
                  </a:cxn>
                </a:cxnLst>
                <a:rect l="l" t="t" r="r" b="b"/>
                <a:pathLst>
                  <a:path w="342900" h="142004">
                    <a:moveTo>
                      <a:pt x="342900" y="0"/>
                    </a:moveTo>
                    <a:cubicBezTo>
                      <a:pt x="241935" y="53975"/>
                      <a:pt x="140970" y="107950"/>
                      <a:pt x="83820" y="129540"/>
                    </a:cubicBezTo>
                    <a:cubicBezTo>
                      <a:pt x="26670" y="151130"/>
                      <a:pt x="13335" y="140335"/>
                      <a:pt x="0" y="129540"/>
                    </a:cubicBez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任意多边形 34"/>
              <p:cNvSpPr/>
              <p:nvPr/>
            </p:nvSpPr>
            <p:spPr>
              <a:xfrm>
                <a:off x="4806517" y="974877"/>
                <a:ext cx="342900" cy="185420"/>
              </a:xfrm>
              <a:custGeom>
                <a:avLst/>
                <a:gdLst>
                  <a:gd name="connsiteX0" fmla="*/ 342900 w 342900"/>
                  <a:gd name="connsiteY0" fmla="*/ 185420 h 185420"/>
                  <a:gd name="connsiteX1" fmla="*/ 137160 w 342900"/>
                  <a:gd name="connsiteY1" fmla="*/ 25400 h 185420"/>
                  <a:gd name="connsiteX2" fmla="*/ 0 w 342900"/>
                  <a:gd name="connsiteY2" fmla="*/ 2540 h 185420"/>
                </a:gdLst>
                <a:ahLst/>
                <a:cxnLst>
                  <a:cxn ang="0">
                    <a:pos x="connsiteX0" y="connsiteY0"/>
                  </a:cxn>
                  <a:cxn ang="0">
                    <a:pos x="connsiteX1" y="connsiteY1"/>
                  </a:cxn>
                  <a:cxn ang="0">
                    <a:pos x="connsiteX2" y="connsiteY2"/>
                  </a:cxn>
                </a:cxnLst>
                <a:rect l="l" t="t" r="r" b="b"/>
                <a:pathLst>
                  <a:path w="342900" h="185420">
                    <a:moveTo>
                      <a:pt x="342900" y="185420"/>
                    </a:moveTo>
                    <a:cubicBezTo>
                      <a:pt x="268605" y="120650"/>
                      <a:pt x="194310" y="55880"/>
                      <a:pt x="137160" y="25400"/>
                    </a:cubicBezTo>
                    <a:cubicBezTo>
                      <a:pt x="80010" y="-5080"/>
                      <a:pt x="40005" y="-1270"/>
                      <a:pt x="0" y="2540"/>
                    </a:cubicBez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35"/>
              <p:cNvSpPr/>
              <p:nvPr/>
            </p:nvSpPr>
            <p:spPr>
              <a:xfrm>
                <a:off x="4579620" y="1147666"/>
                <a:ext cx="358140" cy="218204"/>
              </a:xfrm>
              <a:custGeom>
                <a:avLst/>
                <a:gdLst>
                  <a:gd name="connsiteX0" fmla="*/ 289560 w 289560"/>
                  <a:gd name="connsiteY0" fmla="*/ 0 h 167640"/>
                  <a:gd name="connsiteX1" fmla="*/ 0 w 289560"/>
                  <a:gd name="connsiteY1" fmla="*/ 167640 h 167640"/>
                </a:gdLst>
                <a:ahLst/>
                <a:cxnLst>
                  <a:cxn ang="0">
                    <a:pos x="connsiteX0" y="connsiteY0"/>
                  </a:cxn>
                  <a:cxn ang="0">
                    <a:pos x="connsiteX1" y="connsiteY1"/>
                  </a:cxn>
                </a:cxnLst>
                <a:rect l="l" t="t" r="r" b="b"/>
                <a:pathLst>
                  <a:path w="289560" h="167640">
                    <a:moveTo>
                      <a:pt x="289560" y="0"/>
                    </a:moveTo>
                    <a:lnTo>
                      <a:pt x="0" y="167640"/>
                    </a:ln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任意多边形 36"/>
              <p:cNvSpPr/>
              <p:nvPr/>
            </p:nvSpPr>
            <p:spPr>
              <a:xfrm>
                <a:off x="4312112" y="998082"/>
                <a:ext cx="304800" cy="137160"/>
              </a:xfrm>
              <a:custGeom>
                <a:avLst/>
                <a:gdLst>
                  <a:gd name="connsiteX0" fmla="*/ 304800 w 304800"/>
                  <a:gd name="connsiteY0" fmla="*/ 137160 h 137160"/>
                  <a:gd name="connsiteX1" fmla="*/ 0 w 304800"/>
                  <a:gd name="connsiteY1" fmla="*/ 0 h 137160"/>
                </a:gdLst>
                <a:ahLst/>
                <a:cxnLst>
                  <a:cxn ang="0">
                    <a:pos x="connsiteX0" y="connsiteY0"/>
                  </a:cxn>
                  <a:cxn ang="0">
                    <a:pos x="connsiteX1" y="connsiteY1"/>
                  </a:cxn>
                </a:cxnLst>
                <a:rect l="l" t="t" r="r" b="b"/>
                <a:pathLst>
                  <a:path w="304800" h="137160">
                    <a:moveTo>
                      <a:pt x="304800" y="137160"/>
                    </a:moveTo>
                    <a:lnTo>
                      <a:pt x="0" y="0"/>
                    </a:ln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37"/>
              <p:cNvSpPr/>
              <p:nvPr/>
            </p:nvSpPr>
            <p:spPr>
              <a:xfrm>
                <a:off x="3946010" y="1176224"/>
                <a:ext cx="167640" cy="68580"/>
              </a:xfrm>
              <a:custGeom>
                <a:avLst/>
                <a:gdLst>
                  <a:gd name="connsiteX0" fmla="*/ 167640 w 167640"/>
                  <a:gd name="connsiteY0" fmla="*/ 0 h 68580"/>
                  <a:gd name="connsiteX1" fmla="*/ 0 w 167640"/>
                  <a:gd name="connsiteY1" fmla="*/ 68580 h 68580"/>
                </a:gdLst>
                <a:ahLst/>
                <a:cxnLst>
                  <a:cxn ang="0">
                    <a:pos x="connsiteX0" y="connsiteY0"/>
                  </a:cxn>
                  <a:cxn ang="0">
                    <a:pos x="connsiteX1" y="connsiteY1"/>
                  </a:cxn>
                </a:cxnLst>
                <a:rect l="l" t="t" r="r" b="b"/>
                <a:pathLst>
                  <a:path w="167640" h="68580">
                    <a:moveTo>
                      <a:pt x="167640" y="0"/>
                    </a:moveTo>
                    <a:lnTo>
                      <a:pt x="0" y="68580"/>
                    </a:ln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 name="文本框 38"/>
            <p:cNvSpPr txBox="1"/>
            <p:nvPr/>
          </p:nvSpPr>
          <p:spPr>
            <a:xfrm>
              <a:off x="2995624" y="2025337"/>
              <a:ext cx="1190765" cy="584775"/>
            </a:xfrm>
            <a:prstGeom prst="rect">
              <a:avLst/>
            </a:prstGeom>
            <a:noFill/>
          </p:spPr>
          <p:txBody>
            <a:bodyPr wrap="square" rtlCol="0">
              <a:spAutoFit/>
            </a:bodyPr>
            <a:lstStyle/>
            <a:p>
              <a:pPr algn="ctr"/>
              <a:r>
                <a:rPr lang="zh-CN" altLang="en-US" sz="1600" b="1" dirty="0">
                  <a:solidFill>
                    <a:schemeClr val="bg1"/>
                  </a:solidFill>
                </a:rPr>
                <a:t>点击此处添加文本</a:t>
              </a:r>
            </a:p>
          </p:txBody>
        </p:sp>
      </p:grpSp>
      <p:grpSp>
        <p:nvGrpSpPr>
          <p:cNvPr id="16" name="组合 15"/>
          <p:cNvGrpSpPr/>
          <p:nvPr/>
        </p:nvGrpSpPr>
        <p:grpSpPr>
          <a:xfrm>
            <a:off x="6635551" y="1335357"/>
            <a:ext cx="1190765" cy="1598993"/>
            <a:chOff x="6635551" y="1335357"/>
            <a:chExt cx="1190765" cy="1598993"/>
          </a:xfrm>
        </p:grpSpPr>
        <p:grpSp>
          <p:nvGrpSpPr>
            <p:cNvPr id="51" name="组合 50"/>
            <p:cNvGrpSpPr/>
            <p:nvPr/>
          </p:nvGrpSpPr>
          <p:grpSpPr>
            <a:xfrm rot="18207603">
              <a:off x="6407631" y="1607353"/>
              <a:ext cx="1598993" cy="1055001"/>
              <a:chOff x="3729490" y="884888"/>
              <a:chExt cx="2158589" cy="591204"/>
            </a:xfrm>
          </p:grpSpPr>
          <p:sp>
            <p:nvSpPr>
              <p:cNvPr id="52" name="任意多边形 51"/>
              <p:cNvSpPr/>
              <p:nvPr/>
            </p:nvSpPr>
            <p:spPr>
              <a:xfrm rot="16491998">
                <a:off x="4514901" y="102914"/>
                <a:ext cx="591204" cy="2155152"/>
              </a:xfrm>
              <a:custGeom>
                <a:avLst/>
                <a:gdLst>
                  <a:gd name="connsiteX0" fmla="*/ 154752 w 411480"/>
                  <a:gd name="connsiteY0" fmla="*/ 0 h 1091323"/>
                  <a:gd name="connsiteX1" fmla="*/ 174129 w 411480"/>
                  <a:gd name="connsiteY1" fmla="*/ 9376 h 1091323"/>
                  <a:gd name="connsiteX2" fmla="*/ 411480 w 411480"/>
                  <a:gd name="connsiteY2" fmla="*/ 567560 h 1091323"/>
                  <a:gd name="connsiteX3" fmla="*/ 240141 w 411480"/>
                  <a:gd name="connsiteY3" fmla="*/ 1069891 h 1091323"/>
                  <a:gd name="connsiteX4" fmla="*/ 214811 w 411480"/>
                  <a:gd name="connsiteY4" fmla="*/ 1091323 h 1091323"/>
                  <a:gd name="connsiteX5" fmla="*/ 164041 w 411480"/>
                  <a:gd name="connsiteY5" fmla="*/ 1035755 h 1091323"/>
                  <a:gd name="connsiteX6" fmla="*/ 0 w 411480"/>
                  <a:gd name="connsiteY6" fmla="*/ 510410 h 1091323"/>
                  <a:gd name="connsiteX7" fmla="*/ 95651 w 411480"/>
                  <a:gd name="connsiteY7" fmla="*/ 95020 h 1091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1480" h="1091323">
                    <a:moveTo>
                      <a:pt x="154752" y="0"/>
                    </a:moveTo>
                    <a:lnTo>
                      <a:pt x="174129" y="9376"/>
                    </a:lnTo>
                    <a:cubicBezTo>
                      <a:pt x="313610" y="101340"/>
                      <a:pt x="411480" y="316633"/>
                      <a:pt x="411480" y="567560"/>
                    </a:cubicBezTo>
                    <a:cubicBezTo>
                      <a:pt x="411480" y="776666"/>
                      <a:pt x="343515" y="961026"/>
                      <a:pt x="240141" y="1069891"/>
                    </a:cubicBezTo>
                    <a:lnTo>
                      <a:pt x="214811" y="1091323"/>
                    </a:lnTo>
                    <a:lnTo>
                      <a:pt x="164041" y="1035755"/>
                    </a:lnTo>
                    <a:cubicBezTo>
                      <a:pt x="62688" y="901308"/>
                      <a:pt x="0" y="715570"/>
                      <a:pt x="0" y="510410"/>
                    </a:cubicBezTo>
                    <a:cubicBezTo>
                      <a:pt x="0" y="356540"/>
                      <a:pt x="35262" y="213595"/>
                      <a:pt x="95651" y="95020"/>
                    </a:cubicBezTo>
                    <a:close/>
                  </a:path>
                </a:pathLst>
              </a:custGeom>
              <a:solidFill>
                <a:srgbClr val="59AC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任意多边形 52"/>
              <p:cNvSpPr/>
              <p:nvPr/>
            </p:nvSpPr>
            <p:spPr>
              <a:xfrm rot="21112553">
                <a:off x="3729490" y="1123238"/>
                <a:ext cx="2136675" cy="142125"/>
              </a:xfrm>
              <a:custGeom>
                <a:avLst/>
                <a:gdLst>
                  <a:gd name="connsiteX0" fmla="*/ 2171700 w 2171700"/>
                  <a:gd name="connsiteY0" fmla="*/ 142125 h 142125"/>
                  <a:gd name="connsiteX1" fmla="*/ 967740 w 2171700"/>
                  <a:gd name="connsiteY1" fmla="*/ 4965 h 142125"/>
                  <a:gd name="connsiteX2" fmla="*/ 0 w 2171700"/>
                  <a:gd name="connsiteY2" fmla="*/ 27825 h 142125"/>
                </a:gdLst>
                <a:ahLst/>
                <a:cxnLst>
                  <a:cxn ang="0">
                    <a:pos x="connsiteX0" y="connsiteY0"/>
                  </a:cxn>
                  <a:cxn ang="0">
                    <a:pos x="connsiteX1" y="connsiteY1"/>
                  </a:cxn>
                  <a:cxn ang="0">
                    <a:pos x="connsiteX2" y="connsiteY2"/>
                  </a:cxn>
                </a:cxnLst>
                <a:rect l="l" t="t" r="r" b="b"/>
                <a:pathLst>
                  <a:path w="2171700" h="142125">
                    <a:moveTo>
                      <a:pt x="2171700" y="142125"/>
                    </a:moveTo>
                    <a:cubicBezTo>
                      <a:pt x="1750695" y="83070"/>
                      <a:pt x="1329690" y="24015"/>
                      <a:pt x="967740" y="4965"/>
                    </a:cubicBezTo>
                    <a:cubicBezTo>
                      <a:pt x="605790" y="-14085"/>
                      <a:pt x="0" y="27825"/>
                      <a:pt x="0" y="27825"/>
                    </a:cubicBez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任意多边形 53"/>
              <p:cNvSpPr/>
              <p:nvPr/>
            </p:nvSpPr>
            <p:spPr>
              <a:xfrm>
                <a:off x="5194587" y="1182470"/>
                <a:ext cx="342900" cy="142004"/>
              </a:xfrm>
              <a:custGeom>
                <a:avLst/>
                <a:gdLst>
                  <a:gd name="connsiteX0" fmla="*/ 342900 w 342900"/>
                  <a:gd name="connsiteY0" fmla="*/ 0 h 142004"/>
                  <a:gd name="connsiteX1" fmla="*/ 83820 w 342900"/>
                  <a:gd name="connsiteY1" fmla="*/ 129540 h 142004"/>
                  <a:gd name="connsiteX2" fmla="*/ 0 w 342900"/>
                  <a:gd name="connsiteY2" fmla="*/ 129540 h 142004"/>
                </a:gdLst>
                <a:ahLst/>
                <a:cxnLst>
                  <a:cxn ang="0">
                    <a:pos x="connsiteX0" y="connsiteY0"/>
                  </a:cxn>
                  <a:cxn ang="0">
                    <a:pos x="connsiteX1" y="connsiteY1"/>
                  </a:cxn>
                  <a:cxn ang="0">
                    <a:pos x="connsiteX2" y="connsiteY2"/>
                  </a:cxn>
                </a:cxnLst>
                <a:rect l="l" t="t" r="r" b="b"/>
                <a:pathLst>
                  <a:path w="342900" h="142004">
                    <a:moveTo>
                      <a:pt x="342900" y="0"/>
                    </a:moveTo>
                    <a:cubicBezTo>
                      <a:pt x="241935" y="53975"/>
                      <a:pt x="140970" y="107950"/>
                      <a:pt x="83820" y="129540"/>
                    </a:cubicBezTo>
                    <a:cubicBezTo>
                      <a:pt x="26670" y="151130"/>
                      <a:pt x="13335" y="140335"/>
                      <a:pt x="0" y="129540"/>
                    </a:cubicBez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任意多边形 54"/>
              <p:cNvSpPr/>
              <p:nvPr/>
            </p:nvSpPr>
            <p:spPr>
              <a:xfrm>
                <a:off x="4806517" y="974877"/>
                <a:ext cx="342900" cy="185420"/>
              </a:xfrm>
              <a:custGeom>
                <a:avLst/>
                <a:gdLst>
                  <a:gd name="connsiteX0" fmla="*/ 342900 w 342900"/>
                  <a:gd name="connsiteY0" fmla="*/ 185420 h 185420"/>
                  <a:gd name="connsiteX1" fmla="*/ 137160 w 342900"/>
                  <a:gd name="connsiteY1" fmla="*/ 25400 h 185420"/>
                  <a:gd name="connsiteX2" fmla="*/ 0 w 342900"/>
                  <a:gd name="connsiteY2" fmla="*/ 2540 h 185420"/>
                </a:gdLst>
                <a:ahLst/>
                <a:cxnLst>
                  <a:cxn ang="0">
                    <a:pos x="connsiteX0" y="connsiteY0"/>
                  </a:cxn>
                  <a:cxn ang="0">
                    <a:pos x="connsiteX1" y="connsiteY1"/>
                  </a:cxn>
                  <a:cxn ang="0">
                    <a:pos x="connsiteX2" y="connsiteY2"/>
                  </a:cxn>
                </a:cxnLst>
                <a:rect l="l" t="t" r="r" b="b"/>
                <a:pathLst>
                  <a:path w="342900" h="185420">
                    <a:moveTo>
                      <a:pt x="342900" y="185420"/>
                    </a:moveTo>
                    <a:cubicBezTo>
                      <a:pt x="268605" y="120650"/>
                      <a:pt x="194310" y="55880"/>
                      <a:pt x="137160" y="25400"/>
                    </a:cubicBezTo>
                    <a:cubicBezTo>
                      <a:pt x="80010" y="-5080"/>
                      <a:pt x="40005" y="-1270"/>
                      <a:pt x="0" y="2540"/>
                    </a:cubicBez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任意多边形 55"/>
              <p:cNvSpPr/>
              <p:nvPr/>
            </p:nvSpPr>
            <p:spPr>
              <a:xfrm>
                <a:off x="4579620" y="1147666"/>
                <a:ext cx="358140" cy="218204"/>
              </a:xfrm>
              <a:custGeom>
                <a:avLst/>
                <a:gdLst>
                  <a:gd name="connsiteX0" fmla="*/ 289560 w 289560"/>
                  <a:gd name="connsiteY0" fmla="*/ 0 h 167640"/>
                  <a:gd name="connsiteX1" fmla="*/ 0 w 289560"/>
                  <a:gd name="connsiteY1" fmla="*/ 167640 h 167640"/>
                </a:gdLst>
                <a:ahLst/>
                <a:cxnLst>
                  <a:cxn ang="0">
                    <a:pos x="connsiteX0" y="connsiteY0"/>
                  </a:cxn>
                  <a:cxn ang="0">
                    <a:pos x="connsiteX1" y="connsiteY1"/>
                  </a:cxn>
                </a:cxnLst>
                <a:rect l="l" t="t" r="r" b="b"/>
                <a:pathLst>
                  <a:path w="289560" h="167640">
                    <a:moveTo>
                      <a:pt x="289560" y="0"/>
                    </a:moveTo>
                    <a:lnTo>
                      <a:pt x="0" y="167640"/>
                    </a:ln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任意多边形 56"/>
              <p:cNvSpPr/>
              <p:nvPr/>
            </p:nvSpPr>
            <p:spPr>
              <a:xfrm>
                <a:off x="4312112" y="998082"/>
                <a:ext cx="304800" cy="137160"/>
              </a:xfrm>
              <a:custGeom>
                <a:avLst/>
                <a:gdLst>
                  <a:gd name="connsiteX0" fmla="*/ 304800 w 304800"/>
                  <a:gd name="connsiteY0" fmla="*/ 137160 h 137160"/>
                  <a:gd name="connsiteX1" fmla="*/ 0 w 304800"/>
                  <a:gd name="connsiteY1" fmla="*/ 0 h 137160"/>
                </a:gdLst>
                <a:ahLst/>
                <a:cxnLst>
                  <a:cxn ang="0">
                    <a:pos x="connsiteX0" y="connsiteY0"/>
                  </a:cxn>
                  <a:cxn ang="0">
                    <a:pos x="connsiteX1" y="connsiteY1"/>
                  </a:cxn>
                </a:cxnLst>
                <a:rect l="l" t="t" r="r" b="b"/>
                <a:pathLst>
                  <a:path w="304800" h="137160">
                    <a:moveTo>
                      <a:pt x="304800" y="137160"/>
                    </a:moveTo>
                    <a:lnTo>
                      <a:pt x="0" y="0"/>
                    </a:ln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任意多边形 57"/>
              <p:cNvSpPr/>
              <p:nvPr/>
            </p:nvSpPr>
            <p:spPr>
              <a:xfrm>
                <a:off x="3946010" y="1176224"/>
                <a:ext cx="167640" cy="68580"/>
              </a:xfrm>
              <a:custGeom>
                <a:avLst/>
                <a:gdLst>
                  <a:gd name="connsiteX0" fmla="*/ 167640 w 167640"/>
                  <a:gd name="connsiteY0" fmla="*/ 0 h 68580"/>
                  <a:gd name="connsiteX1" fmla="*/ 0 w 167640"/>
                  <a:gd name="connsiteY1" fmla="*/ 68580 h 68580"/>
                </a:gdLst>
                <a:ahLst/>
                <a:cxnLst>
                  <a:cxn ang="0">
                    <a:pos x="connsiteX0" y="connsiteY0"/>
                  </a:cxn>
                  <a:cxn ang="0">
                    <a:pos x="connsiteX1" y="connsiteY1"/>
                  </a:cxn>
                </a:cxnLst>
                <a:rect l="l" t="t" r="r" b="b"/>
                <a:pathLst>
                  <a:path w="167640" h="68580">
                    <a:moveTo>
                      <a:pt x="167640" y="0"/>
                    </a:moveTo>
                    <a:lnTo>
                      <a:pt x="0" y="68580"/>
                    </a:ln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9" name="文本框 58"/>
            <p:cNvSpPr txBox="1"/>
            <p:nvPr/>
          </p:nvSpPr>
          <p:spPr>
            <a:xfrm>
              <a:off x="6635551" y="1810304"/>
              <a:ext cx="1190765" cy="584775"/>
            </a:xfrm>
            <a:prstGeom prst="rect">
              <a:avLst/>
            </a:prstGeom>
            <a:noFill/>
          </p:spPr>
          <p:txBody>
            <a:bodyPr wrap="square" rtlCol="0">
              <a:spAutoFit/>
            </a:bodyPr>
            <a:lstStyle/>
            <a:p>
              <a:pPr algn="ctr"/>
              <a:r>
                <a:rPr lang="zh-CN" altLang="en-US" sz="1600" b="1" dirty="0">
                  <a:solidFill>
                    <a:schemeClr val="bg1"/>
                  </a:solidFill>
                </a:rPr>
                <a:t>点击此处添加文本</a:t>
              </a:r>
            </a:p>
          </p:txBody>
        </p:sp>
      </p:grp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33601"/>
            <a:ext cx="9144000" cy="1017593"/>
          </a:xfrm>
          <a:prstGeom prst="rect">
            <a:avLst/>
          </a:prstGeom>
        </p:spPr>
      </p:pic>
      <p:pic>
        <p:nvPicPr>
          <p:cNvPr id="9" name="图片 8"/>
          <p:cNvPicPr>
            <a:picLocks noChangeAspect="1"/>
          </p:cNvPicPr>
          <p:nvPr/>
        </p:nvPicPr>
        <p:blipFill rotWithShape="1">
          <a:blip r:embed="rId4" cstate="print">
            <a:extLst>
              <a:ext uri="{28A0092B-C50C-407E-A947-70E740481C1C}">
                <a14:useLocalDpi xmlns:a14="http://schemas.microsoft.com/office/drawing/2010/main" val="0"/>
              </a:ext>
            </a:extLst>
          </a:blip>
          <a:srcRect l="14250" t="29108" r="24994" b="28108"/>
          <a:stretch>
            <a:fillRect/>
          </a:stretch>
        </p:blipFill>
        <p:spPr>
          <a:xfrm flipH="1">
            <a:off x="914953" y="991848"/>
            <a:ext cx="799095" cy="562707"/>
          </a:xfrm>
          <a:prstGeom prst="rect">
            <a:avLst/>
          </a:prstGeom>
        </p:spPr>
      </p:pic>
      <p:pic>
        <p:nvPicPr>
          <p:cNvPr id="13" name="图片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57120" y="965622"/>
            <a:ext cx="2307418" cy="921015"/>
          </a:xfrm>
          <a:prstGeom prst="rect">
            <a:avLst/>
          </a:prstGeom>
        </p:spPr>
      </p:pic>
      <p:pic>
        <p:nvPicPr>
          <p:cNvPr id="14" name="图片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5057056" y="881889"/>
            <a:ext cx="2307418" cy="921015"/>
          </a:xfrm>
          <a:prstGeom prst="rect">
            <a:avLst/>
          </a:prstGeom>
        </p:spPr>
      </p:pic>
      <p:pic>
        <p:nvPicPr>
          <p:cNvPr id="12" name="图片 11"/>
          <p:cNvPicPr>
            <a:picLocks noChangeAspect="1"/>
          </p:cNvPicPr>
          <p:nvPr/>
        </p:nvPicPr>
        <p:blipFill rotWithShape="1">
          <a:blip r:embed="rId6" cstate="print">
            <a:extLst>
              <a:ext uri="{28A0092B-C50C-407E-A947-70E740481C1C}">
                <a14:useLocalDpi xmlns:a14="http://schemas.microsoft.com/office/drawing/2010/main" val="0"/>
              </a:ext>
            </a:extLst>
          </a:blip>
          <a:srcRect l="39646" t="23834" r="41600" b="27717"/>
          <a:stretch>
            <a:fillRect/>
          </a:stretch>
        </p:blipFill>
        <p:spPr>
          <a:xfrm flipH="1">
            <a:off x="1926252" y="1097390"/>
            <a:ext cx="268388" cy="693337"/>
          </a:xfrm>
          <a:prstGeom prst="rect">
            <a:avLst/>
          </a:prstGeom>
        </p:spPr>
      </p:pic>
      <p:pic>
        <p:nvPicPr>
          <p:cNvPr id="40" name="图片 39"/>
          <p:cNvPicPr>
            <a:picLocks noChangeAspect="1"/>
          </p:cNvPicPr>
          <p:nvPr/>
        </p:nvPicPr>
        <p:blipFill rotWithShape="1">
          <a:blip r:embed="rId6" cstate="print">
            <a:extLst>
              <a:ext uri="{28A0092B-C50C-407E-A947-70E740481C1C}">
                <a14:useLocalDpi xmlns:a14="http://schemas.microsoft.com/office/drawing/2010/main" val="0"/>
              </a:ext>
            </a:extLst>
          </a:blip>
          <a:srcRect l="39646" t="23834" r="41600" b="27717"/>
          <a:stretch>
            <a:fillRect/>
          </a:stretch>
        </p:blipFill>
        <p:spPr>
          <a:xfrm flipH="1">
            <a:off x="3704678" y="1094942"/>
            <a:ext cx="268388" cy="693337"/>
          </a:xfrm>
          <a:prstGeom prst="rect">
            <a:avLst/>
          </a:prstGeom>
        </p:spPr>
      </p:pic>
      <p:grpSp>
        <p:nvGrpSpPr>
          <p:cNvPr id="15" name="组合 14"/>
          <p:cNvGrpSpPr/>
          <p:nvPr/>
        </p:nvGrpSpPr>
        <p:grpSpPr>
          <a:xfrm>
            <a:off x="4688528" y="1688666"/>
            <a:ext cx="1598993" cy="1055001"/>
            <a:chOff x="4688528" y="1688666"/>
            <a:chExt cx="1598993" cy="1055001"/>
          </a:xfrm>
        </p:grpSpPr>
        <p:grpSp>
          <p:nvGrpSpPr>
            <p:cNvPr id="41" name="组合 40"/>
            <p:cNvGrpSpPr/>
            <p:nvPr/>
          </p:nvGrpSpPr>
          <p:grpSpPr>
            <a:xfrm rot="20338992">
              <a:off x="4688528" y="1688666"/>
              <a:ext cx="1598993" cy="1055001"/>
              <a:chOff x="3729490" y="884888"/>
              <a:chExt cx="2158589" cy="591204"/>
            </a:xfrm>
          </p:grpSpPr>
          <p:sp>
            <p:nvSpPr>
              <p:cNvPr id="42" name="任意多边形 41"/>
              <p:cNvSpPr/>
              <p:nvPr/>
            </p:nvSpPr>
            <p:spPr>
              <a:xfrm rot="16491998">
                <a:off x="4514901" y="102914"/>
                <a:ext cx="591204" cy="2155152"/>
              </a:xfrm>
              <a:custGeom>
                <a:avLst/>
                <a:gdLst>
                  <a:gd name="connsiteX0" fmla="*/ 154752 w 411480"/>
                  <a:gd name="connsiteY0" fmla="*/ 0 h 1091323"/>
                  <a:gd name="connsiteX1" fmla="*/ 174129 w 411480"/>
                  <a:gd name="connsiteY1" fmla="*/ 9376 h 1091323"/>
                  <a:gd name="connsiteX2" fmla="*/ 411480 w 411480"/>
                  <a:gd name="connsiteY2" fmla="*/ 567560 h 1091323"/>
                  <a:gd name="connsiteX3" fmla="*/ 240141 w 411480"/>
                  <a:gd name="connsiteY3" fmla="*/ 1069891 h 1091323"/>
                  <a:gd name="connsiteX4" fmla="*/ 214811 w 411480"/>
                  <a:gd name="connsiteY4" fmla="*/ 1091323 h 1091323"/>
                  <a:gd name="connsiteX5" fmla="*/ 164041 w 411480"/>
                  <a:gd name="connsiteY5" fmla="*/ 1035755 h 1091323"/>
                  <a:gd name="connsiteX6" fmla="*/ 0 w 411480"/>
                  <a:gd name="connsiteY6" fmla="*/ 510410 h 1091323"/>
                  <a:gd name="connsiteX7" fmla="*/ 95651 w 411480"/>
                  <a:gd name="connsiteY7" fmla="*/ 95020 h 1091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1480" h="1091323">
                    <a:moveTo>
                      <a:pt x="154752" y="0"/>
                    </a:moveTo>
                    <a:lnTo>
                      <a:pt x="174129" y="9376"/>
                    </a:lnTo>
                    <a:cubicBezTo>
                      <a:pt x="313610" y="101340"/>
                      <a:pt x="411480" y="316633"/>
                      <a:pt x="411480" y="567560"/>
                    </a:cubicBezTo>
                    <a:cubicBezTo>
                      <a:pt x="411480" y="776666"/>
                      <a:pt x="343515" y="961026"/>
                      <a:pt x="240141" y="1069891"/>
                    </a:cubicBezTo>
                    <a:lnTo>
                      <a:pt x="214811" y="1091323"/>
                    </a:lnTo>
                    <a:lnTo>
                      <a:pt x="164041" y="1035755"/>
                    </a:lnTo>
                    <a:cubicBezTo>
                      <a:pt x="62688" y="901308"/>
                      <a:pt x="0" y="715570"/>
                      <a:pt x="0" y="510410"/>
                    </a:cubicBezTo>
                    <a:cubicBezTo>
                      <a:pt x="0" y="356540"/>
                      <a:pt x="35262" y="213595"/>
                      <a:pt x="95651" y="95020"/>
                    </a:cubicBezTo>
                    <a:close/>
                  </a:path>
                </a:pathLst>
              </a:custGeom>
              <a:solidFill>
                <a:srgbClr val="59AC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任意多边形 42"/>
              <p:cNvSpPr/>
              <p:nvPr/>
            </p:nvSpPr>
            <p:spPr>
              <a:xfrm rot="21112553">
                <a:off x="3729490" y="1123238"/>
                <a:ext cx="2136675" cy="142125"/>
              </a:xfrm>
              <a:custGeom>
                <a:avLst/>
                <a:gdLst>
                  <a:gd name="connsiteX0" fmla="*/ 2171700 w 2171700"/>
                  <a:gd name="connsiteY0" fmla="*/ 142125 h 142125"/>
                  <a:gd name="connsiteX1" fmla="*/ 967740 w 2171700"/>
                  <a:gd name="connsiteY1" fmla="*/ 4965 h 142125"/>
                  <a:gd name="connsiteX2" fmla="*/ 0 w 2171700"/>
                  <a:gd name="connsiteY2" fmla="*/ 27825 h 142125"/>
                </a:gdLst>
                <a:ahLst/>
                <a:cxnLst>
                  <a:cxn ang="0">
                    <a:pos x="connsiteX0" y="connsiteY0"/>
                  </a:cxn>
                  <a:cxn ang="0">
                    <a:pos x="connsiteX1" y="connsiteY1"/>
                  </a:cxn>
                  <a:cxn ang="0">
                    <a:pos x="connsiteX2" y="connsiteY2"/>
                  </a:cxn>
                </a:cxnLst>
                <a:rect l="l" t="t" r="r" b="b"/>
                <a:pathLst>
                  <a:path w="2171700" h="142125">
                    <a:moveTo>
                      <a:pt x="2171700" y="142125"/>
                    </a:moveTo>
                    <a:cubicBezTo>
                      <a:pt x="1750695" y="83070"/>
                      <a:pt x="1329690" y="24015"/>
                      <a:pt x="967740" y="4965"/>
                    </a:cubicBezTo>
                    <a:cubicBezTo>
                      <a:pt x="605790" y="-14085"/>
                      <a:pt x="0" y="27825"/>
                      <a:pt x="0" y="27825"/>
                    </a:cubicBez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任意多边形 43"/>
              <p:cNvSpPr/>
              <p:nvPr/>
            </p:nvSpPr>
            <p:spPr>
              <a:xfrm>
                <a:off x="5194587" y="1182470"/>
                <a:ext cx="342900" cy="142004"/>
              </a:xfrm>
              <a:custGeom>
                <a:avLst/>
                <a:gdLst>
                  <a:gd name="connsiteX0" fmla="*/ 342900 w 342900"/>
                  <a:gd name="connsiteY0" fmla="*/ 0 h 142004"/>
                  <a:gd name="connsiteX1" fmla="*/ 83820 w 342900"/>
                  <a:gd name="connsiteY1" fmla="*/ 129540 h 142004"/>
                  <a:gd name="connsiteX2" fmla="*/ 0 w 342900"/>
                  <a:gd name="connsiteY2" fmla="*/ 129540 h 142004"/>
                </a:gdLst>
                <a:ahLst/>
                <a:cxnLst>
                  <a:cxn ang="0">
                    <a:pos x="connsiteX0" y="connsiteY0"/>
                  </a:cxn>
                  <a:cxn ang="0">
                    <a:pos x="connsiteX1" y="connsiteY1"/>
                  </a:cxn>
                  <a:cxn ang="0">
                    <a:pos x="connsiteX2" y="connsiteY2"/>
                  </a:cxn>
                </a:cxnLst>
                <a:rect l="l" t="t" r="r" b="b"/>
                <a:pathLst>
                  <a:path w="342900" h="142004">
                    <a:moveTo>
                      <a:pt x="342900" y="0"/>
                    </a:moveTo>
                    <a:cubicBezTo>
                      <a:pt x="241935" y="53975"/>
                      <a:pt x="140970" y="107950"/>
                      <a:pt x="83820" y="129540"/>
                    </a:cubicBezTo>
                    <a:cubicBezTo>
                      <a:pt x="26670" y="151130"/>
                      <a:pt x="13335" y="140335"/>
                      <a:pt x="0" y="129540"/>
                    </a:cubicBez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任意多边形 44"/>
              <p:cNvSpPr/>
              <p:nvPr/>
            </p:nvSpPr>
            <p:spPr>
              <a:xfrm>
                <a:off x="4806517" y="974877"/>
                <a:ext cx="342900" cy="185420"/>
              </a:xfrm>
              <a:custGeom>
                <a:avLst/>
                <a:gdLst>
                  <a:gd name="connsiteX0" fmla="*/ 342900 w 342900"/>
                  <a:gd name="connsiteY0" fmla="*/ 185420 h 185420"/>
                  <a:gd name="connsiteX1" fmla="*/ 137160 w 342900"/>
                  <a:gd name="connsiteY1" fmla="*/ 25400 h 185420"/>
                  <a:gd name="connsiteX2" fmla="*/ 0 w 342900"/>
                  <a:gd name="connsiteY2" fmla="*/ 2540 h 185420"/>
                </a:gdLst>
                <a:ahLst/>
                <a:cxnLst>
                  <a:cxn ang="0">
                    <a:pos x="connsiteX0" y="connsiteY0"/>
                  </a:cxn>
                  <a:cxn ang="0">
                    <a:pos x="connsiteX1" y="connsiteY1"/>
                  </a:cxn>
                  <a:cxn ang="0">
                    <a:pos x="connsiteX2" y="connsiteY2"/>
                  </a:cxn>
                </a:cxnLst>
                <a:rect l="l" t="t" r="r" b="b"/>
                <a:pathLst>
                  <a:path w="342900" h="185420">
                    <a:moveTo>
                      <a:pt x="342900" y="185420"/>
                    </a:moveTo>
                    <a:cubicBezTo>
                      <a:pt x="268605" y="120650"/>
                      <a:pt x="194310" y="55880"/>
                      <a:pt x="137160" y="25400"/>
                    </a:cubicBezTo>
                    <a:cubicBezTo>
                      <a:pt x="80010" y="-5080"/>
                      <a:pt x="40005" y="-1270"/>
                      <a:pt x="0" y="2540"/>
                    </a:cubicBez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任意多边形 45"/>
              <p:cNvSpPr/>
              <p:nvPr/>
            </p:nvSpPr>
            <p:spPr>
              <a:xfrm>
                <a:off x="4579620" y="1147666"/>
                <a:ext cx="358140" cy="218204"/>
              </a:xfrm>
              <a:custGeom>
                <a:avLst/>
                <a:gdLst>
                  <a:gd name="connsiteX0" fmla="*/ 289560 w 289560"/>
                  <a:gd name="connsiteY0" fmla="*/ 0 h 167640"/>
                  <a:gd name="connsiteX1" fmla="*/ 0 w 289560"/>
                  <a:gd name="connsiteY1" fmla="*/ 167640 h 167640"/>
                </a:gdLst>
                <a:ahLst/>
                <a:cxnLst>
                  <a:cxn ang="0">
                    <a:pos x="connsiteX0" y="connsiteY0"/>
                  </a:cxn>
                  <a:cxn ang="0">
                    <a:pos x="connsiteX1" y="connsiteY1"/>
                  </a:cxn>
                </a:cxnLst>
                <a:rect l="l" t="t" r="r" b="b"/>
                <a:pathLst>
                  <a:path w="289560" h="167640">
                    <a:moveTo>
                      <a:pt x="289560" y="0"/>
                    </a:moveTo>
                    <a:lnTo>
                      <a:pt x="0" y="167640"/>
                    </a:ln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任意多边形 46"/>
              <p:cNvSpPr/>
              <p:nvPr/>
            </p:nvSpPr>
            <p:spPr>
              <a:xfrm>
                <a:off x="4312112" y="998082"/>
                <a:ext cx="304800" cy="137160"/>
              </a:xfrm>
              <a:custGeom>
                <a:avLst/>
                <a:gdLst>
                  <a:gd name="connsiteX0" fmla="*/ 304800 w 304800"/>
                  <a:gd name="connsiteY0" fmla="*/ 137160 h 137160"/>
                  <a:gd name="connsiteX1" fmla="*/ 0 w 304800"/>
                  <a:gd name="connsiteY1" fmla="*/ 0 h 137160"/>
                </a:gdLst>
                <a:ahLst/>
                <a:cxnLst>
                  <a:cxn ang="0">
                    <a:pos x="connsiteX0" y="connsiteY0"/>
                  </a:cxn>
                  <a:cxn ang="0">
                    <a:pos x="connsiteX1" y="connsiteY1"/>
                  </a:cxn>
                </a:cxnLst>
                <a:rect l="l" t="t" r="r" b="b"/>
                <a:pathLst>
                  <a:path w="304800" h="137160">
                    <a:moveTo>
                      <a:pt x="304800" y="137160"/>
                    </a:moveTo>
                    <a:lnTo>
                      <a:pt x="0" y="0"/>
                    </a:ln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任意多边形 47"/>
              <p:cNvSpPr/>
              <p:nvPr/>
            </p:nvSpPr>
            <p:spPr>
              <a:xfrm>
                <a:off x="3946010" y="1176224"/>
                <a:ext cx="167640" cy="68580"/>
              </a:xfrm>
              <a:custGeom>
                <a:avLst/>
                <a:gdLst>
                  <a:gd name="connsiteX0" fmla="*/ 167640 w 167640"/>
                  <a:gd name="connsiteY0" fmla="*/ 0 h 68580"/>
                  <a:gd name="connsiteX1" fmla="*/ 0 w 167640"/>
                  <a:gd name="connsiteY1" fmla="*/ 68580 h 68580"/>
                </a:gdLst>
                <a:ahLst/>
                <a:cxnLst>
                  <a:cxn ang="0">
                    <a:pos x="connsiteX0" y="connsiteY0"/>
                  </a:cxn>
                  <a:cxn ang="0">
                    <a:pos x="connsiteX1" y="connsiteY1"/>
                  </a:cxn>
                </a:cxnLst>
                <a:rect l="l" t="t" r="r" b="b"/>
                <a:pathLst>
                  <a:path w="167640" h="68580">
                    <a:moveTo>
                      <a:pt x="167640" y="0"/>
                    </a:moveTo>
                    <a:lnTo>
                      <a:pt x="0" y="68580"/>
                    </a:ln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9" name="文本框 48"/>
            <p:cNvSpPr txBox="1"/>
            <p:nvPr/>
          </p:nvSpPr>
          <p:spPr>
            <a:xfrm>
              <a:off x="4923027" y="1899482"/>
              <a:ext cx="1190765" cy="584775"/>
            </a:xfrm>
            <a:prstGeom prst="rect">
              <a:avLst/>
            </a:prstGeom>
            <a:noFill/>
          </p:spPr>
          <p:txBody>
            <a:bodyPr wrap="square" rtlCol="0">
              <a:spAutoFit/>
            </a:bodyPr>
            <a:lstStyle/>
            <a:p>
              <a:pPr algn="ctr"/>
              <a:r>
                <a:rPr lang="zh-CN" altLang="en-US" sz="1600" b="1" dirty="0">
                  <a:solidFill>
                    <a:schemeClr val="bg1"/>
                  </a:solidFill>
                </a:rPr>
                <a:t>点击此处添加文本</a:t>
              </a:r>
            </a:p>
          </p:txBody>
        </p:sp>
      </p:grpSp>
      <p:pic>
        <p:nvPicPr>
          <p:cNvPr id="50" name="图片 49"/>
          <p:cNvPicPr>
            <a:picLocks noChangeAspect="1"/>
          </p:cNvPicPr>
          <p:nvPr/>
        </p:nvPicPr>
        <p:blipFill rotWithShape="1">
          <a:blip r:embed="rId6" cstate="print">
            <a:extLst>
              <a:ext uri="{28A0092B-C50C-407E-A947-70E740481C1C}">
                <a14:useLocalDpi xmlns:a14="http://schemas.microsoft.com/office/drawing/2010/main" val="0"/>
              </a:ext>
            </a:extLst>
          </a:blip>
          <a:srcRect l="39646" t="23834" r="41600" b="27717"/>
          <a:stretch>
            <a:fillRect/>
          </a:stretch>
        </p:blipFill>
        <p:spPr>
          <a:xfrm>
            <a:off x="5451628" y="1060377"/>
            <a:ext cx="268388" cy="693337"/>
          </a:xfrm>
          <a:prstGeom prst="rect">
            <a:avLst/>
          </a:prstGeom>
        </p:spPr>
      </p:pic>
      <p:pic>
        <p:nvPicPr>
          <p:cNvPr id="60" name="图片 59"/>
          <p:cNvPicPr>
            <a:picLocks noChangeAspect="1"/>
          </p:cNvPicPr>
          <p:nvPr/>
        </p:nvPicPr>
        <p:blipFill rotWithShape="1">
          <a:blip r:embed="rId6" cstate="print">
            <a:extLst>
              <a:ext uri="{28A0092B-C50C-407E-A947-70E740481C1C}">
                <a14:useLocalDpi xmlns:a14="http://schemas.microsoft.com/office/drawing/2010/main" val="0"/>
              </a:ext>
            </a:extLst>
          </a:blip>
          <a:srcRect l="39646" t="23834" r="41600" b="27717"/>
          <a:stretch>
            <a:fillRect/>
          </a:stretch>
        </p:blipFill>
        <p:spPr>
          <a:xfrm>
            <a:off x="7361206" y="934327"/>
            <a:ext cx="268388" cy="693337"/>
          </a:xfrm>
          <a:prstGeom prst="rect">
            <a:avLst/>
          </a:prstGeom>
        </p:spPr>
      </p:pic>
      <p:grpSp>
        <p:nvGrpSpPr>
          <p:cNvPr id="61" name="组合 60"/>
          <p:cNvGrpSpPr/>
          <p:nvPr/>
        </p:nvGrpSpPr>
        <p:grpSpPr>
          <a:xfrm>
            <a:off x="6514454" y="2615067"/>
            <a:ext cx="2527909" cy="2527909"/>
            <a:chOff x="6514454" y="2615067"/>
            <a:chExt cx="2527909" cy="2527909"/>
          </a:xfrm>
        </p:grpSpPr>
        <p:pic>
          <p:nvPicPr>
            <p:cNvPr id="62" name="图片 6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6514454" y="2615067"/>
              <a:ext cx="2527909" cy="2527909"/>
            </a:xfrm>
            <a:prstGeom prst="rect">
              <a:avLst/>
            </a:prstGeom>
          </p:spPr>
        </p:pic>
        <p:sp>
          <p:nvSpPr>
            <p:cNvPr id="63" name="文本框 62"/>
            <p:cNvSpPr txBox="1"/>
            <p:nvPr/>
          </p:nvSpPr>
          <p:spPr>
            <a:xfrm>
              <a:off x="7324133" y="3923174"/>
              <a:ext cx="593901" cy="830997"/>
            </a:xfrm>
            <a:prstGeom prst="rect">
              <a:avLst/>
            </a:prstGeom>
            <a:noFill/>
          </p:spPr>
          <p:txBody>
            <a:bodyPr wrap="square" rtlCol="0">
              <a:spAutoFit/>
            </a:bodyPr>
            <a:lstStyle/>
            <a:p>
              <a:r>
                <a:rPr lang="zh-CN" altLang="en-US" sz="2400" b="1" dirty="0">
                  <a:solidFill>
                    <a:srgbClr val="DE3D0C"/>
                  </a:solidFill>
                </a:rPr>
                <a:t>目录</a:t>
              </a:r>
            </a:p>
          </p:txBody>
        </p:sp>
      </p:grpSp>
    </p:spTree>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xit" presetSubtype="0" fill="hold" nodeType="afterEffect">
                                  <p:stCondLst>
                                    <p:cond delay="0"/>
                                  </p:stCondLst>
                                  <p:childTnLst>
                                    <p:animEffect transition="out" filter="fade">
                                      <p:cBhvr>
                                        <p:cTn id="6" dur="750"/>
                                        <p:tgtEl>
                                          <p:spTgt spid="12"/>
                                        </p:tgtEl>
                                      </p:cBhvr>
                                    </p:animEffect>
                                    <p:anim calcmode="lin" valueType="num">
                                      <p:cBhvr>
                                        <p:cTn id="7" dur="750"/>
                                        <p:tgtEl>
                                          <p:spTgt spid="12"/>
                                        </p:tgtEl>
                                        <p:attrNameLst>
                                          <p:attrName>ppt_x</p:attrName>
                                        </p:attrNameLst>
                                      </p:cBhvr>
                                      <p:tavLst>
                                        <p:tav tm="0">
                                          <p:val>
                                            <p:strVal val="ppt_x"/>
                                          </p:val>
                                        </p:tav>
                                        <p:tav tm="100000">
                                          <p:val>
                                            <p:strVal val="ppt_x"/>
                                          </p:val>
                                        </p:tav>
                                      </p:tavLst>
                                    </p:anim>
                                    <p:anim calcmode="lin" valueType="num">
                                      <p:cBhvr>
                                        <p:cTn id="8" dur="750"/>
                                        <p:tgtEl>
                                          <p:spTgt spid="12"/>
                                        </p:tgtEl>
                                        <p:attrNameLst>
                                          <p:attrName>ppt_y</p:attrName>
                                        </p:attrNameLst>
                                      </p:cBhvr>
                                      <p:tavLst>
                                        <p:tav tm="0">
                                          <p:val>
                                            <p:strVal val="ppt_y"/>
                                          </p:val>
                                        </p:tav>
                                        <p:tav tm="100000">
                                          <p:val>
                                            <p:strVal val="ppt_y-.1"/>
                                          </p:val>
                                        </p:tav>
                                      </p:tavLst>
                                    </p:anim>
                                    <p:set>
                                      <p:cBhvr>
                                        <p:cTn id="9" dur="1" fill="hold">
                                          <p:stCondLst>
                                            <p:cond delay="749"/>
                                          </p:stCondLst>
                                        </p:cTn>
                                        <p:tgtEl>
                                          <p:spTgt spid="12"/>
                                        </p:tgtEl>
                                        <p:attrNameLst>
                                          <p:attrName>style.visibility</p:attrName>
                                        </p:attrNameLst>
                                      </p:cBhvr>
                                      <p:to>
                                        <p:strVal val="hidden"/>
                                      </p:to>
                                    </p:set>
                                  </p:childTnLst>
                                </p:cTn>
                              </p:par>
                              <p:par>
                                <p:cTn id="10" presetID="47" presetClass="exit" presetSubtype="0" fill="hold" nodeType="withEffect">
                                  <p:stCondLst>
                                    <p:cond delay="0"/>
                                  </p:stCondLst>
                                  <p:childTnLst>
                                    <p:animEffect transition="out" filter="fade">
                                      <p:cBhvr>
                                        <p:cTn id="11" dur="750"/>
                                        <p:tgtEl>
                                          <p:spTgt spid="40"/>
                                        </p:tgtEl>
                                      </p:cBhvr>
                                    </p:animEffect>
                                    <p:anim calcmode="lin" valueType="num">
                                      <p:cBhvr>
                                        <p:cTn id="12" dur="750"/>
                                        <p:tgtEl>
                                          <p:spTgt spid="40"/>
                                        </p:tgtEl>
                                        <p:attrNameLst>
                                          <p:attrName>ppt_x</p:attrName>
                                        </p:attrNameLst>
                                      </p:cBhvr>
                                      <p:tavLst>
                                        <p:tav tm="0">
                                          <p:val>
                                            <p:strVal val="ppt_x"/>
                                          </p:val>
                                        </p:tav>
                                        <p:tav tm="100000">
                                          <p:val>
                                            <p:strVal val="ppt_x"/>
                                          </p:val>
                                        </p:tav>
                                      </p:tavLst>
                                    </p:anim>
                                    <p:anim calcmode="lin" valueType="num">
                                      <p:cBhvr>
                                        <p:cTn id="13" dur="750"/>
                                        <p:tgtEl>
                                          <p:spTgt spid="40"/>
                                        </p:tgtEl>
                                        <p:attrNameLst>
                                          <p:attrName>ppt_y</p:attrName>
                                        </p:attrNameLst>
                                      </p:cBhvr>
                                      <p:tavLst>
                                        <p:tav tm="0">
                                          <p:val>
                                            <p:strVal val="ppt_y"/>
                                          </p:val>
                                        </p:tav>
                                        <p:tav tm="100000">
                                          <p:val>
                                            <p:strVal val="ppt_y-.1"/>
                                          </p:val>
                                        </p:tav>
                                      </p:tavLst>
                                    </p:anim>
                                    <p:set>
                                      <p:cBhvr>
                                        <p:cTn id="14" dur="1" fill="hold">
                                          <p:stCondLst>
                                            <p:cond delay="749"/>
                                          </p:stCondLst>
                                        </p:cTn>
                                        <p:tgtEl>
                                          <p:spTgt spid="40"/>
                                        </p:tgtEl>
                                        <p:attrNameLst>
                                          <p:attrName>style.visibility</p:attrName>
                                        </p:attrNameLst>
                                      </p:cBhvr>
                                      <p:to>
                                        <p:strVal val="hidden"/>
                                      </p:to>
                                    </p:set>
                                  </p:childTnLst>
                                </p:cTn>
                              </p:par>
                              <p:par>
                                <p:cTn id="15" presetID="47" presetClass="exit" presetSubtype="0" fill="hold" nodeType="withEffect">
                                  <p:stCondLst>
                                    <p:cond delay="0"/>
                                  </p:stCondLst>
                                  <p:childTnLst>
                                    <p:animEffect transition="out" filter="fade">
                                      <p:cBhvr>
                                        <p:cTn id="16" dur="750"/>
                                        <p:tgtEl>
                                          <p:spTgt spid="60"/>
                                        </p:tgtEl>
                                      </p:cBhvr>
                                    </p:animEffect>
                                    <p:anim calcmode="lin" valueType="num">
                                      <p:cBhvr>
                                        <p:cTn id="17" dur="750"/>
                                        <p:tgtEl>
                                          <p:spTgt spid="60"/>
                                        </p:tgtEl>
                                        <p:attrNameLst>
                                          <p:attrName>ppt_x</p:attrName>
                                        </p:attrNameLst>
                                      </p:cBhvr>
                                      <p:tavLst>
                                        <p:tav tm="0">
                                          <p:val>
                                            <p:strVal val="ppt_x"/>
                                          </p:val>
                                        </p:tav>
                                        <p:tav tm="100000">
                                          <p:val>
                                            <p:strVal val="ppt_x"/>
                                          </p:val>
                                        </p:tav>
                                      </p:tavLst>
                                    </p:anim>
                                    <p:anim calcmode="lin" valueType="num">
                                      <p:cBhvr>
                                        <p:cTn id="18" dur="750"/>
                                        <p:tgtEl>
                                          <p:spTgt spid="60"/>
                                        </p:tgtEl>
                                        <p:attrNameLst>
                                          <p:attrName>ppt_y</p:attrName>
                                        </p:attrNameLst>
                                      </p:cBhvr>
                                      <p:tavLst>
                                        <p:tav tm="0">
                                          <p:val>
                                            <p:strVal val="ppt_y"/>
                                          </p:val>
                                        </p:tav>
                                        <p:tav tm="100000">
                                          <p:val>
                                            <p:strVal val="ppt_y-.1"/>
                                          </p:val>
                                        </p:tav>
                                      </p:tavLst>
                                    </p:anim>
                                    <p:set>
                                      <p:cBhvr>
                                        <p:cTn id="19" dur="1" fill="hold">
                                          <p:stCondLst>
                                            <p:cond delay="749"/>
                                          </p:stCondLst>
                                        </p:cTn>
                                        <p:tgtEl>
                                          <p:spTgt spid="60"/>
                                        </p:tgtEl>
                                        <p:attrNameLst>
                                          <p:attrName>style.visibility</p:attrName>
                                        </p:attrNameLst>
                                      </p:cBhvr>
                                      <p:to>
                                        <p:strVal val="hidden"/>
                                      </p:to>
                                    </p:set>
                                  </p:childTnLst>
                                </p:cTn>
                              </p:par>
                              <p:par>
                                <p:cTn id="20" presetID="49" presetClass="exit" presetSubtype="0" accel="100000" fill="hold" nodeType="withEffect">
                                  <p:stCondLst>
                                    <p:cond delay="500"/>
                                  </p:stCondLst>
                                  <p:childTnLst>
                                    <p:anim calcmode="lin" valueType="num">
                                      <p:cBhvr>
                                        <p:cTn id="21" dur="1250"/>
                                        <p:tgtEl>
                                          <p:spTgt spid="10"/>
                                        </p:tgtEl>
                                        <p:attrNameLst>
                                          <p:attrName>ppt_w</p:attrName>
                                        </p:attrNameLst>
                                      </p:cBhvr>
                                      <p:tavLst>
                                        <p:tav tm="0">
                                          <p:val>
                                            <p:strVal val="ppt_w"/>
                                          </p:val>
                                        </p:tav>
                                        <p:tav tm="100000">
                                          <p:val>
                                            <p:fltVal val="0"/>
                                          </p:val>
                                        </p:tav>
                                      </p:tavLst>
                                    </p:anim>
                                    <p:anim calcmode="lin" valueType="num">
                                      <p:cBhvr>
                                        <p:cTn id="22" dur="1250"/>
                                        <p:tgtEl>
                                          <p:spTgt spid="10"/>
                                        </p:tgtEl>
                                        <p:attrNameLst>
                                          <p:attrName>ppt_h</p:attrName>
                                        </p:attrNameLst>
                                      </p:cBhvr>
                                      <p:tavLst>
                                        <p:tav tm="0">
                                          <p:val>
                                            <p:strVal val="ppt_h"/>
                                          </p:val>
                                        </p:tav>
                                        <p:tav tm="100000">
                                          <p:val>
                                            <p:fltVal val="0"/>
                                          </p:val>
                                        </p:tav>
                                      </p:tavLst>
                                    </p:anim>
                                    <p:anim calcmode="lin" valueType="num">
                                      <p:cBhvr>
                                        <p:cTn id="23" dur="1250"/>
                                        <p:tgtEl>
                                          <p:spTgt spid="10"/>
                                        </p:tgtEl>
                                        <p:attrNameLst>
                                          <p:attrName>style.rotation</p:attrName>
                                        </p:attrNameLst>
                                      </p:cBhvr>
                                      <p:tavLst>
                                        <p:tav tm="0">
                                          <p:val>
                                            <p:fltVal val="0"/>
                                          </p:val>
                                        </p:tav>
                                        <p:tav tm="100000">
                                          <p:val>
                                            <p:fltVal val="360"/>
                                          </p:val>
                                        </p:tav>
                                      </p:tavLst>
                                    </p:anim>
                                    <p:animEffect transition="out" filter="fade">
                                      <p:cBhvr>
                                        <p:cTn id="24" dur="1250"/>
                                        <p:tgtEl>
                                          <p:spTgt spid="10"/>
                                        </p:tgtEl>
                                      </p:cBhvr>
                                    </p:animEffect>
                                    <p:set>
                                      <p:cBhvr>
                                        <p:cTn id="25" dur="1" fill="hold">
                                          <p:stCondLst>
                                            <p:cond delay="1249"/>
                                          </p:stCondLst>
                                        </p:cTn>
                                        <p:tgtEl>
                                          <p:spTgt spid="10"/>
                                        </p:tgtEl>
                                        <p:attrNameLst>
                                          <p:attrName>style.visibility</p:attrName>
                                        </p:attrNameLst>
                                      </p:cBhvr>
                                      <p:to>
                                        <p:strVal val="hidden"/>
                                      </p:to>
                                    </p:set>
                                  </p:childTnLst>
                                </p:cTn>
                              </p:par>
                              <p:par>
                                <p:cTn id="26" presetID="2" presetClass="exit" presetSubtype="6" fill="hold" nodeType="withEffect">
                                  <p:stCondLst>
                                    <p:cond delay="500"/>
                                  </p:stCondLst>
                                  <p:childTnLst>
                                    <p:anim calcmode="lin" valueType="num">
                                      <p:cBhvr additive="base">
                                        <p:cTn id="27" dur="1250"/>
                                        <p:tgtEl>
                                          <p:spTgt spid="10"/>
                                        </p:tgtEl>
                                        <p:attrNameLst>
                                          <p:attrName>ppt_x</p:attrName>
                                        </p:attrNameLst>
                                      </p:cBhvr>
                                      <p:tavLst>
                                        <p:tav tm="0">
                                          <p:val>
                                            <p:strVal val="ppt_x"/>
                                          </p:val>
                                        </p:tav>
                                        <p:tav tm="100000">
                                          <p:val>
                                            <p:strVal val="1+ppt_w/2"/>
                                          </p:val>
                                        </p:tav>
                                      </p:tavLst>
                                    </p:anim>
                                    <p:anim calcmode="lin" valueType="num">
                                      <p:cBhvr additive="base">
                                        <p:cTn id="28" dur="1250"/>
                                        <p:tgtEl>
                                          <p:spTgt spid="10"/>
                                        </p:tgtEl>
                                        <p:attrNameLst>
                                          <p:attrName>ppt_y</p:attrName>
                                        </p:attrNameLst>
                                      </p:cBhvr>
                                      <p:tavLst>
                                        <p:tav tm="0">
                                          <p:val>
                                            <p:strVal val="ppt_y"/>
                                          </p:val>
                                        </p:tav>
                                        <p:tav tm="100000">
                                          <p:val>
                                            <p:strVal val="1+ppt_h/2"/>
                                          </p:val>
                                        </p:tav>
                                      </p:tavLst>
                                    </p:anim>
                                    <p:set>
                                      <p:cBhvr>
                                        <p:cTn id="29" dur="1" fill="hold">
                                          <p:stCondLst>
                                            <p:cond delay="1249"/>
                                          </p:stCondLst>
                                        </p:cTn>
                                        <p:tgtEl>
                                          <p:spTgt spid="10"/>
                                        </p:tgtEl>
                                        <p:attrNameLst>
                                          <p:attrName>style.visibility</p:attrName>
                                        </p:attrNameLst>
                                      </p:cBhvr>
                                      <p:to>
                                        <p:strVal val="hidden"/>
                                      </p:to>
                                    </p:set>
                                  </p:childTnLst>
                                </p:cTn>
                              </p:par>
                              <p:par>
                                <p:cTn id="30" presetID="49" presetClass="exit" presetSubtype="0" accel="100000" fill="hold" nodeType="withEffect">
                                  <p:stCondLst>
                                    <p:cond delay="500"/>
                                  </p:stCondLst>
                                  <p:childTnLst>
                                    <p:anim calcmode="lin" valueType="num">
                                      <p:cBhvr>
                                        <p:cTn id="31" dur="1250"/>
                                        <p:tgtEl>
                                          <p:spTgt spid="11"/>
                                        </p:tgtEl>
                                        <p:attrNameLst>
                                          <p:attrName>ppt_w</p:attrName>
                                        </p:attrNameLst>
                                      </p:cBhvr>
                                      <p:tavLst>
                                        <p:tav tm="0">
                                          <p:val>
                                            <p:strVal val="ppt_w"/>
                                          </p:val>
                                        </p:tav>
                                        <p:tav tm="100000">
                                          <p:val>
                                            <p:fltVal val="0"/>
                                          </p:val>
                                        </p:tav>
                                      </p:tavLst>
                                    </p:anim>
                                    <p:anim calcmode="lin" valueType="num">
                                      <p:cBhvr>
                                        <p:cTn id="32" dur="1250"/>
                                        <p:tgtEl>
                                          <p:spTgt spid="11"/>
                                        </p:tgtEl>
                                        <p:attrNameLst>
                                          <p:attrName>ppt_h</p:attrName>
                                        </p:attrNameLst>
                                      </p:cBhvr>
                                      <p:tavLst>
                                        <p:tav tm="0">
                                          <p:val>
                                            <p:strVal val="ppt_h"/>
                                          </p:val>
                                        </p:tav>
                                        <p:tav tm="100000">
                                          <p:val>
                                            <p:fltVal val="0"/>
                                          </p:val>
                                        </p:tav>
                                      </p:tavLst>
                                    </p:anim>
                                    <p:anim calcmode="lin" valueType="num">
                                      <p:cBhvr>
                                        <p:cTn id="33" dur="1250"/>
                                        <p:tgtEl>
                                          <p:spTgt spid="11"/>
                                        </p:tgtEl>
                                        <p:attrNameLst>
                                          <p:attrName>style.rotation</p:attrName>
                                        </p:attrNameLst>
                                      </p:cBhvr>
                                      <p:tavLst>
                                        <p:tav tm="0">
                                          <p:val>
                                            <p:fltVal val="0"/>
                                          </p:val>
                                        </p:tav>
                                        <p:tav tm="100000">
                                          <p:val>
                                            <p:fltVal val="360"/>
                                          </p:val>
                                        </p:tav>
                                      </p:tavLst>
                                    </p:anim>
                                    <p:animEffect transition="out" filter="fade">
                                      <p:cBhvr>
                                        <p:cTn id="34" dur="1250"/>
                                        <p:tgtEl>
                                          <p:spTgt spid="11"/>
                                        </p:tgtEl>
                                      </p:cBhvr>
                                    </p:animEffect>
                                    <p:set>
                                      <p:cBhvr>
                                        <p:cTn id="35" dur="1" fill="hold">
                                          <p:stCondLst>
                                            <p:cond delay="1249"/>
                                          </p:stCondLst>
                                        </p:cTn>
                                        <p:tgtEl>
                                          <p:spTgt spid="11"/>
                                        </p:tgtEl>
                                        <p:attrNameLst>
                                          <p:attrName>style.visibility</p:attrName>
                                        </p:attrNameLst>
                                      </p:cBhvr>
                                      <p:to>
                                        <p:strVal val="hidden"/>
                                      </p:to>
                                    </p:set>
                                  </p:childTnLst>
                                </p:cTn>
                              </p:par>
                              <p:par>
                                <p:cTn id="36" presetID="2" presetClass="exit" presetSubtype="2" fill="hold" nodeType="withEffect">
                                  <p:stCondLst>
                                    <p:cond delay="500"/>
                                  </p:stCondLst>
                                  <p:childTnLst>
                                    <p:anim calcmode="lin" valueType="num">
                                      <p:cBhvr additive="base">
                                        <p:cTn id="37" dur="1250"/>
                                        <p:tgtEl>
                                          <p:spTgt spid="11"/>
                                        </p:tgtEl>
                                        <p:attrNameLst>
                                          <p:attrName>ppt_x</p:attrName>
                                        </p:attrNameLst>
                                      </p:cBhvr>
                                      <p:tavLst>
                                        <p:tav tm="0">
                                          <p:val>
                                            <p:strVal val="ppt_x"/>
                                          </p:val>
                                        </p:tav>
                                        <p:tav tm="100000">
                                          <p:val>
                                            <p:strVal val="1+ppt_w/2"/>
                                          </p:val>
                                        </p:tav>
                                      </p:tavLst>
                                    </p:anim>
                                    <p:anim calcmode="lin" valueType="num">
                                      <p:cBhvr additive="base">
                                        <p:cTn id="38" dur="1250"/>
                                        <p:tgtEl>
                                          <p:spTgt spid="11"/>
                                        </p:tgtEl>
                                        <p:attrNameLst>
                                          <p:attrName>ppt_y</p:attrName>
                                        </p:attrNameLst>
                                      </p:cBhvr>
                                      <p:tavLst>
                                        <p:tav tm="0">
                                          <p:val>
                                            <p:strVal val="ppt_y"/>
                                          </p:val>
                                        </p:tav>
                                        <p:tav tm="100000">
                                          <p:val>
                                            <p:strVal val="ppt_y"/>
                                          </p:val>
                                        </p:tav>
                                      </p:tavLst>
                                    </p:anim>
                                    <p:set>
                                      <p:cBhvr>
                                        <p:cTn id="39" dur="1" fill="hold">
                                          <p:stCondLst>
                                            <p:cond delay="1249"/>
                                          </p:stCondLst>
                                        </p:cTn>
                                        <p:tgtEl>
                                          <p:spTgt spid="11"/>
                                        </p:tgtEl>
                                        <p:attrNameLst>
                                          <p:attrName>style.visibility</p:attrName>
                                        </p:attrNameLst>
                                      </p:cBhvr>
                                      <p:to>
                                        <p:strVal val="hidden"/>
                                      </p:to>
                                    </p:set>
                                  </p:childTnLst>
                                </p:cTn>
                              </p:par>
                              <p:par>
                                <p:cTn id="40" presetID="49" presetClass="exit" presetSubtype="0" accel="100000" fill="hold" nodeType="withEffect">
                                  <p:stCondLst>
                                    <p:cond delay="500"/>
                                  </p:stCondLst>
                                  <p:childTnLst>
                                    <p:anim calcmode="lin" valueType="num">
                                      <p:cBhvr>
                                        <p:cTn id="41" dur="1250"/>
                                        <p:tgtEl>
                                          <p:spTgt spid="16"/>
                                        </p:tgtEl>
                                        <p:attrNameLst>
                                          <p:attrName>ppt_w</p:attrName>
                                        </p:attrNameLst>
                                      </p:cBhvr>
                                      <p:tavLst>
                                        <p:tav tm="0">
                                          <p:val>
                                            <p:strVal val="ppt_w"/>
                                          </p:val>
                                        </p:tav>
                                        <p:tav tm="100000">
                                          <p:val>
                                            <p:fltVal val="0"/>
                                          </p:val>
                                        </p:tav>
                                      </p:tavLst>
                                    </p:anim>
                                    <p:anim calcmode="lin" valueType="num">
                                      <p:cBhvr>
                                        <p:cTn id="42" dur="1250"/>
                                        <p:tgtEl>
                                          <p:spTgt spid="16"/>
                                        </p:tgtEl>
                                        <p:attrNameLst>
                                          <p:attrName>ppt_h</p:attrName>
                                        </p:attrNameLst>
                                      </p:cBhvr>
                                      <p:tavLst>
                                        <p:tav tm="0">
                                          <p:val>
                                            <p:strVal val="ppt_h"/>
                                          </p:val>
                                        </p:tav>
                                        <p:tav tm="100000">
                                          <p:val>
                                            <p:fltVal val="0"/>
                                          </p:val>
                                        </p:tav>
                                      </p:tavLst>
                                    </p:anim>
                                    <p:anim calcmode="lin" valueType="num">
                                      <p:cBhvr>
                                        <p:cTn id="43" dur="1250"/>
                                        <p:tgtEl>
                                          <p:spTgt spid="16"/>
                                        </p:tgtEl>
                                        <p:attrNameLst>
                                          <p:attrName>style.rotation</p:attrName>
                                        </p:attrNameLst>
                                      </p:cBhvr>
                                      <p:tavLst>
                                        <p:tav tm="0">
                                          <p:val>
                                            <p:fltVal val="0"/>
                                          </p:val>
                                        </p:tav>
                                        <p:tav tm="100000">
                                          <p:val>
                                            <p:fltVal val="360"/>
                                          </p:val>
                                        </p:tav>
                                      </p:tavLst>
                                    </p:anim>
                                    <p:animEffect transition="out" filter="fade">
                                      <p:cBhvr>
                                        <p:cTn id="44" dur="1250"/>
                                        <p:tgtEl>
                                          <p:spTgt spid="16"/>
                                        </p:tgtEl>
                                      </p:cBhvr>
                                    </p:animEffect>
                                    <p:set>
                                      <p:cBhvr>
                                        <p:cTn id="45" dur="1" fill="hold">
                                          <p:stCondLst>
                                            <p:cond delay="1249"/>
                                          </p:stCondLst>
                                        </p:cTn>
                                        <p:tgtEl>
                                          <p:spTgt spid="16"/>
                                        </p:tgtEl>
                                        <p:attrNameLst>
                                          <p:attrName>style.visibility</p:attrName>
                                        </p:attrNameLst>
                                      </p:cBhvr>
                                      <p:to>
                                        <p:strVal val="hidden"/>
                                      </p:to>
                                    </p:set>
                                  </p:childTnLst>
                                </p:cTn>
                              </p:par>
                              <p:par>
                                <p:cTn id="46" presetID="2" presetClass="exit" presetSubtype="3" fill="hold" nodeType="withEffect">
                                  <p:stCondLst>
                                    <p:cond delay="500"/>
                                  </p:stCondLst>
                                  <p:childTnLst>
                                    <p:anim calcmode="lin" valueType="num">
                                      <p:cBhvr additive="base">
                                        <p:cTn id="47" dur="1250"/>
                                        <p:tgtEl>
                                          <p:spTgt spid="16"/>
                                        </p:tgtEl>
                                        <p:attrNameLst>
                                          <p:attrName>ppt_x</p:attrName>
                                        </p:attrNameLst>
                                      </p:cBhvr>
                                      <p:tavLst>
                                        <p:tav tm="0">
                                          <p:val>
                                            <p:strVal val="ppt_x"/>
                                          </p:val>
                                        </p:tav>
                                        <p:tav tm="100000">
                                          <p:val>
                                            <p:strVal val="1+ppt_w/2"/>
                                          </p:val>
                                        </p:tav>
                                      </p:tavLst>
                                    </p:anim>
                                    <p:anim calcmode="lin" valueType="num">
                                      <p:cBhvr additive="base">
                                        <p:cTn id="48" dur="1250"/>
                                        <p:tgtEl>
                                          <p:spTgt spid="16"/>
                                        </p:tgtEl>
                                        <p:attrNameLst>
                                          <p:attrName>ppt_y</p:attrName>
                                        </p:attrNameLst>
                                      </p:cBhvr>
                                      <p:tavLst>
                                        <p:tav tm="0">
                                          <p:val>
                                            <p:strVal val="ppt_y"/>
                                          </p:val>
                                        </p:tav>
                                        <p:tav tm="100000">
                                          <p:val>
                                            <p:strVal val="0-ppt_h/2"/>
                                          </p:val>
                                        </p:tav>
                                      </p:tavLst>
                                    </p:anim>
                                    <p:set>
                                      <p:cBhvr>
                                        <p:cTn id="49" dur="1" fill="hold">
                                          <p:stCondLst>
                                            <p:cond delay="1249"/>
                                          </p:stCondLst>
                                        </p:cTn>
                                        <p:tgtEl>
                                          <p:spTgt spid="16"/>
                                        </p:tgtEl>
                                        <p:attrNameLst>
                                          <p:attrName>style.visibility</p:attrName>
                                        </p:attrNameLst>
                                      </p:cBhvr>
                                      <p:to>
                                        <p:strVal val="hidden"/>
                                      </p:to>
                                    </p:set>
                                  </p:childTnLst>
                                </p:cTn>
                              </p:par>
                            </p:childTnLst>
                          </p:cTn>
                        </p:par>
                        <p:par>
                          <p:cTn id="50" fill="hold">
                            <p:stCondLst>
                              <p:cond delay="1000"/>
                            </p:stCondLst>
                            <p:childTnLst>
                              <p:par>
                                <p:cTn id="51" presetID="32" presetClass="emph" presetSubtype="0" repeatCount="2000" fill="hold" nodeType="afterEffect">
                                  <p:stCondLst>
                                    <p:cond delay="0"/>
                                  </p:stCondLst>
                                  <p:childTnLst>
                                    <p:animRot by="120000">
                                      <p:cBhvr>
                                        <p:cTn id="52" dur="75" fill="hold">
                                          <p:stCondLst>
                                            <p:cond delay="0"/>
                                          </p:stCondLst>
                                        </p:cTn>
                                        <p:tgtEl>
                                          <p:spTgt spid="15"/>
                                        </p:tgtEl>
                                        <p:attrNameLst>
                                          <p:attrName>r</p:attrName>
                                        </p:attrNameLst>
                                      </p:cBhvr>
                                    </p:animRot>
                                    <p:animRot by="-240000">
                                      <p:cBhvr>
                                        <p:cTn id="53" dur="150" fill="hold">
                                          <p:stCondLst>
                                            <p:cond delay="150"/>
                                          </p:stCondLst>
                                        </p:cTn>
                                        <p:tgtEl>
                                          <p:spTgt spid="15"/>
                                        </p:tgtEl>
                                        <p:attrNameLst>
                                          <p:attrName>r</p:attrName>
                                        </p:attrNameLst>
                                      </p:cBhvr>
                                    </p:animRot>
                                    <p:animRot by="240000">
                                      <p:cBhvr>
                                        <p:cTn id="54" dur="150" fill="hold">
                                          <p:stCondLst>
                                            <p:cond delay="300"/>
                                          </p:stCondLst>
                                        </p:cTn>
                                        <p:tgtEl>
                                          <p:spTgt spid="15"/>
                                        </p:tgtEl>
                                        <p:attrNameLst>
                                          <p:attrName>r</p:attrName>
                                        </p:attrNameLst>
                                      </p:cBhvr>
                                    </p:animRot>
                                    <p:animRot by="-240000">
                                      <p:cBhvr>
                                        <p:cTn id="55" dur="150" fill="hold">
                                          <p:stCondLst>
                                            <p:cond delay="450"/>
                                          </p:stCondLst>
                                        </p:cTn>
                                        <p:tgtEl>
                                          <p:spTgt spid="15"/>
                                        </p:tgtEl>
                                        <p:attrNameLst>
                                          <p:attrName>r</p:attrName>
                                        </p:attrNameLst>
                                      </p:cBhvr>
                                    </p:animRot>
                                    <p:animRot by="120000">
                                      <p:cBhvr>
                                        <p:cTn id="56" dur="150" fill="hold">
                                          <p:stCondLst>
                                            <p:cond delay="600"/>
                                          </p:stCondLst>
                                        </p:cTn>
                                        <p:tgtEl>
                                          <p:spTgt spid="1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9936" y="2726446"/>
            <a:ext cx="2955116" cy="2270973"/>
          </a:xfrm>
          <a:prstGeom prst="rect">
            <a:avLst/>
          </a:prstGeom>
        </p:spPr>
      </p:pic>
      <p:pic>
        <p:nvPicPr>
          <p:cNvPr id="4" name="图片 3"/>
          <p:cNvPicPr>
            <a:picLocks noChangeAspect="1"/>
          </p:cNvPicPr>
          <p:nvPr/>
        </p:nvPicPr>
        <p:blipFill rotWithShape="1">
          <a:blip r:embed="rId4" cstate="print">
            <a:extLst>
              <a:ext uri="{28A0092B-C50C-407E-A947-70E740481C1C}">
                <a14:useLocalDpi xmlns:a14="http://schemas.microsoft.com/office/drawing/2010/main" val="0"/>
              </a:ext>
            </a:extLst>
          </a:blip>
          <a:srcRect l="16117" r="2695" b="4775"/>
          <a:stretch>
            <a:fillRect/>
          </a:stretch>
        </p:blipFill>
        <p:spPr>
          <a:xfrm>
            <a:off x="1619665" y="742386"/>
            <a:ext cx="2445339" cy="1792586"/>
          </a:xfrm>
          <a:prstGeom prst="ellipse">
            <a:avLst/>
          </a:prstGeom>
          <a:ln w="82550">
            <a:solidFill>
              <a:schemeClr val="bg1"/>
            </a:solidFill>
          </a:ln>
          <a:effectLst>
            <a:outerShdw blurRad="63500" sx="102000" sy="102000" algn="ctr" rotWithShape="0">
              <a:prstClr val="black">
                <a:alpha val="40000"/>
              </a:prstClr>
            </a:outerShdw>
          </a:effectLst>
        </p:spPr>
      </p:pic>
      <p:pic>
        <p:nvPicPr>
          <p:cNvPr id="5" name="图片 4"/>
          <p:cNvPicPr>
            <a:picLocks noChangeAspect="1"/>
          </p:cNvPicPr>
          <p:nvPr/>
        </p:nvPicPr>
        <p:blipFill rotWithShape="1">
          <a:blip r:embed="rId5" cstate="print">
            <a:extLst>
              <a:ext uri="{28A0092B-C50C-407E-A947-70E740481C1C}">
                <a14:useLocalDpi xmlns:a14="http://schemas.microsoft.com/office/drawing/2010/main" val="0"/>
              </a:ext>
            </a:extLst>
          </a:blip>
          <a:srcRect t="6337" b="40682"/>
          <a:stretch>
            <a:fillRect/>
          </a:stretch>
        </p:blipFill>
        <p:spPr>
          <a:xfrm>
            <a:off x="3746339" y="2328093"/>
            <a:ext cx="2699734" cy="1907139"/>
          </a:xfrm>
          <a:prstGeom prst="ellipse">
            <a:avLst/>
          </a:prstGeom>
          <a:ln w="82550">
            <a:solidFill>
              <a:schemeClr val="bg1"/>
            </a:solidFill>
          </a:ln>
          <a:effectLst>
            <a:outerShdw blurRad="63500" sx="102000" sy="102000" algn="ctr" rotWithShape="0">
              <a:prstClr val="black">
                <a:alpha val="40000"/>
              </a:prstClr>
            </a:outerShdw>
          </a:effectLst>
        </p:spPr>
      </p:pic>
      <p:pic>
        <p:nvPicPr>
          <p:cNvPr id="6" name="图片 5"/>
          <p:cNvPicPr>
            <a:picLocks noChangeAspect="1"/>
          </p:cNvPicPr>
          <p:nvPr/>
        </p:nvPicPr>
        <p:blipFill rotWithShape="1">
          <a:blip r:embed="rId6" cstate="print">
            <a:extLst>
              <a:ext uri="{28A0092B-C50C-407E-A947-70E740481C1C}">
                <a14:useLocalDpi xmlns:a14="http://schemas.microsoft.com/office/drawing/2010/main" val="0"/>
              </a:ext>
            </a:extLst>
          </a:blip>
          <a:srcRect t="6513" b="5478"/>
          <a:stretch>
            <a:fillRect/>
          </a:stretch>
        </p:blipFill>
        <p:spPr>
          <a:xfrm>
            <a:off x="5923906" y="651851"/>
            <a:ext cx="2740320" cy="1973656"/>
          </a:xfrm>
          <a:prstGeom prst="ellipse">
            <a:avLst/>
          </a:prstGeom>
          <a:ln w="82550">
            <a:solidFill>
              <a:schemeClr val="bg1"/>
            </a:solidFill>
          </a:ln>
          <a:effectLst>
            <a:outerShdw blurRad="63500" sx="102000" sy="102000" algn="ctr"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5"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14"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15"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16" dur="1000" fill="hold"/>
                                        <p:tgtEl>
                                          <p:spTgt spid="4"/>
                                        </p:tgtEl>
                                        <p:attrNameLst>
                                          <p:attrName>ppt_h</p:attrName>
                                        </p:attrNameLst>
                                      </p:cBhvr>
                                      <p:tavLst>
                                        <p:tav tm="0">
                                          <p:val>
                                            <p:strVal val="#ppt_h"/>
                                          </p:val>
                                        </p:tav>
                                        <p:tav tm="100000">
                                          <p:val>
                                            <p:strVal val="#ppt_h"/>
                                          </p:val>
                                        </p:tav>
                                      </p:tavLst>
                                    </p:anim>
                                    <p:anim calcmode="lin" valueType="num">
                                      <p:cBhvr>
                                        <p:cTn id="17"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18"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19"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20" dur="1000" decel="50000">
                                          <p:stCondLst>
                                            <p:cond delay="0"/>
                                          </p:stCondLst>
                                        </p:cTn>
                                        <p:tgtEl>
                                          <p:spTgt spid="4"/>
                                        </p:tgtEl>
                                      </p:cBhvr>
                                    </p:animEffect>
                                  </p:childTnLst>
                                </p:cTn>
                              </p:par>
                              <p:par>
                                <p:cTn id="21" presetID="25" presetClass="entr" presetSubtype="0" fill="hold" nodeType="withEffect">
                                  <p:stCondLst>
                                    <p:cond delay="25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24"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25"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26" dur="1000" fill="hold"/>
                                        <p:tgtEl>
                                          <p:spTgt spid="5"/>
                                        </p:tgtEl>
                                        <p:attrNameLst>
                                          <p:attrName>ppt_h</p:attrName>
                                        </p:attrNameLst>
                                      </p:cBhvr>
                                      <p:tavLst>
                                        <p:tav tm="0">
                                          <p:val>
                                            <p:strVal val="#ppt_h"/>
                                          </p:val>
                                        </p:tav>
                                        <p:tav tm="100000">
                                          <p:val>
                                            <p:strVal val="#ppt_h"/>
                                          </p:val>
                                        </p:tav>
                                      </p:tavLst>
                                    </p:anim>
                                    <p:anim calcmode="lin" valueType="num">
                                      <p:cBhvr>
                                        <p:cTn id="27"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28"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29"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30" dur="1000" decel="50000">
                                          <p:stCondLst>
                                            <p:cond delay="0"/>
                                          </p:stCondLst>
                                        </p:cTn>
                                        <p:tgtEl>
                                          <p:spTgt spid="5"/>
                                        </p:tgtEl>
                                      </p:cBhvr>
                                    </p:animEffect>
                                  </p:childTnLst>
                                </p:cTn>
                              </p:par>
                              <p:par>
                                <p:cTn id="31" presetID="25" presetClass="entr" presetSubtype="0" fill="hold" nodeType="withEffect">
                                  <p:stCondLst>
                                    <p:cond delay="500"/>
                                  </p:stCondLst>
                                  <p:childTnLst>
                                    <p:set>
                                      <p:cBhvr>
                                        <p:cTn id="32" dur="1" fill="hold">
                                          <p:stCondLst>
                                            <p:cond delay="0"/>
                                          </p:stCondLst>
                                        </p:cTn>
                                        <p:tgtEl>
                                          <p:spTgt spid="6"/>
                                        </p:tgtEl>
                                        <p:attrNameLst>
                                          <p:attrName>style.visibility</p:attrName>
                                        </p:attrNameLst>
                                      </p:cBhvr>
                                      <p:to>
                                        <p:strVal val="visible"/>
                                      </p:to>
                                    </p:set>
                                    <p:anim calcmode="lin" valueType="num">
                                      <p:cBhvr>
                                        <p:cTn id="33"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34"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35"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36" dur="1000" fill="hold"/>
                                        <p:tgtEl>
                                          <p:spTgt spid="6"/>
                                        </p:tgtEl>
                                        <p:attrNameLst>
                                          <p:attrName>ppt_h</p:attrName>
                                        </p:attrNameLst>
                                      </p:cBhvr>
                                      <p:tavLst>
                                        <p:tav tm="0">
                                          <p:val>
                                            <p:strVal val="#ppt_h"/>
                                          </p:val>
                                        </p:tav>
                                        <p:tav tm="100000">
                                          <p:val>
                                            <p:strVal val="#ppt_h"/>
                                          </p:val>
                                        </p:tav>
                                      </p:tavLst>
                                    </p:anim>
                                    <p:anim calcmode="lin" valueType="num">
                                      <p:cBhvr>
                                        <p:cTn id="37"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38"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39"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40" dur="1000" decel="50000">
                                          <p:stCondLst>
                                            <p:cond delay="0"/>
                                          </p:stCondLst>
                                        </p:cTn>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77239" y="1471434"/>
            <a:ext cx="2535036" cy="3686975"/>
            <a:chOff x="677239" y="1471434"/>
            <a:chExt cx="2535036" cy="3686975"/>
          </a:xfrm>
        </p:grpSpPr>
        <p:sp>
          <p:nvSpPr>
            <p:cNvPr id="4" name="任意多边形 3"/>
            <p:cNvSpPr/>
            <p:nvPr/>
          </p:nvSpPr>
          <p:spPr>
            <a:xfrm>
              <a:off x="1578113" y="3554026"/>
              <a:ext cx="529988" cy="1604383"/>
            </a:xfrm>
            <a:custGeom>
              <a:avLst/>
              <a:gdLst>
                <a:gd name="connsiteX0" fmla="*/ 0 w 529988"/>
                <a:gd name="connsiteY0" fmla="*/ 1604383 h 1604383"/>
                <a:gd name="connsiteX1" fmla="*/ 477078 w 529988"/>
                <a:gd name="connsiteY1" fmla="*/ 153270 h 1604383"/>
                <a:gd name="connsiteX2" fmla="*/ 496957 w 529988"/>
                <a:gd name="connsiteY2" fmla="*/ 113513 h 1604383"/>
              </a:gdLst>
              <a:ahLst/>
              <a:cxnLst>
                <a:cxn ang="0">
                  <a:pos x="connsiteX0" y="connsiteY0"/>
                </a:cxn>
                <a:cxn ang="0">
                  <a:pos x="connsiteX1" y="connsiteY1"/>
                </a:cxn>
                <a:cxn ang="0">
                  <a:pos x="connsiteX2" y="connsiteY2"/>
                </a:cxn>
              </a:cxnLst>
              <a:rect l="l" t="t" r="r" b="b"/>
              <a:pathLst>
                <a:path w="529988" h="1604383">
                  <a:moveTo>
                    <a:pt x="0" y="1604383"/>
                  </a:moveTo>
                  <a:lnTo>
                    <a:pt x="477078" y="153270"/>
                  </a:lnTo>
                  <a:cubicBezTo>
                    <a:pt x="559904" y="-95208"/>
                    <a:pt x="528430" y="9152"/>
                    <a:pt x="496957" y="113513"/>
                  </a:cubicBezTo>
                </a:path>
              </a:pathLst>
            </a:custGeom>
            <a:noFill/>
            <a:ln w="50800">
              <a:solidFill>
                <a:srgbClr val="679C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7239" y="1471434"/>
              <a:ext cx="2535036" cy="2530189"/>
            </a:xfrm>
            <a:prstGeom prst="rect">
              <a:avLst/>
            </a:prstGeom>
          </p:spPr>
        </p:pic>
        <p:sp>
          <p:nvSpPr>
            <p:cNvPr id="6" name="任意多边形 5"/>
            <p:cNvSpPr/>
            <p:nvPr/>
          </p:nvSpPr>
          <p:spPr>
            <a:xfrm rot="4249510">
              <a:off x="1265786" y="4050450"/>
              <a:ext cx="624651" cy="196991"/>
            </a:xfrm>
            <a:custGeom>
              <a:avLst/>
              <a:gdLst>
                <a:gd name="connsiteX0" fmla="*/ 675016 w 1292180"/>
                <a:gd name="connsiteY0" fmla="*/ 0 h 407504"/>
                <a:gd name="connsiteX1" fmla="*/ 1230231 w 1292180"/>
                <a:gd name="connsiteY1" fmla="*/ 123722 h 407504"/>
                <a:gd name="connsiteX2" fmla="*/ 1292180 w 1292180"/>
                <a:gd name="connsiteY2" fmla="*/ 164115 h 407504"/>
                <a:gd name="connsiteX3" fmla="*/ 1284701 w 1292180"/>
                <a:gd name="connsiteY3" fmla="*/ 176830 h 407504"/>
                <a:gd name="connsiteX4" fmla="*/ 625320 w 1292180"/>
                <a:gd name="connsiteY4" fmla="*/ 407504 h 407504"/>
                <a:gd name="connsiteX5" fmla="*/ 31918 w 1292180"/>
                <a:gd name="connsiteY5" fmla="*/ 240986 h 407504"/>
                <a:gd name="connsiteX6" fmla="*/ 0 w 1292180"/>
                <a:gd name="connsiteY6" fmla="*/ 209949 h 407504"/>
                <a:gd name="connsiteX7" fmla="*/ 23923 w 1292180"/>
                <a:gd name="connsiteY7" fmla="*/ 186238 h 407504"/>
                <a:gd name="connsiteX8" fmla="*/ 675016 w 1292180"/>
                <a:gd name="connsiteY8" fmla="*/ 0 h 407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92180" h="407504">
                  <a:moveTo>
                    <a:pt x="675016" y="0"/>
                  </a:moveTo>
                  <a:cubicBezTo>
                    <a:pt x="891841" y="0"/>
                    <a:pt x="1088139" y="47280"/>
                    <a:pt x="1230231" y="123722"/>
                  </a:cubicBezTo>
                  <a:lnTo>
                    <a:pt x="1292180" y="164115"/>
                  </a:lnTo>
                  <a:lnTo>
                    <a:pt x="1284701" y="176830"/>
                  </a:lnTo>
                  <a:cubicBezTo>
                    <a:pt x="1176065" y="312388"/>
                    <a:pt x="921739" y="407504"/>
                    <a:pt x="625320" y="407504"/>
                  </a:cubicBezTo>
                  <a:cubicBezTo>
                    <a:pt x="378305" y="407504"/>
                    <a:pt x="160520" y="341451"/>
                    <a:pt x="31918" y="240986"/>
                  </a:cubicBezTo>
                  <a:lnTo>
                    <a:pt x="0" y="209949"/>
                  </a:lnTo>
                  <a:lnTo>
                    <a:pt x="23923" y="186238"/>
                  </a:lnTo>
                  <a:cubicBezTo>
                    <a:pt x="165027" y="73875"/>
                    <a:pt x="403985" y="0"/>
                    <a:pt x="675016" y="0"/>
                  </a:cubicBezTo>
                  <a:close/>
                </a:path>
              </a:pathLst>
            </a:custGeom>
            <a:solidFill>
              <a:srgbClr val="679C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6"/>
            <p:cNvSpPr/>
            <p:nvPr/>
          </p:nvSpPr>
          <p:spPr>
            <a:xfrm rot="8645601">
              <a:off x="2013488" y="3955627"/>
              <a:ext cx="624651" cy="196991"/>
            </a:xfrm>
            <a:custGeom>
              <a:avLst/>
              <a:gdLst>
                <a:gd name="connsiteX0" fmla="*/ 675016 w 1292180"/>
                <a:gd name="connsiteY0" fmla="*/ 0 h 407504"/>
                <a:gd name="connsiteX1" fmla="*/ 1230231 w 1292180"/>
                <a:gd name="connsiteY1" fmla="*/ 123722 h 407504"/>
                <a:gd name="connsiteX2" fmla="*/ 1292180 w 1292180"/>
                <a:gd name="connsiteY2" fmla="*/ 164115 h 407504"/>
                <a:gd name="connsiteX3" fmla="*/ 1284701 w 1292180"/>
                <a:gd name="connsiteY3" fmla="*/ 176830 h 407504"/>
                <a:gd name="connsiteX4" fmla="*/ 625320 w 1292180"/>
                <a:gd name="connsiteY4" fmla="*/ 407504 h 407504"/>
                <a:gd name="connsiteX5" fmla="*/ 31918 w 1292180"/>
                <a:gd name="connsiteY5" fmla="*/ 240986 h 407504"/>
                <a:gd name="connsiteX6" fmla="*/ 0 w 1292180"/>
                <a:gd name="connsiteY6" fmla="*/ 209949 h 407504"/>
                <a:gd name="connsiteX7" fmla="*/ 23923 w 1292180"/>
                <a:gd name="connsiteY7" fmla="*/ 186238 h 407504"/>
                <a:gd name="connsiteX8" fmla="*/ 675016 w 1292180"/>
                <a:gd name="connsiteY8" fmla="*/ 0 h 407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92180" h="407504">
                  <a:moveTo>
                    <a:pt x="675016" y="0"/>
                  </a:moveTo>
                  <a:cubicBezTo>
                    <a:pt x="891841" y="0"/>
                    <a:pt x="1088139" y="47280"/>
                    <a:pt x="1230231" y="123722"/>
                  </a:cubicBezTo>
                  <a:lnTo>
                    <a:pt x="1292180" y="164115"/>
                  </a:lnTo>
                  <a:lnTo>
                    <a:pt x="1284701" y="176830"/>
                  </a:lnTo>
                  <a:cubicBezTo>
                    <a:pt x="1176065" y="312388"/>
                    <a:pt x="921739" y="407504"/>
                    <a:pt x="625320" y="407504"/>
                  </a:cubicBezTo>
                  <a:cubicBezTo>
                    <a:pt x="378305" y="407504"/>
                    <a:pt x="160520" y="341451"/>
                    <a:pt x="31918" y="240986"/>
                  </a:cubicBezTo>
                  <a:lnTo>
                    <a:pt x="0" y="209949"/>
                  </a:lnTo>
                  <a:lnTo>
                    <a:pt x="23923" y="186238"/>
                  </a:lnTo>
                  <a:cubicBezTo>
                    <a:pt x="165027" y="73875"/>
                    <a:pt x="403985" y="0"/>
                    <a:pt x="675016" y="0"/>
                  </a:cubicBezTo>
                  <a:close/>
                </a:path>
              </a:pathLst>
            </a:custGeom>
            <a:solidFill>
              <a:srgbClr val="679C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3322138" y="524871"/>
            <a:ext cx="2429880" cy="4633538"/>
            <a:chOff x="3204446" y="524871"/>
            <a:chExt cx="2429880" cy="4633538"/>
          </a:xfrm>
        </p:grpSpPr>
        <p:sp>
          <p:nvSpPr>
            <p:cNvPr id="9" name="任意多边形 8"/>
            <p:cNvSpPr/>
            <p:nvPr/>
          </p:nvSpPr>
          <p:spPr>
            <a:xfrm>
              <a:off x="4080299" y="2484783"/>
              <a:ext cx="459675" cy="2673626"/>
            </a:xfrm>
            <a:custGeom>
              <a:avLst/>
              <a:gdLst>
                <a:gd name="connsiteX0" fmla="*/ 459675 w 459675"/>
                <a:gd name="connsiteY0" fmla="*/ 2673626 h 2673626"/>
                <a:gd name="connsiteX1" fmla="*/ 2475 w 459675"/>
                <a:gd name="connsiteY1" fmla="*/ 1063487 h 2673626"/>
                <a:gd name="connsiteX2" fmla="*/ 310588 w 459675"/>
                <a:gd name="connsiteY2" fmla="*/ 0 h 2673626"/>
              </a:gdLst>
              <a:ahLst/>
              <a:cxnLst>
                <a:cxn ang="0">
                  <a:pos x="connsiteX0" y="connsiteY0"/>
                </a:cxn>
                <a:cxn ang="0">
                  <a:pos x="connsiteX1" y="connsiteY1"/>
                </a:cxn>
                <a:cxn ang="0">
                  <a:pos x="connsiteX2" y="connsiteY2"/>
                </a:cxn>
              </a:cxnLst>
              <a:rect l="l" t="t" r="r" b="b"/>
              <a:pathLst>
                <a:path w="459675" h="2673626">
                  <a:moveTo>
                    <a:pt x="459675" y="2673626"/>
                  </a:moveTo>
                  <a:cubicBezTo>
                    <a:pt x="243499" y="2091358"/>
                    <a:pt x="27323" y="1509091"/>
                    <a:pt x="2475" y="1063487"/>
                  </a:cubicBezTo>
                  <a:cubicBezTo>
                    <a:pt x="-22373" y="617883"/>
                    <a:pt x="144107" y="308941"/>
                    <a:pt x="310588" y="0"/>
                  </a:cubicBezTo>
                </a:path>
              </a:pathLst>
            </a:custGeom>
            <a:noFill/>
            <a:ln w="50800">
              <a:solidFill>
                <a:srgbClr val="679C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04446" y="524871"/>
              <a:ext cx="2429880" cy="2419692"/>
            </a:xfrm>
            <a:prstGeom prst="rect">
              <a:avLst/>
            </a:prstGeom>
          </p:spPr>
        </p:pic>
        <p:sp>
          <p:nvSpPr>
            <p:cNvPr id="11" name="任意多边形 10"/>
            <p:cNvSpPr/>
            <p:nvPr/>
          </p:nvSpPr>
          <p:spPr>
            <a:xfrm rot="4249510">
              <a:off x="3494818" y="3224695"/>
              <a:ext cx="624651" cy="196991"/>
            </a:xfrm>
            <a:custGeom>
              <a:avLst/>
              <a:gdLst>
                <a:gd name="connsiteX0" fmla="*/ 675016 w 1292180"/>
                <a:gd name="connsiteY0" fmla="*/ 0 h 407504"/>
                <a:gd name="connsiteX1" fmla="*/ 1230231 w 1292180"/>
                <a:gd name="connsiteY1" fmla="*/ 123722 h 407504"/>
                <a:gd name="connsiteX2" fmla="*/ 1292180 w 1292180"/>
                <a:gd name="connsiteY2" fmla="*/ 164115 h 407504"/>
                <a:gd name="connsiteX3" fmla="*/ 1284701 w 1292180"/>
                <a:gd name="connsiteY3" fmla="*/ 176830 h 407504"/>
                <a:gd name="connsiteX4" fmla="*/ 625320 w 1292180"/>
                <a:gd name="connsiteY4" fmla="*/ 407504 h 407504"/>
                <a:gd name="connsiteX5" fmla="*/ 31918 w 1292180"/>
                <a:gd name="connsiteY5" fmla="*/ 240986 h 407504"/>
                <a:gd name="connsiteX6" fmla="*/ 0 w 1292180"/>
                <a:gd name="connsiteY6" fmla="*/ 209949 h 407504"/>
                <a:gd name="connsiteX7" fmla="*/ 23923 w 1292180"/>
                <a:gd name="connsiteY7" fmla="*/ 186238 h 407504"/>
                <a:gd name="connsiteX8" fmla="*/ 675016 w 1292180"/>
                <a:gd name="connsiteY8" fmla="*/ 0 h 407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92180" h="407504">
                  <a:moveTo>
                    <a:pt x="675016" y="0"/>
                  </a:moveTo>
                  <a:cubicBezTo>
                    <a:pt x="891841" y="0"/>
                    <a:pt x="1088139" y="47280"/>
                    <a:pt x="1230231" y="123722"/>
                  </a:cubicBezTo>
                  <a:lnTo>
                    <a:pt x="1292180" y="164115"/>
                  </a:lnTo>
                  <a:lnTo>
                    <a:pt x="1284701" y="176830"/>
                  </a:lnTo>
                  <a:cubicBezTo>
                    <a:pt x="1176065" y="312388"/>
                    <a:pt x="921739" y="407504"/>
                    <a:pt x="625320" y="407504"/>
                  </a:cubicBezTo>
                  <a:cubicBezTo>
                    <a:pt x="378305" y="407504"/>
                    <a:pt x="160520" y="341451"/>
                    <a:pt x="31918" y="240986"/>
                  </a:cubicBezTo>
                  <a:lnTo>
                    <a:pt x="0" y="209949"/>
                  </a:lnTo>
                  <a:lnTo>
                    <a:pt x="23923" y="186238"/>
                  </a:lnTo>
                  <a:cubicBezTo>
                    <a:pt x="165027" y="73875"/>
                    <a:pt x="403985" y="0"/>
                    <a:pt x="675016" y="0"/>
                  </a:cubicBezTo>
                  <a:close/>
                </a:path>
              </a:pathLst>
            </a:custGeom>
            <a:solidFill>
              <a:srgbClr val="679C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rot="6683888">
              <a:off x="4137242" y="3955627"/>
              <a:ext cx="624651" cy="196991"/>
            </a:xfrm>
            <a:custGeom>
              <a:avLst/>
              <a:gdLst>
                <a:gd name="connsiteX0" fmla="*/ 675016 w 1292180"/>
                <a:gd name="connsiteY0" fmla="*/ 0 h 407504"/>
                <a:gd name="connsiteX1" fmla="*/ 1230231 w 1292180"/>
                <a:gd name="connsiteY1" fmla="*/ 123722 h 407504"/>
                <a:gd name="connsiteX2" fmla="*/ 1292180 w 1292180"/>
                <a:gd name="connsiteY2" fmla="*/ 164115 h 407504"/>
                <a:gd name="connsiteX3" fmla="*/ 1284701 w 1292180"/>
                <a:gd name="connsiteY3" fmla="*/ 176830 h 407504"/>
                <a:gd name="connsiteX4" fmla="*/ 625320 w 1292180"/>
                <a:gd name="connsiteY4" fmla="*/ 407504 h 407504"/>
                <a:gd name="connsiteX5" fmla="*/ 31918 w 1292180"/>
                <a:gd name="connsiteY5" fmla="*/ 240986 h 407504"/>
                <a:gd name="connsiteX6" fmla="*/ 0 w 1292180"/>
                <a:gd name="connsiteY6" fmla="*/ 209949 h 407504"/>
                <a:gd name="connsiteX7" fmla="*/ 23923 w 1292180"/>
                <a:gd name="connsiteY7" fmla="*/ 186238 h 407504"/>
                <a:gd name="connsiteX8" fmla="*/ 675016 w 1292180"/>
                <a:gd name="connsiteY8" fmla="*/ 0 h 407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92180" h="407504">
                  <a:moveTo>
                    <a:pt x="675016" y="0"/>
                  </a:moveTo>
                  <a:cubicBezTo>
                    <a:pt x="891841" y="0"/>
                    <a:pt x="1088139" y="47280"/>
                    <a:pt x="1230231" y="123722"/>
                  </a:cubicBezTo>
                  <a:lnTo>
                    <a:pt x="1292180" y="164115"/>
                  </a:lnTo>
                  <a:lnTo>
                    <a:pt x="1284701" y="176830"/>
                  </a:lnTo>
                  <a:cubicBezTo>
                    <a:pt x="1176065" y="312388"/>
                    <a:pt x="921739" y="407504"/>
                    <a:pt x="625320" y="407504"/>
                  </a:cubicBezTo>
                  <a:cubicBezTo>
                    <a:pt x="378305" y="407504"/>
                    <a:pt x="160520" y="341451"/>
                    <a:pt x="31918" y="240986"/>
                  </a:cubicBezTo>
                  <a:lnTo>
                    <a:pt x="0" y="209949"/>
                  </a:lnTo>
                  <a:lnTo>
                    <a:pt x="23923" y="186238"/>
                  </a:lnTo>
                  <a:cubicBezTo>
                    <a:pt x="165027" y="73875"/>
                    <a:pt x="403985" y="0"/>
                    <a:pt x="675016" y="0"/>
                  </a:cubicBezTo>
                  <a:close/>
                </a:path>
              </a:pathLst>
            </a:custGeom>
            <a:solidFill>
              <a:srgbClr val="679C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a:off x="6080202" y="1734717"/>
            <a:ext cx="2003624" cy="3423692"/>
            <a:chOff x="5672802" y="1734717"/>
            <a:chExt cx="2003624" cy="3423692"/>
          </a:xfrm>
        </p:grpSpPr>
        <p:sp>
          <p:nvSpPr>
            <p:cNvPr id="14" name="任意多边形 13"/>
            <p:cNvSpPr/>
            <p:nvPr/>
          </p:nvSpPr>
          <p:spPr>
            <a:xfrm>
              <a:off x="6659217" y="3667539"/>
              <a:ext cx="203270" cy="1490870"/>
            </a:xfrm>
            <a:custGeom>
              <a:avLst/>
              <a:gdLst>
                <a:gd name="connsiteX0" fmla="*/ 0 w 203270"/>
                <a:gd name="connsiteY0" fmla="*/ 1490870 h 1490870"/>
                <a:gd name="connsiteX1" fmla="*/ 198783 w 203270"/>
                <a:gd name="connsiteY1" fmla="*/ 566531 h 1490870"/>
                <a:gd name="connsiteX2" fmla="*/ 119270 w 203270"/>
                <a:gd name="connsiteY2" fmla="*/ 0 h 1490870"/>
              </a:gdLst>
              <a:ahLst/>
              <a:cxnLst>
                <a:cxn ang="0">
                  <a:pos x="connsiteX0" y="connsiteY0"/>
                </a:cxn>
                <a:cxn ang="0">
                  <a:pos x="connsiteX1" y="connsiteY1"/>
                </a:cxn>
                <a:cxn ang="0">
                  <a:pos x="connsiteX2" y="connsiteY2"/>
                </a:cxn>
              </a:cxnLst>
              <a:rect l="l" t="t" r="r" b="b"/>
              <a:pathLst>
                <a:path w="203270" h="1490870">
                  <a:moveTo>
                    <a:pt x="0" y="1490870"/>
                  </a:moveTo>
                  <a:cubicBezTo>
                    <a:pt x="89452" y="1152939"/>
                    <a:pt x="178905" y="815009"/>
                    <a:pt x="198783" y="566531"/>
                  </a:cubicBezTo>
                  <a:cubicBezTo>
                    <a:pt x="218661" y="318053"/>
                    <a:pt x="168965" y="159026"/>
                    <a:pt x="119270" y="0"/>
                  </a:cubicBezTo>
                </a:path>
              </a:pathLst>
            </a:custGeom>
            <a:noFill/>
            <a:ln w="50800">
              <a:solidFill>
                <a:srgbClr val="679C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图片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72802" y="1734717"/>
              <a:ext cx="2003624" cy="2003624"/>
            </a:xfrm>
            <a:prstGeom prst="rect">
              <a:avLst/>
            </a:prstGeom>
          </p:spPr>
        </p:pic>
        <p:sp>
          <p:nvSpPr>
            <p:cNvPr id="16" name="任意多边形 15"/>
            <p:cNvSpPr/>
            <p:nvPr/>
          </p:nvSpPr>
          <p:spPr>
            <a:xfrm rot="4249510">
              <a:off x="6252911" y="4123338"/>
              <a:ext cx="624651" cy="196991"/>
            </a:xfrm>
            <a:custGeom>
              <a:avLst/>
              <a:gdLst>
                <a:gd name="connsiteX0" fmla="*/ 675016 w 1292180"/>
                <a:gd name="connsiteY0" fmla="*/ 0 h 407504"/>
                <a:gd name="connsiteX1" fmla="*/ 1230231 w 1292180"/>
                <a:gd name="connsiteY1" fmla="*/ 123722 h 407504"/>
                <a:gd name="connsiteX2" fmla="*/ 1292180 w 1292180"/>
                <a:gd name="connsiteY2" fmla="*/ 164115 h 407504"/>
                <a:gd name="connsiteX3" fmla="*/ 1284701 w 1292180"/>
                <a:gd name="connsiteY3" fmla="*/ 176830 h 407504"/>
                <a:gd name="connsiteX4" fmla="*/ 625320 w 1292180"/>
                <a:gd name="connsiteY4" fmla="*/ 407504 h 407504"/>
                <a:gd name="connsiteX5" fmla="*/ 31918 w 1292180"/>
                <a:gd name="connsiteY5" fmla="*/ 240986 h 407504"/>
                <a:gd name="connsiteX6" fmla="*/ 0 w 1292180"/>
                <a:gd name="connsiteY6" fmla="*/ 209949 h 407504"/>
                <a:gd name="connsiteX7" fmla="*/ 23923 w 1292180"/>
                <a:gd name="connsiteY7" fmla="*/ 186238 h 407504"/>
                <a:gd name="connsiteX8" fmla="*/ 675016 w 1292180"/>
                <a:gd name="connsiteY8" fmla="*/ 0 h 407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92180" h="407504">
                  <a:moveTo>
                    <a:pt x="675016" y="0"/>
                  </a:moveTo>
                  <a:cubicBezTo>
                    <a:pt x="891841" y="0"/>
                    <a:pt x="1088139" y="47280"/>
                    <a:pt x="1230231" y="123722"/>
                  </a:cubicBezTo>
                  <a:lnTo>
                    <a:pt x="1292180" y="164115"/>
                  </a:lnTo>
                  <a:lnTo>
                    <a:pt x="1284701" y="176830"/>
                  </a:lnTo>
                  <a:cubicBezTo>
                    <a:pt x="1176065" y="312388"/>
                    <a:pt x="921739" y="407504"/>
                    <a:pt x="625320" y="407504"/>
                  </a:cubicBezTo>
                  <a:cubicBezTo>
                    <a:pt x="378305" y="407504"/>
                    <a:pt x="160520" y="341451"/>
                    <a:pt x="31918" y="240986"/>
                  </a:cubicBezTo>
                  <a:lnTo>
                    <a:pt x="0" y="209949"/>
                  </a:lnTo>
                  <a:lnTo>
                    <a:pt x="23923" y="186238"/>
                  </a:lnTo>
                  <a:cubicBezTo>
                    <a:pt x="165027" y="73875"/>
                    <a:pt x="403985" y="0"/>
                    <a:pt x="675016" y="0"/>
                  </a:cubicBezTo>
                  <a:close/>
                </a:path>
              </a:pathLst>
            </a:custGeom>
            <a:solidFill>
              <a:srgbClr val="679C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rot="7584089">
              <a:off x="6814784" y="4265462"/>
              <a:ext cx="624651" cy="196991"/>
            </a:xfrm>
            <a:custGeom>
              <a:avLst/>
              <a:gdLst>
                <a:gd name="connsiteX0" fmla="*/ 675016 w 1292180"/>
                <a:gd name="connsiteY0" fmla="*/ 0 h 407504"/>
                <a:gd name="connsiteX1" fmla="*/ 1230231 w 1292180"/>
                <a:gd name="connsiteY1" fmla="*/ 123722 h 407504"/>
                <a:gd name="connsiteX2" fmla="*/ 1292180 w 1292180"/>
                <a:gd name="connsiteY2" fmla="*/ 164115 h 407504"/>
                <a:gd name="connsiteX3" fmla="*/ 1284701 w 1292180"/>
                <a:gd name="connsiteY3" fmla="*/ 176830 h 407504"/>
                <a:gd name="connsiteX4" fmla="*/ 625320 w 1292180"/>
                <a:gd name="connsiteY4" fmla="*/ 407504 h 407504"/>
                <a:gd name="connsiteX5" fmla="*/ 31918 w 1292180"/>
                <a:gd name="connsiteY5" fmla="*/ 240986 h 407504"/>
                <a:gd name="connsiteX6" fmla="*/ 0 w 1292180"/>
                <a:gd name="connsiteY6" fmla="*/ 209949 h 407504"/>
                <a:gd name="connsiteX7" fmla="*/ 23923 w 1292180"/>
                <a:gd name="connsiteY7" fmla="*/ 186238 h 407504"/>
                <a:gd name="connsiteX8" fmla="*/ 675016 w 1292180"/>
                <a:gd name="connsiteY8" fmla="*/ 0 h 407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92180" h="407504">
                  <a:moveTo>
                    <a:pt x="675016" y="0"/>
                  </a:moveTo>
                  <a:cubicBezTo>
                    <a:pt x="891841" y="0"/>
                    <a:pt x="1088139" y="47280"/>
                    <a:pt x="1230231" y="123722"/>
                  </a:cubicBezTo>
                  <a:lnTo>
                    <a:pt x="1292180" y="164115"/>
                  </a:lnTo>
                  <a:lnTo>
                    <a:pt x="1284701" y="176830"/>
                  </a:lnTo>
                  <a:cubicBezTo>
                    <a:pt x="1176065" y="312388"/>
                    <a:pt x="921739" y="407504"/>
                    <a:pt x="625320" y="407504"/>
                  </a:cubicBezTo>
                  <a:cubicBezTo>
                    <a:pt x="378305" y="407504"/>
                    <a:pt x="160520" y="341451"/>
                    <a:pt x="31918" y="240986"/>
                  </a:cubicBezTo>
                  <a:lnTo>
                    <a:pt x="0" y="209949"/>
                  </a:lnTo>
                  <a:lnTo>
                    <a:pt x="23923" y="186238"/>
                  </a:lnTo>
                  <a:cubicBezTo>
                    <a:pt x="165027" y="73875"/>
                    <a:pt x="403985" y="0"/>
                    <a:pt x="675016" y="0"/>
                  </a:cubicBezTo>
                  <a:close/>
                </a:path>
              </a:pathLst>
            </a:custGeom>
            <a:solidFill>
              <a:srgbClr val="679C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矩形 17"/>
          <p:cNvSpPr/>
          <p:nvPr/>
        </p:nvSpPr>
        <p:spPr>
          <a:xfrm>
            <a:off x="1345041" y="2228696"/>
            <a:ext cx="1323049" cy="1015663"/>
          </a:xfrm>
          <a:prstGeom prst="rect">
            <a:avLst/>
          </a:prstGeom>
        </p:spPr>
        <p:txBody>
          <a:bodyPr wrap="square">
            <a:spAutoFit/>
          </a:bodyPr>
          <a:lstStyle/>
          <a:p>
            <a:r>
              <a:rPr lang="zh-CN" altLang="en-US" sz="1200" dirty="0">
                <a:solidFill>
                  <a:srgbClr val="7AA844"/>
                </a:solidFill>
              </a:rPr>
              <a:t>点击添加文本点击添加文本点击添加文本点击添加文本点击添加文本</a:t>
            </a:r>
            <a:endParaRPr lang="zh-CN" altLang="en-US" dirty="0">
              <a:solidFill>
                <a:srgbClr val="7AA844"/>
              </a:solidFill>
            </a:endParaRPr>
          </a:p>
        </p:txBody>
      </p:sp>
      <p:sp>
        <p:nvSpPr>
          <p:cNvPr id="19" name="矩形 18"/>
          <p:cNvSpPr/>
          <p:nvPr/>
        </p:nvSpPr>
        <p:spPr>
          <a:xfrm>
            <a:off x="4003377" y="1319218"/>
            <a:ext cx="1178586" cy="830997"/>
          </a:xfrm>
          <a:prstGeom prst="rect">
            <a:avLst/>
          </a:prstGeom>
        </p:spPr>
        <p:txBody>
          <a:bodyPr wrap="square">
            <a:spAutoFit/>
          </a:bodyPr>
          <a:lstStyle/>
          <a:p>
            <a:r>
              <a:rPr lang="zh-CN" altLang="en-US" sz="1200" dirty="0">
                <a:solidFill>
                  <a:srgbClr val="54A0D5"/>
                </a:solidFill>
              </a:rPr>
              <a:t>点击添加文本点击添加文本点击添加文本点击添加文本</a:t>
            </a:r>
            <a:endParaRPr lang="zh-CN" altLang="en-US" dirty="0">
              <a:solidFill>
                <a:srgbClr val="54A0D5"/>
              </a:solidFill>
            </a:endParaRPr>
          </a:p>
        </p:txBody>
      </p:sp>
      <p:sp>
        <p:nvSpPr>
          <p:cNvPr id="20" name="矩形 19"/>
          <p:cNvSpPr/>
          <p:nvPr/>
        </p:nvSpPr>
        <p:spPr>
          <a:xfrm>
            <a:off x="6476084" y="2353154"/>
            <a:ext cx="1323049" cy="830997"/>
          </a:xfrm>
          <a:prstGeom prst="rect">
            <a:avLst/>
          </a:prstGeom>
        </p:spPr>
        <p:txBody>
          <a:bodyPr wrap="square">
            <a:spAutoFit/>
          </a:bodyPr>
          <a:lstStyle/>
          <a:p>
            <a:r>
              <a:rPr lang="zh-CN" altLang="en-US" sz="1200" dirty="0">
                <a:solidFill>
                  <a:srgbClr val="E96782"/>
                </a:solidFill>
              </a:rPr>
              <a:t>点击添加文本点击添加文本点击添加文本点击添加文本</a:t>
            </a:r>
            <a:endParaRPr lang="zh-CN" altLang="en-US" dirty="0">
              <a:solidFill>
                <a:srgbClr val="E96782"/>
              </a:solidFill>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44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ppt_x"/>
                                          </p:val>
                                        </p:tav>
                                        <p:tav tm="100000">
                                          <p:val>
                                            <p:strVal val="#ppt_x"/>
                                          </p:val>
                                        </p:tav>
                                      </p:tavLst>
                                    </p:anim>
                                    <p:anim calcmode="lin" valueType="num">
                                      <p:cBhvr additive="base">
                                        <p:cTn id="8" dur="10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decel="44000" fill="hold" nodeType="withEffect">
                                  <p:stCondLst>
                                    <p:cond delay="25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ppt_x"/>
                                          </p:val>
                                        </p:tav>
                                        <p:tav tm="100000">
                                          <p:val>
                                            <p:strVal val="#ppt_x"/>
                                          </p:val>
                                        </p:tav>
                                      </p:tavLst>
                                    </p:anim>
                                    <p:anim calcmode="lin" valueType="num">
                                      <p:cBhvr additive="base">
                                        <p:cTn id="12" dur="10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decel="44000" fill="hold" nodeType="withEffect">
                                  <p:stCondLst>
                                    <p:cond delay="50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1000" fill="hold"/>
                                        <p:tgtEl>
                                          <p:spTgt spid="13"/>
                                        </p:tgtEl>
                                        <p:attrNameLst>
                                          <p:attrName>ppt_x</p:attrName>
                                        </p:attrNameLst>
                                      </p:cBhvr>
                                      <p:tavLst>
                                        <p:tav tm="0">
                                          <p:val>
                                            <p:strVal val="#ppt_x"/>
                                          </p:val>
                                        </p:tav>
                                        <p:tav tm="100000">
                                          <p:val>
                                            <p:strVal val="#ppt_x"/>
                                          </p:val>
                                        </p:tav>
                                      </p:tavLst>
                                    </p:anim>
                                    <p:anim calcmode="lin" valueType="num">
                                      <p:cBhvr additive="base">
                                        <p:cTn id="16" dur="1000" fill="hold"/>
                                        <p:tgtEl>
                                          <p:spTgt spid="13"/>
                                        </p:tgtEl>
                                        <p:attrNameLst>
                                          <p:attrName>ppt_y</p:attrName>
                                        </p:attrNameLst>
                                      </p:cBhvr>
                                      <p:tavLst>
                                        <p:tav tm="0">
                                          <p:val>
                                            <p:strVal val="1+#ppt_h/2"/>
                                          </p:val>
                                        </p:tav>
                                        <p:tav tm="100000">
                                          <p:val>
                                            <p:strVal val="#ppt_y"/>
                                          </p:val>
                                        </p:tav>
                                      </p:tavLst>
                                    </p:anim>
                                  </p:childTnLst>
                                </p:cTn>
                              </p:par>
                              <p:par>
                                <p:cTn id="17" presetID="53" presetClass="entr" presetSubtype="16" fill="hold" grpId="0" nodeType="withEffect">
                                  <p:stCondLst>
                                    <p:cond delay="1000"/>
                                  </p:stCondLst>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ppt_w</p:attrName>
                                        </p:attrNameLst>
                                      </p:cBhvr>
                                      <p:tavLst>
                                        <p:tav tm="0">
                                          <p:val>
                                            <p:fltVal val="0"/>
                                          </p:val>
                                        </p:tav>
                                        <p:tav tm="100000">
                                          <p:val>
                                            <p:strVal val="#ppt_w"/>
                                          </p:val>
                                        </p:tav>
                                      </p:tavLst>
                                    </p:anim>
                                    <p:anim calcmode="lin" valueType="num">
                                      <p:cBhvr>
                                        <p:cTn id="20" dur="500" fill="hold"/>
                                        <p:tgtEl>
                                          <p:spTgt spid="18"/>
                                        </p:tgtEl>
                                        <p:attrNameLst>
                                          <p:attrName>ppt_h</p:attrName>
                                        </p:attrNameLst>
                                      </p:cBhvr>
                                      <p:tavLst>
                                        <p:tav tm="0">
                                          <p:val>
                                            <p:fltVal val="0"/>
                                          </p:val>
                                        </p:tav>
                                        <p:tav tm="100000">
                                          <p:val>
                                            <p:strVal val="#ppt_h"/>
                                          </p:val>
                                        </p:tav>
                                      </p:tavLst>
                                    </p:anim>
                                    <p:animEffect transition="in" filter="fade">
                                      <p:cBhvr>
                                        <p:cTn id="21" dur="500"/>
                                        <p:tgtEl>
                                          <p:spTgt spid="18"/>
                                        </p:tgtEl>
                                      </p:cBhvr>
                                    </p:animEffect>
                                  </p:childTnLst>
                                </p:cTn>
                              </p:par>
                              <p:par>
                                <p:cTn id="22" presetID="53" presetClass="entr" presetSubtype="16" fill="hold" grpId="0" nodeType="withEffect">
                                  <p:stCondLst>
                                    <p:cond delay="1250"/>
                                  </p:stCondLst>
                                  <p:childTnLst>
                                    <p:set>
                                      <p:cBhvr>
                                        <p:cTn id="23" dur="1" fill="hold">
                                          <p:stCondLst>
                                            <p:cond delay="0"/>
                                          </p:stCondLst>
                                        </p:cTn>
                                        <p:tgtEl>
                                          <p:spTgt spid="19"/>
                                        </p:tgtEl>
                                        <p:attrNameLst>
                                          <p:attrName>style.visibility</p:attrName>
                                        </p:attrNameLst>
                                      </p:cBhvr>
                                      <p:to>
                                        <p:strVal val="visible"/>
                                      </p:to>
                                    </p:set>
                                    <p:anim calcmode="lin" valueType="num">
                                      <p:cBhvr>
                                        <p:cTn id="24" dur="500" fill="hold"/>
                                        <p:tgtEl>
                                          <p:spTgt spid="19"/>
                                        </p:tgtEl>
                                        <p:attrNameLst>
                                          <p:attrName>ppt_w</p:attrName>
                                        </p:attrNameLst>
                                      </p:cBhvr>
                                      <p:tavLst>
                                        <p:tav tm="0">
                                          <p:val>
                                            <p:fltVal val="0"/>
                                          </p:val>
                                        </p:tav>
                                        <p:tav tm="100000">
                                          <p:val>
                                            <p:strVal val="#ppt_w"/>
                                          </p:val>
                                        </p:tav>
                                      </p:tavLst>
                                    </p:anim>
                                    <p:anim calcmode="lin" valueType="num">
                                      <p:cBhvr>
                                        <p:cTn id="25" dur="500" fill="hold"/>
                                        <p:tgtEl>
                                          <p:spTgt spid="19"/>
                                        </p:tgtEl>
                                        <p:attrNameLst>
                                          <p:attrName>ppt_h</p:attrName>
                                        </p:attrNameLst>
                                      </p:cBhvr>
                                      <p:tavLst>
                                        <p:tav tm="0">
                                          <p:val>
                                            <p:fltVal val="0"/>
                                          </p:val>
                                        </p:tav>
                                        <p:tav tm="100000">
                                          <p:val>
                                            <p:strVal val="#ppt_h"/>
                                          </p:val>
                                        </p:tav>
                                      </p:tavLst>
                                    </p:anim>
                                    <p:animEffect transition="in" filter="fade">
                                      <p:cBhvr>
                                        <p:cTn id="26" dur="500"/>
                                        <p:tgtEl>
                                          <p:spTgt spid="19"/>
                                        </p:tgtEl>
                                      </p:cBhvr>
                                    </p:animEffect>
                                  </p:childTnLst>
                                </p:cTn>
                              </p:par>
                              <p:par>
                                <p:cTn id="27" presetID="53" presetClass="entr" presetSubtype="16" fill="hold" grpId="0" nodeType="withEffect">
                                  <p:stCondLst>
                                    <p:cond delay="1500"/>
                                  </p:stCondLst>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ppt_w</p:attrName>
                                        </p:attrNameLst>
                                      </p:cBhvr>
                                      <p:tavLst>
                                        <p:tav tm="0">
                                          <p:val>
                                            <p:fltVal val="0"/>
                                          </p:val>
                                        </p:tav>
                                        <p:tav tm="100000">
                                          <p:val>
                                            <p:strVal val="#ppt_w"/>
                                          </p:val>
                                        </p:tav>
                                      </p:tavLst>
                                    </p:anim>
                                    <p:anim calcmode="lin" valueType="num">
                                      <p:cBhvr>
                                        <p:cTn id="30" dur="500" fill="hold"/>
                                        <p:tgtEl>
                                          <p:spTgt spid="20"/>
                                        </p:tgtEl>
                                        <p:attrNameLst>
                                          <p:attrName>ppt_h</p:attrName>
                                        </p:attrNameLst>
                                      </p:cBhvr>
                                      <p:tavLst>
                                        <p:tav tm="0">
                                          <p:val>
                                            <p:fltVal val="0"/>
                                          </p:val>
                                        </p:tav>
                                        <p:tav tm="100000">
                                          <p:val>
                                            <p:strVal val="#ppt_h"/>
                                          </p:val>
                                        </p:tav>
                                      </p:tavLst>
                                    </p:anim>
                                    <p:animEffect transition="in" filter="fade">
                                      <p:cBhvr>
                                        <p:cTn id="3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4688528" y="1688666"/>
            <a:ext cx="1598993" cy="1055001"/>
            <a:chOff x="4688528" y="1688666"/>
            <a:chExt cx="1598993" cy="1055001"/>
          </a:xfrm>
        </p:grpSpPr>
        <p:grpSp>
          <p:nvGrpSpPr>
            <p:cNvPr id="41" name="组合 40"/>
            <p:cNvGrpSpPr/>
            <p:nvPr/>
          </p:nvGrpSpPr>
          <p:grpSpPr>
            <a:xfrm rot="20338992">
              <a:off x="4688528" y="1688666"/>
              <a:ext cx="1598993" cy="1055001"/>
              <a:chOff x="3729490" y="884888"/>
              <a:chExt cx="2158589" cy="591204"/>
            </a:xfrm>
          </p:grpSpPr>
          <p:sp>
            <p:nvSpPr>
              <p:cNvPr id="42" name="任意多边形 41"/>
              <p:cNvSpPr/>
              <p:nvPr/>
            </p:nvSpPr>
            <p:spPr>
              <a:xfrm rot="16491998">
                <a:off x="4514901" y="102914"/>
                <a:ext cx="591204" cy="2155152"/>
              </a:xfrm>
              <a:custGeom>
                <a:avLst/>
                <a:gdLst>
                  <a:gd name="connsiteX0" fmla="*/ 154752 w 411480"/>
                  <a:gd name="connsiteY0" fmla="*/ 0 h 1091323"/>
                  <a:gd name="connsiteX1" fmla="*/ 174129 w 411480"/>
                  <a:gd name="connsiteY1" fmla="*/ 9376 h 1091323"/>
                  <a:gd name="connsiteX2" fmla="*/ 411480 w 411480"/>
                  <a:gd name="connsiteY2" fmla="*/ 567560 h 1091323"/>
                  <a:gd name="connsiteX3" fmla="*/ 240141 w 411480"/>
                  <a:gd name="connsiteY3" fmla="*/ 1069891 h 1091323"/>
                  <a:gd name="connsiteX4" fmla="*/ 214811 w 411480"/>
                  <a:gd name="connsiteY4" fmla="*/ 1091323 h 1091323"/>
                  <a:gd name="connsiteX5" fmla="*/ 164041 w 411480"/>
                  <a:gd name="connsiteY5" fmla="*/ 1035755 h 1091323"/>
                  <a:gd name="connsiteX6" fmla="*/ 0 w 411480"/>
                  <a:gd name="connsiteY6" fmla="*/ 510410 h 1091323"/>
                  <a:gd name="connsiteX7" fmla="*/ 95651 w 411480"/>
                  <a:gd name="connsiteY7" fmla="*/ 95020 h 1091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1480" h="1091323">
                    <a:moveTo>
                      <a:pt x="154752" y="0"/>
                    </a:moveTo>
                    <a:lnTo>
                      <a:pt x="174129" y="9376"/>
                    </a:lnTo>
                    <a:cubicBezTo>
                      <a:pt x="313610" y="101340"/>
                      <a:pt x="411480" y="316633"/>
                      <a:pt x="411480" y="567560"/>
                    </a:cubicBezTo>
                    <a:cubicBezTo>
                      <a:pt x="411480" y="776666"/>
                      <a:pt x="343515" y="961026"/>
                      <a:pt x="240141" y="1069891"/>
                    </a:cubicBezTo>
                    <a:lnTo>
                      <a:pt x="214811" y="1091323"/>
                    </a:lnTo>
                    <a:lnTo>
                      <a:pt x="164041" y="1035755"/>
                    </a:lnTo>
                    <a:cubicBezTo>
                      <a:pt x="62688" y="901308"/>
                      <a:pt x="0" y="715570"/>
                      <a:pt x="0" y="510410"/>
                    </a:cubicBezTo>
                    <a:cubicBezTo>
                      <a:pt x="0" y="356540"/>
                      <a:pt x="35262" y="213595"/>
                      <a:pt x="95651" y="95020"/>
                    </a:cubicBezTo>
                    <a:close/>
                  </a:path>
                </a:pathLst>
              </a:custGeom>
              <a:solidFill>
                <a:srgbClr val="59AC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任意多边形 42"/>
              <p:cNvSpPr/>
              <p:nvPr/>
            </p:nvSpPr>
            <p:spPr>
              <a:xfrm rot="21112553">
                <a:off x="3729490" y="1123238"/>
                <a:ext cx="2136675" cy="142125"/>
              </a:xfrm>
              <a:custGeom>
                <a:avLst/>
                <a:gdLst>
                  <a:gd name="connsiteX0" fmla="*/ 2171700 w 2171700"/>
                  <a:gd name="connsiteY0" fmla="*/ 142125 h 142125"/>
                  <a:gd name="connsiteX1" fmla="*/ 967740 w 2171700"/>
                  <a:gd name="connsiteY1" fmla="*/ 4965 h 142125"/>
                  <a:gd name="connsiteX2" fmla="*/ 0 w 2171700"/>
                  <a:gd name="connsiteY2" fmla="*/ 27825 h 142125"/>
                </a:gdLst>
                <a:ahLst/>
                <a:cxnLst>
                  <a:cxn ang="0">
                    <a:pos x="connsiteX0" y="connsiteY0"/>
                  </a:cxn>
                  <a:cxn ang="0">
                    <a:pos x="connsiteX1" y="connsiteY1"/>
                  </a:cxn>
                  <a:cxn ang="0">
                    <a:pos x="connsiteX2" y="connsiteY2"/>
                  </a:cxn>
                </a:cxnLst>
                <a:rect l="l" t="t" r="r" b="b"/>
                <a:pathLst>
                  <a:path w="2171700" h="142125">
                    <a:moveTo>
                      <a:pt x="2171700" y="142125"/>
                    </a:moveTo>
                    <a:cubicBezTo>
                      <a:pt x="1750695" y="83070"/>
                      <a:pt x="1329690" y="24015"/>
                      <a:pt x="967740" y="4965"/>
                    </a:cubicBezTo>
                    <a:cubicBezTo>
                      <a:pt x="605790" y="-14085"/>
                      <a:pt x="0" y="27825"/>
                      <a:pt x="0" y="27825"/>
                    </a:cubicBez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任意多边形 43"/>
              <p:cNvSpPr/>
              <p:nvPr/>
            </p:nvSpPr>
            <p:spPr>
              <a:xfrm>
                <a:off x="5194587" y="1182470"/>
                <a:ext cx="342900" cy="142004"/>
              </a:xfrm>
              <a:custGeom>
                <a:avLst/>
                <a:gdLst>
                  <a:gd name="connsiteX0" fmla="*/ 342900 w 342900"/>
                  <a:gd name="connsiteY0" fmla="*/ 0 h 142004"/>
                  <a:gd name="connsiteX1" fmla="*/ 83820 w 342900"/>
                  <a:gd name="connsiteY1" fmla="*/ 129540 h 142004"/>
                  <a:gd name="connsiteX2" fmla="*/ 0 w 342900"/>
                  <a:gd name="connsiteY2" fmla="*/ 129540 h 142004"/>
                </a:gdLst>
                <a:ahLst/>
                <a:cxnLst>
                  <a:cxn ang="0">
                    <a:pos x="connsiteX0" y="connsiteY0"/>
                  </a:cxn>
                  <a:cxn ang="0">
                    <a:pos x="connsiteX1" y="connsiteY1"/>
                  </a:cxn>
                  <a:cxn ang="0">
                    <a:pos x="connsiteX2" y="connsiteY2"/>
                  </a:cxn>
                </a:cxnLst>
                <a:rect l="l" t="t" r="r" b="b"/>
                <a:pathLst>
                  <a:path w="342900" h="142004">
                    <a:moveTo>
                      <a:pt x="342900" y="0"/>
                    </a:moveTo>
                    <a:cubicBezTo>
                      <a:pt x="241935" y="53975"/>
                      <a:pt x="140970" y="107950"/>
                      <a:pt x="83820" y="129540"/>
                    </a:cubicBezTo>
                    <a:cubicBezTo>
                      <a:pt x="26670" y="151130"/>
                      <a:pt x="13335" y="140335"/>
                      <a:pt x="0" y="129540"/>
                    </a:cubicBez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任意多边形 44"/>
              <p:cNvSpPr/>
              <p:nvPr/>
            </p:nvSpPr>
            <p:spPr>
              <a:xfrm>
                <a:off x="4806517" y="974877"/>
                <a:ext cx="342900" cy="185420"/>
              </a:xfrm>
              <a:custGeom>
                <a:avLst/>
                <a:gdLst>
                  <a:gd name="connsiteX0" fmla="*/ 342900 w 342900"/>
                  <a:gd name="connsiteY0" fmla="*/ 185420 h 185420"/>
                  <a:gd name="connsiteX1" fmla="*/ 137160 w 342900"/>
                  <a:gd name="connsiteY1" fmla="*/ 25400 h 185420"/>
                  <a:gd name="connsiteX2" fmla="*/ 0 w 342900"/>
                  <a:gd name="connsiteY2" fmla="*/ 2540 h 185420"/>
                </a:gdLst>
                <a:ahLst/>
                <a:cxnLst>
                  <a:cxn ang="0">
                    <a:pos x="connsiteX0" y="connsiteY0"/>
                  </a:cxn>
                  <a:cxn ang="0">
                    <a:pos x="connsiteX1" y="connsiteY1"/>
                  </a:cxn>
                  <a:cxn ang="0">
                    <a:pos x="connsiteX2" y="connsiteY2"/>
                  </a:cxn>
                </a:cxnLst>
                <a:rect l="l" t="t" r="r" b="b"/>
                <a:pathLst>
                  <a:path w="342900" h="185420">
                    <a:moveTo>
                      <a:pt x="342900" y="185420"/>
                    </a:moveTo>
                    <a:cubicBezTo>
                      <a:pt x="268605" y="120650"/>
                      <a:pt x="194310" y="55880"/>
                      <a:pt x="137160" y="25400"/>
                    </a:cubicBezTo>
                    <a:cubicBezTo>
                      <a:pt x="80010" y="-5080"/>
                      <a:pt x="40005" y="-1270"/>
                      <a:pt x="0" y="2540"/>
                    </a:cubicBez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任意多边形 45"/>
              <p:cNvSpPr/>
              <p:nvPr/>
            </p:nvSpPr>
            <p:spPr>
              <a:xfrm>
                <a:off x="4579620" y="1147666"/>
                <a:ext cx="358140" cy="218204"/>
              </a:xfrm>
              <a:custGeom>
                <a:avLst/>
                <a:gdLst>
                  <a:gd name="connsiteX0" fmla="*/ 289560 w 289560"/>
                  <a:gd name="connsiteY0" fmla="*/ 0 h 167640"/>
                  <a:gd name="connsiteX1" fmla="*/ 0 w 289560"/>
                  <a:gd name="connsiteY1" fmla="*/ 167640 h 167640"/>
                </a:gdLst>
                <a:ahLst/>
                <a:cxnLst>
                  <a:cxn ang="0">
                    <a:pos x="connsiteX0" y="connsiteY0"/>
                  </a:cxn>
                  <a:cxn ang="0">
                    <a:pos x="connsiteX1" y="connsiteY1"/>
                  </a:cxn>
                </a:cxnLst>
                <a:rect l="l" t="t" r="r" b="b"/>
                <a:pathLst>
                  <a:path w="289560" h="167640">
                    <a:moveTo>
                      <a:pt x="289560" y="0"/>
                    </a:moveTo>
                    <a:lnTo>
                      <a:pt x="0" y="167640"/>
                    </a:ln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任意多边形 46"/>
              <p:cNvSpPr/>
              <p:nvPr/>
            </p:nvSpPr>
            <p:spPr>
              <a:xfrm>
                <a:off x="4312112" y="998082"/>
                <a:ext cx="304800" cy="137160"/>
              </a:xfrm>
              <a:custGeom>
                <a:avLst/>
                <a:gdLst>
                  <a:gd name="connsiteX0" fmla="*/ 304800 w 304800"/>
                  <a:gd name="connsiteY0" fmla="*/ 137160 h 137160"/>
                  <a:gd name="connsiteX1" fmla="*/ 0 w 304800"/>
                  <a:gd name="connsiteY1" fmla="*/ 0 h 137160"/>
                </a:gdLst>
                <a:ahLst/>
                <a:cxnLst>
                  <a:cxn ang="0">
                    <a:pos x="connsiteX0" y="connsiteY0"/>
                  </a:cxn>
                  <a:cxn ang="0">
                    <a:pos x="connsiteX1" y="connsiteY1"/>
                  </a:cxn>
                </a:cxnLst>
                <a:rect l="l" t="t" r="r" b="b"/>
                <a:pathLst>
                  <a:path w="304800" h="137160">
                    <a:moveTo>
                      <a:pt x="304800" y="137160"/>
                    </a:moveTo>
                    <a:lnTo>
                      <a:pt x="0" y="0"/>
                    </a:ln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任意多边形 47"/>
              <p:cNvSpPr/>
              <p:nvPr/>
            </p:nvSpPr>
            <p:spPr>
              <a:xfrm>
                <a:off x="3946010" y="1176224"/>
                <a:ext cx="167640" cy="68580"/>
              </a:xfrm>
              <a:custGeom>
                <a:avLst/>
                <a:gdLst>
                  <a:gd name="connsiteX0" fmla="*/ 167640 w 167640"/>
                  <a:gd name="connsiteY0" fmla="*/ 0 h 68580"/>
                  <a:gd name="connsiteX1" fmla="*/ 0 w 167640"/>
                  <a:gd name="connsiteY1" fmla="*/ 68580 h 68580"/>
                </a:gdLst>
                <a:ahLst/>
                <a:cxnLst>
                  <a:cxn ang="0">
                    <a:pos x="connsiteX0" y="connsiteY0"/>
                  </a:cxn>
                  <a:cxn ang="0">
                    <a:pos x="connsiteX1" y="connsiteY1"/>
                  </a:cxn>
                </a:cxnLst>
                <a:rect l="l" t="t" r="r" b="b"/>
                <a:pathLst>
                  <a:path w="167640" h="68580">
                    <a:moveTo>
                      <a:pt x="167640" y="0"/>
                    </a:moveTo>
                    <a:lnTo>
                      <a:pt x="0" y="68580"/>
                    </a:ln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9" name="文本框 48"/>
            <p:cNvSpPr txBox="1"/>
            <p:nvPr/>
          </p:nvSpPr>
          <p:spPr>
            <a:xfrm>
              <a:off x="4923027" y="1899482"/>
              <a:ext cx="1190765" cy="584775"/>
            </a:xfrm>
            <a:prstGeom prst="rect">
              <a:avLst/>
            </a:prstGeom>
            <a:noFill/>
          </p:spPr>
          <p:txBody>
            <a:bodyPr wrap="square" rtlCol="0">
              <a:spAutoFit/>
            </a:bodyPr>
            <a:lstStyle/>
            <a:p>
              <a:pPr algn="ctr"/>
              <a:r>
                <a:rPr lang="zh-CN" altLang="en-US" sz="1600" b="1" dirty="0">
                  <a:solidFill>
                    <a:schemeClr val="bg1"/>
                  </a:solidFill>
                </a:rPr>
                <a:t>点击此处添加文本</a:t>
              </a:r>
            </a:p>
          </p:txBody>
        </p:sp>
      </p:grp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33601"/>
            <a:ext cx="9144000" cy="1017593"/>
          </a:xfrm>
          <a:prstGeom prst="rect">
            <a:avLst/>
          </a:prstGeom>
        </p:spPr>
      </p:pic>
      <p:pic>
        <p:nvPicPr>
          <p:cNvPr id="9" name="图片 8"/>
          <p:cNvPicPr>
            <a:picLocks noChangeAspect="1"/>
          </p:cNvPicPr>
          <p:nvPr/>
        </p:nvPicPr>
        <p:blipFill rotWithShape="1">
          <a:blip r:embed="rId4" cstate="print">
            <a:extLst>
              <a:ext uri="{28A0092B-C50C-407E-A947-70E740481C1C}">
                <a14:useLocalDpi xmlns:a14="http://schemas.microsoft.com/office/drawing/2010/main" val="0"/>
              </a:ext>
            </a:extLst>
          </a:blip>
          <a:srcRect l="14250" t="29108" r="24994" b="28108"/>
          <a:stretch>
            <a:fillRect/>
          </a:stretch>
        </p:blipFill>
        <p:spPr>
          <a:xfrm flipH="1">
            <a:off x="914953" y="991848"/>
            <a:ext cx="799095" cy="562707"/>
          </a:xfrm>
          <a:prstGeom prst="rect">
            <a:avLst/>
          </a:prstGeom>
        </p:spPr>
      </p:pic>
      <p:pic>
        <p:nvPicPr>
          <p:cNvPr id="13" name="图片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57120" y="965622"/>
            <a:ext cx="2307418" cy="921015"/>
          </a:xfrm>
          <a:prstGeom prst="rect">
            <a:avLst/>
          </a:prstGeom>
        </p:spPr>
      </p:pic>
      <p:pic>
        <p:nvPicPr>
          <p:cNvPr id="14" name="图片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5057056" y="881889"/>
            <a:ext cx="2307418" cy="921015"/>
          </a:xfrm>
          <a:prstGeom prst="rect">
            <a:avLst/>
          </a:prstGeom>
        </p:spPr>
      </p:pic>
      <p:grpSp>
        <p:nvGrpSpPr>
          <p:cNvPr id="10" name="组合 9"/>
          <p:cNvGrpSpPr/>
          <p:nvPr/>
        </p:nvGrpSpPr>
        <p:grpSpPr>
          <a:xfrm>
            <a:off x="1026996" y="1770416"/>
            <a:ext cx="1598993" cy="1055001"/>
            <a:chOff x="1026996" y="1770416"/>
            <a:chExt cx="1598993" cy="1055001"/>
          </a:xfrm>
        </p:grpSpPr>
        <p:grpSp>
          <p:nvGrpSpPr>
            <p:cNvPr id="21" name="组合 20"/>
            <p:cNvGrpSpPr/>
            <p:nvPr/>
          </p:nvGrpSpPr>
          <p:grpSpPr>
            <a:xfrm rot="19060653">
              <a:off x="1026996" y="1770416"/>
              <a:ext cx="1598993" cy="1055001"/>
              <a:chOff x="3729490" y="884888"/>
              <a:chExt cx="2158589" cy="591204"/>
            </a:xfrm>
          </p:grpSpPr>
          <p:sp>
            <p:nvSpPr>
              <p:cNvPr id="23" name="任意多边形 22"/>
              <p:cNvSpPr/>
              <p:nvPr/>
            </p:nvSpPr>
            <p:spPr>
              <a:xfrm rot="16491998">
                <a:off x="4514901" y="102914"/>
                <a:ext cx="591204" cy="2155152"/>
              </a:xfrm>
              <a:custGeom>
                <a:avLst/>
                <a:gdLst>
                  <a:gd name="connsiteX0" fmla="*/ 154752 w 411480"/>
                  <a:gd name="connsiteY0" fmla="*/ 0 h 1091323"/>
                  <a:gd name="connsiteX1" fmla="*/ 174129 w 411480"/>
                  <a:gd name="connsiteY1" fmla="*/ 9376 h 1091323"/>
                  <a:gd name="connsiteX2" fmla="*/ 411480 w 411480"/>
                  <a:gd name="connsiteY2" fmla="*/ 567560 h 1091323"/>
                  <a:gd name="connsiteX3" fmla="*/ 240141 w 411480"/>
                  <a:gd name="connsiteY3" fmla="*/ 1069891 h 1091323"/>
                  <a:gd name="connsiteX4" fmla="*/ 214811 w 411480"/>
                  <a:gd name="connsiteY4" fmla="*/ 1091323 h 1091323"/>
                  <a:gd name="connsiteX5" fmla="*/ 164041 w 411480"/>
                  <a:gd name="connsiteY5" fmla="*/ 1035755 h 1091323"/>
                  <a:gd name="connsiteX6" fmla="*/ 0 w 411480"/>
                  <a:gd name="connsiteY6" fmla="*/ 510410 h 1091323"/>
                  <a:gd name="connsiteX7" fmla="*/ 95651 w 411480"/>
                  <a:gd name="connsiteY7" fmla="*/ 95020 h 1091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1480" h="1091323">
                    <a:moveTo>
                      <a:pt x="154752" y="0"/>
                    </a:moveTo>
                    <a:lnTo>
                      <a:pt x="174129" y="9376"/>
                    </a:lnTo>
                    <a:cubicBezTo>
                      <a:pt x="313610" y="101340"/>
                      <a:pt x="411480" y="316633"/>
                      <a:pt x="411480" y="567560"/>
                    </a:cubicBezTo>
                    <a:cubicBezTo>
                      <a:pt x="411480" y="776666"/>
                      <a:pt x="343515" y="961026"/>
                      <a:pt x="240141" y="1069891"/>
                    </a:cubicBezTo>
                    <a:lnTo>
                      <a:pt x="214811" y="1091323"/>
                    </a:lnTo>
                    <a:lnTo>
                      <a:pt x="164041" y="1035755"/>
                    </a:lnTo>
                    <a:cubicBezTo>
                      <a:pt x="62688" y="901308"/>
                      <a:pt x="0" y="715570"/>
                      <a:pt x="0" y="510410"/>
                    </a:cubicBezTo>
                    <a:cubicBezTo>
                      <a:pt x="0" y="356540"/>
                      <a:pt x="35262" y="213595"/>
                      <a:pt x="95651" y="95020"/>
                    </a:cubicBezTo>
                    <a:close/>
                  </a:path>
                </a:pathLst>
              </a:custGeom>
              <a:solidFill>
                <a:srgbClr val="59AC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23"/>
              <p:cNvSpPr/>
              <p:nvPr/>
            </p:nvSpPr>
            <p:spPr>
              <a:xfrm rot="21112553">
                <a:off x="3729490" y="1123238"/>
                <a:ext cx="2136675" cy="142125"/>
              </a:xfrm>
              <a:custGeom>
                <a:avLst/>
                <a:gdLst>
                  <a:gd name="connsiteX0" fmla="*/ 2171700 w 2171700"/>
                  <a:gd name="connsiteY0" fmla="*/ 142125 h 142125"/>
                  <a:gd name="connsiteX1" fmla="*/ 967740 w 2171700"/>
                  <a:gd name="connsiteY1" fmla="*/ 4965 h 142125"/>
                  <a:gd name="connsiteX2" fmla="*/ 0 w 2171700"/>
                  <a:gd name="connsiteY2" fmla="*/ 27825 h 142125"/>
                </a:gdLst>
                <a:ahLst/>
                <a:cxnLst>
                  <a:cxn ang="0">
                    <a:pos x="connsiteX0" y="connsiteY0"/>
                  </a:cxn>
                  <a:cxn ang="0">
                    <a:pos x="connsiteX1" y="connsiteY1"/>
                  </a:cxn>
                  <a:cxn ang="0">
                    <a:pos x="connsiteX2" y="connsiteY2"/>
                  </a:cxn>
                </a:cxnLst>
                <a:rect l="l" t="t" r="r" b="b"/>
                <a:pathLst>
                  <a:path w="2171700" h="142125">
                    <a:moveTo>
                      <a:pt x="2171700" y="142125"/>
                    </a:moveTo>
                    <a:cubicBezTo>
                      <a:pt x="1750695" y="83070"/>
                      <a:pt x="1329690" y="24015"/>
                      <a:pt x="967740" y="4965"/>
                    </a:cubicBezTo>
                    <a:cubicBezTo>
                      <a:pt x="605790" y="-14085"/>
                      <a:pt x="0" y="27825"/>
                      <a:pt x="0" y="27825"/>
                    </a:cubicBez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任意多边形 24"/>
              <p:cNvSpPr/>
              <p:nvPr/>
            </p:nvSpPr>
            <p:spPr>
              <a:xfrm>
                <a:off x="5194587" y="1182470"/>
                <a:ext cx="342900" cy="142004"/>
              </a:xfrm>
              <a:custGeom>
                <a:avLst/>
                <a:gdLst>
                  <a:gd name="connsiteX0" fmla="*/ 342900 w 342900"/>
                  <a:gd name="connsiteY0" fmla="*/ 0 h 142004"/>
                  <a:gd name="connsiteX1" fmla="*/ 83820 w 342900"/>
                  <a:gd name="connsiteY1" fmla="*/ 129540 h 142004"/>
                  <a:gd name="connsiteX2" fmla="*/ 0 w 342900"/>
                  <a:gd name="connsiteY2" fmla="*/ 129540 h 142004"/>
                </a:gdLst>
                <a:ahLst/>
                <a:cxnLst>
                  <a:cxn ang="0">
                    <a:pos x="connsiteX0" y="connsiteY0"/>
                  </a:cxn>
                  <a:cxn ang="0">
                    <a:pos x="connsiteX1" y="connsiteY1"/>
                  </a:cxn>
                  <a:cxn ang="0">
                    <a:pos x="connsiteX2" y="connsiteY2"/>
                  </a:cxn>
                </a:cxnLst>
                <a:rect l="l" t="t" r="r" b="b"/>
                <a:pathLst>
                  <a:path w="342900" h="142004">
                    <a:moveTo>
                      <a:pt x="342900" y="0"/>
                    </a:moveTo>
                    <a:cubicBezTo>
                      <a:pt x="241935" y="53975"/>
                      <a:pt x="140970" y="107950"/>
                      <a:pt x="83820" y="129540"/>
                    </a:cubicBezTo>
                    <a:cubicBezTo>
                      <a:pt x="26670" y="151130"/>
                      <a:pt x="13335" y="140335"/>
                      <a:pt x="0" y="129540"/>
                    </a:cubicBez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25"/>
              <p:cNvSpPr/>
              <p:nvPr/>
            </p:nvSpPr>
            <p:spPr>
              <a:xfrm>
                <a:off x="4806517" y="974877"/>
                <a:ext cx="342900" cy="185420"/>
              </a:xfrm>
              <a:custGeom>
                <a:avLst/>
                <a:gdLst>
                  <a:gd name="connsiteX0" fmla="*/ 342900 w 342900"/>
                  <a:gd name="connsiteY0" fmla="*/ 185420 h 185420"/>
                  <a:gd name="connsiteX1" fmla="*/ 137160 w 342900"/>
                  <a:gd name="connsiteY1" fmla="*/ 25400 h 185420"/>
                  <a:gd name="connsiteX2" fmla="*/ 0 w 342900"/>
                  <a:gd name="connsiteY2" fmla="*/ 2540 h 185420"/>
                </a:gdLst>
                <a:ahLst/>
                <a:cxnLst>
                  <a:cxn ang="0">
                    <a:pos x="connsiteX0" y="connsiteY0"/>
                  </a:cxn>
                  <a:cxn ang="0">
                    <a:pos x="connsiteX1" y="connsiteY1"/>
                  </a:cxn>
                  <a:cxn ang="0">
                    <a:pos x="connsiteX2" y="connsiteY2"/>
                  </a:cxn>
                </a:cxnLst>
                <a:rect l="l" t="t" r="r" b="b"/>
                <a:pathLst>
                  <a:path w="342900" h="185420">
                    <a:moveTo>
                      <a:pt x="342900" y="185420"/>
                    </a:moveTo>
                    <a:cubicBezTo>
                      <a:pt x="268605" y="120650"/>
                      <a:pt x="194310" y="55880"/>
                      <a:pt x="137160" y="25400"/>
                    </a:cubicBezTo>
                    <a:cubicBezTo>
                      <a:pt x="80010" y="-5080"/>
                      <a:pt x="40005" y="-1270"/>
                      <a:pt x="0" y="2540"/>
                    </a:cubicBez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任意多边形 26"/>
              <p:cNvSpPr/>
              <p:nvPr/>
            </p:nvSpPr>
            <p:spPr>
              <a:xfrm>
                <a:off x="4579620" y="1147666"/>
                <a:ext cx="358140" cy="218204"/>
              </a:xfrm>
              <a:custGeom>
                <a:avLst/>
                <a:gdLst>
                  <a:gd name="connsiteX0" fmla="*/ 289560 w 289560"/>
                  <a:gd name="connsiteY0" fmla="*/ 0 h 167640"/>
                  <a:gd name="connsiteX1" fmla="*/ 0 w 289560"/>
                  <a:gd name="connsiteY1" fmla="*/ 167640 h 167640"/>
                </a:gdLst>
                <a:ahLst/>
                <a:cxnLst>
                  <a:cxn ang="0">
                    <a:pos x="connsiteX0" y="connsiteY0"/>
                  </a:cxn>
                  <a:cxn ang="0">
                    <a:pos x="connsiteX1" y="connsiteY1"/>
                  </a:cxn>
                </a:cxnLst>
                <a:rect l="l" t="t" r="r" b="b"/>
                <a:pathLst>
                  <a:path w="289560" h="167640">
                    <a:moveTo>
                      <a:pt x="289560" y="0"/>
                    </a:moveTo>
                    <a:lnTo>
                      <a:pt x="0" y="167640"/>
                    </a:ln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任意多边形 27"/>
              <p:cNvSpPr/>
              <p:nvPr/>
            </p:nvSpPr>
            <p:spPr>
              <a:xfrm>
                <a:off x="4312112" y="998082"/>
                <a:ext cx="304800" cy="137160"/>
              </a:xfrm>
              <a:custGeom>
                <a:avLst/>
                <a:gdLst>
                  <a:gd name="connsiteX0" fmla="*/ 304800 w 304800"/>
                  <a:gd name="connsiteY0" fmla="*/ 137160 h 137160"/>
                  <a:gd name="connsiteX1" fmla="*/ 0 w 304800"/>
                  <a:gd name="connsiteY1" fmla="*/ 0 h 137160"/>
                </a:gdLst>
                <a:ahLst/>
                <a:cxnLst>
                  <a:cxn ang="0">
                    <a:pos x="connsiteX0" y="connsiteY0"/>
                  </a:cxn>
                  <a:cxn ang="0">
                    <a:pos x="connsiteX1" y="connsiteY1"/>
                  </a:cxn>
                </a:cxnLst>
                <a:rect l="l" t="t" r="r" b="b"/>
                <a:pathLst>
                  <a:path w="304800" h="137160">
                    <a:moveTo>
                      <a:pt x="304800" y="137160"/>
                    </a:moveTo>
                    <a:lnTo>
                      <a:pt x="0" y="0"/>
                    </a:ln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p:nvPr/>
            </p:nvSpPr>
            <p:spPr>
              <a:xfrm>
                <a:off x="3946010" y="1176224"/>
                <a:ext cx="167640" cy="68580"/>
              </a:xfrm>
              <a:custGeom>
                <a:avLst/>
                <a:gdLst>
                  <a:gd name="connsiteX0" fmla="*/ 167640 w 167640"/>
                  <a:gd name="connsiteY0" fmla="*/ 0 h 68580"/>
                  <a:gd name="connsiteX1" fmla="*/ 0 w 167640"/>
                  <a:gd name="connsiteY1" fmla="*/ 68580 h 68580"/>
                </a:gdLst>
                <a:ahLst/>
                <a:cxnLst>
                  <a:cxn ang="0">
                    <a:pos x="connsiteX0" y="connsiteY0"/>
                  </a:cxn>
                  <a:cxn ang="0">
                    <a:pos x="connsiteX1" y="connsiteY1"/>
                  </a:cxn>
                </a:cxnLst>
                <a:rect l="l" t="t" r="r" b="b"/>
                <a:pathLst>
                  <a:path w="167640" h="68580">
                    <a:moveTo>
                      <a:pt x="167640" y="0"/>
                    </a:moveTo>
                    <a:lnTo>
                      <a:pt x="0" y="68580"/>
                    </a:ln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文本框 21"/>
            <p:cNvSpPr txBox="1"/>
            <p:nvPr/>
          </p:nvSpPr>
          <p:spPr>
            <a:xfrm>
              <a:off x="1235360" y="1973827"/>
              <a:ext cx="1190765" cy="584775"/>
            </a:xfrm>
            <a:prstGeom prst="rect">
              <a:avLst/>
            </a:prstGeom>
            <a:noFill/>
          </p:spPr>
          <p:txBody>
            <a:bodyPr wrap="square" rtlCol="0">
              <a:spAutoFit/>
            </a:bodyPr>
            <a:lstStyle/>
            <a:p>
              <a:pPr algn="ctr"/>
              <a:r>
                <a:rPr lang="zh-CN" altLang="en-US" sz="1600" b="1" dirty="0">
                  <a:solidFill>
                    <a:schemeClr val="bg1"/>
                  </a:solidFill>
                </a:rPr>
                <a:t>点击此处添加文本</a:t>
              </a:r>
            </a:p>
          </p:txBody>
        </p:sp>
      </p:grpSp>
      <p:pic>
        <p:nvPicPr>
          <p:cNvPr id="12" name="图片 11"/>
          <p:cNvPicPr>
            <a:picLocks noChangeAspect="1"/>
          </p:cNvPicPr>
          <p:nvPr/>
        </p:nvPicPr>
        <p:blipFill rotWithShape="1">
          <a:blip r:embed="rId6" cstate="print">
            <a:extLst>
              <a:ext uri="{28A0092B-C50C-407E-A947-70E740481C1C}">
                <a14:useLocalDpi xmlns:a14="http://schemas.microsoft.com/office/drawing/2010/main" val="0"/>
              </a:ext>
            </a:extLst>
          </a:blip>
          <a:srcRect l="39646" t="23834" r="41600" b="27717"/>
          <a:stretch>
            <a:fillRect/>
          </a:stretch>
        </p:blipFill>
        <p:spPr>
          <a:xfrm flipH="1">
            <a:off x="1926252" y="1097390"/>
            <a:ext cx="268388" cy="693337"/>
          </a:xfrm>
          <a:prstGeom prst="rect">
            <a:avLst/>
          </a:prstGeom>
        </p:spPr>
      </p:pic>
      <p:grpSp>
        <p:nvGrpSpPr>
          <p:cNvPr id="11" name="组合 10"/>
          <p:cNvGrpSpPr/>
          <p:nvPr/>
        </p:nvGrpSpPr>
        <p:grpSpPr>
          <a:xfrm>
            <a:off x="2995624" y="1570823"/>
            <a:ext cx="1190765" cy="1598993"/>
            <a:chOff x="2995624" y="1570823"/>
            <a:chExt cx="1190765" cy="1598993"/>
          </a:xfrm>
        </p:grpSpPr>
        <p:grpSp>
          <p:nvGrpSpPr>
            <p:cNvPr id="31" name="组合 30"/>
            <p:cNvGrpSpPr/>
            <p:nvPr/>
          </p:nvGrpSpPr>
          <p:grpSpPr>
            <a:xfrm rot="17388372">
              <a:off x="2787655" y="1842819"/>
              <a:ext cx="1598993" cy="1055001"/>
              <a:chOff x="3729490" y="884888"/>
              <a:chExt cx="2158589" cy="591204"/>
            </a:xfrm>
          </p:grpSpPr>
          <p:sp>
            <p:nvSpPr>
              <p:cNvPr id="32" name="任意多边形 31"/>
              <p:cNvSpPr/>
              <p:nvPr/>
            </p:nvSpPr>
            <p:spPr>
              <a:xfrm rot="16491998">
                <a:off x="4514901" y="102914"/>
                <a:ext cx="591204" cy="2155152"/>
              </a:xfrm>
              <a:custGeom>
                <a:avLst/>
                <a:gdLst>
                  <a:gd name="connsiteX0" fmla="*/ 154752 w 411480"/>
                  <a:gd name="connsiteY0" fmla="*/ 0 h 1091323"/>
                  <a:gd name="connsiteX1" fmla="*/ 174129 w 411480"/>
                  <a:gd name="connsiteY1" fmla="*/ 9376 h 1091323"/>
                  <a:gd name="connsiteX2" fmla="*/ 411480 w 411480"/>
                  <a:gd name="connsiteY2" fmla="*/ 567560 h 1091323"/>
                  <a:gd name="connsiteX3" fmla="*/ 240141 w 411480"/>
                  <a:gd name="connsiteY3" fmla="*/ 1069891 h 1091323"/>
                  <a:gd name="connsiteX4" fmla="*/ 214811 w 411480"/>
                  <a:gd name="connsiteY4" fmla="*/ 1091323 h 1091323"/>
                  <a:gd name="connsiteX5" fmla="*/ 164041 w 411480"/>
                  <a:gd name="connsiteY5" fmla="*/ 1035755 h 1091323"/>
                  <a:gd name="connsiteX6" fmla="*/ 0 w 411480"/>
                  <a:gd name="connsiteY6" fmla="*/ 510410 h 1091323"/>
                  <a:gd name="connsiteX7" fmla="*/ 95651 w 411480"/>
                  <a:gd name="connsiteY7" fmla="*/ 95020 h 1091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1480" h="1091323">
                    <a:moveTo>
                      <a:pt x="154752" y="0"/>
                    </a:moveTo>
                    <a:lnTo>
                      <a:pt x="174129" y="9376"/>
                    </a:lnTo>
                    <a:cubicBezTo>
                      <a:pt x="313610" y="101340"/>
                      <a:pt x="411480" y="316633"/>
                      <a:pt x="411480" y="567560"/>
                    </a:cubicBezTo>
                    <a:cubicBezTo>
                      <a:pt x="411480" y="776666"/>
                      <a:pt x="343515" y="961026"/>
                      <a:pt x="240141" y="1069891"/>
                    </a:cubicBezTo>
                    <a:lnTo>
                      <a:pt x="214811" y="1091323"/>
                    </a:lnTo>
                    <a:lnTo>
                      <a:pt x="164041" y="1035755"/>
                    </a:lnTo>
                    <a:cubicBezTo>
                      <a:pt x="62688" y="901308"/>
                      <a:pt x="0" y="715570"/>
                      <a:pt x="0" y="510410"/>
                    </a:cubicBezTo>
                    <a:cubicBezTo>
                      <a:pt x="0" y="356540"/>
                      <a:pt x="35262" y="213595"/>
                      <a:pt x="95651" y="95020"/>
                    </a:cubicBezTo>
                    <a:close/>
                  </a:path>
                </a:pathLst>
              </a:custGeom>
              <a:solidFill>
                <a:srgbClr val="59AC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任意多边形 32"/>
              <p:cNvSpPr/>
              <p:nvPr/>
            </p:nvSpPr>
            <p:spPr>
              <a:xfrm rot="21112553">
                <a:off x="3729490" y="1123238"/>
                <a:ext cx="2136675" cy="142125"/>
              </a:xfrm>
              <a:custGeom>
                <a:avLst/>
                <a:gdLst>
                  <a:gd name="connsiteX0" fmla="*/ 2171700 w 2171700"/>
                  <a:gd name="connsiteY0" fmla="*/ 142125 h 142125"/>
                  <a:gd name="connsiteX1" fmla="*/ 967740 w 2171700"/>
                  <a:gd name="connsiteY1" fmla="*/ 4965 h 142125"/>
                  <a:gd name="connsiteX2" fmla="*/ 0 w 2171700"/>
                  <a:gd name="connsiteY2" fmla="*/ 27825 h 142125"/>
                </a:gdLst>
                <a:ahLst/>
                <a:cxnLst>
                  <a:cxn ang="0">
                    <a:pos x="connsiteX0" y="connsiteY0"/>
                  </a:cxn>
                  <a:cxn ang="0">
                    <a:pos x="connsiteX1" y="connsiteY1"/>
                  </a:cxn>
                  <a:cxn ang="0">
                    <a:pos x="connsiteX2" y="connsiteY2"/>
                  </a:cxn>
                </a:cxnLst>
                <a:rect l="l" t="t" r="r" b="b"/>
                <a:pathLst>
                  <a:path w="2171700" h="142125">
                    <a:moveTo>
                      <a:pt x="2171700" y="142125"/>
                    </a:moveTo>
                    <a:cubicBezTo>
                      <a:pt x="1750695" y="83070"/>
                      <a:pt x="1329690" y="24015"/>
                      <a:pt x="967740" y="4965"/>
                    </a:cubicBezTo>
                    <a:cubicBezTo>
                      <a:pt x="605790" y="-14085"/>
                      <a:pt x="0" y="27825"/>
                      <a:pt x="0" y="27825"/>
                    </a:cubicBez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任意多边形 33"/>
              <p:cNvSpPr/>
              <p:nvPr/>
            </p:nvSpPr>
            <p:spPr>
              <a:xfrm>
                <a:off x="5194587" y="1182470"/>
                <a:ext cx="342900" cy="142004"/>
              </a:xfrm>
              <a:custGeom>
                <a:avLst/>
                <a:gdLst>
                  <a:gd name="connsiteX0" fmla="*/ 342900 w 342900"/>
                  <a:gd name="connsiteY0" fmla="*/ 0 h 142004"/>
                  <a:gd name="connsiteX1" fmla="*/ 83820 w 342900"/>
                  <a:gd name="connsiteY1" fmla="*/ 129540 h 142004"/>
                  <a:gd name="connsiteX2" fmla="*/ 0 w 342900"/>
                  <a:gd name="connsiteY2" fmla="*/ 129540 h 142004"/>
                </a:gdLst>
                <a:ahLst/>
                <a:cxnLst>
                  <a:cxn ang="0">
                    <a:pos x="connsiteX0" y="connsiteY0"/>
                  </a:cxn>
                  <a:cxn ang="0">
                    <a:pos x="connsiteX1" y="connsiteY1"/>
                  </a:cxn>
                  <a:cxn ang="0">
                    <a:pos x="connsiteX2" y="connsiteY2"/>
                  </a:cxn>
                </a:cxnLst>
                <a:rect l="l" t="t" r="r" b="b"/>
                <a:pathLst>
                  <a:path w="342900" h="142004">
                    <a:moveTo>
                      <a:pt x="342900" y="0"/>
                    </a:moveTo>
                    <a:cubicBezTo>
                      <a:pt x="241935" y="53975"/>
                      <a:pt x="140970" y="107950"/>
                      <a:pt x="83820" y="129540"/>
                    </a:cubicBezTo>
                    <a:cubicBezTo>
                      <a:pt x="26670" y="151130"/>
                      <a:pt x="13335" y="140335"/>
                      <a:pt x="0" y="129540"/>
                    </a:cubicBez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任意多边形 34"/>
              <p:cNvSpPr/>
              <p:nvPr/>
            </p:nvSpPr>
            <p:spPr>
              <a:xfrm>
                <a:off x="4806517" y="974877"/>
                <a:ext cx="342900" cy="185420"/>
              </a:xfrm>
              <a:custGeom>
                <a:avLst/>
                <a:gdLst>
                  <a:gd name="connsiteX0" fmla="*/ 342900 w 342900"/>
                  <a:gd name="connsiteY0" fmla="*/ 185420 h 185420"/>
                  <a:gd name="connsiteX1" fmla="*/ 137160 w 342900"/>
                  <a:gd name="connsiteY1" fmla="*/ 25400 h 185420"/>
                  <a:gd name="connsiteX2" fmla="*/ 0 w 342900"/>
                  <a:gd name="connsiteY2" fmla="*/ 2540 h 185420"/>
                </a:gdLst>
                <a:ahLst/>
                <a:cxnLst>
                  <a:cxn ang="0">
                    <a:pos x="connsiteX0" y="connsiteY0"/>
                  </a:cxn>
                  <a:cxn ang="0">
                    <a:pos x="connsiteX1" y="connsiteY1"/>
                  </a:cxn>
                  <a:cxn ang="0">
                    <a:pos x="connsiteX2" y="connsiteY2"/>
                  </a:cxn>
                </a:cxnLst>
                <a:rect l="l" t="t" r="r" b="b"/>
                <a:pathLst>
                  <a:path w="342900" h="185420">
                    <a:moveTo>
                      <a:pt x="342900" y="185420"/>
                    </a:moveTo>
                    <a:cubicBezTo>
                      <a:pt x="268605" y="120650"/>
                      <a:pt x="194310" y="55880"/>
                      <a:pt x="137160" y="25400"/>
                    </a:cubicBezTo>
                    <a:cubicBezTo>
                      <a:pt x="80010" y="-5080"/>
                      <a:pt x="40005" y="-1270"/>
                      <a:pt x="0" y="2540"/>
                    </a:cubicBez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35"/>
              <p:cNvSpPr/>
              <p:nvPr/>
            </p:nvSpPr>
            <p:spPr>
              <a:xfrm>
                <a:off x="4579620" y="1147666"/>
                <a:ext cx="358140" cy="218204"/>
              </a:xfrm>
              <a:custGeom>
                <a:avLst/>
                <a:gdLst>
                  <a:gd name="connsiteX0" fmla="*/ 289560 w 289560"/>
                  <a:gd name="connsiteY0" fmla="*/ 0 h 167640"/>
                  <a:gd name="connsiteX1" fmla="*/ 0 w 289560"/>
                  <a:gd name="connsiteY1" fmla="*/ 167640 h 167640"/>
                </a:gdLst>
                <a:ahLst/>
                <a:cxnLst>
                  <a:cxn ang="0">
                    <a:pos x="connsiteX0" y="connsiteY0"/>
                  </a:cxn>
                  <a:cxn ang="0">
                    <a:pos x="connsiteX1" y="connsiteY1"/>
                  </a:cxn>
                </a:cxnLst>
                <a:rect l="l" t="t" r="r" b="b"/>
                <a:pathLst>
                  <a:path w="289560" h="167640">
                    <a:moveTo>
                      <a:pt x="289560" y="0"/>
                    </a:moveTo>
                    <a:lnTo>
                      <a:pt x="0" y="167640"/>
                    </a:ln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任意多边形 36"/>
              <p:cNvSpPr/>
              <p:nvPr/>
            </p:nvSpPr>
            <p:spPr>
              <a:xfrm>
                <a:off x="4312112" y="998082"/>
                <a:ext cx="304800" cy="137160"/>
              </a:xfrm>
              <a:custGeom>
                <a:avLst/>
                <a:gdLst>
                  <a:gd name="connsiteX0" fmla="*/ 304800 w 304800"/>
                  <a:gd name="connsiteY0" fmla="*/ 137160 h 137160"/>
                  <a:gd name="connsiteX1" fmla="*/ 0 w 304800"/>
                  <a:gd name="connsiteY1" fmla="*/ 0 h 137160"/>
                </a:gdLst>
                <a:ahLst/>
                <a:cxnLst>
                  <a:cxn ang="0">
                    <a:pos x="connsiteX0" y="connsiteY0"/>
                  </a:cxn>
                  <a:cxn ang="0">
                    <a:pos x="connsiteX1" y="connsiteY1"/>
                  </a:cxn>
                </a:cxnLst>
                <a:rect l="l" t="t" r="r" b="b"/>
                <a:pathLst>
                  <a:path w="304800" h="137160">
                    <a:moveTo>
                      <a:pt x="304800" y="137160"/>
                    </a:moveTo>
                    <a:lnTo>
                      <a:pt x="0" y="0"/>
                    </a:ln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37"/>
              <p:cNvSpPr/>
              <p:nvPr/>
            </p:nvSpPr>
            <p:spPr>
              <a:xfrm>
                <a:off x="3946010" y="1176224"/>
                <a:ext cx="167640" cy="68580"/>
              </a:xfrm>
              <a:custGeom>
                <a:avLst/>
                <a:gdLst>
                  <a:gd name="connsiteX0" fmla="*/ 167640 w 167640"/>
                  <a:gd name="connsiteY0" fmla="*/ 0 h 68580"/>
                  <a:gd name="connsiteX1" fmla="*/ 0 w 167640"/>
                  <a:gd name="connsiteY1" fmla="*/ 68580 h 68580"/>
                </a:gdLst>
                <a:ahLst/>
                <a:cxnLst>
                  <a:cxn ang="0">
                    <a:pos x="connsiteX0" y="connsiteY0"/>
                  </a:cxn>
                  <a:cxn ang="0">
                    <a:pos x="connsiteX1" y="connsiteY1"/>
                  </a:cxn>
                </a:cxnLst>
                <a:rect l="l" t="t" r="r" b="b"/>
                <a:pathLst>
                  <a:path w="167640" h="68580">
                    <a:moveTo>
                      <a:pt x="167640" y="0"/>
                    </a:moveTo>
                    <a:lnTo>
                      <a:pt x="0" y="68580"/>
                    </a:ln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 name="文本框 38"/>
            <p:cNvSpPr txBox="1"/>
            <p:nvPr/>
          </p:nvSpPr>
          <p:spPr>
            <a:xfrm>
              <a:off x="2995624" y="2025337"/>
              <a:ext cx="1190765" cy="584775"/>
            </a:xfrm>
            <a:prstGeom prst="rect">
              <a:avLst/>
            </a:prstGeom>
            <a:noFill/>
          </p:spPr>
          <p:txBody>
            <a:bodyPr wrap="square" rtlCol="0">
              <a:spAutoFit/>
            </a:bodyPr>
            <a:lstStyle/>
            <a:p>
              <a:pPr algn="ctr"/>
              <a:r>
                <a:rPr lang="zh-CN" altLang="en-US" sz="1600" b="1" dirty="0">
                  <a:solidFill>
                    <a:schemeClr val="bg1"/>
                  </a:solidFill>
                </a:rPr>
                <a:t>点击此处添加文本</a:t>
              </a:r>
            </a:p>
          </p:txBody>
        </p:sp>
      </p:grpSp>
      <p:pic>
        <p:nvPicPr>
          <p:cNvPr id="40" name="图片 39"/>
          <p:cNvPicPr>
            <a:picLocks noChangeAspect="1"/>
          </p:cNvPicPr>
          <p:nvPr/>
        </p:nvPicPr>
        <p:blipFill rotWithShape="1">
          <a:blip r:embed="rId6" cstate="print">
            <a:extLst>
              <a:ext uri="{28A0092B-C50C-407E-A947-70E740481C1C}">
                <a14:useLocalDpi xmlns:a14="http://schemas.microsoft.com/office/drawing/2010/main" val="0"/>
              </a:ext>
            </a:extLst>
          </a:blip>
          <a:srcRect l="39646" t="23834" r="41600" b="27717"/>
          <a:stretch>
            <a:fillRect/>
          </a:stretch>
        </p:blipFill>
        <p:spPr>
          <a:xfrm flipH="1">
            <a:off x="3704678" y="1094942"/>
            <a:ext cx="268388" cy="693337"/>
          </a:xfrm>
          <a:prstGeom prst="rect">
            <a:avLst/>
          </a:prstGeom>
        </p:spPr>
      </p:pic>
      <p:pic>
        <p:nvPicPr>
          <p:cNvPr id="50" name="图片 49"/>
          <p:cNvPicPr>
            <a:picLocks noChangeAspect="1"/>
          </p:cNvPicPr>
          <p:nvPr/>
        </p:nvPicPr>
        <p:blipFill rotWithShape="1">
          <a:blip r:embed="rId6" cstate="print">
            <a:extLst>
              <a:ext uri="{28A0092B-C50C-407E-A947-70E740481C1C}">
                <a14:useLocalDpi xmlns:a14="http://schemas.microsoft.com/office/drawing/2010/main" val="0"/>
              </a:ext>
            </a:extLst>
          </a:blip>
          <a:srcRect l="39646" t="23834" r="41600" b="27717"/>
          <a:stretch>
            <a:fillRect/>
          </a:stretch>
        </p:blipFill>
        <p:spPr>
          <a:xfrm>
            <a:off x="5451628" y="1060377"/>
            <a:ext cx="268388" cy="693337"/>
          </a:xfrm>
          <a:prstGeom prst="rect">
            <a:avLst/>
          </a:prstGeom>
        </p:spPr>
      </p:pic>
      <p:grpSp>
        <p:nvGrpSpPr>
          <p:cNvPr id="16" name="组合 15"/>
          <p:cNvGrpSpPr/>
          <p:nvPr/>
        </p:nvGrpSpPr>
        <p:grpSpPr>
          <a:xfrm>
            <a:off x="6635551" y="1335357"/>
            <a:ext cx="1190765" cy="1598993"/>
            <a:chOff x="6635551" y="1335357"/>
            <a:chExt cx="1190765" cy="1598993"/>
          </a:xfrm>
        </p:grpSpPr>
        <p:grpSp>
          <p:nvGrpSpPr>
            <p:cNvPr id="51" name="组合 50"/>
            <p:cNvGrpSpPr/>
            <p:nvPr/>
          </p:nvGrpSpPr>
          <p:grpSpPr>
            <a:xfrm rot="18207603">
              <a:off x="6407631" y="1607353"/>
              <a:ext cx="1598993" cy="1055001"/>
              <a:chOff x="3729490" y="884888"/>
              <a:chExt cx="2158589" cy="591204"/>
            </a:xfrm>
          </p:grpSpPr>
          <p:sp>
            <p:nvSpPr>
              <p:cNvPr id="52" name="任意多边形 51"/>
              <p:cNvSpPr/>
              <p:nvPr/>
            </p:nvSpPr>
            <p:spPr>
              <a:xfrm rot="16491998">
                <a:off x="4514901" y="102914"/>
                <a:ext cx="591204" cy="2155152"/>
              </a:xfrm>
              <a:custGeom>
                <a:avLst/>
                <a:gdLst>
                  <a:gd name="connsiteX0" fmla="*/ 154752 w 411480"/>
                  <a:gd name="connsiteY0" fmla="*/ 0 h 1091323"/>
                  <a:gd name="connsiteX1" fmla="*/ 174129 w 411480"/>
                  <a:gd name="connsiteY1" fmla="*/ 9376 h 1091323"/>
                  <a:gd name="connsiteX2" fmla="*/ 411480 w 411480"/>
                  <a:gd name="connsiteY2" fmla="*/ 567560 h 1091323"/>
                  <a:gd name="connsiteX3" fmla="*/ 240141 w 411480"/>
                  <a:gd name="connsiteY3" fmla="*/ 1069891 h 1091323"/>
                  <a:gd name="connsiteX4" fmla="*/ 214811 w 411480"/>
                  <a:gd name="connsiteY4" fmla="*/ 1091323 h 1091323"/>
                  <a:gd name="connsiteX5" fmla="*/ 164041 w 411480"/>
                  <a:gd name="connsiteY5" fmla="*/ 1035755 h 1091323"/>
                  <a:gd name="connsiteX6" fmla="*/ 0 w 411480"/>
                  <a:gd name="connsiteY6" fmla="*/ 510410 h 1091323"/>
                  <a:gd name="connsiteX7" fmla="*/ 95651 w 411480"/>
                  <a:gd name="connsiteY7" fmla="*/ 95020 h 1091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1480" h="1091323">
                    <a:moveTo>
                      <a:pt x="154752" y="0"/>
                    </a:moveTo>
                    <a:lnTo>
                      <a:pt x="174129" y="9376"/>
                    </a:lnTo>
                    <a:cubicBezTo>
                      <a:pt x="313610" y="101340"/>
                      <a:pt x="411480" y="316633"/>
                      <a:pt x="411480" y="567560"/>
                    </a:cubicBezTo>
                    <a:cubicBezTo>
                      <a:pt x="411480" y="776666"/>
                      <a:pt x="343515" y="961026"/>
                      <a:pt x="240141" y="1069891"/>
                    </a:cubicBezTo>
                    <a:lnTo>
                      <a:pt x="214811" y="1091323"/>
                    </a:lnTo>
                    <a:lnTo>
                      <a:pt x="164041" y="1035755"/>
                    </a:lnTo>
                    <a:cubicBezTo>
                      <a:pt x="62688" y="901308"/>
                      <a:pt x="0" y="715570"/>
                      <a:pt x="0" y="510410"/>
                    </a:cubicBezTo>
                    <a:cubicBezTo>
                      <a:pt x="0" y="356540"/>
                      <a:pt x="35262" y="213595"/>
                      <a:pt x="95651" y="95020"/>
                    </a:cubicBezTo>
                    <a:close/>
                  </a:path>
                </a:pathLst>
              </a:custGeom>
              <a:solidFill>
                <a:srgbClr val="59AC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任意多边形 52"/>
              <p:cNvSpPr/>
              <p:nvPr/>
            </p:nvSpPr>
            <p:spPr>
              <a:xfrm rot="21112553">
                <a:off x="3729490" y="1123238"/>
                <a:ext cx="2136675" cy="142125"/>
              </a:xfrm>
              <a:custGeom>
                <a:avLst/>
                <a:gdLst>
                  <a:gd name="connsiteX0" fmla="*/ 2171700 w 2171700"/>
                  <a:gd name="connsiteY0" fmla="*/ 142125 h 142125"/>
                  <a:gd name="connsiteX1" fmla="*/ 967740 w 2171700"/>
                  <a:gd name="connsiteY1" fmla="*/ 4965 h 142125"/>
                  <a:gd name="connsiteX2" fmla="*/ 0 w 2171700"/>
                  <a:gd name="connsiteY2" fmla="*/ 27825 h 142125"/>
                </a:gdLst>
                <a:ahLst/>
                <a:cxnLst>
                  <a:cxn ang="0">
                    <a:pos x="connsiteX0" y="connsiteY0"/>
                  </a:cxn>
                  <a:cxn ang="0">
                    <a:pos x="connsiteX1" y="connsiteY1"/>
                  </a:cxn>
                  <a:cxn ang="0">
                    <a:pos x="connsiteX2" y="connsiteY2"/>
                  </a:cxn>
                </a:cxnLst>
                <a:rect l="l" t="t" r="r" b="b"/>
                <a:pathLst>
                  <a:path w="2171700" h="142125">
                    <a:moveTo>
                      <a:pt x="2171700" y="142125"/>
                    </a:moveTo>
                    <a:cubicBezTo>
                      <a:pt x="1750695" y="83070"/>
                      <a:pt x="1329690" y="24015"/>
                      <a:pt x="967740" y="4965"/>
                    </a:cubicBezTo>
                    <a:cubicBezTo>
                      <a:pt x="605790" y="-14085"/>
                      <a:pt x="0" y="27825"/>
                      <a:pt x="0" y="27825"/>
                    </a:cubicBez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任意多边形 53"/>
              <p:cNvSpPr/>
              <p:nvPr/>
            </p:nvSpPr>
            <p:spPr>
              <a:xfrm>
                <a:off x="5194587" y="1182470"/>
                <a:ext cx="342900" cy="142004"/>
              </a:xfrm>
              <a:custGeom>
                <a:avLst/>
                <a:gdLst>
                  <a:gd name="connsiteX0" fmla="*/ 342900 w 342900"/>
                  <a:gd name="connsiteY0" fmla="*/ 0 h 142004"/>
                  <a:gd name="connsiteX1" fmla="*/ 83820 w 342900"/>
                  <a:gd name="connsiteY1" fmla="*/ 129540 h 142004"/>
                  <a:gd name="connsiteX2" fmla="*/ 0 w 342900"/>
                  <a:gd name="connsiteY2" fmla="*/ 129540 h 142004"/>
                </a:gdLst>
                <a:ahLst/>
                <a:cxnLst>
                  <a:cxn ang="0">
                    <a:pos x="connsiteX0" y="connsiteY0"/>
                  </a:cxn>
                  <a:cxn ang="0">
                    <a:pos x="connsiteX1" y="connsiteY1"/>
                  </a:cxn>
                  <a:cxn ang="0">
                    <a:pos x="connsiteX2" y="connsiteY2"/>
                  </a:cxn>
                </a:cxnLst>
                <a:rect l="l" t="t" r="r" b="b"/>
                <a:pathLst>
                  <a:path w="342900" h="142004">
                    <a:moveTo>
                      <a:pt x="342900" y="0"/>
                    </a:moveTo>
                    <a:cubicBezTo>
                      <a:pt x="241935" y="53975"/>
                      <a:pt x="140970" y="107950"/>
                      <a:pt x="83820" y="129540"/>
                    </a:cubicBezTo>
                    <a:cubicBezTo>
                      <a:pt x="26670" y="151130"/>
                      <a:pt x="13335" y="140335"/>
                      <a:pt x="0" y="129540"/>
                    </a:cubicBez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任意多边形 54"/>
              <p:cNvSpPr/>
              <p:nvPr/>
            </p:nvSpPr>
            <p:spPr>
              <a:xfrm>
                <a:off x="4806517" y="974877"/>
                <a:ext cx="342900" cy="185420"/>
              </a:xfrm>
              <a:custGeom>
                <a:avLst/>
                <a:gdLst>
                  <a:gd name="connsiteX0" fmla="*/ 342900 w 342900"/>
                  <a:gd name="connsiteY0" fmla="*/ 185420 h 185420"/>
                  <a:gd name="connsiteX1" fmla="*/ 137160 w 342900"/>
                  <a:gd name="connsiteY1" fmla="*/ 25400 h 185420"/>
                  <a:gd name="connsiteX2" fmla="*/ 0 w 342900"/>
                  <a:gd name="connsiteY2" fmla="*/ 2540 h 185420"/>
                </a:gdLst>
                <a:ahLst/>
                <a:cxnLst>
                  <a:cxn ang="0">
                    <a:pos x="connsiteX0" y="connsiteY0"/>
                  </a:cxn>
                  <a:cxn ang="0">
                    <a:pos x="connsiteX1" y="connsiteY1"/>
                  </a:cxn>
                  <a:cxn ang="0">
                    <a:pos x="connsiteX2" y="connsiteY2"/>
                  </a:cxn>
                </a:cxnLst>
                <a:rect l="l" t="t" r="r" b="b"/>
                <a:pathLst>
                  <a:path w="342900" h="185420">
                    <a:moveTo>
                      <a:pt x="342900" y="185420"/>
                    </a:moveTo>
                    <a:cubicBezTo>
                      <a:pt x="268605" y="120650"/>
                      <a:pt x="194310" y="55880"/>
                      <a:pt x="137160" y="25400"/>
                    </a:cubicBezTo>
                    <a:cubicBezTo>
                      <a:pt x="80010" y="-5080"/>
                      <a:pt x="40005" y="-1270"/>
                      <a:pt x="0" y="2540"/>
                    </a:cubicBez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任意多边形 55"/>
              <p:cNvSpPr/>
              <p:nvPr/>
            </p:nvSpPr>
            <p:spPr>
              <a:xfrm>
                <a:off x="4579620" y="1147666"/>
                <a:ext cx="358140" cy="218204"/>
              </a:xfrm>
              <a:custGeom>
                <a:avLst/>
                <a:gdLst>
                  <a:gd name="connsiteX0" fmla="*/ 289560 w 289560"/>
                  <a:gd name="connsiteY0" fmla="*/ 0 h 167640"/>
                  <a:gd name="connsiteX1" fmla="*/ 0 w 289560"/>
                  <a:gd name="connsiteY1" fmla="*/ 167640 h 167640"/>
                </a:gdLst>
                <a:ahLst/>
                <a:cxnLst>
                  <a:cxn ang="0">
                    <a:pos x="connsiteX0" y="connsiteY0"/>
                  </a:cxn>
                  <a:cxn ang="0">
                    <a:pos x="connsiteX1" y="connsiteY1"/>
                  </a:cxn>
                </a:cxnLst>
                <a:rect l="l" t="t" r="r" b="b"/>
                <a:pathLst>
                  <a:path w="289560" h="167640">
                    <a:moveTo>
                      <a:pt x="289560" y="0"/>
                    </a:moveTo>
                    <a:lnTo>
                      <a:pt x="0" y="167640"/>
                    </a:ln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任意多边形 56"/>
              <p:cNvSpPr/>
              <p:nvPr/>
            </p:nvSpPr>
            <p:spPr>
              <a:xfrm>
                <a:off x="4312112" y="998082"/>
                <a:ext cx="304800" cy="137160"/>
              </a:xfrm>
              <a:custGeom>
                <a:avLst/>
                <a:gdLst>
                  <a:gd name="connsiteX0" fmla="*/ 304800 w 304800"/>
                  <a:gd name="connsiteY0" fmla="*/ 137160 h 137160"/>
                  <a:gd name="connsiteX1" fmla="*/ 0 w 304800"/>
                  <a:gd name="connsiteY1" fmla="*/ 0 h 137160"/>
                </a:gdLst>
                <a:ahLst/>
                <a:cxnLst>
                  <a:cxn ang="0">
                    <a:pos x="connsiteX0" y="connsiteY0"/>
                  </a:cxn>
                  <a:cxn ang="0">
                    <a:pos x="connsiteX1" y="connsiteY1"/>
                  </a:cxn>
                </a:cxnLst>
                <a:rect l="l" t="t" r="r" b="b"/>
                <a:pathLst>
                  <a:path w="304800" h="137160">
                    <a:moveTo>
                      <a:pt x="304800" y="137160"/>
                    </a:moveTo>
                    <a:lnTo>
                      <a:pt x="0" y="0"/>
                    </a:ln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任意多边形 57"/>
              <p:cNvSpPr/>
              <p:nvPr/>
            </p:nvSpPr>
            <p:spPr>
              <a:xfrm>
                <a:off x="3946010" y="1176224"/>
                <a:ext cx="167640" cy="68580"/>
              </a:xfrm>
              <a:custGeom>
                <a:avLst/>
                <a:gdLst>
                  <a:gd name="connsiteX0" fmla="*/ 167640 w 167640"/>
                  <a:gd name="connsiteY0" fmla="*/ 0 h 68580"/>
                  <a:gd name="connsiteX1" fmla="*/ 0 w 167640"/>
                  <a:gd name="connsiteY1" fmla="*/ 68580 h 68580"/>
                </a:gdLst>
                <a:ahLst/>
                <a:cxnLst>
                  <a:cxn ang="0">
                    <a:pos x="connsiteX0" y="connsiteY0"/>
                  </a:cxn>
                  <a:cxn ang="0">
                    <a:pos x="connsiteX1" y="connsiteY1"/>
                  </a:cxn>
                </a:cxnLst>
                <a:rect l="l" t="t" r="r" b="b"/>
                <a:pathLst>
                  <a:path w="167640" h="68580">
                    <a:moveTo>
                      <a:pt x="167640" y="0"/>
                    </a:moveTo>
                    <a:lnTo>
                      <a:pt x="0" y="68580"/>
                    </a:lnTo>
                  </a:path>
                </a:pathLst>
              </a:custGeom>
              <a:noFill/>
              <a:ln>
                <a:solidFill>
                  <a:srgbClr val="2F860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9" name="文本框 58"/>
            <p:cNvSpPr txBox="1"/>
            <p:nvPr/>
          </p:nvSpPr>
          <p:spPr>
            <a:xfrm>
              <a:off x="6635551" y="1810304"/>
              <a:ext cx="1190765" cy="584775"/>
            </a:xfrm>
            <a:prstGeom prst="rect">
              <a:avLst/>
            </a:prstGeom>
            <a:noFill/>
          </p:spPr>
          <p:txBody>
            <a:bodyPr wrap="square" rtlCol="0">
              <a:spAutoFit/>
            </a:bodyPr>
            <a:lstStyle/>
            <a:p>
              <a:pPr algn="ctr"/>
              <a:r>
                <a:rPr lang="zh-CN" altLang="en-US" sz="1600" b="1" dirty="0">
                  <a:solidFill>
                    <a:schemeClr val="bg1"/>
                  </a:solidFill>
                </a:rPr>
                <a:t>点击此处添加文本</a:t>
              </a:r>
            </a:p>
          </p:txBody>
        </p:sp>
      </p:grpSp>
      <p:pic>
        <p:nvPicPr>
          <p:cNvPr id="60" name="图片 59"/>
          <p:cNvPicPr>
            <a:picLocks noChangeAspect="1"/>
          </p:cNvPicPr>
          <p:nvPr/>
        </p:nvPicPr>
        <p:blipFill rotWithShape="1">
          <a:blip r:embed="rId6" cstate="print">
            <a:extLst>
              <a:ext uri="{28A0092B-C50C-407E-A947-70E740481C1C}">
                <a14:useLocalDpi xmlns:a14="http://schemas.microsoft.com/office/drawing/2010/main" val="0"/>
              </a:ext>
            </a:extLst>
          </a:blip>
          <a:srcRect l="39646" t="23834" r="41600" b="27717"/>
          <a:stretch>
            <a:fillRect/>
          </a:stretch>
        </p:blipFill>
        <p:spPr>
          <a:xfrm>
            <a:off x="7361206" y="934327"/>
            <a:ext cx="268388" cy="693337"/>
          </a:xfrm>
          <a:prstGeom prst="rect">
            <a:avLst/>
          </a:prstGeom>
        </p:spPr>
      </p:pic>
      <p:grpSp>
        <p:nvGrpSpPr>
          <p:cNvPr id="61" name="组合 60"/>
          <p:cNvGrpSpPr/>
          <p:nvPr/>
        </p:nvGrpSpPr>
        <p:grpSpPr>
          <a:xfrm>
            <a:off x="6514454" y="2615067"/>
            <a:ext cx="2527909" cy="2527909"/>
            <a:chOff x="6514454" y="2615067"/>
            <a:chExt cx="2527909" cy="2527909"/>
          </a:xfrm>
        </p:grpSpPr>
        <p:pic>
          <p:nvPicPr>
            <p:cNvPr id="62" name="图片 6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6514454" y="2615067"/>
              <a:ext cx="2527909" cy="2527909"/>
            </a:xfrm>
            <a:prstGeom prst="rect">
              <a:avLst/>
            </a:prstGeom>
          </p:spPr>
        </p:pic>
        <p:sp>
          <p:nvSpPr>
            <p:cNvPr id="63" name="文本框 62"/>
            <p:cNvSpPr txBox="1"/>
            <p:nvPr/>
          </p:nvSpPr>
          <p:spPr>
            <a:xfrm>
              <a:off x="7324133" y="3923174"/>
              <a:ext cx="593901" cy="830997"/>
            </a:xfrm>
            <a:prstGeom prst="rect">
              <a:avLst/>
            </a:prstGeom>
            <a:noFill/>
          </p:spPr>
          <p:txBody>
            <a:bodyPr wrap="square" rtlCol="0">
              <a:spAutoFit/>
            </a:bodyPr>
            <a:lstStyle/>
            <a:p>
              <a:r>
                <a:rPr lang="zh-CN" altLang="en-US" sz="2400" b="1" dirty="0">
                  <a:solidFill>
                    <a:srgbClr val="DE3D0C"/>
                  </a:solidFill>
                </a:rPr>
                <a:t>目录</a:t>
              </a:r>
            </a:p>
          </p:txBody>
        </p:sp>
      </p:grpSp>
    </p:spTree>
  </p:cSld>
  <p:clrMapOvr>
    <a:masterClrMapping/>
  </p:clrMapOvr>
  <mc:AlternateContent xmlns:mc="http://schemas.openxmlformats.org/markup-compatibility/2006" xmlns:p14="http://schemas.microsoft.com/office/powerpoint/2010/main">
    <mc:Choice Requires="p14">
      <p:transition spd="slow" p14:dur="1200">
        <p14:prism di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xit" presetSubtype="0" fill="hold" nodeType="afterEffect">
                                  <p:stCondLst>
                                    <p:cond delay="0"/>
                                  </p:stCondLst>
                                  <p:childTnLst>
                                    <p:animEffect transition="out" filter="fade">
                                      <p:cBhvr>
                                        <p:cTn id="6" dur="750"/>
                                        <p:tgtEl>
                                          <p:spTgt spid="12"/>
                                        </p:tgtEl>
                                      </p:cBhvr>
                                    </p:animEffect>
                                    <p:anim calcmode="lin" valueType="num">
                                      <p:cBhvr>
                                        <p:cTn id="7" dur="750"/>
                                        <p:tgtEl>
                                          <p:spTgt spid="12"/>
                                        </p:tgtEl>
                                        <p:attrNameLst>
                                          <p:attrName>ppt_x</p:attrName>
                                        </p:attrNameLst>
                                      </p:cBhvr>
                                      <p:tavLst>
                                        <p:tav tm="0">
                                          <p:val>
                                            <p:strVal val="ppt_x"/>
                                          </p:val>
                                        </p:tav>
                                        <p:tav tm="100000">
                                          <p:val>
                                            <p:strVal val="ppt_x"/>
                                          </p:val>
                                        </p:tav>
                                      </p:tavLst>
                                    </p:anim>
                                    <p:anim calcmode="lin" valueType="num">
                                      <p:cBhvr>
                                        <p:cTn id="8" dur="750"/>
                                        <p:tgtEl>
                                          <p:spTgt spid="12"/>
                                        </p:tgtEl>
                                        <p:attrNameLst>
                                          <p:attrName>ppt_y</p:attrName>
                                        </p:attrNameLst>
                                      </p:cBhvr>
                                      <p:tavLst>
                                        <p:tav tm="0">
                                          <p:val>
                                            <p:strVal val="ppt_y"/>
                                          </p:val>
                                        </p:tav>
                                        <p:tav tm="100000">
                                          <p:val>
                                            <p:strVal val="ppt_y-.1"/>
                                          </p:val>
                                        </p:tav>
                                      </p:tavLst>
                                    </p:anim>
                                    <p:set>
                                      <p:cBhvr>
                                        <p:cTn id="9" dur="1" fill="hold">
                                          <p:stCondLst>
                                            <p:cond delay="749"/>
                                          </p:stCondLst>
                                        </p:cTn>
                                        <p:tgtEl>
                                          <p:spTgt spid="12"/>
                                        </p:tgtEl>
                                        <p:attrNameLst>
                                          <p:attrName>style.visibility</p:attrName>
                                        </p:attrNameLst>
                                      </p:cBhvr>
                                      <p:to>
                                        <p:strVal val="hidden"/>
                                      </p:to>
                                    </p:set>
                                  </p:childTnLst>
                                </p:cTn>
                              </p:par>
                              <p:par>
                                <p:cTn id="10" presetID="47" presetClass="exit" presetSubtype="0" fill="hold" nodeType="withEffect">
                                  <p:stCondLst>
                                    <p:cond delay="0"/>
                                  </p:stCondLst>
                                  <p:childTnLst>
                                    <p:animEffect transition="out" filter="fade">
                                      <p:cBhvr>
                                        <p:cTn id="11" dur="750"/>
                                        <p:tgtEl>
                                          <p:spTgt spid="40"/>
                                        </p:tgtEl>
                                      </p:cBhvr>
                                    </p:animEffect>
                                    <p:anim calcmode="lin" valueType="num">
                                      <p:cBhvr>
                                        <p:cTn id="12" dur="750"/>
                                        <p:tgtEl>
                                          <p:spTgt spid="40"/>
                                        </p:tgtEl>
                                        <p:attrNameLst>
                                          <p:attrName>ppt_x</p:attrName>
                                        </p:attrNameLst>
                                      </p:cBhvr>
                                      <p:tavLst>
                                        <p:tav tm="0">
                                          <p:val>
                                            <p:strVal val="ppt_x"/>
                                          </p:val>
                                        </p:tav>
                                        <p:tav tm="100000">
                                          <p:val>
                                            <p:strVal val="ppt_x"/>
                                          </p:val>
                                        </p:tav>
                                      </p:tavLst>
                                    </p:anim>
                                    <p:anim calcmode="lin" valueType="num">
                                      <p:cBhvr>
                                        <p:cTn id="13" dur="750"/>
                                        <p:tgtEl>
                                          <p:spTgt spid="40"/>
                                        </p:tgtEl>
                                        <p:attrNameLst>
                                          <p:attrName>ppt_y</p:attrName>
                                        </p:attrNameLst>
                                      </p:cBhvr>
                                      <p:tavLst>
                                        <p:tav tm="0">
                                          <p:val>
                                            <p:strVal val="ppt_y"/>
                                          </p:val>
                                        </p:tav>
                                        <p:tav tm="100000">
                                          <p:val>
                                            <p:strVal val="ppt_y-.1"/>
                                          </p:val>
                                        </p:tav>
                                      </p:tavLst>
                                    </p:anim>
                                    <p:set>
                                      <p:cBhvr>
                                        <p:cTn id="14" dur="1" fill="hold">
                                          <p:stCondLst>
                                            <p:cond delay="749"/>
                                          </p:stCondLst>
                                        </p:cTn>
                                        <p:tgtEl>
                                          <p:spTgt spid="40"/>
                                        </p:tgtEl>
                                        <p:attrNameLst>
                                          <p:attrName>style.visibility</p:attrName>
                                        </p:attrNameLst>
                                      </p:cBhvr>
                                      <p:to>
                                        <p:strVal val="hidden"/>
                                      </p:to>
                                    </p:set>
                                  </p:childTnLst>
                                </p:cTn>
                              </p:par>
                              <p:par>
                                <p:cTn id="15" presetID="47" presetClass="exit" presetSubtype="0" fill="hold" nodeType="withEffect">
                                  <p:stCondLst>
                                    <p:cond delay="0"/>
                                  </p:stCondLst>
                                  <p:childTnLst>
                                    <p:animEffect transition="out" filter="fade">
                                      <p:cBhvr>
                                        <p:cTn id="16" dur="750"/>
                                        <p:tgtEl>
                                          <p:spTgt spid="50"/>
                                        </p:tgtEl>
                                      </p:cBhvr>
                                    </p:animEffect>
                                    <p:anim calcmode="lin" valueType="num">
                                      <p:cBhvr>
                                        <p:cTn id="17" dur="750"/>
                                        <p:tgtEl>
                                          <p:spTgt spid="50"/>
                                        </p:tgtEl>
                                        <p:attrNameLst>
                                          <p:attrName>ppt_x</p:attrName>
                                        </p:attrNameLst>
                                      </p:cBhvr>
                                      <p:tavLst>
                                        <p:tav tm="0">
                                          <p:val>
                                            <p:strVal val="ppt_x"/>
                                          </p:val>
                                        </p:tav>
                                        <p:tav tm="100000">
                                          <p:val>
                                            <p:strVal val="ppt_x"/>
                                          </p:val>
                                        </p:tav>
                                      </p:tavLst>
                                    </p:anim>
                                    <p:anim calcmode="lin" valueType="num">
                                      <p:cBhvr>
                                        <p:cTn id="18" dur="750"/>
                                        <p:tgtEl>
                                          <p:spTgt spid="50"/>
                                        </p:tgtEl>
                                        <p:attrNameLst>
                                          <p:attrName>ppt_y</p:attrName>
                                        </p:attrNameLst>
                                      </p:cBhvr>
                                      <p:tavLst>
                                        <p:tav tm="0">
                                          <p:val>
                                            <p:strVal val="ppt_y"/>
                                          </p:val>
                                        </p:tav>
                                        <p:tav tm="100000">
                                          <p:val>
                                            <p:strVal val="ppt_y-.1"/>
                                          </p:val>
                                        </p:tav>
                                      </p:tavLst>
                                    </p:anim>
                                    <p:set>
                                      <p:cBhvr>
                                        <p:cTn id="19" dur="1" fill="hold">
                                          <p:stCondLst>
                                            <p:cond delay="749"/>
                                          </p:stCondLst>
                                        </p:cTn>
                                        <p:tgtEl>
                                          <p:spTgt spid="50"/>
                                        </p:tgtEl>
                                        <p:attrNameLst>
                                          <p:attrName>style.visibility</p:attrName>
                                        </p:attrNameLst>
                                      </p:cBhvr>
                                      <p:to>
                                        <p:strVal val="hidden"/>
                                      </p:to>
                                    </p:set>
                                  </p:childTnLst>
                                </p:cTn>
                              </p:par>
                              <p:par>
                                <p:cTn id="20" presetID="49" presetClass="exit" presetSubtype="0" accel="100000" fill="hold" nodeType="withEffect">
                                  <p:stCondLst>
                                    <p:cond delay="500"/>
                                  </p:stCondLst>
                                  <p:childTnLst>
                                    <p:anim calcmode="lin" valueType="num">
                                      <p:cBhvr>
                                        <p:cTn id="21" dur="1250"/>
                                        <p:tgtEl>
                                          <p:spTgt spid="10"/>
                                        </p:tgtEl>
                                        <p:attrNameLst>
                                          <p:attrName>ppt_w</p:attrName>
                                        </p:attrNameLst>
                                      </p:cBhvr>
                                      <p:tavLst>
                                        <p:tav tm="0">
                                          <p:val>
                                            <p:strVal val="ppt_w"/>
                                          </p:val>
                                        </p:tav>
                                        <p:tav tm="100000">
                                          <p:val>
                                            <p:fltVal val="0"/>
                                          </p:val>
                                        </p:tav>
                                      </p:tavLst>
                                    </p:anim>
                                    <p:anim calcmode="lin" valueType="num">
                                      <p:cBhvr>
                                        <p:cTn id="22" dur="1250"/>
                                        <p:tgtEl>
                                          <p:spTgt spid="10"/>
                                        </p:tgtEl>
                                        <p:attrNameLst>
                                          <p:attrName>ppt_h</p:attrName>
                                        </p:attrNameLst>
                                      </p:cBhvr>
                                      <p:tavLst>
                                        <p:tav tm="0">
                                          <p:val>
                                            <p:strVal val="ppt_h"/>
                                          </p:val>
                                        </p:tav>
                                        <p:tav tm="100000">
                                          <p:val>
                                            <p:fltVal val="0"/>
                                          </p:val>
                                        </p:tav>
                                      </p:tavLst>
                                    </p:anim>
                                    <p:anim calcmode="lin" valueType="num">
                                      <p:cBhvr>
                                        <p:cTn id="23" dur="1250"/>
                                        <p:tgtEl>
                                          <p:spTgt spid="10"/>
                                        </p:tgtEl>
                                        <p:attrNameLst>
                                          <p:attrName>style.rotation</p:attrName>
                                        </p:attrNameLst>
                                      </p:cBhvr>
                                      <p:tavLst>
                                        <p:tav tm="0">
                                          <p:val>
                                            <p:fltVal val="0"/>
                                          </p:val>
                                        </p:tav>
                                        <p:tav tm="100000">
                                          <p:val>
                                            <p:fltVal val="360"/>
                                          </p:val>
                                        </p:tav>
                                      </p:tavLst>
                                    </p:anim>
                                    <p:animEffect transition="out" filter="fade">
                                      <p:cBhvr>
                                        <p:cTn id="24" dur="1250"/>
                                        <p:tgtEl>
                                          <p:spTgt spid="10"/>
                                        </p:tgtEl>
                                      </p:cBhvr>
                                    </p:animEffect>
                                    <p:set>
                                      <p:cBhvr>
                                        <p:cTn id="25" dur="1" fill="hold">
                                          <p:stCondLst>
                                            <p:cond delay="1249"/>
                                          </p:stCondLst>
                                        </p:cTn>
                                        <p:tgtEl>
                                          <p:spTgt spid="10"/>
                                        </p:tgtEl>
                                        <p:attrNameLst>
                                          <p:attrName>style.visibility</p:attrName>
                                        </p:attrNameLst>
                                      </p:cBhvr>
                                      <p:to>
                                        <p:strVal val="hidden"/>
                                      </p:to>
                                    </p:set>
                                  </p:childTnLst>
                                </p:cTn>
                              </p:par>
                              <p:par>
                                <p:cTn id="26" presetID="2" presetClass="exit" presetSubtype="6" fill="hold" nodeType="withEffect">
                                  <p:stCondLst>
                                    <p:cond delay="500"/>
                                  </p:stCondLst>
                                  <p:childTnLst>
                                    <p:anim calcmode="lin" valueType="num">
                                      <p:cBhvr additive="base">
                                        <p:cTn id="27" dur="1250"/>
                                        <p:tgtEl>
                                          <p:spTgt spid="10"/>
                                        </p:tgtEl>
                                        <p:attrNameLst>
                                          <p:attrName>ppt_x</p:attrName>
                                        </p:attrNameLst>
                                      </p:cBhvr>
                                      <p:tavLst>
                                        <p:tav tm="0">
                                          <p:val>
                                            <p:strVal val="ppt_x"/>
                                          </p:val>
                                        </p:tav>
                                        <p:tav tm="100000">
                                          <p:val>
                                            <p:strVal val="1+ppt_w/2"/>
                                          </p:val>
                                        </p:tav>
                                      </p:tavLst>
                                    </p:anim>
                                    <p:anim calcmode="lin" valueType="num">
                                      <p:cBhvr additive="base">
                                        <p:cTn id="28" dur="1250"/>
                                        <p:tgtEl>
                                          <p:spTgt spid="10"/>
                                        </p:tgtEl>
                                        <p:attrNameLst>
                                          <p:attrName>ppt_y</p:attrName>
                                        </p:attrNameLst>
                                      </p:cBhvr>
                                      <p:tavLst>
                                        <p:tav tm="0">
                                          <p:val>
                                            <p:strVal val="ppt_y"/>
                                          </p:val>
                                        </p:tav>
                                        <p:tav tm="100000">
                                          <p:val>
                                            <p:strVal val="1+ppt_h/2"/>
                                          </p:val>
                                        </p:tav>
                                      </p:tavLst>
                                    </p:anim>
                                    <p:set>
                                      <p:cBhvr>
                                        <p:cTn id="29" dur="1" fill="hold">
                                          <p:stCondLst>
                                            <p:cond delay="1249"/>
                                          </p:stCondLst>
                                        </p:cTn>
                                        <p:tgtEl>
                                          <p:spTgt spid="10"/>
                                        </p:tgtEl>
                                        <p:attrNameLst>
                                          <p:attrName>style.visibility</p:attrName>
                                        </p:attrNameLst>
                                      </p:cBhvr>
                                      <p:to>
                                        <p:strVal val="hidden"/>
                                      </p:to>
                                    </p:set>
                                  </p:childTnLst>
                                </p:cTn>
                              </p:par>
                              <p:par>
                                <p:cTn id="30" presetID="49" presetClass="exit" presetSubtype="0" accel="100000" fill="hold" nodeType="withEffect">
                                  <p:stCondLst>
                                    <p:cond delay="500"/>
                                  </p:stCondLst>
                                  <p:childTnLst>
                                    <p:anim calcmode="lin" valueType="num">
                                      <p:cBhvr>
                                        <p:cTn id="31" dur="1250"/>
                                        <p:tgtEl>
                                          <p:spTgt spid="11"/>
                                        </p:tgtEl>
                                        <p:attrNameLst>
                                          <p:attrName>ppt_w</p:attrName>
                                        </p:attrNameLst>
                                      </p:cBhvr>
                                      <p:tavLst>
                                        <p:tav tm="0">
                                          <p:val>
                                            <p:strVal val="ppt_w"/>
                                          </p:val>
                                        </p:tav>
                                        <p:tav tm="100000">
                                          <p:val>
                                            <p:fltVal val="0"/>
                                          </p:val>
                                        </p:tav>
                                      </p:tavLst>
                                    </p:anim>
                                    <p:anim calcmode="lin" valueType="num">
                                      <p:cBhvr>
                                        <p:cTn id="32" dur="1250"/>
                                        <p:tgtEl>
                                          <p:spTgt spid="11"/>
                                        </p:tgtEl>
                                        <p:attrNameLst>
                                          <p:attrName>ppt_h</p:attrName>
                                        </p:attrNameLst>
                                      </p:cBhvr>
                                      <p:tavLst>
                                        <p:tav tm="0">
                                          <p:val>
                                            <p:strVal val="ppt_h"/>
                                          </p:val>
                                        </p:tav>
                                        <p:tav tm="100000">
                                          <p:val>
                                            <p:fltVal val="0"/>
                                          </p:val>
                                        </p:tav>
                                      </p:tavLst>
                                    </p:anim>
                                    <p:anim calcmode="lin" valueType="num">
                                      <p:cBhvr>
                                        <p:cTn id="33" dur="1250"/>
                                        <p:tgtEl>
                                          <p:spTgt spid="11"/>
                                        </p:tgtEl>
                                        <p:attrNameLst>
                                          <p:attrName>style.rotation</p:attrName>
                                        </p:attrNameLst>
                                      </p:cBhvr>
                                      <p:tavLst>
                                        <p:tav tm="0">
                                          <p:val>
                                            <p:fltVal val="0"/>
                                          </p:val>
                                        </p:tav>
                                        <p:tav tm="100000">
                                          <p:val>
                                            <p:fltVal val="360"/>
                                          </p:val>
                                        </p:tav>
                                      </p:tavLst>
                                    </p:anim>
                                    <p:animEffect transition="out" filter="fade">
                                      <p:cBhvr>
                                        <p:cTn id="34" dur="1250"/>
                                        <p:tgtEl>
                                          <p:spTgt spid="11"/>
                                        </p:tgtEl>
                                      </p:cBhvr>
                                    </p:animEffect>
                                    <p:set>
                                      <p:cBhvr>
                                        <p:cTn id="35" dur="1" fill="hold">
                                          <p:stCondLst>
                                            <p:cond delay="1249"/>
                                          </p:stCondLst>
                                        </p:cTn>
                                        <p:tgtEl>
                                          <p:spTgt spid="11"/>
                                        </p:tgtEl>
                                        <p:attrNameLst>
                                          <p:attrName>style.visibility</p:attrName>
                                        </p:attrNameLst>
                                      </p:cBhvr>
                                      <p:to>
                                        <p:strVal val="hidden"/>
                                      </p:to>
                                    </p:set>
                                  </p:childTnLst>
                                </p:cTn>
                              </p:par>
                              <p:par>
                                <p:cTn id="36" presetID="2" presetClass="exit" presetSubtype="2" fill="hold" nodeType="withEffect">
                                  <p:stCondLst>
                                    <p:cond delay="500"/>
                                  </p:stCondLst>
                                  <p:childTnLst>
                                    <p:anim calcmode="lin" valueType="num">
                                      <p:cBhvr additive="base">
                                        <p:cTn id="37" dur="1250"/>
                                        <p:tgtEl>
                                          <p:spTgt spid="11"/>
                                        </p:tgtEl>
                                        <p:attrNameLst>
                                          <p:attrName>ppt_x</p:attrName>
                                        </p:attrNameLst>
                                      </p:cBhvr>
                                      <p:tavLst>
                                        <p:tav tm="0">
                                          <p:val>
                                            <p:strVal val="ppt_x"/>
                                          </p:val>
                                        </p:tav>
                                        <p:tav tm="100000">
                                          <p:val>
                                            <p:strVal val="1+ppt_w/2"/>
                                          </p:val>
                                        </p:tav>
                                      </p:tavLst>
                                    </p:anim>
                                    <p:anim calcmode="lin" valueType="num">
                                      <p:cBhvr additive="base">
                                        <p:cTn id="38" dur="1250"/>
                                        <p:tgtEl>
                                          <p:spTgt spid="11"/>
                                        </p:tgtEl>
                                        <p:attrNameLst>
                                          <p:attrName>ppt_y</p:attrName>
                                        </p:attrNameLst>
                                      </p:cBhvr>
                                      <p:tavLst>
                                        <p:tav tm="0">
                                          <p:val>
                                            <p:strVal val="ppt_y"/>
                                          </p:val>
                                        </p:tav>
                                        <p:tav tm="100000">
                                          <p:val>
                                            <p:strVal val="ppt_y"/>
                                          </p:val>
                                        </p:tav>
                                      </p:tavLst>
                                    </p:anim>
                                    <p:set>
                                      <p:cBhvr>
                                        <p:cTn id="39" dur="1" fill="hold">
                                          <p:stCondLst>
                                            <p:cond delay="1249"/>
                                          </p:stCondLst>
                                        </p:cTn>
                                        <p:tgtEl>
                                          <p:spTgt spid="11"/>
                                        </p:tgtEl>
                                        <p:attrNameLst>
                                          <p:attrName>style.visibility</p:attrName>
                                        </p:attrNameLst>
                                      </p:cBhvr>
                                      <p:to>
                                        <p:strVal val="hidden"/>
                                      </p:to>
                                    </p:set>
                                  </p:childTnLst>
                                </p:cTn>
                              </p:par>
                              <p:par>
                                <p:cTn id="40" presetID="49" presetClass="exit" presetSubtype="0" accel="100000" fill="hold" nodeType="withEffect">
                                  <p:stCondLst>
                                    <p:cond delay="500"/>
                                  </p:stCondLst>
                                  <p:childTnLst>
                                    <p:anim calcmode="lin" valueType="num">
                                      <p:cBhvr>
                                        <p:cTn id="41" dur="1250"/>
                                        <p:tgtEl>
                                          <p:spTgt spid="15"/>
                                        </p:tgtEl>
                                        <p:attrNameLst>
                                          <p:attrName>ppt_w</p:attrName>
                                        </p:attrNameLst>
                                      </p:cBhvr>
                                      <p:tavLst>
                                        <p:tav tm="0">
                                          <p:val>
                                            <p:strVal val="ppt_w"/>
                                          </p:val>
                                        </p:tav>
                                        <p:tav tm="100000">
                                          <p:val>
                                            <p:fltVal val="0"/>
                                          </p:val>
                                        </p:tav>
                                      </p:tavLst>
                                    </p:anim>
                                    <p:anim calcmode="lin" valueType="num">
                                      <p:cBhvr>
                                        <p:cTn id="42" dur="1250"/>
                                        <p:tgtEl>
                                          <p:spTgt spid="15"/>
                                        </p:tgtEl>
                                        <p:attrNameLst>
                                          <p:attrName>ppt_h</p:attrName>
                                        </p:attrNameLst>
                                      </p:cBhvr>
                                      <p:tavLst>
                                        <p:tav tm="0">
                                          <p:val>
                                            <p:strVal val="ppt_h"/>
                                          </p:val>
                                        </p:tav>
                                        <p:tav tm="100000">
                                          <p:val>
                                            <p:fltVal val="0"/>
                                          </p:val>
                                        </p:tav>
                                      </p:tavLst>
                                    </p:anim>
                                    <p:anim calcmode="lin" valueType="num">
                                      <p:cBhvr>
                                        <p:cTn id="43" dur="1250"/>
                                        <p:tgtEl>
                                          <p:spTgt spid="15"/>
                                        </p:tgtEl>
                                        <p:attrNameLst>
                                          <p:attrName>style.rotation</p:attrName>
                                        </p:attrNameLst>
                                      </p:cBhvr>
                                      <p:tavLst>
                                        <p:tav tm="0">
                                          <p:val>
                                            <p:fltVal val="0"/>
                                          </p:val>
                                        </p:tav>
                                        <p:tav tm="100000">
                                          <p:val>
                                            <p:fltVal val="360"/>
                                          </p:val>
                                        </p:tav>
                                      </p:tavLst>
                                    </p:anim>
                                    <p:animEffect transition="out" filter="fade">
                                      <p:cBhvr>
                                        <p:cTn id="44" dur="1250"/>
                                        <p:tgtEl>
                                          <p:spTgt spid="15"/>
                                        </p:tgtEl>
                                      </p:cBhvr>
                                    </p:animEffect>
                                    <p:set>
                                      <p:cBhvr>
                                        <p:cTn id="45" dur="1" fill="hold">
                                          <p:stCondLst>
                                            <p:cond delay="1249"/>
                                          </p:stCondLst>
                                        </p:cTn>
                                        <p:tgtEl>
                                          <p:spTgt spid="15"/>
                                        </p:tgtEl>
                                        <p:attrNameLst>
                                          <p:attrName>style.visibility</p:attrName>
                                        </p:attrNameLst>
                                      </p:cBhvr>
                                      <p:to>
                                        <p:strVal val="hidden"/>
                                      </p:to>
                                    </p:set>
                                  </p:childTnLst>
                                </p:cTn>
                              </p:par>
                              <p:par>
                                <p:cTn id="46" presetID="2" presetClass="exit" presetSubtype="3" fill="hold" nodeType="withEffect">
                                  <p:stCondLst>
                                    <p:cond delay="500"/>
                                  </p:stCondLst>
                                  <p:childTnLst>
                                    <p:anim calcmode="lin" valueType="num">
                                      <p:cBhvr additive="base">
                                        <p:cTn id="47" dur="1250"/>
                                        <p:tgtEl>
                                          <p:spTgt spid="15"/>
                                        </p:tgtEl>
                                        <p:attrNameLst>
                                          <p:attrName>ppt_x</p:attrName>
                                        </p:attrNameLst>
                                      </p:cBhvr>
                                      <p:tavLst>
                                        <p:tav tm="0">
                                          <p:val>
                                            <p:strVal val="ppt_x"/>
                                          </p:val>
                                        </p:tav>
                                        <p:tav tm="100000">
                                          <p:val>
                                            <p:strVal val="1+ppt_w/2"/>
                                          </p:val>
                                        </p:tav>
                                      </p:tavLst>
                                    </p:anim>
                                    <p:anim calcmode="lin" valueType="num">
                                      <p:cBhvr additive="base">
                                        <p:cTn id="48" dur="1250"/>
                                        <p:tgtEl>
                                          <p:spTgt spid="15"/>
                                        </p:tgtEl>
                                        <p:attrNameLst>
                                          <p:attrName>ppt_y</p:attrName>
                                        </p:attrNameLst>
                                      </p:cBhvr>
                                      <p:tavLst>
                                        <p:tav tm="0">
                                          <p:val>
                                            <p:strVal val="ppt_y"/>
                                          </p:val>
                                        </p:tav>
                                        <p:tav tm="100000">
                                          <p:val>
                                            <p:strVal val="0-ppt_h/2"/>
                                          </p:val>
                                        </p:tav>
                                      </p:tavLst>
                                    </p:anim>
                                    <p:set>
                                      <p:cBhvr>
                                        <p:cTn id="49" dur="1" fill="hold">
                                          <p:stCondLst>
                                            <p:cond delay="1249"/>
                                          </p:stCondLst>
                                        </p:cTn>
                                        <p:tgtEl>
                                          <p:spTgt spid="15"/>
                                        </p:tgtEl>
                                        <p:attrNameLst>
                                          <p:attrName>style.visibility</p:attrName>
                                        </p:attrNameLst>
                                      </p:cBhvr>
                                      <p:to>
                                        <p:strVal val="hidden"/>
                                      </p:to>
                                    </p:set>
                                  </p:childTnLst>
                                </p:cTn>
                              </p:par>
                            </p:childTnLst>
                          </p:cTn>
                        </p:par>
                        <p:par>
                          <p:cTn id="50" fill="hold">
                            <p:stCondLst>
                              <p:cond delay="1000"/>
                            </p:stCondLst>
                            <p:childTnLst>
                              <p:par>
                                <p:cTn id="51" presetID="32" presetClass="emph" presetSubtype="0" repeatCount="2000" fill="hold" nodeType="afterEffect">
                                  <p:stCondLst>
                                    <p:cond delay="0"/>
                                  </p:stCondLst>
                                  <p:childTnLst>
                                    <p:animRot by="120000">
                                      <p:cBhvr>
                                        <p:cTn id="52" dur="75" fill="hold">
                                          <p:stCondLst>
                                            <p:cond delay="0"/>
                                          </p:stCondLst>
                                        </p:cTn>
                                        <p:tgtEl>
                                          <p:spTgt spid="16"/>
                                        </p:tgtEl>
                                        <p:attrNameLst>
                                          <p:attrName>r</p:attrName>
                                        </p:attrNameLst>
                                      </p:cBhvr>
                                    </p:animRot>
                                    <p:animRot by="-240000">
                                      <p:cBhvr>
                                        <p:cTn id="53" dur="150" fill="hold">
                                          <p:stCondLst>
                                            <p:cond delay="150"/>
                                          </p:stCondLst>
                                        </p:cTn>
                                        <p:tgtEl>
                                          <p:spTgt spid="16"/>
                                        </p:tgtEl>
                                        <p:attrNameLst>
                                          <p:attrName>r</p:attrName>
                                        </p:attrNameLst>
                                      </p:cBhvr>
                                    </p:animRot>
                                    <p:animRot by="240000">
                                      <p:cBhvr>
                                        <p:cTn id="54" dur="150" fill="hold">
                                          <p:stCondLst>
                                            <p:cond delay="300"/>
                                          </p:stCondLst>
                                        </p:cTn>
                                        <p:tgtEl>
                                          <p:spTgt spid="16"/>
                                        </p:tgtEl>
                                        <p:attrNameLst>
                                          <p:attrName>r</p:attrName>
                                        </p:attrNameLst>
                                      </p:cBhvr>
                                    </p:animRot>
                                    <p:animRot by="-240000">
                                      <p:cBhvr>
                                        <p:cTn id="55" dur="150" fill="hold">
                                          <p:stCondLst>
                                            <p:cond delay="450"/>
                                          </p:stCondLst>
                                        </p:cTn>
                                        <p:tgtEl>
                                          <p:spTgt spid="16"/>
                                        </p:tgtEl>
                                        <p:attrNameLst>
                                          <p:attrName>r</p:attrName>
                                        </p:attrNameLst>
                                      </p:cBhvr>
                                    </p:animRot>
                                    <p:animRot by="120000">
                                      <p:cBhvr>
                                        <p:cTn id="56" dur="150" fill="hold">
                                          <p:stCondLst>
                                            <p:cond delay="600"/>
                                          </p:stCondLst>
                                        </p:cTn>
                                        <p:tgtEl>
                                          <p:spTgt spid="1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3778" y="1157541"/>
            <a:ext cx="5525869" cy="3489383"/>
          </a:xfrm>
          <a:prstGeom prst="rect">
            <a:avLst/>
          </a:prstGeom>
        </p:spPr>
      </p:pic>
      <p:sp>
        <p:nvSpPr>
          <p:cNvPr id="3" name="文本框 2"/>
          <p:cNvSpPr txBox="1"/>
          <p:nvPr/>
        </p:nvSpPr>
        <p:spPr>
          <a:xfrm>
            <a:off x="4119584" y="2100327"/>
            <a:ext cx="1973180" cy="954107"/>
          </a:xfrm>
          <a:prstGeom prst="rect">
            <a:avLst/>
          </a:prstGeom>
          <a:noFill/>
        </p:spPr>
        <p:txBody>
          <a:bodyPr wrap="square" rtlCol="0">
            <a:spAutoFit/>
          </a:bodyPr>
          <a:lstStyle/>
          <a:p>
            <a:r>
              <a:rPr lang="zh-CN" altLang="en-US" sz="1400" dirty="0">
                <a:solidFill>
                  <a:srgbClr val="3296D1"/>
                </a:solidFill>
              </a:rPr>
              <a:t>点击此处添加文本点击此处添加文本点击此处添加文本点击此处添加文本</a:t>
            </a:r>
          </a:p>
        </p:txBody>
      </p:sp>
      <p:pic>
        <p:nvPicPr>
          <p:cNvPr id="4" name="图片 3"/>
          <p:cNvPicPr>
            <a:picLocks noChangeAspect="1"/>
          </p:cNvPicPr>
          <p:nvPr/>
        </p:nvPicPr>
        <p:blipFill rotWithShape="1">
          <a:blip r:embed="rId4" cstate="print">
            <a:extLst>
              <a:ext uri="{28A0092B-C50C-407E-A947-70E740481C1C}">
                <a14:useLocalDpi xmlns:a14="http://schemas.microsoft.com/office/drawing/2010/main" val="0"/>
              </a:ext>
            </a:extLst>
          </a:blip>
          <a:srcRect t="9153" b="5264"/>
          <a:stretch>
            <a:fillRect/>
          </a:stretch>
        </p:blipFill>
        <p:spPr>
          <a:xfrm>
            <a:off x="1388304" y="1564105"/>
            <a:ext cx="2045527" cy="2210417"/>
          </a:xfrm>
          <a:prstGeom prst="rect">
            <a:avLst/>
          </a:prstGeom>
          <a:effectLst>
            <a:innerShdw blurRad="114300">
              <a:prstClr val="black"/>
            </a:innerShdw>
          </a:effectLst>
        </p:spPr>
      </p:pic>
      <p:pic>
        <p:nvPicPr>
          <p:cNvPr id="5" name="图片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33961" y="2733305"/>
            <a:ext cx="2640176" cy="200429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2" presetClass="entr" presetSubtype="2"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p:tgtEl>
                                          <p:spTgt spid="4"/>
                                        </p:tgtEl>
                                        <p:attrNameLst>
                                          <p:attrName>ppt_x</p:attrName>
                                        </p:attrNameLst>
                                      </p:cBhvr>
                                      <p:tavLst>
                                        <p:tav tm="0">
                                          <p:val>
                                            <p:strVal val="#ppt_x+#ppt_w*1.125000"/>
                                          </p:val>
                                        </p:tav>
                                        <p:tav tm="100000">
                                          <p:val>
                                            <p:strVal val="#ppt_x"/>
                                          </p:val>
                                        </p:tav>
                                      </p:tavLst>
                                    </p:anim>
                                    <p:animEffect transition="in" filter="wipe(left)">
                                      <p:cBhvr>
                                        <p:cTn id="17" dur="500"/>
                                        <p:tgtEl>
                                          <p:spTgt spid="4"/>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left)">
                                      <p:cBhvr>
                                        <p:cTn id="21" dur="500"/>
                                        <p:tgtEl>
                                          <p:spTgt spid="3"/>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childTnLst>
                          </p:cTn>
                        </p:par>
                        <p:par>
                          <p:cTn id="28" fill="hold">
                            <p:stCondLst>
                              <p:cond delay="2500"/>
                            </p:stCondLst>
                            <p:childTnLst>
                              <p:par>
                                <p:cTn id="29" presetID="32" presetClass="emph" presetSubtype="0" fill="hold" nodeType="afterEffect">
                                  <p:stCondLst>
                                    <p:cond delay="0"/>
                                  </p:stCondLst>
                                  <p:childTnLst>
                                    <p:animRot by="120000">
                                      <p:cBhvr>
                                        <p:cTn id="30" dur="100" fill="hold">
                                          <p:stCondLst>
                                            <p:cond delay="0"/>
                                          </p:stCondLst>
                                        </p:cTn>
                                        <p:tgtEl>
                                          <p:spTgt spid="5"/>
                                        </p:tgtEl>
                                        <p:attrNameLst>
                                          <p:attrName>r</p:attrName>
                                        </p:attrNameLst>
                                      </p:cBhvr>
                                    </p:animRot>
                                    <p:animRot by="-240000">
                                      <p:cBhvr>
                                        <p:cTn id="31" dur="200" fill="hold">
                                          <p:stCondLst>
                                            <p:cond delay="200"/>
                                          </p:stCondLst>
                                        </p:cTn>
                                        <p:tgtEl>
                                          <p:spTgt spid="5"/>
                                        </p:tgtEl>
                                        <p:attrNameLst>
                                          <p:attrName>r</p:attrName>
                                        </p:attrNameLst>
                                      </p:cBhvr>
                                    </p:animRot>
                                    <p:animRot by="240000">
                                      <p:cBhvr>
                                        <p:cTn id="32" dur="200" fill="hold">
                                          <p:stCondLst>
                                            <p:cond delay="400"/>
                                          </p:stCondLst>
                                        </p:cTn>
                                        <p:tgtEl>
                                          <p:spTgt spid="5"/>
                                        </p:tgtEl>
                                        <p:attrNameLst>
                                          <p:attrName>r</p:attrName>
                                        </p:attrNameLst>
                                      </p:cBhvr>
                                    </p:animRot>
                                    <p:animRot by="-240000">
                                      <p:cBhvr>
                                        <p:cTn id="33" dur="200" fill="hold">
                                          <p:stCondLst>
                                            <p:cond delay="600"/>
                                          </p:stCondLst>
                                        </p:cTn>
                                        <p:tgtEl>
                                          <p:spTgt spid="5"/>
                                        </p:tgtEl>
                                        <p:attrNameLst>
                                          <p:attrName>r</p:attrName>
                                        </p:attrNameLst>
                                      </p:cBhvr>
                                    </p:animRot>
                                    <p:animRot by="120000">
                                      <p:cBhvr>
                                        <p:cTn id="34" dur="200" fill="hold">
                                          <p:stCondLst>
                                            <p:cond delay="800"/>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6820" y="1779458"/>
            <a:ext cx="2611278" cy="2618297"/>
          </a:xfrm>
          <a:prstGeom prst="rect">
            <a:avLst/>
          </a:prstGeom>
        </p:spPr>
      </p:pic>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29681" y="1008345"/>
            <a:ext cx="2680396" cy="2680396"/>
          </a:xfrm>
          <a:prstGeom prst="rect">
            <a:avLst/>
          </a:prstGeom>
        </p:spPr>
      </p:pic>
      <p:pic>
        <p:nvPicPr>
          <p:cNvPr id="4" name="图片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2356" y="903327"/>
            <a:ext cx="2633748" cy="2633748"/>
          </a:xfrm>
          <a:prstGeom prst="rect">
            <a:avLst/>
          </a:prstGeom>
        </p:spPr>
      </p:pic>
      <p:sp>
        <p:nvSpPr>
          <p:cNvPr id="5" name="文本框 4"/>
          <p:cNvSpPr txBox="1"/>
          <p:nvPr/>
        </p:nvSpPr>
        <p:spPr>
          <a:xfrm rot="21271629">
            <a:off x="853062" y="1850869"/>
            <a:ext cx="1694807" cy="738664"/>
          </a:xfrm>
          <a:prstGeom prst="rect">
            <a:avLst/>
          </a:prstGeom>
          <a:noFill/>
        </p:spPr>
        <p:txBody>
          <a:bodyPr wrap="square" rtlCol="0">
            <a:spAutoFit/>
          </a:bodyPr>
          <a:lstStyle/>
          <a:p>
            <a:r>
              <a:rPr lang="zh-CN" altLang="en-US" sz="1400" dirty="0">
                <a:solidFill>
                  <a:schemeClr val="tx1">
                    <a:lumMod val="65000"/>
                    <a:lumOff val="35000"/>
                  </a:schemeClr>
                </a:solidFill>
              </a:rPr>
              <a:t>点击此处添加文本点击此处添加文本点击此处添加文本</a:t>
            </a:r>
          </a:p>
        </p:txBody>
      </p:sp>
      <p:sp>
        <p:nvSpPr>
          <p:cNvPr id="6" name="文本框 5"/>
          <p:cNvSpPr txBox="1"/>
          <p:nvPr/>
        </p:nvSpPr>
        <p:spPr>
          <a:xfrm rot="21271629">
            <a:off x="3691270" y="2719274"/>
            <a:ext cx="1694807" cy="738664"/>
          </a:xfrm>
          <a:prstGeom prst="rect">
            <a:avLst/>
          </a:prstGeom>
          <a:noFill/>
        </p:spPr>
        <p:txBody>
          <a:bodyPr wrap="square" rtlCol="0">
            <a:spAutoFit/>
          </a:bodyPr>
          <a:lstStyle/>
          <a:p>
            <a:r>
              <a:rPr lang="zh-CN" altLang="en-US" sz="1400" dirty="0">
                <a:solidFill>
                  <a:schemeClr val="tx1">
                    <a:lumMod val="65000"/>
                    <a:lumOff val="35000"/>
                  </a:schemeClr>
                </a:solidFill>
              </a:rPr>
              <a:t>点击此处添加文本点击此处添加文本点击此处添加文本</a:t>
            </a:r>
          </a:p>
        </p:txBody>
      </p:sp>
      <p:sp>
        <p:nvSpPr>
          <p:cNvPr id="7" name="文本框 6"/>
          <p:cNvSpPr txBox="1"/>
          <p:nvPr/>
        </p:nvSpPr>
        <p:spPr>
          <a:xfrm rot="21271629">
            <a:off x="6422475" y="1979211"/>
            <a:ext cx="1694807" cy="738664"/>
          </a:xfrm>
          <a:prstGeom prst="rect">
            <a:avLst/>
          </a:prstGeom>
          <a:noFill/>
        </p:spPr>
        <p:txBody>
          <a:bodyPr wrap="square" rtlCol="0">
            <a:spAutoFit/>
          </a:bodyPr>
          <a:lstStyle/>
          <a:p>
            <a:r>
              <a:rPr lang="zh-CN" altLang="en-US" sz="1400" dirty="0">
                <a:solidFill>
                  <a:schemeClr val="tx1">
                    <a:lumMod val="65000"/>
                    <a:lumOff val="35000"/>
                  </a:schemeClr>
                </a:solidFill>
              </a:rPr>
              <a:t>点击此处添加文本点击此处添加文本点击此处添加文本</a:t>
            </a:r>
          </a:p>
        </p:txBody>
      </p:sp>
      <p:pic>
        <p:nvPicPr>
          <p:cNvPr id="9" name="图片 8"/>
          <p:cNvPicPr>
            <a:picLocks noChangeAspect="1"/>
          </p:cNvPicPr>
          <p:nvPr/>
        </p:nvPicPr>
        <p:blipFill rotWithShape="1">
          <a:blip r:embed="rId6">
            <a:extLst>
              <a:ext uri="{28A0092B-C50C-407E-A947-70E740481C1C}">
                <a14:useLocalDpi xmlns:a14="http://schemas.microsoft.com/office/drawing/2010/main" val="0"/>
              </a:ext>
            </a:extLst>
          </a:blip>
          <a:srcRect t="18357" b="13529"/>
          <a:stretch>
            <a:fillRect/>
          </a:stretch>
        </p:blipFill>
        <p:spPr>
          <a:xfrm>
            <a:off x="3236820" y="242898"/>
            <a:ext cx="2704097" cy="1841862"/>
          </a:xfrm>
          <a:prstGeom prst="rect">
            <a:avLst/>
          </a:prstGeom>
        </p:spPr>
      </p:pic>
      <p:pic>
        <p:nvPicPr>
          <p:cNvPr id="10" name="图片 9"/>
          <p:cNvPicPr>
            <a:picLocks noChangeAspect="1"/>
          </p:cNvPicPr>
          <p:nvPr/>
        </p:nvPicPr>
        <p:blipFill rotWithShape="1">
          <a:blip r:embed="rId7" cstate="print">
            <a:extLst>
              <a:ext uri="{28A0092B-C50C-407E-A947-70E740481C1C}">
                <a14:useLocalDpi xmlns:a14="http://schemas.microsoft.com/office/drawing/2010/main" val="0"/>
              </a:ext>
            </a:extLst>
          </a:blip>
          <a:srcRect l="26062" r="20605"/>
          <a:stretch>
            <a:fillRect/>
          </a:stretch>
        </p:blipFill>
        <p:spPr>
          <a:xfrm>
            <a:off x="7681203" y="2640137"/>
            <a:ext cx="1251460" cy="234648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strVal val="(6*min(max(#ppt_w*#ppt_h,.3),1)-7.4)/-.7*#ppt_w"/>
                                          </p:val>
                                        </p:tav>
                                        <p:tav tm="100000">
                                          <p:val>
                                            <p:strVal val="#ppt_w"/>
                                          </p:val>
                                        </p:tav>
                                      </p:tavLst>
                                    </p:anim>
                                    <p:anim calcmode="lin" valueType="num">
                                      <p:cBhvr>
                                        <p:cTn id="8" dur="500" fill="hold"/>
                                        <p:tgtEl>
                                          <p:spTgt spid="4"/>
                                        </p:tgtEl>
                                        <p:attrNameLst>
                                          <p:attrName>ppt_h</p:attrName>
                                        </p:attrNameLst>
                                      </p:cBhvr>
                                      <p:tavLst>
                                        <p:tav tm="0">
                                          <p:val>
                                            <p:strVal val="(6*min(max(#ppt_w*#ppt_h,.3),1)-7.4)/-.7*#ppt_h"/>
                                          </p:val>
                                        </p:tav>
                                        <p:tav tm="100000">
                                          <p:val>
                                            <p:strVal val="#ppt_h"/>
                                          </p:val>
                                        </p:tav>
                                      </p:tavLst>
                                    </p:anim>
                                    <p:anim calcmode="lin" valueType="num">
                                      <p:cBhvr>
                                        <p:cTn id="9" dur="500" fill="hold"/>
                                        <p:tgtEl>
                                          <p:spTgt spid="4"/>
                                        </p:tgtEl>
                                        <p:attrNameLst>
                                          <p:attrName>ppt_x</p:attrName>
                                        </p:attrNameLst>
                                      </p:cBhvr>
                                      <p:tavLst>
                                        <p:tav tm="0">
                                          <p:val>
                                            <p:fltVal val="0.5"/>
                                          </p:val>
                                        </p:tav>
                                        <p:tav tm="100000">
                                          <p:val>
                                            <p:strVal val="#ppt_x"/>
                                          </p:val>
                                        </p:tav>
                                      </p:tavLst>
                                    </p:anim>
                                    <p:anim calcmode="lin" valueType="num">
                                      <p:cBhvr>
                                        <p:cTn id="10" dur="500" fill="hold"/>
                                        <p:tgtEl>
                                          <p:spTgt spid="4"/>
                                        </p:tgtEl>
                                        <p:attrNameLst>
                                          <p:attrName>ppt_y</p:attrName>
                                        </p:attrNameLst>
                                      </p:cBhvr>
                                      <p:tavLst>
                                        <p:tav tm="0">
                                          <p:val>
                                            <p:strVal val="1+(6*min(max(#ppt_w*#ppt_h,.3),1)-7.4)/-.7*#ppt_h/2"/>
                                          </p:val>
                                        </p:tav>
                                        <p:tav tm="100000">
                                          <p:val>
                                            <p:strVal val="#ppt_y"/>
                                          </p:val>
                                        </p:tav>
                                      </p:tavLst>
                                    </p:anim>
                                  </p:childTnLst>
                                </p:cTn>
                              </p:par>
                              <p:par>
                                <p:cTn id="11" presetID="23" presetClass="entr" presetSubtype="36" fill="hold" nodeType="withEffect">
                                  <p:stCondLst>
                                    <p:cond delay="25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strVal val="(6*min(max(#ppt_w*#ppt_h,.3),1)-7.4)/-.7*#ppt_w"/>
                                          </p:val>
                                        </p:tav>
                                        <p:tav tm="100000">
                                          <p:val>
                                            <p:strVal val="#ppt_w"/>
                                          </p:val>
                                        </p:tav>
                                      </p:tavLst>
                                    </p:anim>
                                    <p:anim calcmode="lin" valueType="num">
                                      <p:cBhvr>
                                        <p:cTn id="14" dur="500" fill="hold"/>
                                        <p:tgtEl>
                                          <p:spTgt spid="2"/>
                                        </p:tgtEl>
                                        <p:attrNameLst>
                                          <p:attrName>ppt_h</p:attrName>
                                        </p:attrNameLst>
                                      </p:cBhvr>
                                      <p:tavLst>
                                        <p:tav tm="0">
                                          <p:val>
                                            <p:strVal val="(6*min(max(#ppt_w*#ppt_h,.3),1)-7.4)/-.7*#ppt_h"/>
                                          </p:val>
                                        </p:tav>
                                        <p:tav tm="100000">
                                          <p:val>
                                            <p:strVal val="#ppt_h"/>
                                          </p:val>
                                        </p:tav>
                                      </p:tavLst>
                                    </p:anim>
                                    <p:anim calcmode="lin" valueType="num">
                                      <p:cBhvr>
                                        <p:cTn id="15" dur="500" fill="hold"/>
                                        <p:tgtEl>
                                          <p:spTgt spid="2"/>
                                        </p:tgtEl>
                                        <p:attrNameLst>
                                          <p:attrName>ppt_x</p:attrName>
                                        </p:attrNameLst>
                                      </p:cBhvr>
                                      <p:tavLst>
                                        <p:tav tm="0">
                                          <p:val>
                                            <p:fltVal val="0.5"/>
                                          </p:val>
                                        </p:tav>
                                        <p:tav tm="100000">
                                          <p:val>
                                            <p:strVal val="#ppt_x"/>
                                          </p:val>
                                        </p:tav>
                                      </p:tavLst>
                                    </p:anim>
                                    <p:anim calcmode="lin" valueType="num">
                                      <p:cBhvr>
                                        <p:cTn id="16" dur="500" fill="hold"/>
                                        <p:tgtEl>
                                          <p:spTgt spid="2"/>
                                        </p:tgtEl>
                                        <p:attrNameLst>
                                          <p:attrName>ppt_y</p:attrName>
                                        </p:attrNameLst>
                                      </p:cBhvr>
                                      <p:tavLst>
                                        <p:tav tm="0">
                                          <p:val>
                                            <p:strVal val="1+(6*min(max(#ppt_w*#ppt_h,.3),1)-7.4)/-.7*#ppt_h/2"/>
                                          </p:val>
                                        </p:tav>
                                        <p:tav tm="100000">
                                          <p:val>
                                            <p:strVal val="#ppt_y"/>
                                          </p:val>
                                        </p:tav>
                                      </p:tavLst>
                                    </p:anim>
                                  </p:childTnLst>
                                </p:cTn>
                              </p:par>
                              <p:par>
                                <p:cTn id="17" presetID="23" presetClass="entr" presetSubtype="36" fill="hold" nodeType="withEffect">
                                  <p:stCondLst>
                                    <p:cond delay="50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strVal val="(6*min(max(#ppt_w*#ppt_h,.3),1)-7.4)/-.7*#ppt_w"/>
                                          </p:val>
                                        </p:tav>
                                        <p:tav tm="100000">
                                          <p:val>
                                            <p:strVal val="#ppt_w"/>
                                          </p:val>
                                        </p:tav>
                                      </p:tavLst>
                                    </p:anim>
                                    <p:anim calcmode="lin" valueType="num">
                                      <p:cBhvr>
                                        <p:cTn id="20" dur="500" fill="hold"/>
                                        <p:tgtEl>
                                          <p:spTgt spid="3"/>
                                        </p:tgtEl>
                                        <p:attrNameLst>
                                          <p:attrName>ppt_h</p:attrName>
                                        </p:attrNameLst>
                                      </p:cBhvr>
                                      <p:tavLst>
                                        <p:tav tm="0">
                                          <p:val>
                                            <p:strVal val="(6*min(max(#ppt_w*#ppt_h,.3),1)-7.4)/-.7*#ppt_h"/>
                                          </p:val>
                                        </p:tav>
                                        <p:tav tm="100000">
                                          <p:val>
                                            <p:strVal val="#ppt_h"/>
                                          </p:val>
                                        </p:tav>
                                      </p:tavLst>
                                    </p:anim>
                                    <p:anim calcmode="lin" valueType="num">
                                      <p:cBhvr>
                                        <p:cTn id="21" dur="500" fill="hold"/>
                                        <p:tgtEl>
                                          <p:spTgt spid="3"/>
                                        </p:tgtEl>
                                        <p:attrNameLst>
                                          <p:attrName>ppt_x</p:attrName>
                                        </p:attrNameLst>
                                      </p:cBhvr>
                                      <p:tavLst>
                                        <p:tav tm="0">
                                          <p:val>
                                            <p:fltVal val="0.5"/>
                                          </p:val>
                                        </p:tav>
                                        <p:tav tm="100000">
                                          <p:val>
                                            <p:strVal val="#ppt_x"/>
                                          </p:val>
                                        </p:tav>
                                      </p:tavLst>
                                    </p:anim>
                                    <p:anim calcmode="lin" valueType="num">
                                      <p:cBhvr>
                                        <p:cTn id="22" dur="500" fill="hold"/>
                                        <p:tgtEl>
                                          <p:spTgt spid="3"/>
                                        </p:tgtEl>
                                        <p:attrNameLst>
                                          <p:attrName>ppt_y</p:attrName>
                                        </p:attrNameLst>
                                      </p:cBhvr>
                                      <p:tavLst>
                                        <p:tav tm="0">
                                          <p:val>
                                            <p:strVal val="1+(6*min(max(#ppt_w*#ppt_h,.3),1)-7.4)/-.7*#ppt_h/2"/>
                                          </p:val>
                                        </p:tav>
                                        <p:tav tm="100000">
                                          <p:val>
                                            <p:strVal val="#ppt_y"/>
                                          </p:val>
                                        </p:tav>
                                      </p:tavLst>
                                    </p:anim>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500"/>
                                        <p:tgtEl>
                                          <p:spTgt spid="5"/>
                                        </p:tgtEl>
                                      </p:cBhvr>
                                    </p:animEffect>
                                  </p:childTnLst>
                                </p:cTn>
                              </p:par>
                            </p:childTnLst>
                          </p:cTn>
                        </p:par>
                        <p:par>
                          <p:cTn id="27" fill="hold">
                            <p:stCondLst>
                              <p:cond delay="1000"/>
                            </p:stCondLst>
                            <p:childTnLst>
                              <p:par>
                                <p:cTn id="28" presetID="22" presetClass="entr" presetSubtype="8"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left)">
                                      <p:cBhvr>
                                        <p:cTn id="30" dur="500"/>
                                        <p:tgtEl>
                                          <p:spTgt spid="6"/>
                                        </p:tgtEl>
                                      </p:cBhvr>
                                    </p:animEffect>
                                  </p:childTnLst>
                                </p:cTn>
                              </p:par>
                            </p:childTnLst>
                          </p:cTn>
                        </p:par>
                        <p:par>
                          <p:cTn id="31" fill="hold">
                            <p:stCondLst>
                              <p:cond delay="1500"/>
                            </p:stCondLst>
                            <p:childTnLst>
                              <p:par>
                                <p:cTn id="32" presetID="22" presetClass="entr" presetSubtype="8"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ipe(left)">
                                      <p:cBhvr>
                                        <p:cTn id="34" dur="500"/>
                                        <p:tgtEl>
                                          <p:spTgt spid="7"/>
                                        </p:tgtEl>
                                      </p:cBhvr>
                                    </p:animEffect>
                                  </p:childTnLst>
                                </p:cTn>
                              </p:par>
                            </p:childTnLst>
                          </p:cTn>
                        </p:par>
                        <p:par>
                          <p:cTn id="35" fill="hold">
                            <p:stCondLst>
                              <p:cond delay="2000"/>
                            </p:stCondLst>
                            <p:childTnLst>
                              <p:par>
                                <p:cTn id="36" presetID="2" presetClass="entr" presetSubtype="6" decel="51000" fill="hold" nodeType="after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1750" fill="hold"/>
                                        <p:tgtEl>
                                          <p:spTgt spid="9"/>
                                        </p:tgtEl>
                                        <p:attrNameLst>
                                          <p:attrName>ppt_x</p:attrName>
                                        </p:attrNameLst>
                                      </p:cBhvr>
                                      <p:tavLst>
                                        <p:tav tm="0">
                                          <p:val>
                                            <p:strVal val="1+#ppt_w/2"/>
                                          </p:val>
                                        </p:tav>
                                        <p:tav tm="100000">
                                          <p:val>
                                            <p:strVal val="#ppt_x"/>
                                          </p:val>
                                        </p:tav>
                                      </p:tavLst>
                                    </p:anim>
                                    <p:anim calcmode="lin" valueType="num">
                                      <p:cBhvr additive="base">
                                        <p:cTn id="39" dur="175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1" r="1746" b="4281"/>
          <a:stretch>
            <a:fillRect/>
          </a:stretch>
        </p:blipFill>
        <p:spPr>
          <a:xfrm>
            <a:off x="0" y="2192357"/>
            <a:ext cx="9144000" cy="2952521"/>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7520168" y="4452953"/>
            <a:ext cx="1534672" cy="765983"/>
          </a:xfrm>
          <a:prstGeom prst="rect">
            <a:avLst/>
          </a:prstGeom>
        </p:spPr>
      </p:pic>
      <p:pic>
        <p:nvPicPr>
          <p:cNvPr id="9" name="图片 8"/>
          <p:cNvPicPr>
            <a:picLocks noChangeAspect="1"/>
          </p:cNvPicPr>
          <p:nvPr/>
        </p:nvPicPr>
        <p:blipFill rotWithShape="1">
          <a:blip r:embed="rId5" cstate="print">
            <a:extLst>
              <a:ext uri="{28A0092B-C50C-407E-A947-70E740481C1C}">
                <a14:useLocalDpi xmlns:a14="http://schemas.microsoft.com/office/drawing/2010/main" val="0"/>
              </a:ext>
            </a:extLst>
          </a:blip>
          <a:srcRect l="12857" r="36011" b="64230"/>
          <a:stretch>
            <a:fillRect/>
          </a:stretch>
        </p:blipFill>
        <p:spPr>
          <a:xfrm>
            <a:off x="5322672" y="378820"/>
            <a:ext cx="1751682" cy="919909"/>
          </a:xfrm>
          <a:prstGeom prst="rect">
            <a:avLst/>
          </a:prstGeom>
        </p:spPr>
      </p:pic>
      <p:pic>
        <p:nvPicPr>
          <p:cNvPr id="10" name="图片 9"/>
          <p:cNvPicPr>
            <a:picLocks noChangeAspect="1"/>
          </p:cNvPicPr>
          <p:nvPr/>
        </p:nvPicPr>
        <p:blipFill rotWithShape="1">
          <a:blip r:embed="rId6" cstate="print">
            <a:extLst>
              <a:ext uri="{28A0092B-C50C-407E-A947-70E740481C1C}">
                <a14:useLocalDpi xmlns:a14="http://schemas.microsoft.com/office/drawing/2010/main" val="0"/>
              </a:ext>
            </a:extLst>
          </a:blip>
          <a:srcRect l="12857" t="10353" r="36011" b="64230"/>
          <a:stretch>
            <a:fillRect/>
          </a:stretch>
        </p:blipFill>
        <p:spPr>
          <a:xfrm>
            <a:off x="7553936" y="1310995"/>
            <a:ext cx="1143919" cy="426871"/>
          </a:xfrm>
          <a:prstGeom prst="rect">
            <a:avLst/>
          </a:prstGeom>
        </p:spPr>
      </p:pic>
      <p:pic>
        <p:nvPicPr>
          <p:cNvPr id="8" name="图片 7"/>
          <p:cNvPicPr>
            <a:picLocks noChangeAspect="1"/>
          </p:cNvPicPr>
          <p:nvPr/>
        </p:nvPicPr>
        <p:blipFill rotWithShape="1">
          <a:blip r:embed="rId7" cstate="print">
            <a:extLst>
              <a:ext uri="{28A0092B-C50C-407E-A947-70E740481C1C}">
                <a14:useLocalDpi xmlns:a14="http://schemas.microsoft.com/office/drawing/2010/main" val="0"/>
              </a:ext>
            </a:extLst>
          </a:blip>
          <a:srcRect l="3679" t="9072" r="11954" b="4867"/>
          <a:stretch>
            <a:fillRect/>
          </a:stretch>
        </p:blipFill>
        <p:spPr>
          <a:xfrm>
            <a:off x="41480" y="55634"/>
            <a:ext cx="5770840" cy="5818014"/>
          </a:xfrm>
          <a:prstGeom prst="rect">
            <a:avLst/>
          </a:prstGeom>
        </p:spPr>
      </p:pic>
      <p:pic>
        <p:nvPicPr>
          <p:cNvPr id="11" name="图片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48857" y="2964641"/>
            <a:ext cx="537820" cy="703976"/>
          </a:xfrm>
          <a:prstGeom prst="rect">
            <a:avLst/>
          </a:prstGeom>
        </p:spPr>
      </p:pic>
      <p:grpSp>
        <p:nvGrpSpPr>
          <p:cNvPr id="16" name="组合 15"/>
          <p:cNvGrpSpPr/>
          <p:nvPr/>
        </p:nvGrpSpPr>
        <p:grpSpPr>
          <a:xfrm rot="20642353">
            <a:off x="963210" y="1434245"/>
            <a:ext cx="1119500" cy="856480"/>
            <a:chOff x="2062097" y="1750218"/>
            <a:chExt cx="1119500" cy="856480"/>
          </a:xfrm>
        </p:grpSpPr>
        <p:sp>
          <p:nvSpPr>
            <p:cNvPr id="17" name="文本框 16"/>
            <p:cNvSpPr txBox="1"/>
            <p:nvPr/>
          </p:nvSpPr>
          <p:spPr>
            <a:xfrm>
              <a:off x="2098384" y="1775700"/>
              <a:ext cx="1083213" cy="830997"/>
            </a:xfrm>
            <a:prstGeom prst="rect">
              <a:avLst/>
            </a:prstGeom>
            <a:noFill/>
          </p:spPr>
          <p:txBody>
            <a:bodyPr wrap="square" rtlCol="0">
              <a:spAutoFit/>
            </a:bodyPr>
            <a:lstStyle/>
            <a:p>
              <a:pPr algn="ctr"/>
              <a:r>
                <a:rPr lang="zh-CN" altLang="en-US" sz="4800" dirty="0">
                  <a:ln w="352425">
                    <a:solidFill>
                      <a:srgbClr val="206F36"/>
                    </a:solidFill>
                  </a:ln>
                  <a:solidFill>
                    <a:srgbClr val="206F36"/>
                  </a:solidFill>
                  <a:cs typeface="+mn-ea"/>
                  <a:sym typeface="+mn-lt"/>
                </a:rPr>
                <a:t>谢</a:t>
              </a:r>
            </a:p>
          </p:txBody>
        </p:sp>
        <p:sp>
          <p:nvSpPr>
            <p:cNvPr id="18" name="文本框 17"/>
            <p:cNvSpPr txBox="1"/>
            <p:nvPr/>
          </p:nvSpPr>
          <p:spPr>
            <a:xfrm>
              <a:off x="2098384" y="1775701"/>
              <a:ext cx="1083213" cy="830997"/>
            </a:xfrm>
            <a:prstGeom prst="rect">
              <a:avLst/>
            </a:prstGeom>
            <a:noFill/>
          </p:spPr>
          <p:txBody>
            <a:bodyPr wrap="square" rtlCol="0">
              <a:spAutoFit/>
            </a:bodyPr>
            <a:lstStyle/>
            <a:p>
              <a:pPr algn="ctr"/>
              <a:r>
                <a:rPr lang="zh-CN" altLang="en-US" sz="4800" dirty="0">
                  <a:ln w="266700">
                    <a:solidFill>
                      <a:srgbClr val="4BB333"/>
                    </a:solidFill>
                  </a:ln>
                  <a:solidFill>
                    <a:srgbClr val="4BB333"/>
                  </a:solidFill>
                  <a:cs typeface="+mn-ea"/>
                  <a:sym typeface="+mn-lt"/>
                </a:rPr>
                <a:t>谢</a:t>
              </a:r>
            </a:p>
          </p:txBody>
        </p:sp>
        <p:sp>
          <p:nvSpPr>
            <p:cNvPr id="19" name="文本框 18"/>
            <p:cNvSpPr txBox="1"/>
            <p:nvPr/>
          </p:nvSpPr>
          <p:spPr>
            <a:xfrm>
              <a:off x="2082238" y="1755978"/>
              <a:ext cx="1083212" cy="830997"/>
            </a:xfrm>
            <a:prstGeom prst="rect">
              <a:avLst/>
            </a:prstGeom>
            <a:noFill/>
          </p:spPr>
          <p:txBody>
            <a:bodyPr wrap="square" rtlCol="0">
              <a:spAutoFit/>
            </a:bodyPr>
            <a:lstStyle/>
            <a:p>
              <a:pPr algn="ctr"/>
              <a:r>
                <a:rPr lang="zh-CN" altLang="en-US" sz="4800" dirty="0">
                  <a:ln w="57150">
                    <a:solidFill>
                      <a:srgbClr val="A3BE92"/>
                    </a:solidFill>
                  </a:ln>
                  <a:solidFill>
                    <a:srgbClr val="A3BE92"/>
                  </a:solidFill>
                  <a:cs typeface="+mn-ea"/>
                  <a:sym typeface="+mn-lt"/>
                </a:rPr>
                <a:t>谢</a:t>
              </a:r>
            </a:p>
          </p:txBody>
        </p:sp>
        <p:sp>
          <p:nvSpPr>
            <p:cNvPr id="20" name="文本框 19"/>
            <p:cNvSpPr txBox="1"/>
            <p:nvPr/>
          </p:nvSpPr>
          <p:spPr>
            <a:xfrm>
              <a:off x="2062097" y="1750218"/>
              <a:ext cx="1083213" cy="830997"/>
            </a:xfrm>
            <a:prstGeom prst="rect">
              <a:avLst/>
            </a:prstGeom>
            <a:noFill/>
          </p:spPr>
          <p:txBody>
            <a:bodyPr wrap="square" rtlCol="0">
              <a:spAutoFit/>
            </a:bodyPr>
            <a:lstStyle/>
            <a:p>
              <a:pPr algn="ctr"/>
              <a:r>
                <a:rPr lang="zh-CN" altLang="en-US" sz="4800" dirty="0">
                  <a:ln w="34925">
                    <a:solidFill>
                      <a:schemeClr val="bg1"/>
                    </a:solidFill>
                  </a:ln>
                  <a:solidFill>
                    <a:schemeClr val="bg1"/>
                  </a:solidFill>
                  <a:cs typeface="+mn-ea"/>
                  <a:sym typeface="+mn-lt"/>
                </a:rPr>
                <a:t>谢</a:t>
              </a:r>
            </a:p>
          </p:txBody>
        </p:sp>
      </p:grpSp>
      <p:grpSp>
        <p:nvGrpSpPr>
          <p:cNvPr id="36" name="组合 35"/>
          <p:cNvGrpSpPr/>
          <p:nvPr/>
        </p:nvGrpSpPr>
        <p:grpSpPr>
          <a:xfrm rot="739762">
            <a:off x="3932766" y="1080699"/>
            <a:ext cx="1121476" cy="867280"/>
            <a:chOff x="1826462" y="1727133"/>
            <a:chExt cx="1121476" cy="867280"/>
          </a:xfrm>
        </p:grpSpPr>
        <p:sp>
          <p:nvSpPr>
            <p:cNvPr id="37" name="文本框 36"/>
            <p:cNvSpPr txBox="1"/>
            <p:nvPr/>
          </p:nvSpPr>
          <p:spPr>
            <a:xfrm>
              <a:off x="1857933" y="1763416"/>
              <a:ext cx="1083213" cy="830997"/>
            </a:xfrm>
            <a:prstGeom prst="rect">
              <a:avLst/>
            </a:prstGeom>
            <a:noFill/>
          </p:spPr>
          <p:txBody>
            <a:bodyPr wrap="square" rtlCol="0">
              <a:spAutoFit/>
            </a:bodyPr>
            <a:lstStyle/>
            <a:p>
              <a:pPr algn="ctr"/>
              <a:r>
                <a:rPr lang="zh-CN" altLang="en-US" sz="4800" dirty="0">
                  <a:ln w="352425">
                    <a:solidFill>
                      <a:srgbClr val="206F36"/>
                    </a:solidFill>
                  </a:ln>
                  <a:solidFill>
                    <a:srgbClr val="206F36"/>
                  </a:solidFill>
                  <a:cs typeface="+mn-ea"/>
                  <a:sym typeface="+mn-lt"/>
                </a:rPr>
                <a:t>家</a:t>
              </a:r>
            </a:p>
          </p:txBody>
        </p:sp>
        <p:sp>
          <p:nvSpPr>
            <p:cNvPr id="38" name="文本框 37"/>
            <p:cNvSpPr txBox="1"/>
            <p:nvPr/>
          </p:nvSpPr>
          <p:spPr>
            <a:xfrm>
              <a:off x="1864725" y="1761735"/>
              <a:ext cx="1083213" cy="830997"/>
            </a:xfrm>
            <a:prstGeom prst="rect">
              <a:avLst/>
            </a:prstGeom>
            <a:noFill/>
          </p:spPr>
          <p:txBody>
            <a:bodyPr wrap="square" rtlCol="0">
              <a:spAutoFit/>
            </a:bodyPr>
            <a:lstStyle/>
            <a:p>
              <a:pPr algn="ctr"/>
              <a:r>
                <a:rPr lang="zh-CN" altLang="en-US" sz="4800" dirty="0">
                  <a:ln w="266700">
                    <a:solidFill>
                      <a:srgbClr val="4BB333"/>
                    </a:solidFill>
                  </a:ln>
                  <a:solidFill>
                    <a:srgbClr val="4BB333"/>
                  </a:solidFill>
                  <a:cs typeface="+mn-ea"/>
                  <a:sym typeface="+mn-lt"/>
                </a:rPr>
                <a:t>家</a:t>
              </a:r>
            </a:p>
          </p:txBody>
        </p:sp>
        <p:sp>
          <p:nvSpPr>
            <p:cNvPr id="39" name="文本框 38"/>
            <p:cNvSpPr txBox="1"/>
            <p:nvPr/>
          </p:nvSpPr>
          <p:spPr>
            <a:xfrm>
              <a:off x="1856839" y="1754145"/>
              <a:ext cx="1083212" cy="830997"/>
            </a:xfrm>
            <a:prstGeom prst="rect">
              <a:avLst/>
            </a:prstGeom>
            <a:noFill/>
          </p:spPr>
          <p:txBody>
            <a:bodyPr wrap="square" rtlCol="0">
              <a:spAutoFit/>
            </a:bodyPr>
            <a:lstStyle/>
            <a:p>
              <a:pPr algn="ctr"/>
              <a:r>
                <a:rPr lang="zh-CN" altLang="en-US" sz="4800" dirty="0">
                  <a:ln w="57150">
                    <a:solidFill>
                      <a:srgbClr val="A3BE92"/>
                    </a:solidFill>
                  </a:ln>
                  <a:solidFill>
                    <a:srgbClr val="A3BE92"/>
                  </a:solidFill>
                  <a:cs typeface="+mn-ea"/>
                  <a:sym typeface="+mn-lt"/>
                </a:rPr>
                <a:t>家</a:t>
              </a:r>
            </a:p>
          </p:txBody>
        </p:sp>
        <p:sp>
          <p:nvSpPr>
            <p:cNvPr id="40" name="文本框 39"/>
            <p:cNvSpPr txBox="1"/>
            <p:nvPr/>
          </p:nvSpPr>
          <p:spPr>
            <a:xfrm>
              <a:off x="1826462" y="1727133"/>
              <a:ext cx="1083213" cy="830997"/>
            </a:xfrm>
            <a:prstGeom prst="rect">
              <a:avLst/>
            </a:prstGeom>
            <a:noFill/>
          </p:spPr>
          <p:txBody>
            <a:bodyPr wrap="square" rtlCol="0">
              <a:spAutoFit/>
            </a:bodyPr>
            <a:lstStyle/>
            <a:p>
              <a:pPr algn="ctr"/>
              <a:r>
                <a:rPr lang="zh-CN" altLang="en-US" sz="4800" dirty="0">
                  <a:ln w="34925">
                    <a:solidFill>
                      <a:schemeClr val="bg1"/>
                    </a:solidFill>
                  </a:ln>
                  <a:solidFill>
                    <a:schemeClr val="bg1"/>
                  </a:solidFill>
                  <a:cs typeface="+mn-ea"/>
                  <a:sym typeface="+mn-lt"/>
                </a:rPr>
                <a:t>家</a:t>
              </a:r>
            </a:p>
          </p:txBody>
        </p:sp>
      </p:grpSp>
      <p:grpSp>
        <p:nvGrpSpPr>
          <p:cNvPr id="28" name="组合 27"/>
          <p:cNvGrpSpPr/>
          <p:nvPr/>
        </p:nvGrpSpPr>
        <p:grpSpPr>
          <a:xfrm rot="739762">
            <a:off x="2936615" y="1252855"/>
            <a:ext cx="1106085" cy="853421"/>
            <a:chOff x="2850286" y="2445965"/>
            <a:chExt cx="1106085" cy="853421"/>
          </a:xfrm>
        </p:grpSpPr>
        <p:sp>
          <p:nvSpPr>
            <p:cNvPr id="29" name="文本框 28"/>
            <p:cNvSpPr txBox="1"/>
            <p:nvPr/>
          </p:nvSpPr>
          <p:spPr>
            <a:xfrm>
              <a:off x="2853118" y="2445965"/>
              <a:ext cx="1083213" cy="830997"/>
            </a:xfrm>
            <a:prstGeom prst="rect">
              <a:avLst/>
            </a:prstGeom>
            <a:noFill/>
          </p:spPr>
          <p:txBody>
            <a:bodyPr wrap="square" rtlCol="0">
              <a:spAutoFit/>
            </a:bodyPr>
            <a:lstStyle/>
            <a:p>
              <a:pPr algn="ctr"/>
              <a:r>
                <a:rPr lang="zh-CN" altLang="en-US" sz="4800" dirty="0">
                  <a:ln w="352425">
                    <a:solidFill>
                      <a:srgbClr val="206F36"/>
                    </a:solidFill>
                  </a:ln>
                  <a:solidFill>
                    <a:srgbClr val="206F36"/>
                  </a:solidFill>
                  <a:cs typeface="+mn-ea"/>
                  <a:sym typeface="+mn-lt"/>
                </a:rPr>
                <a:t>大</a:t>
              </a:r>
            </a:p>
          </p:txBody>
        </p:sp>
        <p:sp>
          <p:nvSpPr>
            <p:cNvPr id="30" name="文本框 29"/>
            <p:cNvSpPr txBox="1"/>
            <p:nvPr/>
          </p:nvSpPr>
          <p:spPr>
            <a:xfrm>
              <a:off x="2851347" y="2454024"/>
              <a:ext cx="1083213" cy="830997"/>
            </a:xfrm>
            <a:prstGeom prst="rect">
              <a:avLst/>
            </a:prstGeom>
            <a:noFill/>
          </p:spPr>
          <p:txBody>
            <a:bodyPr wrap="square" rtlCol="0">
              <a:spAutoFit/>
            </a:bodyPr>
            <a:lstStyle/>
            <a:p>
              <a:pPr algn="ctr"/>
              <a:r>
                <a:rPr lang="zh-CN" altLang="en-US" sz="4800" dirty="0">
                  <a:ln w="266700">
                    <a:solidFill>
                      <a:srgbClr val="4BB333"/>
                    </a:solidFill>
                  </a:ln>
                  <a:solidFill>
                    <a:srgbClr val="4BB333"/>
                  </a:solidFill>
                  <a:cs typeface="+mn-ea"/>
                  <a:sym typeface="+mn-lt"/>
                </a:rPr>
                <a:t>大</a:t>
              </a:r>
            </a:p>
          </p:txBody>
        </p:sp>
        <p:sp>
          <p:nvSpPr>
            <p:cNvPr id="41" name="文本框 40"/>
            <p:cNvSpPr txBox="1"/>
            <p:nvPr/>
          </p:nvSpPr>
          <p:spPr>
            <a:xfrm>
              <a:off x="2873159" y="2468389"/>
              <a:ext cx="1083212" cy="830997"/>
            </a:xfrm>
            <a:prstGeom prst="rect">
              <a:avLst/>
            </a:prstGeom>
            <a:noFill/>
          </p:spPr>
          <p:txBody>
            <a:bodyPr wrap="square" rtlCol="0">
              <a:spAutoFit/>
            </a:bodyPr>
            <a:lstStyle/>
            <a:p>
              <a:pPr algn="ctr"/>
              <a:r>
                <a:rPr lang="zh-CN" altLang="en-US" sz="4800" dirty="0">
                  <a:ln w="57150">
                    <a:solidFill>
                      <a:srgbClr val="A3BE92"/>
                    </a:solidFill>
                  </a:ln>
                  <a:solidFill>
                    <a:srgbClr val="A3BE92"/>
                  </a:solidFill>
                  <a:cs typeface="+mn-ea"/>
                  <a:sym typeface="+mn-lt"/>
                </a:rPr>
                <a:t>大</a:t>
              </a:r>
            </a:p>
          </p:txBody>
        </p:sp>
        <p:sp>
          <p:nvSpPr>
            <p:cNvPr id="42" name="文本框 41"/>
            <p:cNvSpPr txBox="1"/>
            <p:nvPr/>
          </p:nvSpPr>
          <p:spPr>
            <a:xfrm>
              <a:off x="2850286" y="2451973"/>
              <a:ext cx="1083213" cy="830997"/>
            </a:xfrm>
            <a:prstGeom prst="rect">
              <a:avLst/>
            </a:prstGeom>
            <a:noFill/>
          </p:spPr>
          <p:txBody>
            <a:bodyPr wrap="square" rtlCol="0">
              <a:spAutoFit/>
            </a:bodyPr>
            <a:lstStyle/>
            <a:p>
              <a:pPr algn="ctr"/>
              <a:r>
                <a:rPr lang="zh-CN" altLang="en-US" sz="4800" dirty="0">
                  <a:ln w="34925">
                    <a:solidFill>
                      <a:schemeClr val="bg1"/>
                    </a:solidFill>
                  </a:ln>
                  <a:solidFill>
                    <a:schemeClr val="bg1"/>
                  </a:solidFill>
                  <a:cs typeface="+mn-ea"/>
                  <a:sym typeface="+mn-lt"/>
                </a:rPr>
                <a:t>大</a:t>
              </a:r>
            </a:p>
          </p:txBody>
        </p:sp>
      </p:grpSp>
      <p:pic>
        <p:nvPicPr>
          <p:cNvPr id="2" name="图片 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flipH="1">
            <a:off x="5067468" y="1923069"/>
            <a:ext cx="3688342" cy="3076511"/>
          </a:xfrm>
          <a:prstGeom prst="rect">
            <a:avLst/>
          </a:prstGeom>
        </p:spPr>
      </p:pic>
      <p:pic>
        <p:nvPicPr>
          <p:cNvPr id="12" name="图片 1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flipH="1">
            <a:off x="7877154" y="226859"/>
            <a:ext cx="820701" cy="1084136"/>
          </a:xfrm>
          <a:prstGeom prst="rect">
            <a:avLst/>
          </a:prstGeom>
        </p:spPr>
      </p:pic>
      <p:grpSp>
        <p:nvGrpSpPr>
          <p:cNvPr id="43" name="组合 42"/>
          <p:cNvGrpSpPr/>
          <p:nvPr/>
        </p:nvGrpSpPr>
        <p:grpSpPr>
          <a:xfrm rot="21295120">
            <a:off x="1882721" y="1044077"/>
            <a:ext cx="1119500" cy="856480"/>
            <a:chOff x="2062097" y="1750218"/>
            <a:chExt cx="1119500" cy="856480"/>
          </a:xfrm>
        </p:grpSpPr>
        <p:sp>
          <p:nvSpPr>
            <p:cNvPr id="44" name="文本框 43"/>
            <p:cNvSpPr txBox="1"/>
            <p:nvPr/>
          </p:nvSpPr>
          <p:spPr>
            <a:xfrm>
              <a:off x="2098384" y="1775700"/>
              <a:ext cx="1083213" cy="830997"/>
            </a:xfrm>
            <a:prstGeom prst="rect">
              <a:avLst/>
            </a:prstGeom>
            <a:noFill/>
          </p:spPr>
          <p:txBody>
            <a:bodyPr wrap="square" rtlCol="0">
              <a:spAutoFit/>
            </a:bodyPr>
            <a:lstStyle/>
            <a:p>
              <a:pPr algn="ctr"/>
              <a:r>
                <a:rPr lang="zh-CN" altLang="en-US" sz="4800" dirty="0">
                  <a:ln w="352425">
                    <a:solidFill>
                      <a:srgbClr val="206F36"/>
                    </a:solidFill>
                  </a:ln>
                  <a:solidFill>
                    <a:srgbClr val="206F36"/>
                  </a:solidFill>
                  <a:cs typeface="+mn-ea"/>
                  <a:sym typeface="+mn-lt"/>
                </a:rPr>
                <a:t>谢</a:t>
              </a:r>
            </a:p>
          </p:txBody>
        </p:sp>
        <p:sp>
          <p:nvSpPr>
            <p:cNvPr id="45" name="文本框 44"/>
            <p:cNvSpPr txBox="1"/>
            <p:nvPr/>
          </p:nvSpPr>
          <p:spPr>
            <a:xfrm>
              <a:off x="2098384" y="1775701"/>
              <a:ext cx="1083213" cy="830997"/>
            </a:xfrm>
            <a:prstGeom prst="rect">
              <a:avLst/>
            </a:prstGeom>
            <a:noFill/>
          </p:spPr>
          <p:txBody>
            <a:bodyPr wrap="square" rtlCol="0">
              <a:spAutoFit/>
            </a:bodyPr>
            <a:lstStyle/>
            <a:p>
              <a:pPr algn="ctr"/>
              <a:r>
                <a:rPr lang="zh-CN" altLang="en-US" sz="4800" dirty="0">
                  <a:ln w="266700">
                    <a:solidFill>
                      <a:srgbClr val="4BB333"/>
                    </a:solidFill>
                  </a:ln>
                  <a:solidFill>
                    <a:srgbClr val="4BB333"/>
                  </a:solidFill>
                  <a:cs typeface="+mn-ea"/>
                  <a:sym typeface="+mn-lt"/>
                </a:rPr>
                <a:t>谢</a:t>
              </a:r>
            </a:p>
          </p:txBody>
        </p:sp>
        <p:sp>
          <p:nvSpPr>
            <p:cNvPr id="46" name="文本框 45"/>
            <p:cNvSpPr txBox="1"/>
            <p:nvPr/>
          </p:nvSpPr>
          <p:spPr>
            <a:xfrm>
              <a:off x="2082238" y="1755978"/>
              <a:ext cx="1083212" cy="830997"/>
            </a:xfrm>
            <a:prstGeom prst="rect">
              <a:avLst/>
            </a:prstGeom>
            <a:noFill/>
          </p:spPr>
          <p:txBody>
            <a:bodyPr wrap="square" rtlCol="0">
              <a:spAutoFit/>
            </a:bodyPr>
            <a:lstStyle/>
            <a:p>
              <a:pPr algn="ctr"/>
              <a:r>
                <a:rPr lang="zh-CN" altLang="en-US" sz="4800" dirty="0">
                  <a:ln w="57150">
                    <a:solidFill>
                      <a:srgbClr val="A3BE92"/>
                    </a:solidFill>
                  </a:ln>
                  <a:solidFill>
                    <a:srgbClr val="A3BE92"/>
                  </a:solidFill>
                  <a:cs typeface="+mn-ea"/>
                  <a:sym typeface="+mn-lt"/>
                </a:rPr>
                <a:t>谢</a:t>
              </a:r>
            </a:p>
          </p:txBody>
        </p:sp>
        <p:sp>
          <p:nvSpPr>
            <p:cNvPr id="47" name="文本框 46"/>
            <p:cNvSpPr txBox="1"/>
            <p:nvPr/>
          </p:nvSpPr>
          <p:spPr>
            <a:xfrm>
              <a:off x="2062097" y="1750218"/>
              <a:ext cx="1083213" cy="830997"/>
            </a:xfrm>
            <a:prstGeom prst="rect">
              <a:avLst/>
            </a:prstGeom>
            <a:noFill/>
          </p:spPr>
          <p:txBody>
            <a:bodyPr wrap="square" rtlCol="0">
              <a:spAutoFit/>
            </a:bodyPr>
            <a:lstStyle/>
            <a:p>
              <a:pPr algn="ctr"/>
              <a:r>
                <a:rPr lang="zh-CN" altLang="en-US" sz="4800" dirty="0">
                  <a:ln w="34925">
                    <a:solidFill>
                      <a:schemeClr val="bg1"/>
                    </a:solidFill>
                  </a:ln>
                  <a:solidFill>
                    <a:schemeClr val="bg1"/>
                  </a:solidFill>
                  <a:cs typeface="+mn-ea"/>
                  <a:sym typeface="+mn-lt"/>
                </a:rPr>
                <a:t>谢</a:t>
              </a:r>
            </a:p>
          </p:txBody>
        </p:sp>
      </p:gr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750" fill="hold"/>
                                        <p:tgtEl>
                                          <p:spTgt spid="2"/>
                                        </p:tgtEl>
                                        <p:attrNameLst>
                                          <p:attrName>ppt_w</p:attrName>
                                        </p:attrNameLst>
                                      </p:cBhvr>
                                      <p:tavLst>
                                        <p:tav tm="0">
                                          <p:val>
                                            <p:fltVal val="0"/>
                                          </p:val>
                                        </p:tav>
                                        <p:tav tm="100000">
                                          <p:val>
                                            <p:strVal val="#ppt_w"/>
                                          </p:val>
                                        </p:tav>
                                      </p:tavLst>
                                    </p:anim>
                                    <p:anim calcmode="lin" valueType="num">
                                      <p:cBhvr>
                                        <p:cTn id="14" dur="750" fill="hold"/>
                                        <p:tgtEl>
                                          <p:spTgt spid="2"/>
                                        </p:tgtEl>
                                        <p:attrNameLst>
                                          <p:attrName>ppt_h</p:attrName>
                                        </p:attrNameLst>
                                      </p:cBhvr>
                                      <p:tavLst>
                                        <p:tav tm="0">
                                          <p:val>
                                            <p:fltVal val="0"/>
                                          </p:val>
                                        </p:tav>
                                        <p:tav tm="100000">
                                          <p:val>
                                            <p:strVal val="#ppt_h"/>
                                          </p:val>
                                        </p:tav>
                                      </p:tavLst>
                                    </p:anim>
                                    <p:animEffect transition="in" filter="fade">
                                      <p:cBhvr>
                                        <p:cTn id="15" dur="750"/>
                                        <p:tgtEl>
                                          <p:spTgt spid="2"/>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childTnLst>
                          </p:cTn>
                        </p:par>
                        <p:par>
                          <p:cTn id="20" fill="hold">
                            <p:stCondLst>
                              <p:cond delay="2500"/>
                            </p:stCondLst>
                            <p:childTnLst>
                              <p:par>
                                <p:cTn id="21" presetID="37"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900" decel="100000" fill="hold"/>
                                        <p:tgtEl>
                                          <p:spTgt spid="8"/>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par>
                          <p:cTn id="27" fill="hold">
                            <p:stCondLst>
                              <p:cond delay="3500"/>
                            </p:stCondLst>
                            <p:childTnLst>
                              <p:par>
                                <p:cTn id="28" presetID="26" presetClass="entr" presetSubtype="0" fill="hold"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down)">
                                      <p:cBhvr>
                                        <p:cTn id="30" dur="217">
                                          <p:stCondLst>
                                            <p:cond delay="0"/>
                                          </p:stCondLst>
                                        </p:cTn>
                                        <p:tgtEl>
                                          <p:spTgt spid="16"/>
                                        </p:tgtEl>
                                      </p:cBhvr>
                                    </p:animEffect>
                                    <p:anim calcmode="lin" valueType="num">
                                      <p:cBhvr>
                                        <p:cTn id="31" dur="683"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32" dur="249"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33" dur="249" tmFilter="0, 0; 0.125,0.2665; 0.25,0.4; 0.375,0.465; 0.5,0.5;  0.625,0.535; 0.75,0.6; 0.875,0.7335; 1,1">
                                          <p:stCondLst>
                                            <p:cond delay="249"/>
                                          </p:stCondLst>
                                        </p:cTn>
                                        <p:tgtEl>
                                          <p:spTgt spid="16"/>
                                        </p:tgtEl>
                                        <p:attrNameLst>
                                          <p:attrName>ppt_y</p:attrName>
                                        </p:attrNameLst>
                                      </p:cBhvr>
                                      <p:tavLst>
                                        <p:tav tm="0" fmla="#ppt_y-sin(pi*$)/9">
                                          <p:val>
                                            <p:fltVal val="0"/>
                                          </p:val>
                                        </p:tav>
                                        <p:tav tm="100000">
                                          <p:val>
                                            <p:fltVal val="1"/>
                                          </p:val>
                                        </p:tav>
                                      </p:tavLst>
                                    </p:anim>
                                    <p:anim calcmode="lin" valueType="num">
                                      <p:cBhvr>
                                        <p:cTn id="34" dur="124" tmFilter="0, 0; 0.125,0.2665; 0.25,0.4; 0.375,0.465; 0.5,0.5;  0.625,0.535; 0.75,0.6; 0.875,0.7335; 1,1">
                                          <p:stCondLst>
                                            <p:cond delay="497"/>
                                          </p:stCondLst>
                                        </p:cTn>
                                        <p:tgtEl>
                                          <p:spTgt spid="16"/>
                                        </p:tgtEl>
                                        <p:attrNameLst>
                                          <p:attrName>ppt_y</p:attrName>
                                        </p:attrNameLst>
                                      </p:cBhvr>
                                      <p:tavLst>
                                        <p:tav tm="0" fmla="#ppt_y-sin(pi*$)/27">
                                          <p:val>
                                            <p:fltVal val="0"/>
                                          </p:val>
                                        </p:tav>
                                        <p:tav tm="100000">
                                          <p:val>
                                            <p:fltVal val="1"/>
                                          </p:val>
                                        </p:tav>
                                      </p:tavLst>
                                    </p:anim>
                                    <p:anim calcmode="lin" valueType="num">
                                      <p:cBhvr>
                                        <p:cTn id="35" dur="62" tmFilter="0, 0; 0.125,0.2665; 0.25,0.4; 0.375,0.465; 0.5,0.5;  0.625,0.535; 0.75,0.6; 0.875,0.7335; 1,1">
                                          <p:stCondLst>
                                            <p:cond delay="621"/>
                                          </p:stCondLst>
                                        </p:cTn>
                                        <p:tgtEl>
                                          <p:spTgt spid="16"/>
                                        </p:tgtEl>
                                        <p:attrNameLst>
                                          <p:attrName>ppt_y</p:attrName>
                                        </p:attrNameLst>
                                      </p:cBhvr>
                                      <p:tavLst>
                                        <p:tav tm="0" fmla="#ppt_y-sin(pi*$)/81">
                                          <p:val>
                                            <p:fltVal val="0"/>
                                          </p:val>
                                        </p:tav>
                                        <p:tav tm="100000">
                                          <p:val>
                                            <p:fltVal val="1"/>
                                          </p:val>
                                        </p:tav>
                                      </p:tavLst>
                                    </p:anim>
                                    <p:animScale>
                                      <p:cBhvr>
                                        <p:cTn id="36" dur="10">
                                          <p:stCondLst>
                                            <p:cond delay="244"/>
                                          </p:stCondLst>
                                        </p:cTn>
                                        <p:tgtEl>
                                          <p:spTgt spid="16"/>
                                        </p:tgtEl>
                                      </p:cBhvr>
                                      <p:to x="100000" y="60000"/>
                                    </p:animScale>
                                    <p:animScale>
                                      <p:cBhvr>
                                        <p:cTn id="37" dur="62" decel="50000">
                                          <p:stCondLst>
                                            <p:cond delay="254"/>
                                          </p:stCondLst>
                                        </p:cTn>
                                        <p:tgtEl>
                                          <p:spTgt spid="16"/>
                                        </p:tgtEl>
                                      </p:cBhvr>
                                      <p:to x="100000" y="100000"/>
                                    </p:animScale>
                                    <p:animScale>
                                      <p:cBhvr>
                                        <p:cTn id="38" dur="10">
                                          <p:stCondLst>
                                            <p:cond delay="492"/>
                                          </p:stCondLst>
                                        </p:cTn>
                                        <p:tgtEl>
                                          <p:spTgt spid="16"/>
                                        </p:tgtEl>
                                      </p:cBhvr>
                                      <p:to x="100000" y="80000"/>
                                    </p:animScale>
                                    <p:animScale>
                                      <p:cBhvr>
                                        <p:cTn id="39" dur="62" decel="50000">
                                          <p:stCondLst>
                                            <p:cond delay="502"/>
                                          </p:stCondLst>
                                        </p:cTn>
                                        <p:tgtEl>
                                          <p:spTgt spid="16"/>
                                        </p:tgtEl>
                                      </p:cBhvr>
                                      <p:to x="100000" y="100000"/>
                                    </p:animScale>
                                    <p:animScale>
                                      <p:cBhvr>
                                        <p:cTn id="40" dur="10">
                                          <p:stCondLst>
                                            <p:cond delay="616"/>
                                          </p:stCondLst>
                                        </p:cTn>
                                        <p:tgtEl>
                                          <p:spTgt spid="16"/>
                                        </p:tgtEl>
                                      </p:cBhvr>
                                      <p:to x="100000" y="90000"/>
                                    </p:animScale>
                                    <p:animScale>
                                      <p:cBhvr>
                                        <p:cTn id="41" dur="62" decel="50000">
                                          <p:stCondLst>
                                            <p:cond delay="625"/>
                                          </p:stCondLst>
                                        </p:cTn>
                                        <p:tgtEl>
                                          <p:spTgt spid="16"/>
                                        </p:tgtEl>
                                      </p:cBhvr>
                                      <p:to x="100000" y="100000"/>
                                    </p:animScale>
                                    <p:animScale>
                                      <p:cBhvr>
                                        <p:cTn id="42" dur="10">
                                          <p:stCondLst>
                                            <p:cond delay="678"/>
                                          </p:stCondLst>
                                        </p:cTn>
                                        <p:tgtEl>
                                          <p:spTgt spid="16"/>
                                        </p:tgtEl>
                                      </p:cBhvr>
                                      <p:to x="100000" y="95000"/>
                                    </p:animScale>
                                    <p:animScale>
                                      <p:cBhvr>
                                        <p:cTn id="43" dur="62" decel="50000">
                                          <p:stCondLst>
                                            <p:cond delay="688"/>
                                          </p:stCondLst>
                                        </p:cTn>
                                        <p:tgtEl>
                                          <p:spTgt spid="16"/>
                                        </p:tgtEl>
                                      </p:cBhvr>
                                      <p:to x="100000" y="100000"/>
                                    </p:animScale>
                                  </p:childTnLst>
                                </p:cTn>
                              </p:par>
                              <p:par>
                                <p:cTn id="44" presetID="2" presetClass="entr" presetSubtype="1" fill="hold" nodeType="withEffect">
                                  <p:stCondLst>
                                    <p:cond delay="0"/>
                                  </p:stCondLst>
                                  <p:childTnLst>
                                    <p:set>
                                      <p:cBhvr>
                                        <p:cTn id="45" dur="1" fill="hold">
                                          <p:stCondLst>
                                            <p:cond delay="0"/>
                                          </p:stCondLst>
                                        </p:cTn>
                                        <p:tgtEl>
                                          <p:spTgt spid="16"/>
                                        </p:tgtEl>
                                        <p:attrNameLst>
                                          <p:attrName>style.visibility</p:attrName>
                                        </p:attrNameLst>
                                      </p:cBhvr>
                                      <p:to>
                                        <p:strVal val="visible"/>
                                      </p:to>
                                    </p:set>
                                    <p:anim calcmode="lin" valueType="num">
                                      <p:cBhvr additive="base">
                                        <p:cTn id="46" dur="500" fill="hold"/>
                                        <p:tgtEl>
                                          <p:spTgt spid="16"/>
                                        </p:tgtEl>
                                        <p:attrNameLst>
                                          <p:attrName>ppt_x</p:attrName>
                                        </p:attrNameLst>
                                      </p:cBhvr>
                                      <p:tavLst>
                                        <p:tav tm="0">
                                          <p:val>
                                            <p:strVal val="#ppt_x"/>
                                          </p:val>
                                        </p:tav>
                                        <p:tav tm="100000">
                                          <p:val>
                                            <p:strVal val="#ppt_x"/>
                                          </p:val>
                                        </p:tav>
                                      </p:tavLst>
                                    </p:anim>
                                    <p:anim calcmode="lin" valueType="num">
                                      <p:cBhvr additive="base">
                                        <p:cTn id="47" dur="500" fill="hold"/>
                                        <p:tgtEl>
                                          <p:spTgt spid="16"/>
                                        </p:tgtEl>
                                        <p:attrNameLst>
                                          <p:attrName>ppt_y</p:attrName>
                                        </p:attrNameLst>
                                      </p:cBhvr>
                                      <p:tavLst>
                                        <p:tav tm="0">
                                          <p:val>
                                            <p:strVal val="0-#ppt_h/2"/>
                                          </p:val>
                                        </p:tav>
                                        <p:tav tm="100000">
                                          <p:val>
                                            <p:strVal val="#ppt_y"/>
                                          </p:val>
                                        </p:tav>
                                      </p:tavLst>
                                    </p:anim>
                                  </p:childTnLst>
                                </p:cTn>
                              </p:par>
                              <p:par>
                                <p:cTn id="48" presetID="26" presetClass="entr" presetSubtype="0" fill="hold" nodeType="withEffect">
                                  <p:stCondLst>
                                    <p:cond delay="250"/>
                                  </p:stCondLst>
                                  <p:childTnLst>
                                    <p:set>
                                      <p:cBhvr>
                                        <p:cTn id="49" dur="1" fill="hold">
                                          <p:stCondLst>
                                            <p:cond delay="0"/>
                                          </p:stCondLst>
                                        </p:cTn>
                                        <p:tgtEl>
                                          <p:spTgt spid="43"/>
                                        </p:tgtEl>
                                        <p:attrNameLst>
                                          <p:attrName>style.visibility</p:attrName>
                                        </p:attrNameLst>
                                      </p:cBhvr>
                                      <p:to>
                                        <p:strVal val="visible"/>
                                      </p:to>
                                    </p:set>
                                    <p:animEffect transition="in" filter="wipe(down)">
                                      <p:cBhvr>
                                        <p:cTn id="50" dur="217">
                                          <p:stCondLst>
                                            <p:cond delay="0"/>
                                          </p:stCondLst>
                                        </p:cTn>
                                        <p:tgtEl>
                                          <p:spTgt spid="43"/>
                                        </p:tgtEl>
                                      </p:cBhvr>
                                    </p:animEffect>
                                    <p:anim calcmode="lin" valueType="num">
                                      <p:cBhvr>
                                        <p:cTn id="51" dur="683" tmFilter="0,0; 0.14,0.36; 0.43,0.73; 0.71,0.91; 1.0,1.0">
                                          <p:stCondLst>
                                            <p:cond delay="0"/>
                                          </p:stCondLst>
                                        </p:cTn>
                                        <p:tgtEl>
                                          <p:spTgt spid="43"/>
                                        </p:tgtEl>
                                        <p:attrNameLst>
                                          <p:attrName>ppt_x</p:attrName>
                                        </p:attrNameLst>
                                      </p:cBhvr>
                                      <p:tavLst>
                                        <p:tav tm="0">
                                          <p:val>
                                            <p:strVal val="#ppt_x-0.25"/>
                                          </p:val>
                                        </p:tav>
                                        <p:tav tm="100000">
                                          <p:val>
                                            <p:strVal val="#ppt_x"/>
                                          </p:val>
                                        </p:tav>
                                      </p:tavLst>
                                    </p:anim>
                                    <p:anim calcmode="lin" valueType="num">
                                      <p:cBhvr>
                                        <p:cTn id="52" dur="249" tmFilter="0.0,0.0; 0.25,0.07; 0.50,0.2; 0.75,0.467; 1.0,1.0">
                                          <p:stCondLst>
                                            <p:cond delay="0"/>
                                          </p:stCondLst>
                                        </p:cTn>
                                        <p:tgtEl>
                                          <p:spTgt spid="43"/>
                                        </p:tgtEl>
                                        <p:attrNameLst>
                                          <p:attrName>ppt_y</p:attrName>
                                        </p:attrNameLst>
                                      </p:cBhvr>
                                      <p:tavLst>
                                        <p:tav tm="0" fmla="#ppt_y-sin(pi*$)/3">
                                          <p:val>
                                            <p:fltVal val="0.5"/>
                                          </p:val>
                                        </p:tav>
                                        <p:tav tm="100000">
                                          <p:val>
                                            <p:fltVal val="1"/>
                                          </p:val>
                                        </p:tav>
                                      </p:tavLst>
                                    </p:anim>
                                    <p:anim calcmode="lin" valueType="num">
                                      <p:cBhvr>
                                        <p:cTn id="53" dur="249" tmFilter="0, 0; 0.125,0.2665; 0.25,0.4; 0.375,0.465; 0.5,0.5;  0.625,0.535; 0.75,0.6; 0.875,0.7335; 1,1">
                                          <p:stCondLst>
                                            <p:cond delay="249"/>
                                          </p:stCondLst>
                                        </p:cTn>
                                        <p:tgtEl>
                                          <p:spTgt spid="43"/>
                                        </p:tgtEl>
                                        <p:attrNameLst>
                                          <p:attrName>ppt_y</p:attrName>
                                        </p:attrNameLst>
                                      </p:cBhvr>
                                      <p:tavLst>
                                        <p:tav tm="0" fmla="#ppt_y-sin(pi*$)/9">
                                          <p:val>
                                            <p:fltVal val="0"/>
                                          </p:val>
                                        </p:tav>
                                        <p:tav tm="100000">
                                          <p:val>
                                            <p:fltVal val="1"/>
                                          </p:val>
                                        </p:tav>
                                      </p:tavLst>
                                    </p:anim>
                                    <p:anim calcmode="lin" valueType="num">
                                      <p:cBhvr>
                                        <p:cTn id="54" dur="124" tmFilter="0, 0; 0.125,0.2665; 0.25,0.4; 0.375,0.465; 0.5,0.5;  0.625,0.535; 0.75,0.6; 0.875,0.7335; 1,1">
                                          <p:stCondLst>
                                            <p:cond delay="497"/>
                                          </p:stCondLst>
                                        </p:cTn>
                                        <p:tgtEl>
                                          <p:spTgt spid="43"/>
                                        </p:tgtEl>
                                        <p:attrNameLst>
                                          <p:attrName>ppt_y</p:attrName>
                                        </p:attrNameLst>
                                      </p:cBhvr>
                                      <p:tavLst>
                                        <p:tav tm="0" fmla="#ppt_y-sin(pi*$)/27">
                                          <p:val>
                                            <p:fltVal val="0"/>
                                          </p:val>
                                        </p:tav>
                                        <p:tav tm="100000">
                                          <p:val>
                                            <p:fltVal val="1"/>
                                          </p:val>
                                        </p:tav>
                                      </p:tavLst>
                                    </p:anim>
                                    <p:anim calcmode="lin" valueType="num">
                                      <p:cBhvr>
                                        <p:cTn id="55" dur="62" tmFilter="0, 0; 0.125,0.2665; 0.25,0.4; 0.375,0.465; 0.5,0.5;  0.625,0.535; 0.75,0.6; 0.875,0.7335; 1,1">
                                          <p:stCondLst>
                                            <p:cond delay="621"/>
                                          </p:stCondLst>
                                        </p:cTn>
                                        <p:tgtEl>
                                          <p:spTgt spid="43"/>
                                        </p:tgtEl>
                                        <p:attrNameLst>
                                          <p:attrName>ppt_y</p:attrName>
                                        </p:attrNameLst>
                                      </p:cBhvr>
                                      <p:tavLst>
                                        <p:tav tm="0" fmla="#ppt_y-sin(pi*$)/81">
                                          <p:val>
                                            <p:fltVal val="0"/>
                                          </p:val>
                                        </p:tav>
                                        <p:tav tm="100000">
                                          <p:val>
                                            <p:fltVal val="1"/>
                                          </p:val>
                                        </p:tav>
                                      </p:tavLst>
                                    </p:anim>
                                    <p:animScale>
                                      <p:cBhvr>
                                        <p:cTn id="56" dur="10">
                                          <p:stCondLst>
                                            <p:cond delay="244"/>
                                          </p:stCondLst>
                                        </p:cTn>
                                        <p:tgtEl>
                                          <p:spTgt spid="43"/>
                                        </p:tgtEl>
                                      </p:cBhvr>
                                      <p:to x="100000" y="60000"/>
                                    </p:animScale>
                                    <p:animScale>
                                      <p:cBhvr>
                                        <p:cTn id="57" dur="62" decel="50000">
                                          <p:stCondLst>
                                            <p:cond delay="254"/>
                                          </p:stCondLst>
                                        </p:cTn>
                                        <p:tgtEl>
                                          <p:spTgt spid="43"/>
                                        </p:tgtEl>
                                      </p:cBhvr>
                                      <p:to x="100000" y="100000"/>
                                    </p:animScale>
                                    <p:animScale>
                                      <p:cBhvr>
                                        <p:cTn id="58" dur="10">
                                          <p:stCondLst>
                                            <p:cond delay="492"/>
                                          </p:stCondLst>
                                        </p:cTn>
                                        <p:tgtEl>
                                          <p:spTgt spid="43"/>
                                        </p:tgtEl>
                                      </p:cBhvr>
                                      <p:to x="100000" y="80000"/>
                                    </p:animScale>
                                    <p:animScale>
                                      <p:cBhvr>
                                        <p:cTn id="59" dur="62" decel="50000">
                                          <p:stCondLst>
                                            <p:cond delay="502"/>
                                          </p:stCondLst>
                                        </p:cTn>
                                        <p:tgtEl>
                                          <p:spTgt spid="43"/>
                                        </p:tgtEl>
                                      </p:cBhvr>
                                      <p:to x="100000" y="100000"/>
                                    </p:animScale>
                                    <p:animScale>
                                      <p:cBhvr>
                                        <p:cTn id="60" dur="10">
                                          <p:stCondLst>
                                            <p:cond delay="616"/>
                                          </p:stCondLst>
                                        </p:cTn>
                                        <p:tgtEl>
                                          <p:spTgt spid="43"/>
                                        </p:tgtEl>
                                      </p:cBhvr>
                                      <p:to x="100000" y="90000"/>
                                    </p:animScale>
                                    <p:animScale>
                                      <p:cBhvr>
                                        <p:cTn id="61" dur="62" decel="50000">
                                          <p:stCondLst>
                                            <p:cond delay="625"/>
                                          </p:stCondLst>
                                        </p:cTn>
                                        <p:tgtEl>
                                          <p:spTgt spid="43"/>
                                        </p:tgtEl>
                                      </p:cBhvr>
                                      <p:to x="100000" y="100000"/>
                                    </p:animScale>
                                    <p:animScale>
                                      <p:cBhvr>
                                        <p:cTn id="62" dur="10">
                                          <p:stCondLst>
                                            <p:cond delay="678"/>
                                          </p:stCondLst>
                                        </p:cTn>
                                        <p:tgtEl>
                                          <p:spTgt spid="43"/>
                                        </p:tgtEl>
                                      </p:cBhvr>
                                      <p:to x="100000" y="95000"/>
                                    </p:animScale>
                                    <p:animScale>
                                      <p:cBhvr>
                                        <p:cTn id="63" dur="62" decel="50000">
                                          <p:stCondLst>
                                            <p:cond delay="688"/>
                                          </p:stCondLst>
                                        </p:cTn>
                                        <p:tgtEl>
                                          <p:spTgt spid="43"/>
                                        </p:tgtEl>
                                      </p:cBhvr>
                                      <p:to x="100000" y="100000"/>
                                    </p:animScale>
                                  </p:childTnLst>
                                </p:cTn>
                              </p:par>
                              <p:par>
                                <p:cTn id="64" presetID="2" presetClass="entr" presetSubtype="1" fill="hold" nodeType="withEffect">
                                  <p:stCondLst>
                                    <p:cond delay="250"/>
                                  </p:stCondLst>
                                  <p:childTnLst>
                                    <p:set>
                                      <p:cBhvr>
                                        <p:cTn id="65" dur="1" fill="hold">
                                          <p:stCondLst>
                                            <p:cond delay="0"/>
                                          </p:stCondLst>
                                        </p:cTn>
                                        <p:tgtEl>
                                          <p:spTgt spid="43"/>
                                        </p:tgtEl>
                                        <p:attrNameLst>
                                          <p:attrName>style.visibility</p:attrName>
                                        </p:attrNameLst>
                                      </p:cBhvr>
                                      <p:to>
                                        <p:strVal val="visible"/>
                                      </p:to>
                                    </p:set>
                                    <p:anim calcmode="lin" valueType="num">
                                      <p:cBhvr additive="base">
                                        <p:cTn id="66" dur="500" fill="hold"/>
                                        <p:tgtEl>
                                          <p:spTgt spid="43"/>
                                        </p:tgtEl>
                                        <p:attrNameLst>
                                          <p:attrName>ppt_x</p:attrName>
                                        </p:attrNameLst>
                                      </p:cBhvr>
                                      <p:tavLst>
                                        <p:tav tm="0">
                                          <p:val>
                                            <p:strVal val="#ppt_x"/>
                                          </p:val>
                                        </p:tav>
                                        <p:tav tm="100000">
                                          <p:val>
                                            <p:strVal val="#ppt_x"/>
                                          </p:val>
                                        </p:tav>
                                      </p:tavLst>
                                    </p:anim>
                                    <p:anim calcmode="lin" valueType="num">
                                      <p:cBhvr additive="base">
                                        <p:cTn id="67" dur="500" fill="hold"/>
                                        <p:tgtEl>
                                          <p:spTgt spid="43"/>
                                        </p:tgtEl>
                                        <p:attrNameLst>
                                          <p:attrName>ppt_y</p:attrName>
                                        </p:attrNameLst>
                                      </p:cBhvr>
                                      <p:tavLst>
                                        <p:tav tm="0">
                                          <p:val>
                                            <p:strVal val="0-#ppt_h/2"/>
                                          </p:val>
                                        </p:tav>
                                        <p:tav tm="100000">
                                          <p:val>
                                            <p:strVal val="#ppt_y"/>
                                          </p:val>
                                        </p:tav>
                                      </p:tavLst>
                                    </p:anim>
                                  </p:childTnLst>
                                </p:cTn>
                              </p:par>
                              <p:par>
                                <p:cTn id="68" presetID="26" presetClass="entr" presetSubtype="0" fill="hold" nodeType="withEffect">
                                  <p:stCondLst>
                                    <p:cond delay="500"/>
                                  </p:stCondLst>
                                  <p:childTnLst>
                                    <p:set>
                                      <p:cBhvr>
                                        <p:cTn id="69" dur="1" fill="hold">
                                          <p:stCondLst>
                                            <p:cond delay="0"/>
                                          </p:stCondLst>
                                        </p:cTn>
                                        <p:tgtEl>
                                          <p:spTgt spid="36"/>
                                        </p:tgtEl>
                                        <p:attrNameLst>
                                          <p:attrName>style.visibility</p:attrName>
                                        </p:attrNameLst>
                                      </p:cBhvr>
                                      <p:to>
                                        <p:strVal val="visible"/>
                                      </p:to>
                                    </p:set>
                                    <p:animEffect transition="in" filter="wipe(down)">
                                      <p:cBhvr>
                                        <p:cTn id="70" dur="217">
                                          <p:stCondLst>
                                            <p:cond delay="0"/>
                                          </p:stCondLst>
                                        </p:cTn>
                                        <p:tgtEl>
                                          <p:spTgt spid="36"/>
                                        </p:tgtEl>
                                      </p:cBhvr>
                                    </p:animEffect>
                                    <p:anim calcmode="lin" valueType="num">
                                      <p:cBhvr>
                                        <p:cTn id="71" dur="683" tmFilter="0,0; 0.14,0.36; 0.43,0.73; 0.71,0.91; 1.0,1.0">
                                          <p:stCondLst>
                                            <p:cond delay="0"/>
                                          </p:stCondLst>
                                        </p:cTn>
                                        <p:tgtEl>
                                          <p:spTgt spid="36"/>
                                        </p:tgtEl>
                                        <p:attrNameLst>
                                          <p:attrName>ppt_x</p:attrName>
                                        </p:attrNameLst>
                                      </p:cBhvr>
                                      <p:tavLst>
                                        <p:tav tm="0">
                                          <p:val>
                                            <p:strVal val="#ppt_x-0.25"/>
                                          </p:val>
                                        </p:tav>
                                        <p:tav tm="100000">
                                          <p:val>
                                            <p:strVal val="#ppt_x"/>
                                          </p:val>
                                        </p:tav>
                                      </p:tavLst>
                                    </p:anim>
                                    <p:anim calcmode="lin" valueType="num">
                                      <p:cBhvr>
                                        <p:cTn id="72" dur="249" tmFilter="0.0,0.0; 0.25,0.07; 0.50,0.2; 0.75,0.467; 1.0,1.0">
                                          <p:stCondLst>
                                            <p:cond delay="0"/>
                                          </p:stCondLst>
                                        </p:cTn>
                                        <p:tgtEl>
                                          <p:spTgt spid="36"/>
                                        </p:tgtEl>
                                        <p:attrNameLst>
                                          <p:attrName>ppt_y</p:attrName>
                                        </p:attrNameLst>
                                      </p:cBhvr>
                                      <p:tavLst>
                                        <p:tav tm="0" fmla="#ppt_y-sin(pi*$)/3">
                                          <p:val>
                                            <p:fltVal val="0.5"/>
                                          </p:val>
                                        </p:tav>
                                        <p:tav tm="100000">
                                          <p:val>
                                            <p:fltVal val="1"/>
                                          </p:val>
                                        </p:tav>
                                      </p:tavLst>
                                    </p:anim>
                                    <p:anim calcmode="lin" valueType="num">
                                      <p:cBhvr>
                                        <p:cTn id="73" dur="249" tmFilter="0, 0; 0.125,0.2665; 0.25,0.4; 0.375,0.465; 0.5,0.5;  0.625,0.535; 0.75,0.6; 0.875,0.7335; 1,1">
                                          <p:stCondLst>
                                            <p:cond delay="249"/>
                                          </p:stCondLst>
                                        </p:cTn>
                                        <p:tgtEl>
                                          <p:spTgt spid="36"/>
                                        </p:tgtEl>
                                        <p:attrNameLst>
                                          <p:attrName>ppt_y</p:attrName>
                                        </p:attrNameLst>
                                      </p:cBhvr>
                                      <p:tavLst>
                                        <p:tav tm="0" fmla="#ppt_y-sin(pi*$)/9">
                                          <p:val>
                                            <p:fltVal val="0"/>
                                          </p:val>
                                        </p:tav>
                                        <p:tav tm="100000">
                                          <p:val>
                                            <p:fltVal val="1"/>
                                          </p:val>
                                        </p:tav>
                                      </p:tavLst>
                                    </p:anim>
                                    <p:anim calcmode="lin" valueType="num">
                                      <p:cBhvr>
                                        <p:cTn id="74" dur="124" tmFilter="0, 0; 0.125,0.2665; 0.25,0.4; 0.375,0.465; 0.5,0.5;  0.625,0.535; 0.75,0.6; 0.875,0.7335; 1,1">
                                          <p:stCondLst>
                                            <p:cond delay="497"/>
                                          </p:stCondLst>
                                        </p:cTn>
                                        <p:tgtEl>
                                          <p:spTgt spid="36"/>
                                        </p:tgtEl>
                                        <p:attrNameLst>
                                          <p:attrName>ppt_y</p:attrName>
                                        </p:attrNameLst>
                                      </p:cBhvr>
                                      <p:tavLst>
                                        <p:tav tm="0" fmla="#ppt_y-sin(pi*$)/27">
                                          <p:val>
                                            <p:fltVal val="0"/>
                                          </p:val>
                                        </p:tav>
                                        <p:tav tm="100000">
                                          <p:val>
                                            <p:fltVal val="1"/>
                                          </p:val>
                                        </p:tav>
                                      </p:tavLst>
                                    </p:anim>
                                    <p:anim calcmode="lin" valueType="num">
                                      <p:cBhvr>
                                        <p:cTn id="75" dur="62" tmFilter="0, 0; 0.125,0.2665; 0.25,0.4; 0.375,0.465; 0.5,0.5;  0.625,0.535; 0.75,0.6; 0.875,0.7335; 1,1">
                                          <p:stCondLst>
                                            <p:cond delay="621"/>
                                          </p:stCondLst>
                                        </p:cTn>
                                        <p:tgtEl>
                                          <p:spTgt spid="36"/>
                                        </p:tgtEl>
                                        <p:attrNameLst>
                                          <p:attrName>ppt_y</p:attrName>
                                        </p:attrNameLst>
                                      </p:cBhvr>
                                      <p:tavLst>
                                        <p:tav tm="0" fmla="#ppt_y-sin(pi*$)/81">
                                          <p:val>
                                            <p:fltVal val="0"/>
                                          </p:val>
                                        </p:tav>
                                        <p:tav tm="100000">
                                          <p:val>
                                            <p:fltVal val="1"/>
                                          </p:val>
                                        </p:tav>
                                      </p:tavLst>
                                    </p:anim>
                                    <p:animScale>
                                      <p:cBhvr>
                                        <p:cTn id="76" dur="10">
                                          <p:stCondLst>
                                            <p:cond delay="244"/>
                                          </p:stCondLst>
                                        </p:cTn>
                                        <p:tgtEl>
                                          <p:spTgt spid="36"/>
                                        </p:tgtEl>
                                      </p:cBhvr>
                                      <p:to x="100000" y="60000"/>
                                    </p:animScale>
                                    <p:animScale>
                                      <p:cBhvr>
                                        <p:cTn id="77" dur="62" decel="50000">
                                          <p:stCondLst>
                                            <p:cond delay="254"/>
                                          </p:stCondLst>
                                        </p:cTn>
                                        <p:tgtEl>
                                          <p:spTgt spid="36"/>
                                        </p:tgtEl>
                                      </p:cBhvr>
                                      <p:to x="100000" y="100000"/>
                                    </p:animScale>
                                    <p:animScale>
                                      <p:cBhvr>
                                        <p:cTn id="78" dur="10">
                                          <p:stCondLst>
                                            <p:cond delay="492"/>
                                          </p:stCondLst>
                                        </p:cTn>
                                        <p:tgtEl>
                                          <p:spTgt spid="36"/>
                                        </p:tgtEl>
                                      </p:cBhvr>
                                      <p:to x="100000" y="80000"/>
                                    </p:animScale>
                                    <p:animScale>
                                      <p:cBhvr>
                                        <p:cTn id="79" dur="62" decel="50000">
                                          <p:stCondLst>
                                            <p:cond delay="502"/>
                                          </p:stCondLst>
                                        </p:cTn>
                                        <p:tgtEl>
                                          <p:spTgt spid="36"/>
                                        </p:tgtEl>
                                      </p:cBhvr>
                                      <p:to x="100000" y="100000"/>
                                    </p:animScale>
                                    <p:animScale>
                                      <p:cBhvr>
                                        <p:cTn id="80" dur="10">
                                          <p:stCondLst>
                                            <p:cond delay="616"/>
                                          </p:stCondLst>
                                        </p:cTn>
                                        <p:tgtEl>
                                          <p:spTgt spid="36"/>
                                        </p:tgtEl>
                                      </p:cBhvr>
                                      <p:to x="100000" y="90000"/>
                                    </p:animScale>
                                    <p:animScale>
                                      <p:cBhvr>
                                        <p:cTn id="81" dur="62" decel="50000">
                                          <p:stCondLst>
                                            <p:cond delay="625"/>
                                          </p:stCondLst>
                                        </p:cTn>
                                        <p:tgtEl>
                                          <p:spTgt spid="36"/>
                                        </p:tgtEl>
                                      </p:cBhvr>
                                      <p:to x="100000" y="100000"/>
                                    </p:animScale>
                                    <p:animScale>
                                      <p:cBhvr>
                                        <p:cTn id="82" dur="10">
                                          <p:stCondLst>
                                            <p:cond delay="678"/>
                                          </p:stCondLst>
                                        </p:cTn>
                                        <p:tgtEl>
                                          <p:spTgt spid="36"/>
                                        </p:tgtEl>
                                      </p:cBhvr>
                                      <p:to x="100000" y="95000"/>
                                    </p:animScale>
                                    <p:animScale>
                                      <p:cBhvr>
                                        <p:cTn id="83" dur="62" decel="50000">
                                          <p:stCondLst>
                                            <p:cond delay="688"/>
                                          </p:stCondLst>
                                        </p:cTn>
                                        <p:tgtEl>
                                          <p:spTgt spid="36"/>
                                        </p:tgtEl>
                                      </p:cBhvr>
                                      <p:to x="100000" y="100000"/>
                                    </p:animScale>
                                  </p:childTnLst>
                                </p:cTn>
                              </p:par>
                              <p:par>
                                <p:cTn id="84" presetID="2" presetClass="entr" presetSubtype="1" fill="hold" nodeType="withEffect">
                                  <p:stCondLst>
                                    <p:cond delay="500"/>
                                  </p:stCondLst>
                                  <p:childTnLst>
                                    <p:set>
                                      <p:cBhvr>
                                        <p:cTn id="85" dur="1" fill="hold">
                                          <p:stCondLst>
                                            <p:cond delay="0"/>
                                          </p:stCondLst>
                                        </p:cTn>
                                        <p:tgtEl>
                                          <p:spTgt spid="36"/>
                                        </p:tgtEl>
                                        <p:attrNameLst>
                                          <p:attrName>style.visibility</p:attrName>
                                        </p:attrNameLst>
                                      </p:cBhvr>
                                      <p:to>
                                        <p:strVal val="visible"/>
                                      </p:to>
                                    </p:set>
                                    <p:anim calcmode="lin" valueType="num">
                                      <p:cBhvr additive="base">
                                        <p:cTn id="86" dur="500" fill="hold"/>
                                        <p:tgtEl>
                                          <p:spTgt spid="36"/>
                                        </p:tgtEl>
                                        <p:attrNameLst>
                                          <p:attrName>ppt_x</p:attrName>
                                        </p:attrNameLst>
                                      </p:cBhvr>
                                      <p:tavLst>
                                        <p:tav tm="0">
                                          <p:val>
                                            <p:strVal val="#ppt_x"/>
                                          </p:val>
                                        </p:tav>
                                        <p:tav tm="100000">
                                          <p:val>
                                            <p:strVal val="#ppt_x"/>
                                          </p:val>
                                        </p:tav>
                                      </p:tavLst>
                                    </p:anim>
                                    <p:anim calcmode="lin" valueType="num">
                                      <p:cBhvr additive="base">
                                        <p:cTn id="87" dur="500" fill="hold"/>
                                        <p:tgtEl>
                                          <p:spTgt spid="36"/>
                                        </p:tgtEl>
                                        <p:attrNameLst>
                                          <p:attrName>ppt_y</p:attrName>
                                        </p:attrNameLst>
                                      </p:cBhvr>
                                      <p:tavLst>
                                        <p:tav tm="0">
                                          <p:val>
                                            <p:strVal val="0-#ppt_h/2"/>
                                          </p:val>
                                        </p:tav>
                                        <p:tav tm="100000">
                                          <p:val>
                                            <p:strVal val="#ppt_y"/>
                                          </p:val>
                                        </p:tav>
                                      </p:tavLst>
                                    </p:anim>
                                  </p:childTnLst>
                                </p:cTn>
                              </p:par>
                              <p:par>
                                <p:cTn id="88" presetID="26" presetClass="entr" presetSubtype="0" fill="hold" nodeType="withEffect">
                                  <p:stCondLst>
                                    <p:cond delay="750"/>
                                  </p:stCondLst>
                                  <p:childTnLst>
                                    <p:set>
                                      <p:cBhvr>
                                        <p:cTn id="89" dur="1" fill="hold">
                                          <p:stCondLst>
                                            <p:cond delay="0"/>
                                          </p:stCondLst>
                                        </p:cTn>
                                        <p:tgtEl>
                                          <p:spTgt spid="28"/>
                                        </p:tgtEl>
                                        <p:attrNameLst>
                                          <p:attrName>style.visibility</p:attrName>
                                        </p:attrNameLst>
                                      </p:cBhvr>
                                      <p:to>
                                        <p:strVal val="visible"/>
                                      </p:to>
                                    </p:set>
                                    <p:animEffect transition="in" filter="wipe(down)">
                                      <p:cBhvr>
                                        <p:cTn id="90" dur="217">
                                          <p:stCondLst>
                                            <p:cond delay="0"/>
                                          </p:stCondLst>
                                        </p:cTn>
                                        <p:tgtEl>
                                          <p:spTgt spid="28"/>
                                        </p:tgtEl>
                                      </p:cBhvr>
                                    </p:animEffect>
                                    <p:anim calcmode="lin" valueType="num">
                                      <p:cBhvr>
                                        <p:cTn id="91" dur="683" tmFilter="0,0; 0.14,0.36; 0.43,0.73; 0.71,0.91; 1.0,1.0">
                                          <p:stCondLst>
                                            <p:cond delay="0"/>
                                          </p:stCondLst>
                                        </p:cTn>
                                        <p:tgtEl>
                                          <p:spTgt spid="28"/>
                                        </p:tgtEl>
                                        <p:attrNameLst>
                                          <p:attrName>ppt_x</p:attrName>
                                        </p:attrNameLst>
                                      </p:cBhvr>
                                      <p:tavLst>
                                        <p:tav tm="0">
                                          <p:val>
                                            <p:strVal val="#ppt_x-0.25"/>
                                          </p:val>
                                        </p:tav>
                                        <p:tav tm="100000">
                                          <p:val>
                                            <p:strVal val="#ppt_x"/>
                                          </p:val>
                                        </p:tav>
                                      </p:tavLst>
                                    </p:anim>
                                    <p:anim calcmode="lin" valueType="num">
                                      <p:cBhvr>
                                        <p:cTn id="92" dur="249" tmFilter="0.0,0.0; 0.25,0.07; 0.50,0.2; 0.75,0.467; 1.0,1.0">
                                          <p:stCondLst>
                                            <p:cond delay="0"/>
                                          </p:stCondLst>
                                        </p:cTn>
                                        <p:tgtEl>
                                          <p:spTgt spid="28"/>
                                        </p:tgtEl>
                                        <p:attrNameLst>
                                          <p:attrName>ppt_y</p:attrName>
                                        </p:attrNameLst>
                                      </p:cBhvr>
                                      <p:tavLst>
                                        <p:tav tm="0" fmla="#ppt_y-sin(pi*$)/3">
                                          <p:val>
                                            <p:fltVal val="0.5"/>
                                          </p:val>
                                        </p:tav>
                                        <p:tav tm="100000">
                                          <p:val>
                                            <p:fltVal val="1"/>
                                          </p:val>
                                        </p:tav>
                                      </p:tavLst>
                                    </p:anim>
                                    <p:anim calcmode="lin" valueType="num">
                                      <p:cBhvr>
                                        <p:cTn id="93" dur="249" tmFilter="0, 0; 0.125,0.2665; 0.25,0.4; 0.375,0.465; 0.5,0.5;  0.625,0.535; 0.75,0.6; 0.875,0.7335; 1,1">
                                          <p:stCondLst>
                                            <p:cond delay="249"/>
                                          </p:stCondLst>
                                        </p:cTn>
                                        <p:tgtEl>
                                          <p:spTgt spid="28"/>
                                        </p:tgtEl>
                                        <p:attrNameLst>
                                          <p:attrName>ppt_y</p:attrName>
                                        </p:attrNameLst>
                                      </p:cBhvr>
                                      <p:tavLst>
                                        <p:tav tm="0" fmla="#ppt_y-sin(pi*$)/9">
                                          <p:val>
                                            <p:fltVal val="0"/>
                                          </p:val>
                                        </p:tav>
                                        <p:tav tm="100000">
                                          <p:val>
                                            <p:fltVal val="1"/>
                                          </p:val>
                                        </p:tav>
                                      </p:tavLst>
                                    </p:anim>
                                    <p:anim calcmode="lin" valueType="num">
                                      <p:cBhvr>
                                        <p:cTn id="94" dur="124" tmFilter="0, 0; 0.125,0.2665; 0.25,0.4; 0.375,0.465; 0.5,0.5;  0.625,0.535; 0.75,0.6; 0.875,0.7335; 1,1">
                                          <p:stCondLst>
                                            <p:cond delay="497"/>
                                          </p:stCondLst>
                                        </p:cTn>
                                        <p:tgtEl>
                                          <p:spTgt spid="28"/>
                                        </p:tgtEl>
                                        <p:attrNameLst>
                                          <p:attrName>ppt_y</p:attrName>
                                        </p:attrNameLst>
                                      </p:cBhvr>
                                      <p:tavLst>
                                        <p:tav tm="0" fmla="#ppt_y-sin(pi*$)/27">
                                          <p:val>
                                            <p:fltVal val="0"/>
                                          </p:val>
                                        </p:tav>
                                        <p:tav tm="100000">
                                          <p:val>
                                            <p:fltVal val="1"/>
                                          </p:val>
                                        </p:tav>
                                      </p:tavLst>
                                    </p:anim>
                                    <p:anim calcmode="lin" valueType="num">
                                      <p:cBhvr>
                                        <p:cTn id="95" dur="62" tmFilter="0, 0; 0.125,0.2665; 0.25,0.4; 0.375,0.465; 0.5,0.5;  0.625,0.535; 0.75,0.6; 0.875,0.7335; 1,1">
                                          <p:stCondLst>
                                            <p:cond delay="621"/>
                                          </p:stCondLst>
                                        </p:cTn>
                                        <p:tgtEl>
                                          <p:spTgt spid="28"/>
                                        </p:tgtEl>
                                        <p:attrNameLst>
                                          <p:attrName>ppt_y</p:attrName>
                                        </p:attrNameLst>
                                      </p:cBhvr>
                                      <p:tavLst>
                                        <p:tav tm="0" fmla="#ppt_y-sin(pi*$)/81">
                                          <p:val>
                                            <p:fltVal val="0"/>
                                          </p:val>
                                        </p:tav>
                                        <p:tav tm="100000">
                                          <p:val>
                                            <p:fltVal val="1"/>
                                          </p:val>
                                        </p:tav>
                                      </p:tavLst>
                                    </p:anim>
                                    <p:animScale>
                                      <p:cBhvr>
                                        <p:cTn id="96" dur="10">
                                          <p:stCondLst>
                                            <p:cond delay="244"/>
                                          </p:stCondLst>
                                        </p:cTn>
                                        <p:tgtEl>
                                          <p:spTgt spid="28"/>
                                        </p:tgtEl>
                                      </p:cBhvr>
                                      <p:to x="100000" y="60000"/>
                                    </p:animScale>
                                    <p:animScale>
                                      <p:cBhvr>
                                        <p:cTn id="97" dur="62" decel="50000">
                                          <p:stCondLst>
                                            <p:cond delay="254"/>
                                          </p:stCondLst>
                                        </p:cTn>
                                        <p:tgtEl>
                                          <p:spTgt spid="28"/>
                                        </p:tgtEl>
                                      </p:cBhvr>
                                      <p:to x="100000" y="100000"/>
                                    </p:animScale>
                                    <p:animScale>
                                      <p:cBhvr>
                                        <p:cTn id="98" dur="10">
                                          <p:stCondLst>
                                            <p:cond delay="492"/>
                                          </p:stCondLst>
                                        </p:cTn>
                                        <p:tgtEl>
                                          <p:spTgt spid="28"/>
                                        </p:tgtEl>
                                      </p:cBhvr>
                                      <p:to x="100000" y="80000"/>
                                    </p:animScale>
                                    <p:animScale>
                                      <p:cBhvr>
                                        <p:cTn id="99" dur="62" decel="50000">
                                          <p:stCondLst>
                                            <p:cond delay="502"/>
                                          </p:stCondLst>
                                        </p:cTn>
                                        <p:tgtEl>
                                          <p:spTgt spid="28"/>
                                        </p:tgtEl>
                                      </p:cBhvr>
                                      <p:to x="100000" y="100000"/>
                                    </p:animScale>
                                    <p:animScale>
                                      <p:cBhvr>
                                        <p:cTn id="100" dur="10">
                                          <p:stCondLst>
                                            <p:cond delay="616"/>
                                          </p:stCondLst>
                                        </p:cTn>
                                        <p:tgtEl>
                                          <p:spTgt spid="28"/>
                                        </p:tgtEl>
                                      </p:cBhvr>
                                      <p:to x="100000" y="90000"/>
                                    </p:animScale>
                                    <p:animScale>
                                      <p:cBhvr>
                                        <p:cTn id="101" dur="62" decel="50000">
                                          <p:stCondLst>
                                            <p:cond delay="625"/>
                                          </p:stCondLst>
                                        </p:cTn>
                                        <p:tgtEl>
                                          <p:spTgt spid="28"/>
                                        </p:tgtEl>
                                      </p:cBhvr>
                                      <p:to x="100000" y="100000"/>
                                    </p:animScale>
                                    <p:animScale>
                                      <p:cBhvr>
                                        <p:cTn id="102" dur="10">
                                          <p:stCondLst>
                                            <p:cond delay="678"/>
                                          </p:stCondLst>
                                        </p:cTn>
                                        <p:tgtEl>
                                          <p:spTgt spid="28"/>
                                        </p:tgtEl>
                                      </p:cBhvr>
                                      <p:to x="100000" y="95000"/>
                                    </p:animScale>
                                    <p:animScale>
                                      <p:cBhvr>
                                        <p:cTn id="103" dur="62" decel="50000">
                                          <p:stCondLst>
                                            <p:cond delay="688"/>
                                          </p:stCondLst>
                                        </p:cTn>
                                        <p:tgtEl>
                                          <p:spTgt spid="28"/>
                                        </p:tgtEl>
                                      </p:cBhvr>
                                      <p:to x="100000" y="100000"/>
                                    </p:animScale>
                                  </p:childTnLst>
                                </p:cTn>
                              </p:par>
                              <p:par>
                                <p:cTn id="104" presetID="2" presetClass="entr" presetSubtype="1" fill="hold" nodeType="withEffect">
                                  <p:stCondLst>
                                    <p:cond delay="750"/>
                                  </p:stCondLst>
                                  <p:childTnLst>
                                    <p:set>
                                      <p:cBhvr>
                                        <p:cTn id="105" dur="1" fill="hold">
                                          <p:stCondLst>
                                            <p:cond delay="0"/>
                                          </p:stCondLst>
                                        </p:cTn>
                                        <p:tgtEl>
                                          <p:spTgt spid="28"/>
                                        </p:tgtEl>
                                        <p:attrNameLst>
                                          <p:attrName>style.visibility</p:attrName>
                                        </p:attrNameLst>
                                      </p:cBhvr>
                                      <p:to>
                                        <p:strVal val="visible"/>
                                      </p:to>
                                    </p:set>
                                    <p:anim calcmode="lin" valueType="num">
                                      <p:cBhvr additive="base">
                                        <p:cTn id="106" dur="500" fill="hold"/>
                                        <p:tgtEl>
                                          <p:spTgt spid="28"/>
                                        </p:tgtEl>
                                        <p:attrNameLst>
                                          <p:attrName>ppt_x</p:attrName>
                                        </p:attrNameLst>
                                      </p:cBhvr>
                                      <p:tavLst>
                                        <p:tav tm="0">
                                          <p:val>
                                            <p:strVal val="#ppt_x"/>
                                          </p:val>
                                        </p:tav>
                                        <p:tav tm="100000">
                                          <p:val>
                                            <p:strVal val="#ppt_x"/>
                                          </p:val>
                                        </p:tav>
                                      </p:tavLst>
                                    </p:anim>
                                    <p:anim calcmode="lin" valueType="num">
                                      <p:cBhvr additive="base">
                                        <p:cTn id="107" dur="500" fill="hold"/>
                                        <p:tgtEl>
                                          <p:spTgt spid="28"/>
                                        </p:tgtEl>
                                        <p:attrNameLst>
                                          <p:attrName>ppt_y</p:attrName>
                                        </p:attrNameLst>
                                      </p:cBhvr>
                                      <p:tavLst>
                                        <p:tav tm="0">
                                          <p:val>
                                            <p:strVal val="0-#ppt_h/2"/>
                                          </p:val>
                                        </p:tav>
                                        <p:tav tm="100000">
                                          <p:val>
                                            <p:strVal val="#ppt_y"/>
                                          </p:val>
                                        </p:tav>
                                      </p:tavLst>
                                    </p:anim>
                                  </p:childTnLst>
                                </p:cTn>
                              </p:par>
                            </p:childTnLst>
                          </p:cTn>
                        </p:par>
                        <p:par>
                          <p:cTn id="108" fill="hold">
                            <p:stCondLst>
                              <p:cond delay="4500"/>
                            </p:stCondLst>
                            <p:childTnLst>
                              <p:par>
                                <p:cTn id="109" presetID="2" presetClass="entr" presetSubtype="2" decel="51000" fill="hold" nodeType="afterEffect">
                                  <p:stCondLst>
                                    <p:cond delay="0"/>
                                  </p:stCondLst>
                                  <p:childTnLst>
                                    <p:set>
                                      <p:cBhvr>
                                        <p:cTn id="110" dur="1" fill="hold">
                                          <p:stCondLst>
                                            <p:cond delay="0"/>
                                          </p:stCondLst>
                                        </p:cTn>
                                        <p:tgtEl>
                                          <p:spTgt spid="9"/>
                                        </p:tgtEl>
                                        <p:attrNameLst>
                                          <p:attrName>style.visibility</p:attrName>
                                        </p:attrNameLst>
                                      </p:cBhvr>
                                      <p:to>
                                        <p:strVal val="visible"/>
                                      </p:to>
                                    </p:set>
                                    <p:anim calcmode="lin" valueType="num">
                                      <p:cBhvr additive="base">
                                        <p:cTn id="111" dur="3000" fill="hold"/>
                                        <p:tgtEl>
                                          <p:spTgt spid="9"/>
                                        </p:tgtEl>
                                        <p:attrNameLst>
                                          <p:attrName>ppt_x</p:attrName>
                                        </p:attrNameLst>
                                      </p:cBhvr>
                                      <p:tavLst>
                                        <p:tav tm="0">
                                          <p:val>
                                            <p:strVal val="1+#ppt_w/2"/>
                                          </p:val>
                                        </p:tav>
                                        <p:tav tm="100000">
                                          <p:val>
                                            <p:strVal val="#ppt_x"/>
                                          </p:val>
                                        </p:tav>
                                      </p:tavLst>
                                    </p:anim>
                                    <p:anim calcmode="lin" valueType="num">
                                      <p:cBhvr additive="base">
                                        <p:cTn id="112" dur="3000" fill="hold"/>
                                        <p:tgtEl>
                                          <p:spTgt spid="9"/>
                                        </p:tgtEl>
                                        <p:attrNameLst>
                                          <p:attrName>ppt_y</p:attrName>
                                        </p:attrNameLst>
                                      </p:cBhvr>
                                      <p:tavLst>
                                        <p:tav tm="0">
                                          <p:val>
                                            <p:strVal val="#ppt_y"/>
                                          </p:val>
                                        </p:tav>
                                        <p:tav tm="100000">
                                          <p:val>
                                            <p:strVal val="#ppt_y"/>
                                          </p:val>
                                        </p:tav>
                                      </p:tavLst>
                                    </p:anim>
                                  </p:childTnLst>
                                </p:cTn>
                              </p:par>
                              <p:par>
                                <p:cTn id="113" presetID="2" presetClass="entr" presetSubtype="2" decel="51000" fill="hold" nodeType="withEffect">
                                  <p:stCondLst>
                                    <p:cond delay="0"/>
                                  </p:stCondLst>
                                  <p:childTnLst>
                                    <p:set>
                                      <p:cBhvr>
                                        <p:cTn id="114" dur="1" fill="hold">
                                          <p:stCondLst>
                                            <p:cond delay="0"/>
                                          </p:stCondLst>
                                        </p:cTn>
                                        <p:tgtEl>
                                          <p:spTgt spid="10"/>
                                        </p:tgtEl>
                                        <p:attrNameLst>
                                          <p:attrName>style.visibility</p:attrName>
                                        </p:attrNameLst>
                                      </p:cBhvr>
                                      <p:to>
                                        <p:strVal val="visible"/>
                                      </p:to>
                                    </p:set>
                                    <p:anim calcmode="lin" valueType="num">
                                      <p:cBhvr additive="base">
                                        <p:cTn id="115" dur="3000" fill="hold"/>
                                        <p:tgtEl>
                                          <p:spTgt spid="10"/>
                                        </p:tgtEl>
                                        <p:attrNameLst>
                                          <p:attrName>ppt_x</p:attrName>
                                        </p:attrNameLst>
                                      </p:cBhvr>
                                      <p:tavLst>
                                        <p:tav tm="0">
                                          <p:val>
                                            <p:strVal val="1+#ppt_w/2"/>
                                          </p:val>
                                        </p:tav>
                                        <p:tav tm="100000">
                                          <p:val>
                                            <p:strVal val="#ppt_x"/>
                                          </p:val>
                                        </p:tav>
                                      </p:tavLst>
                                    </p:anim>
                                    <p:anim calcmode="lin" valueType="num">
                                      <p:cBhvr additive="base">
                                        <p:cTn id="116" dur="3000" fill="hold"/>
                                        <p:tgtEl>
                                          <p:spTgt spid="10"/>
                                        </p:tgtEl>
                                        <p:attrNameLst>
                                          <p:attrName>ppt_y</p:attrName>
                                        </p:attrNameLst>
                                      </p:cBhvr>
                                      <p:tavLst>
                                        <p:tav tm="0">
                                          <p:val>
                                            <p:strVal val="#ppt_y"/>
                                          </p:val>
                                        </p:tav>
                                        <p:tav tm="100000">
                                          <p:val>
                                            <p:strVal val="#ppt_y"/>
                                          </p:val>
                                        </p:tav>
                                      </p:tavLst>
                                    </p:anim>
                                  </p:childTnLst>
                                </p:cTn>
                              </p:par>
                              <p:par>
                                <p:cTn id="117" presetID="2" presetClass="entr" presetSubtype="4" fill="hold" nodeType="withEffect">
                                  <p:stCondLst>
                                    <p:cond delay="500"/>
                                  </p:stCondLst>
                                  <p:childTnLst>
                                    <p:set>
                                      <p:cBhvr>
                                        <p:cTn id="118" dur="1" fill="hold">
                                          <p:stCondLst>
                                            <p:cond delay="0"/>
                                          </p:stCondLst>
                                        </p:cTn>
                                        <p:tgtEl>
                                          <p:spTgt spid="11"/>
                                        </p:tgtEl>
                                        <p:attrNameLst>
                                          <p:attrName>style.visibility</p:attrName>
                                        </p:attrNameLst>
                                      </p:cBhvr>
                                      <p:to>
                                        <p:strVal val="visible"/>
                                      </p:to>
                                    </p:set>
                                    <p:anim calcmode="lin" valueType="num">
                                      <p:cBhvr additive="base">
                                        <p:cTn id="119" dur="2250" fill="hold"/>
                                        <p:tgtEl>
                                          <p:spTgt spid="11"/>
                                        </p:tgtEl>
                                        <p:attrNameLst>
                                          <p:attrName>ppt_x</p:attrName>
                                        </p:attrNameLst>
                                      </p:cBhvr>
                                      <p:tavLst>
                                        <p:tav tm="0">
                                          <p:val>
                                            <p:strVal val="#ppt_x"/>
                                          </p:val>
                                        </p:tav>
                                        <p:tav tm="100000">
                                          <p:val>
                                            <p:strVal val="#ppt_x"/>
                                          </p:val>
                                        </p:tav>
                                      </p:tavLst>
                                    </p:anim>
                                    <p:anim calcmode="lin" valueType="num">
                                      <p:cBhvr additive="base">
                                        <p:cTn id="120" dur="2250" fill="hold"/>
                                        <p:tgtEl>
                                          <p:spTgt spid="11"/>
                                        </p:tgtEl>
                                        <p:attrNameLst>
                                          <p:attrName>ppt_y</p:attrName>
                                        </p:attrNameLst>
                                      </p:cBhvr>
                                      <p:tavLst>
                                        <p:tav tm="0">
                                          <p:val>
                                            <p:strVal val="1+#ppt_h/2"/>
                                          </p:val>
                                        </p:tav>
                                        <p:tav tm="100000">
                                          <p:val>
                                            <p:strVal val="#ppt_y"/>
                                          </p:val>
                                        </p:tav>
                                      </p:tavLst>
                                    </p:anim>
                                  </p:childTnLst>
                                </p:cTn>
                              </p:par>
                              <p:par>
                                <p:cTn id="121" presetID="2" presetClass="entr" presetSubtype="4" fill="hold" nodeType="withEffect">
                                  <p:stCondLst>
                                    <p:cond delay="500"/>
                                  </p:stCondLst>
                                  <p:childTnLst>
                                    <p:set>
                                      <p:cBhvr>
                                        <p:cTn id="122" dur="1" fill="hold">
                                          <p:stCondLst>
                                            <p:cond delay="0"/>
                                          </p:stCondLst>
                                        </p:cTn>
                                        <p:tgtEl>
                                          <p:spTgt spid="12"/>
                                        </p:tgtEl>
                                        <p:attrNameLst>
                                          <p:attrName>style.visibility</p:attrName>
                                        </p:attrNameLst>
                                      </p:cBhvr>
                                      <p:to>
                                        <p:strVal val="visible"/>
                                      </p:to>
                                    </p:set>
                                    <p:anim calcmode="lin" valueType="num">
                                      <p:cBhvr additive="base">
                                        <p:cTn id="123" dur="2250" fill="hold"/>
                                        <p:tgtEl>
                                          <p:spTgt spid="12"/>
                                        </p:tgtEl>
                                        <p:attrNameLst>
                                          <p:attrName>ppt_x</p:attrName>
                                        </p:attrNameLst>
                                      </p:cBhvr>
                                      <p:tavLst>
                                        <p:tav tm="0">
                                          <p:val>
                                            <p:strVal val="#ppt_x"/>
                                          </p:val>
                                        </p:tav>
                                        <p:tav tm="100000">
                                          <p:val>
                                            <p:strVal val="#ppt_x"/>
                                          </p:val>
                                        </p:tav>
                                      </p:tavLst>
                                    </p:anim>
                                    <p:anim calcmode="lin" valueType="num">
                                      <p:cBhvr additive="base">
                                        <p:cTn id="124" dur="2250" fill="hold"/>
                                        <p:tgtEl>
                                          <p:spTgt spid="12"/>
                                        </p:tgtEl>
                                        <p:attrNameLst>
                                          <p:attrName>ppt_y</p:attrName>
                                        </p:attrNameLst>
                                      </p:cBhvr>
                                      <p:tavLst>
                                        <p:tav tm="0">
                                          <p:val>
                                            <p:strVal val="1+#ppt_h/2"/>
                                          </p:val>
                                        </p:tav>
                                        <p:tav tm="100000">
                                          <p:val>
                                            <p:strVal val="#ppt_y"/>
                                          </p:val>
                                        </p:tav>
                                      </p:tavLst>
                                    </p:anim>
                                  </p:childTnLst>
                                </p:cTn>
                              </p:par>
                              <p:par>
                                <p:cTn id="125" presetID="32" presetClass="emph" presetSubtype="0" repeatCount="3000" fill="hold" nodeType="withEffect">
                                  <p:stCondLst>
                                    <p:cond delay="500"/>
                                  </p:stCondLst>
                                  <p:childTnLst>
                                    <p:animRot by="120000">
                                      <p:cBhvr>
                                        <p:cTn id="126" dur="100" fill="hold">
                                          <p:stCondLst>
                                            <p:cond delay="0"/>
                                          </p:stCondLst>
                                        </p:cTn>
                                        <p:tgtEl>
                                          <p:spTgt spid="11"/>
                                        </p:tgtEl>
                                        <p:attrNameLst>
                                          <p:attrName>r</p:attrName>
                                        </p:attrNameLst>
                                      </p:cBhvr>
                                    </p:animRot>
                                    <p:animRot by="-240000">
                                      <p:cBhvr>
                                        <p:cTn id="127" dur="200" fill="hold">
                                          <p:stCondLst>
                                            <p:cond delay="200"/>
                                          </p:stCondLst>
                                        </p:cTn>
                                        <p:tgtEl>
                                          <p:spTgt spid="11"/>
                                        </p:tgtEl>
                                        <p:attrNameLst>
                                          <p:attrName>r</p:attrName>
                                        </p:attrNameLst>
                                      </p:cBhvr>
                                    </p:animRot>
                                    <p:animRot by="240000">
                                      <p:cBhvr>
                                        <p:cTn id="128" dur="200" fill="hold">
                                          <p:stCondLst>
                                            <p:cond delay="400"/>
                                          </p:stCondLst>
                                        </p:cTn>
                                        <p:tgtEl>
                                          <p:spTgt spid="11"/>
                                        </p:tgtEl>
                                        <p:attrNameLst>
                                          <p:attrName>r</p:attrName>
                                        </p:attrNameLst>
                                      </p:cBhvr>
                                    </p:animRot>
                                    <p:animRot by="-240000">
                                      <p:cBhvr>
                                        <p:cTn id="129" dur="200" fill="hold">
                                          <p:stCondLst>
                                            <p:cond delay="600"/>
                                          </p:stCondLst>
                                        </p:cTn>
                                        <p:tgtEl>
                                          <p:spTgt spid="11"/>
                                        </p:tgtEl>
                                        <p:attrNameLst>
                                          <p:attrName>r</p:attrName>
                                        </p:attrNameLst>
                                      </p:cBhvr>
                                    </p:animRot>
                                    <p:animRot by="120000">
                                      <p:cBhvr>
                                        <p:cTn id="130" dur="200" fill="hold">
                                          <p:stCondLst>
                                            <p:cond delay="800"/>
                                          </p:stCondLst>
                                        </p:cTn>
                                        <p:tgtEl>
                                          <p:spTgt spid="11"/>
                                        </p:tgtEl>
                                        <p:attrNameLst>
                                          <p:attrName>r</p:attrName>
                                        </p:attrNameLst>
                                      </p:cBhvr>
                                    </p:animRot>
                                  </p:childTnLst>
                                </p:cTn>
                              </p:par>
                              <p:par>
                                <p:cTn id="131" presetID="32" presetClass="emph" presetSubtype="0" repeatCount="3000" fill="hold" nodeType="withEffect">
                                  <p:stCondLst>
                                    <p:cond delay="500"/>
                                  </p:stCondLst>
                                  <p:childTnLst>
                                    <p:animRot by="120000">
                                      <p:cBhvr>
                                        <p:cTn id="132" dur="100" fill="hold">
                                          <p:stCondLst>
                                            <p:cond delay="0"/>
                                          </p:stCondLst>
                                        </p:cTn>
                                        <p:tgtEl>
                                          <p:spTgt spid="12"/>
                                        </p:tgtEl>
                                        <p:attrNameLst>
                                          <p:attrName>r</p:attrName>
                                        </p:attrNameLst>
                                      </p:cBhvr>
                                    </p:animRot>
                                    <p:animRot by="-240000">
                                      <p:cBhvr>
                                        <p:cTn id="133" dur="200" fill="hold">
                                          <p:stCondLst>
                                            <p:cond delay="200"/>
                                          </p:stCondLst>
                                        </p:cTn>
                                        <p:tgtEl>
                                          <p:spTgt spid="12"/>
                                        </p:tgtEl>
                                        <p:attrNameLst>
                                          <p:attrName>r</p:attrName>
                                        </p:attrNameLst>
                                      </p:cBhvr>
                                    </p:animRot>
                                    <p:animRot by="240000">
                                      <p:cBhvr>
                                        <p:cTn id="134" dur="200" fill="hold">
                                          <p:stCondLst>
                                            <p:cond delay="400"/>
                                          </p:stCondLst>
                                        </p:cTn>
                                        <p:tgtEl>
                                          <p:spTgt spid="12"/>
                                        </p:tgtEl>
                                        <p:attrNameLst>
                                          <p:attrName>r</p:attrName>
                                        </p:attrNameLst>
                                      </p:cBhvr>
                                    </p:animRot>
                                    <p:animRot by="-240000">
                                      <p:cBhvr>
                                        <p:cTn id="135" dur="200" fill="hold">
                                          <p:stCondLst>
                                            <p:cond delay="600"/>
                                          </p:stCondLst>
                                        </p:cTn>
                                        <p:tgtEl>
                                          <p:spTgt spid="12"/>
                                        </p:tgtEl>
                                        <p:attrNameLst>
                                          <p:attrName>r</p:attrName>
                                        </p:attrNameLst>
                                      </p:cBhvr>
                                    </p:animRot>
                                    <p:animRot by="120000">
                                      <p:cBhvr>
                                        <p:cTn id="136" dur="200" fill="hold">
                                          <p:stCondLst>
                                            <p:cond delay="800"/>
                                          </p:stCondLst>
                                        </p:cTn>
                                        <p:tgtEl>
                                          <p:spTgt spid="1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DFPOP1-W9"/>
        <a:ea typeface="华康少女文字W5"/>
        <a:cs typeface=""/>
      </a:majorFont>
      <a:minorFont>
        <a:latin typeface="DFPOP1-W9"/>
        <a:ea typeface="华康少女文字W5"/>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182</TotalTime>
  <Words>404</Words>
  <Application>Microsoft Office PowerPoint</Application>
  <PresentationFormat>全屏显示(16:9)</PresentationFormat>
  <Paragraphs>89</Paragraphs>
  <Slides>16</Slides>
  <Notes>16</Notes>
  <HiddenSlides>0</HiddenSlides>
  <MMClips>1</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16</vt:i4>
      </vt:variant>
    </vt:vector>
  </HeadingPairs>
  <TitlesOfParts>
    <vt:vector size="22" baseType="lpstr">
      <vt:lpstr>DFPOP1-W9</vt:lpstr>
      <vt:lpstr>华康少女文字W5</vt:lpstr>
      <vt:lpstr>宋体</vt:lpstr>
      <vt:lpstr>Arial</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Users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Windows 用户</dc:creator>
  <cp:lastModifiedBy>LSJ-TM</cp:lastModifiedBy>
  <cp:revision>58</cp:revision>
  <dcterms:created xsi:type="dcterms:W3CDTF">2016-09-02T00:29:00Z</dcterms:created>
  <dcterms:modified xsi:type="dcterms:W3CDTF">2017-11-02T05:34:25Z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2052-10.1.0.6490</vt:lpwstr>
  </property>
</Properties>
</file>