
<file path=[Content_Types].xml><?xml version="1.0" encoding="utf-8"?>
<Types xmlns="http://schemas.openxmlformats.org/package/2006/content-types">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80" r:id="rId3"/>
    <p:sldId id="325" r:id="rId5"/>
    <p:sldId id="381" r:id="rId6"/>
    <p:sldId id="367" r:id="rId7"/>
    <p:sldId id="396" r:id="rId8"/>
    <p:sldId id="388" r:id="rId9"/>
    <p:sldId id="373" r:id="rId10"/>
    <p:sldId id="382" r:id="rId11"/>
    <p:sldId id="399" r:id="rId12"/>
    <p:sldId id="391" r:id="rId13"/>
    <p:sldId id="389" r:id="rId14"/>
    <p:sldId id="392" r:id="rId15"/>
    <p:sldId id="383" r:id="rId16"/>
    <p:sldId id="394" r:id="rId17"/>
    <p:sldId id="387" r:id="rId18"/>
    <p:sldId id="386" r:id="rId19"/>
    <p:sldId id="395" r:id="rId20"/>
    <p:sldId id="384" r:id="rId21"/>
    <p:sldId id="370" r:id="rId22"/>
    <p:sldId id="393" r:id="rId23"/>
    <p:sldId id="385" r:id="rId24"/>
    <p:sldId id="397" r:id="rId25"/>
    <p:sldId id="398" r:id="rId26"/>
    <p:sldId id="400"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52" autoAdjust="0"/>
    <p:restoredTop sz="94660"/>
  </p:normalViewPr>
  <p:slideViewPr>
    <p:cSldViewPr snapToGrid="0">
      <p:cViewPr varScale="1">
        <p:scale>
          <a:sx n="73" d="100"/>
          <a:sy n="73" d="100"/>
        </p:scale>
        <p:origin x="114" y="786"/>
      </p:cViewPr>
      <p:guideLst/>
    </p:cSldViewPr>
  </p:slideViewPr>
  <p:notesTextViewPr>
    <p:cViewPr>
      <p:scale>
        <a:sx n="1" d="1"/>
        <a:sy n="1" d="1"/>
      </p:scale>
      <p:origin x="0" y="0"/>
    </p:cViewPr>
  </p:notesTextViewPr>
  <p:sorterViewPr>
    <p:cViewPr>
      <p:scale>
        <a:sx n="47" d="100"/>
        <a:sy n="47"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0"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微软雅黑" panose="020B0503020204020204" pitchFamily="34" charset="-122"/>
              <a:ea typeface="微软雅黑" panose="020B0503020204020204" pitchFamily="34" charset="-122"/>
              <a:sym typeface="微软雅黑" panose="020B0503020204020204" pitchFamily="34" charset="-122"/>
            </a:rPr>
            <a:t> </a:t>
          </a:r>
        </a:p>
      </dgm:t>
    </dgm:pt>
    <dgm:pt modelId="{E137A754-910B-4A5F-944B-024BF7FEDA5B}" cxnId="{FD6DD1D8-C034-48BB-8FFA-29BD3E37E4B3}" type="sibTrans">
      <dgm:prSet/>
      <dgm:spPr/>
      <dgm:t>
        <a:bodyPr/>
        <a:lstStyle/>
        <a:p>
          <a:endParaRPr lang="en-US" sz="1050">
            <a:latin typeface="+mj-lt"/>
          </a:endParaRPr>
        </a:p>
      </dgm:t>
    </dgm:pt>
    <dgm:pt modelId="{724A6807-07F6-4EB7-8D8C-1F3642101DAC}" cxnId="{FD6DD1D8-C034-48BB-8FFA-29BD3E37E4B3}" type="parTrans">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pt>
    <dgm:pt modelId="{E0F6C998-5693-4BDD-9069-AF61DC425B3A}" type="pres">
      <dgm:prSet presAssocID="{7A236058-1BB6-40B9-9348-7BFCF74797F7}" presName="parentRect" presStyleLbl="alignNode1" presStyleIdx="0" presStyleCnt="1"/>
      <dgm:spPr/>
    </dgm:pt>
    <dgm:pt modelId="{B6A09970-208A-49BF-904E-B64EBDB1A8AC}" type="pres">
      <dgm:prSet presAssocID="{7A236058-1BB6-40B9-9348-7BFCF74797F7}" presName="adorn" presStyleLbl="fgAccFollowNode1" presStyleIdx="0" presStyleCnt="1" custScaleX="591251" custScaleY="591653" custLinFactNeighborX="54828" custLinFactNeighborY="55029"/>
      <dgm:spPr>
        <a:prstGeom prst="chevron">
          <a:avLst/>
        </a:prstGeom>
        <a:blipFill>
          <a:blip xmlns:r="http://schemas.openxmlformats.org/officeDocument/2006/relationships" r:embed="rId1"/>
          <a:srcRect/>
          <a:stretch>
            <a:fillRect l="-25000" r="-25000"/>
          </a:stretch>
        </a:blipFill>
        <a:ln w="19050">
          <a:solidFill>
            <a:schemeClr val="tx1">
              <a:lumMod val="65000"/>
              <a:lumOff val="35000"/>
              <a:alpha val="90000"/>
            </a:schemeClr>
          </a:solidFill>
        </a:ln>
      </dgm:spPr>
    </dgm:pt>
  </dgm:ptLst>
  <dgm:cxnLst>
    <dgm:cxn modelId="{C0D57119-D3F4-4982-AE00-F20235EA188A}" type="presOf" srcId="{7A236058-1BB6-40B9-9348-7BFCF74797F7}" destId="{E0F6C998-5693-4BDD-9069-AF61DC425B3A}" srcOrd="1" destOrd="0" presId="urn:microsoft.com/office/officeart/2005/8/layout/bList2#10"/>
    <dgm:cxn modelId="{49AFD6CF-7E10-4739-9347-24D66DE21500}" type="presOf" srcId="{7A236058-1BB6-40B9-9348-7BFCF74797F7}" destId="{8341A2DB-1040-453E-BC64-20AB0EC705B0}" srcOrd="0" destOrd="0" presId="urn:microsoft.com/office/officeart/2005/8/layout/bList2#10"/>
    <dgm:cxn modelId="{FD6DD1D8-C034-48BB-8FFA-29BD3E37E4B3}" srcId="{BE287C42-CD8A-42CE-8E3E-73C352BD5920}" destId="{7A236058-1BB6-40B9-9348-7BFCF74797F7}" srcOrd="0" destOrd="0" parTransId="{724A6807-07F6-4EB7-8D8C-1F3642101DAC}" sibTransId="{E137A754-910B-4A5F-944B-024BF7FEDA5B}"/>
    <dgm:cxn modelId="{D19310EE-2F19-40C0-B95B-DD008AFDABD1}" type="presOf" srcId="{BE287C42-CD8A-42CE-8E3E-73C352BD5920}" destId="{8120550C-BC87-497C-9931-B1A996EE60C0}" srcOrd="0" destOrd="0" presId="urn:microsoft.com/office/officeart/2005/8/layout/bList2#10"/>
    <dgm:cxn modelId="{2D718743-D92D-44D6-B6CB-C60814CBEC58}" type="presParOf" srcId="{8120550C-BC87-497C-9931-B1A996EE60C0}" destId="{DBB6DB41-98F6-46AA-B628-CAF983E62B48}" srcOrd="0" destOrd="0" presId="urn:microsoft.com/office/officeart/2005/8/layout/bList2#10"/>
    <dgm:cxn modelId="{7801AAAD-E1E0-4EAE-A7EF-E93434159B8E}" type="presParOf" srcId="{DBB6DB41-98F6-46AA-B628-CAF983E62B48}" destId="{A523E08F-BB9E-46F9-A45A-A55A85EE4841}" srcOrd="0" destOrd="0" presId="urn:microsoft.com/office/officeart/2005/8/layout/bList2#10"/>
    <dgm:cxn modelId="{207200F8-1A16-4C09-BB6B-AF65FFA28048}" type="presParOf" srcId="{DBB6DB41-98F6-46AA-B628-CAF983E62B48}" destId="{8341A2DB-1040-453E-BC64-20AB0EC705B0}" srcOrd="1" destOrd="0" presId="urn:microsoft.com/office/officeart/2005/8/layout/bList2#10"/>
    <dgm:cxn modelId="{5360BAD8-7759-4D9C-9B9E-C163A8DCF7C7}" type="presParOf" srcId="{DBB6DB41-98F6-46AA-B628-CAF983E62B48}" destId="{E0F6C998-5693-4BDD-9069-AF61DC425B3A}" srcOrd="2" destOrd="0" presId="urn:microsoft.com/office/officeart/2005/8/layout/bList2#10"/>
    <dgm:cxn modelId="{EAE7265D-A0DD-4990-9F47-7A63BEE33B8C}" type="presParOf" srcId="{DBB6DB41-98F6-46AA-B628-CAF983E62B48}" destId="{B6A09970-208A-49BF-904E-B64EBDB1A8AC}" srcOrd="3" destOrd="0" presId="urn:microsoft.com/office/officeart/2005/8/layout/bList2#10"/>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3E08F-BB9E-46F9-A45A-A55A85EE4841}">
      <dsp:nvSpPr>
        <dsp:cNvPr id="0" name=""/>
        <dsp:cNvSpPr/>
      </dsp:nvSpPr>
      <dsp:spPr>
        <a:xfrm>
          <a:off x="95329" y="47615"/>
          <a:ext cx="734612" cy="548372"/>
        </a:xfrm>
        <a:prstGeom prst="round2SameRect">
          <a:avLst>
            <a:gd name="adj1" fmla="val 8000"/>
            <a:gd name="adj2" fmla="val 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0F6C998-5693-4BDD-9069-AF61DC425B3A}">
      <dsp:nvSpPr>
        <dsp:cNvPr id="0" name=""/>
        <dsp:cNvSpPr/>
      </dsp:nvSpPr>
      <dsp:spPr>
        <a:xfrm>
          <a:off x="95329" y="595988"/>
          <a:ext cx="734612" cy="23580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微软雅黑" panose="020B0503020204020204" pitchFamily="34" charset="-122"/>
              <a:ea typeface="微软雅黑" panose="020B0503020204020204" pitchFamily="34" charset="-122"/>
              <a:sym typeface="微软雅黑" panose="020B0503020204020204" pitchFamily="34" charset="-122"/>
            </a:rPr>
            <a:t> </a:t>
          </a:r>
        </a:p>
      </dsp:txBody>
      <dsp:txXfrm>
        <a:off x="95329" y="595988"/>
        <a:ext cx="517332" cy="235800"/>
      </dsp:txXfrm>
    </dsp:sp>
    <dsp:sp modelId="{B6A09970-208A-49BF-904E-B64EBDB1A8AC}">
      <dsp:nvSpPr>
        <dsp:cNvPr id="0" name=""/>
        <dsp:cNvSpPr/>
      </dsp:nvSpPr>
      <dsp:spPr>
        <a:xfrm>
          <a:off x="3809" y="2776"/>
          <a:ext cx="1520190" cy="1521223"/>
        </a:xfrm>
        <a:prstGeom prst="chevron">
          <a:avLst/>
        </a:prstGeom>
        <a:blipFill>
          <a:blip xmlns:r="http://schemas.openxmlformats.org/officeDocument/2006/relationships" r:embed="rId1"/>
          <a:srcRect/>
          <a:stretch>
            <a:fillRect l="-25000" r="-25000"/>
          </a:stretch>
        </a:blipFill>
        <a:ln w="19050" cap="flat" cmpd="sng" algn="ctr">
          <a:solidFill>
            <a:schemeClr val="tx1">
              <a:lumMod val="65000"/>
              <a:lumOff val="35000"/>
              <a:alpha val="90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10">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D3F07D-F64B-476D-B3EA-FFD0E44C9DB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00E3-84AE-4C74-9370-0C5407C967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ln>
        </p:spPr>
      </p:sp>
      <p:sp>
        <p:nvSpPr>
          <p:cNvPr id="768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fld id="{CEDA688F-47F3-434D-A3A7-906655BCDF8A}"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BA9555-B347-4E65-9B80-32C3F751CC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4A80D4-82C9-4B39-B737-CCAF96AB7DB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6" name="箭头: 五边形 5"/>
          <p:cNvSpPr/>
          <p:nvPr userDrawn="1"/>
        </p:nvSpPr>
        <p:spPr>
          <a:xfrm>
            <a:off x="0" y="160276"/>
            <a:ext cx="1933303" cy="47980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212528"/>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bg1"/>
                </a:solidFill>
                <a:latin typeface="微软雅黑" panose="020B0503020204020204" pitchFamily="34" charset="-122"/>
                <a:ea typeface="微软雅黑" panose="020B0503020204020204" pitchFamily="34" charset="-122"/>
              </a:rPr>
              <a:t>项目介绍</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6" name="箭头: 五边形 5"/>
          <p:cNvSpPr/>
          <p:nvPr userDrawn="1"/>
        </p:nvSpPr>
        <p:spPr>
          <a:xfrm>
            <a:off x="0" y="160276"/>
            <a:ext cx="1933303" cy="47980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99465"/>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bg1"/>
                </a:solidFill>
                <a:latin typeface="微软雅黑" panose="020B0503020204020204" pitchFamily="34" charset="-122"/>
                <a:ea typeface="微软雅黑" panose="020B0503020204020204" pitchFamily="34" charset="-122"/>
              </a:rPr>
              <a:t>产品运行</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6" name="箭头: 五边形 5"/>
          <p:cNvSpPr/>
          <p:nvPr userDrawn="1"/>
        </p:nvSpPr>
        <p:spPr>
          <a:xfrm>
            <a:off x="0" y="160276"/>
            <a:ext cx="1933303" cy="47980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99465"/>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bg1"/>
                </a:solidFill>
                <a:latin typeface="微软雅黑" panose="020B0503020204020204" pitchFamily="34" charset="-122"/>
                <a:ea typeface="微软雅黑" panose="020B0503020204020204" pitchFamily="34" charset="-122"/>
              </a:rPr>
              <a:t>市场分析</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6" name="箭头: 五边形 5"/>
          <p:cNvSpPr/>
          <p:nvPr userDrawn="1"/>
        </p:nvSpPr>
        <p:spPr>
          <a:xfrm>
            <a:off x="0" y="160276"/>
            <a:ext cx="1933303" cy="47980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日期占位符 1"/>
          <p:cNvSpPr>
            <a:spLocks noGrp="1"/>
          </p:cNvSpPr>
          <p:nvPr>
            <p:ph type="dt" sz="half" idx="10"/>
          </p:nvPr>
        </p:nvSpPr>
        <p:spPr/>
        <p:txBody>
          <a:bodyPr/>
          <a:lstStyle/>
          <a:p>
            <a:fld id="{4D6979D7-302D-492A-8039-2E5833E2F0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fld>
            <a:endParaRPr lang="zh-CN" altLang="en-US"/>
          </a:p>
        </p:txBody>
      </p:sp>
      <p:sp>
        <p:nvSpPr>
          <p:cNvPr id="5" name="文本框 37"/>
          <p:cNvSpPr txBox="1"/>
          <p:nvPr userDrawn="1"/>
        </p:nvSpPr>
        <p:spPr>
          <a:xfrm>
            <a:off x="215516" y="199465"/>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bg1"/>
                </a:solidFill>
                <a:latin typeface="微软雅黑" panose="020B0503020204020204" pitchFamily="34" charset="-122"/>
                <a:ea typeface="微软雅黑" panose="020B0503020204020204" pitchFamily="34" charset="-122"/>
              </a:rPr>
              <a:t>投资回报</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1"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500"/>
              </a:lnSpc>
              <a:buNone/>
              <a:defRPr sz="1050">
                <a:solidFill>
                  <a:srgbClr val="595959"/>
                </a:solidFill>
              </a:defRPr>
            </a:lvl1pPr>
            <a:lvl2pPr marL="457200" indent="0" algn="ctr">
              <a:buNone/>
              <a:defRPr sz="1100"/>
            </a:lvl2pPr>
            <a:lvl3pPr marL="914400" indent="0" algn="ctr">
              <a:buNone/>
              <a:defRPr sz="1100"/>
            </a:lvl3pPr>
            <a:lvl4pPr marL="1371600" indent="0" algn="ctr">
              <a:buNone/>
              <a:defRPr sz="1100"/>
            </a:lvl4pPr>
            <a:lvl5pPr marL="1828800"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1"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1"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6" name="Text Placeholder 17"/>
          <p:cNvSpPr>
            <a:spLocks noGrp="1"/>
          </p:cNvSpPr>
          <p:nvPr>
            <p:ph type="body" sz="quarter" idx="23"/>
          </p:nvPr>
        </p:nvSpPr>
        <p:spPr>
          <a:xfrm>
            <a:off x="2057402" y="876571"/>
            <a:ext cx="5029199"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US" dirty="0"/>
          </a:p>
        </p:txBody>
      </p:sp>
      <p:sp>
        <p:nvSpPr>
          <p:cNvPr id="20" name="Content Placeholder 19"/>
          <p:cNvSpPr>
            <a:spLocks noGrp="1"/>
          </p:cNvSpPr>
          <p:nvPr>
            <p:ph sz="quarter" idx="16"/>
          </p:nvPr>
        </p:nvSpPr>
        <p:spPr>
          <a:xfrm>
            <a:off x="5791201" y="3182336"/>
            <a:ext cx="2438399" cy="308070"/>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399" cy="465263"/>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sz="1300">
                <a:latin typeface="Open Sans" panose="020B0606030504020204" pitchFamily="34" charset="0"/>
                <a:ea typeface="Open Sans" panose="020B0606030504020204" pitchFamily="34" charset="0"/>
                <a:cs typeface="Open Sans" panose="020B0606030504020204" pitchFamily="34" charset="0"/>
              </a:defRPr>
            </a:lvl2pPr>
            <a:lvl3pPr marL="914400" indent="0">
              <a:buFontTx/>
              <a:buNone/>
              <a:defRPr sz="1300">
                <a:latin typeface="Open Sans" panose="020B0606030504020204" pitchFamily="34" charset="0"/>
                <a:ea typeface="Open Sans" panose="020B0606030504020204" pitchFamily="34" charset="0"/>
                <a:cs typeface="Open Sans" panose="020B0606030504020204" pitchFamily="34" charset="0"/>
              </a:defRPr>
            </a:lvl3pPr>
            <a:lvl4pPr marL="1371600" indent="0">
              <a:buFontTx/>
              <a:buNone/>
              <a:defRPr sz="1300">
                <a:latin typeface="Open Sans" panose="020B0606030504020204" pitchFamily="34" charset="0"/>
                <a:ea typeface="Open Sans" panose="020B0606030504020204" pitchFamily="34" charset="0"/>
                <a:cs typeface="Open Sans" panose="020B0606030504020204" pitchFamily="34" charset="0"/>
              </a:defRPr>
            </a:lvl4pPr>
            <a:lvl5pPr marL="1828800" indent="0">
              <a:buFontTx/>
              <a:buNone/>
              <a:defRPr sz="1300">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1" name="Title 1"/>
          <p:cNvSpPr>
            <a:spLocks noGrp="1"/>
          </p:cNvSpPr>
          <p:nvPr>
            <p:ph type="title"/>
          </p:nvPr>
        </p:nvSpPr>
        <p:spPr>
          <a:xfrm>
            <a:off x="5105401" y="666956"/>
            <a:ext cx="3581400" cy="857515"/>
          </a:xfrm>
        </p:spPr>
        <p:txBody>
          <a:bodyPr>
            <a:normAutofit/>
          </a:bodyPr>
          <a:lstStyle>
            <a:lvl1pPr algn="l">
              <a:defRPr sz="2800">
                <a:solidFill>
                  <a:srgbClr val="48597F"/>
                </a:solidFill>
                <a:latin typeface="Lato Light"/>
                <a:cs typeface="Lato Light"/>
              </a:defRPr>
            </a:lvl1pPr>
          </a:lstStyle>
          <a:p>
            <a:r>
              <a:rPr lang="en-US" dirty="0"/>
              <a:t>Click to edit Master title style</a:t>
            </a:r>
            <a:endParaRPr lang="en-US" dirty="0"/>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6F8E7026-63EA-4E95-95C8-913B599A53F8}"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0B81586-A5D1-45E3-A381-D13370D402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8.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1.xml"/><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75" y="0"/>
            <a:ext cx="9143825" cy="5143402"/>
          </a:xfrm>
          <a:prstGeom prst="rect">
            <a:avLst/>
          </a:prstGeom>
        </p:spPr>
      </p:pic>
      <p:sp>
        <p:nvSpPr>
          <p:cNvPr id="10" name="流程图: 数据 9"/>
          <p:cNvSpPr/>
          <p:nvPr/>
        </p:nvSpPr>
        <p:spPr>
          <a:xfrm>
            <a:off x="653736" y="1893833"/>
            <a:ext cx="6928191" cy="2382908"/>
          </a:xfrm>
          <a:prstGeom prst="flowChartInputOutpu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2831690" y="2134490"/>
            <a:ext cx="6312310" cy="2625213"/>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7"/>
          <p:cNvSpPr>
            <a:spLocks noChangeArrowheads="1"/>
          </p:cNvSpPr>
          <p:nvPr/>
        </p:nvSpPr>
        <p:spPr bwMode="auto">
          <a:xfrm>
            <a:off x="2332281" y="3752247"/>
            <a:ext cx="35514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   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爱的纪念 souvenirs d'enfanc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21227" y="1564744"/>
            <a:ext cx="457200" cy="457200"/>
          </a:xfrm>
          <a:prstGeom prst="rect">
            <a:avLst/>
          </a:prstGeom>
        </p:spPr>
      </p:pic>
      <p:sp>
        <p:nvSpPr>
          <p:cNvPr id="12" name="矩形 11"/>
          <p:cNvSpPr/>
          <p:nvPr/>
        </p:nvSpPr>
        <p:spPr>
          <a:xfrm>
            <a:off x="2000381" y="2323521"/>
            <a:ext cx="5195653" cy="646331"/>
          </a:xfrm>
          <a:prstGeom prst="rect">
            <a:avLst/>
          </a:prstGeom>
        </p:spPr>
        <p:txBody>
          <a:bodyPr wrap="none">
            <a:spAutoFit/>
          </a:bodyPr>
          <a:lstStyle/>
          <a:p>
            <a:pPr>
              <a:defRPr/>
            </a:pPr>
            <a:r>
              <a:rPr lang="zh-CN" altLang="en-US" sz="3600" b="1" i="1"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汽车行业</a:t>
            </a:r>
            <a:r>
              <a:rPr lang="zh-CN" altLang="en-US"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通用</a:t>
            </a:r>
            <a:r>
              <a:rPr lang="en-US" altLang="zh-CN"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5"/>
          <p:cNvGrpSpPr/>
          <p:nvPr/>
        </p:nvGrpSpPr>
        <p:grpSpPr>
          <a:xfrm>
            <a:off x="1528808" y="3170226"/>
            <a:ext cx="5958172" cy="276871"/>
            <a:chOff x="2002264" y="3469362"/>
            <a:chExt cx="8187473" cy="369162"/>
          </a:xfrm>
        </p:grpSpPr>
        <p:sp>
          <p:nvSpPr>
            <p:cNvPr id="6" name="矩形 17"/>
            <p:cNvSpPr>
              <a:spLocks noChangeArrowheads="1"/>
            </p:cNvSpPr>
            <p:nvPr/>
          </p:nvSpPr>
          <p:spPr bwMode="auto">
            <a:xfrm>
              <a:off x="3898037" y="3469362"/>
              <a:ext cx="4395930" cy="36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适用于企</a:t>
              </a: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业宣传</a:t>
              </a: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策划方案</a:t>
              </a: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工作汇报等</a:t>
              </a:r>
              <a:endParaRPr lang="zh-CN" altLang="en-US" sz="1200" b="1" dirty="0">
                <a:solidFill>
                  <a:schemeClr val="bg1"/>
                </a:solidFill>
                <a:latin typeface="ITC Avant Garde Std Bk" panose="020B0502020202020204" pitchFamily="34" charset="0"/>
              </a:endParaRPr>
            </a:p>
          </p:txBody>
        </p:sp>
        <p:cxnSp>
          <p:nvCxnSpPr>
            <p:cNvPr id="7" name="直接连接符 6"/>
            <p:cNvCxnSpPr/>
            <p:nvPr/>
          </p:nvCxnSpPr>
          <p:spPr bwMode="auto">
            <a:xfrm>
              <a:off x="2002264" y="3609064"/>
              <a:ext cx="1769599" cy="0"/>
            </a:xfrm>
            <a:prstGeom prst="line">
              <a:avLst/>
            </a:prstGeom>
            <a:noFill/>
            <a:ln w="12700" cap="flat" cmpd="sng" algn="ctr">
              <a:solidFill>
                <a:schemeClr val="bg1"/>
              </a:solidFill>
              <a:prstDash val="solid"/>
            </a:ln>
            <a:effectLst/>
          </p:spPr>
        </p:cxnSp>
        <p:cxnSp>
          <p:nvCxnSpPr>
            <p:cNvPr id="8" name="直接连接符 7"/>
            <p:cNvCxnSpPr/>
            <p:nvPr/>
          </p:nvCxnSpPr>
          <p:spPr bwMode="auto">
            <a:xfrm>
              <a:off x="8420138" y="3609064"/>
              <a:ext cx="1769599" cy="0"/>
            </a:xfrm>
            <a:prstGeom prst="line">
              <a:avLst/>
            </a:prstGeom>
            <a:noFill/>
            <a:ln w="12700" cap="flat" cmpd="sng" algn="ctr">
              <a:solidFill>
                <a:schemeClr val="bg1"/>
              </a:solidFill>
              <a:prstDash val="solid"/>
            </a:ln>
            <a:effectLst/>
          </p:spPr>
        </p:cxnSp>
      </p:grpSp>
      <p:sp>
        <p:nvSpPr>
          <p:cNvPr id="4" name="任意多边形: 形状 3"/>
          <p:cNvSpPr/>
          <p:nvPr/>
        </p:nvSpPr>
        <p:spPr>
          <a:xfrm>
            <a:off x="-9832" y="396138"/>
            <a:ext cx="2241755" cy="2595716"/>
          </a:xfrm>
          <a:custGeom>
            <a:avLst/>
            <a:gdLst>
              <a:gd name="connsiteX0" fmla="*/ 2241755 w 2241755"/>
              <a:gd name="connsiteY0" fmla="*/ 0 h 2595716"/>
              <a:gd name="connsiteX1" fmla="*/ 707922 w 2241755"/>
              <a:gd name="connsiteY1" fmla="*/ 2585883 h 2595716"/>
              <a:gd name="connsiteX2" fmla="*/ 0 w 2241755"/>
              <a:gd name="connsiteY2" fmla="*/ 2595716 h 2595716"/>
              <a:gd name="connsiteX3" fmla="*/ 9832 w 2241755"/>
              <a:gd name="connsiteY3" fmla="*/ 0 h 2595716"/>
              <a:gd name="connsiteX4" fmla="*/ 2241755 w 2241755"/>
              <a:gd name="connsiteY4" fmla="*/ 0 h 2595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755" h="2595716">
                <a:moveTo>
                  <a:pt x="2241755" y="0"/>
                </a:moveTo>
                <a:lnTo>
                  <a:pt x="707922" y="2585883"/>
                </a:lnTo>
                <a:lnTo>
                  <a:pt x="0" y="2595716"/>
                </a:lnTo>
                <a:cubicBezTo>
                  <a:pt x="3277" y="1730477"/>
                  <a:pt x="6555" y="865239"/>
                  <a:pt x="9832" y="0"/>
                </a:cubicBezTo>
                <a:lnTo>
                  <a:pt x="2241755" y="0"/>
                </a:lnTo>
                <a:close/>
              </a:path>
            </a:pathLst>
          </a:custGeom>
          <a:solidFill>
            <a:schemeClr val="accent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childTnLst>
                          </p:cTn>
                        </p:par>
                        <p:par>
                          <p:cTn id="29" fill="hold">
                            <p:stCondLst>
                              <p:cond delay="2000"/>
                            </p:stCondLst>
                            <p:childTnLst>
                              <p:par>
                                <p:cTn id="30" presetID="16" presetClass="entr" presetSubtype="21"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900"/>
                                        <p:tgtEl>
                                          <p:spTgt spid="5"/>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10000"/>
                                  </p:iterate>
                                  <p:childTnLst>
                                    <p:set>
                                      <p:cBhvr>
                                        <p:cTn id="35" dur="1" fill="hold">
                                          <p:stCondLst>
                                            <p:cond delay="0"/>
                                          </p:stCondLst>
                                        </p:cTn>
                                        <p:tgtEl>
                                          <p:spTgt spid="13"/>
                                        </p:tgtEl>
                                        <p:attrNameLst>
                                          <p:attrName>style.visibility</p:attrName>
                                        </p:attrNameLst>
                                      </p:cBhvr>
                                      <p:to>
                                        <p:strVal val="visible"/>
                                      </p:to>
                                    </p:set>
                                    <p:animScale>
                                      <p:cBhvr>
                                        <p:cTn id="36"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13"/>
                                        </p:tgtEl>
                                        <p:attrNameLst>
                                          <p:attrName>ppt_x</p:attrName>
                                          <p:attrName>ppt_y</p:attrName>
                                        </p:attrNameLst>
                                      </p:cBhvr>
                                    </p:animMotion>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9"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9" grpId="0" animBg="1"/>
      <p:bldP spid="13" grpId="0"/>
      <p:bldP spid="12"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形状 6"/>
          <p:cNvSpPr/>
          <p:nvPr/>
        </p:nvSpPr>
        <p:spPr>
          <a:xfrm>
            <a:off x="7847214" y="4122623"/>
            <a:ext cx="1296786" cy="1022466"/>
          </a:xfrm>
          <a:custGeom>
            <a:avLst/>
            <a:gdLst>
              <a:gd name="connsiteX0" fmla="*/ 0 w 1296786"/>
              <a:gd name="connsiteY0" fmla="*/ 1005840 h 1022466"/>
              <a:gd name="connsiteX1" fmla="*/ 315884 w 1296786"/>
              <a:gd name="connsiteY1" fmla="*/ 0 h 1022466"/>
              <a:gd name="connsiteX2" fmla="*/ 1296786 w 1296786"/>
              <a:gd name="connsiteY2" fmla="*/ 1022466 h 1022466"/>
              <a:gd name="connsiteX3" fmla="*/ 0 w 1296786"/>
              <a:gd name="connsiteY3" fmla="*/ 1005840 h 1022466"/>
            </a:gdLst>
            <a:ahLst/>
            <a:cxnLst>
              <a:cxn ang="0">
                <a:pos x="connsiteX0" y="connsiteY0"/>
              </a:cxn>
              <a:cxn ang="0">
                <a:pos x="connsiteX1" y="connsiteY1"/>
              </a:cxn>
              <a:cxn ang="0">
                <a:pos x="connsiteX2" y="connsiteY2"/>
              </a:cxn>
              <a:cxn ang="0">
                <a:pos x="connsiteX3" y="connsiteY3"/>
              </a:cxn>
            </a:cxnLst>
            <a:rect l="l" t="t" r="r" b="b"/>
            <a:pathLst>
              <a:path w="1296786" h="1022466">
                <a:moveTo>
                  <a:pt x="0" y="1005840"/>
                </a:moveTo>
                <a:lnTo>
                  <a:pt x="315884" y="0"/>
                </a:lnTo>
                <a:lnTo>
                  <a:pt x="1296786" y="1022466"/>
                </a:lnTo>
                <a:lnTo>
                  <a:pt x="0" y="10058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9"/>
          <p:cNvSpPr txBox="1"/>
          <p:nvPr/>
        </p:nvSpPr>
        <p:spPr>
          <a:xfrm>
            <a:off x="4348717" y="126071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01</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35" name="TextBox 20"/>
          <p:cNvSpPr txBox="1"/>
          <p:nvPr/>
        </p:nvSpPr>
        <p:spPr>
          <a:xfrm>
            <a:off x="4348717" y="2076310"/>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02</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36" name="TextBox 21"/>
          <p:cNvSpPr txBox="1"/>
          <p:nvPr/>
        </p:nvSpPr>
        <p:spPr>
          <a:xfrm>
            <a:off x="4348717" y="290714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03</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37" name="TextBox 22"/>
          <p:cNvSpPr txBox="1"/>
          <p:nvPr/>
        </p:nvSpPr>
        <p:spPr>
          <a:xfrm>
            <a:off x="4348717" y="372273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04</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38" name="标题层"/>
          <p:cNvSpPr txBox="1"/>
          <p:nvPr/>
        </p:nvSpPr>
        <p:spPr bwMode="auto">
          <a:xfrm>
            <a:off x="5263921" y="1298137"/>
            <a:ext cx="2340260"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项目介绍</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39" name="标题层"/>
          <p:cNvSpPr txBox="1"/>
          <p:nvPr/>
        </p:nvSpPr>
        <p:spPr bwMode="auto">
          <a:xfrm>
            <a:off x="5263921" y="2052806"/>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产品运行</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0" name="标题层"/>
          <p:cNvSpPr txBox="1"/>
          <p:nvPr/>
        </p:nvSpPr>
        <p:spPr bwMode="auto">
          <a:xfrm>
            <a:off x="5263921" y="2836189"/>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市场分析</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1" name="标题层"/>
          <p:cNvSpPr txBox="1"/>
          <p:nvPr/>
        </p:nvSpPr>
        <p:spPr bwMode="auto">
          <a:xfrm>
            <a:off x="5263921" y="3648015"/>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投资回报</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2" name="文本框 7"/>
          <p:cNvSpPr txBox="1"/>
          <p:nvPr/>
        </p:nvSpPr>
        <p:spPr>
          <a:xfrm>
            <a:off x="5335929" y="1656762"/>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43" name="文本框 8"/>
          <p:cNvSpPr txBox="1"/>
          <p:nvPr/>
        </p:nvSpPr>
        <p:spPr>
          <a:xfrm>
            <a:off x="5335929" y="2448850"/>
            <a:ext cx="277230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44" name="文本框 9"/>
          <p:cNvSpPr txBox="1"/>
          <p:nvPr/>
        </p:nvSpPr>
        <p:spPr>
          <a:xfrm>
            <a:off x="5310014" y="3276942"/>
            <a:ext cx="2474187"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45" name="文本框 10"/>
          <p:cNvSpPr txBox="1"/>
          <p:nvPr/>
        </p:nvSpPr>
        <p:spPr>
          <a:xfrm>
            <a:off x="5299924" y="4080063"/>
            <a:ext cx="2509993"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2" name="等腰三角形 1"/>
          <p:cNvSpPr/>
          <p:nvPr/>
        </p:nvSpPr>
        <p:spPr>
          <a:xfrm>
            <a:off x="-29777" y="2804033"/>
            <a:ext cx="3579222" cy="2341055"/>
          </a:xfrm>
          <a:prstGeom prst="triangl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V="1">
            <a:off x="-29777" y="3940"/>
            <a:ext cx="4680435" cy="33400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Box 3"/>
          <p:cNvSpPr>
            <a:spLocks noChangeArrowheads="1"/>
          </p:cNvSpPr>
          <p:nvPr/>
        </p:nvSpPr>
        <p:spPr bwMode="auto">
          <a:xfrm>
            <a:off x="1823715" y="1298137"/>
            <a:ext cx="1198084" cy="869469"/>
          </a:xfrm>
          <a:prstGeom prst="rect">
            <a:avLst/>
          </a:prstGeom>
          <a:noFill/>
        </p:spPr>
        <p:txBody>
          <a:bodyPr wrap="none" lIns="68580" tIns="34290" rIns="68580" bIns="34290">
            <a:spAutoFit/>
          </a:bodyPr>
          <a:lstStyle/>
          <a:p>
            <a:pPr algn="ctr">
              <a:spcBef>
                <a:spcPct val="0"/>
              </a:spcBef>
            </a:pPr>
            <a:r>
              <a:rPr lang="zh-CN" altLang="en-US" sz="3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3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algn="ctr">
              <a:spcBef>
                <a:spcPct val="0"/>
              </a:spcBef>
            </a:pPr>
            <a:r>
              <a:rPr lang="en-US" altLang="zh-CN" sz="1600" dirty="0">
                <a:solidFill>
                  <a:schemeClr val="bg1"/>
                </a:solidFill>
                <a:latin typeface="微软雅黑" panose="020B0503020204020204" pitchFamily="34" charset="-122"/>
                <a:ea typeface="微软雅黑" panose="020B0503020204020204" pitchFamily="34" charset="-122"/>
              </a:rPr>
              <a:t>COMPANY</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slide(fromLeft)">
                                      <p:cBhvr>
                                        <p:cTn id="12" dur="500"/>
                                        <p:tgtEl>
                                          <p:spTgt spid="34"/>
                                        </p:tgtEl>
                                      </p:cBhvr>
                                    </p:animEffect>
                                  </p:childTnLst>
                                </p:cTn>
                              </p:par>
                            </p:childTnLst>
                          </p:cTn>
                        </p:par>
                        <p:par>
                          <p:cTn id="13" fill="hold">
                            <p:stCondLst>
                              <p:cond delay="1000"/>
                            </p:stCondLst>
                            <p:childTnLst>
                              <p:par>
                                <p:cTn id="14" presetID="2" presetClass="entr" presetSubtype="2" decel="5250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400" fill="hold"/>
                                        <p:tgtEl>
                                          <p:spTgt spid="38"/>
                                        </p:tgtEl>
                                        <p:attrNameLst>
                                          <p:attrName>ppt_x</p:attrName>
                                        </p:attrNameLst>
                                      </p:cBhvr>
                                      <p:tavLst>
                                        <p:tav tm="0">
                                          <p:val>
                                            <p:strVal val="1+#ppt_w/2"/>
                                          </p:val>
                                        </p:tav>
                                        <p:tav tm="100000">
                                          <p:val>
                                            <p:strVal val="#ppt_x"/>
                                          </p:val>
                                        </p:tav>
                                      </p:tavLst>
                                    </p:anim>
                                    <p:anim calcmode="lin" valueType="num">
                                      <p:cBhvr additive="base">
                                        <p:cTn id="17" dur="400" fill="hold"/>
                                        <p:tgtEl>
                                          <p:spTgt spid="38"/>
                                        </p:tgtEl>
                                        <p:attrNameLst>
                                          <p:attrName>ppt_y</p:attrName>
                                        </p:attrNameLst>
                                      </p:cBhvr>
                                      <p:tavLst>
                                        <p:tav tm="0">
                                          <p:val>
                                            <p:strVal val="#ppt_y"/>
                                          </p:val>
                                        </p:tav>
                                        <p:tav tm="100000">
                                          <p:val>
                                            <p:strVal val="#ppt_y"/>
                                          </p:val>
                                        </p:tav>
                                      </p:tavLst>
                                    </p:anim>
                                  </p:childTnLst>
                                </p:cTn>
                              </p:par>
                              <p:par>
                                <p:cTn id="18" presetID="12" presetClass="entr" presetSubtype="4"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slide(fromBottom)">
                                      <p:cBhvr>
                                        <p:cTn id="20" dur="500"/>
                                        <p:tgtEl>
                                          <p:spTgt spid="42"/>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slide(fromLeft)">
                                      <p:cBhvr>
                                        <p:cTn id="24" dur="500"/>
                                        <p:tgtEl>
                                          <p:spTgt spid="35"/>
                                        </p:tgtEl>
                                      </p:cBhvr>
                                    </p:animEffect>
                                  </p:childTnLst>
                                </p:cTn>
                              </p:par>
                            </p:childTnLst>
                          </p:cTn>
                        </p:par>
                        <p:par>
                          <p:cTn id="25" fill="hold">
                            <p:stCondLst>
                              <p:cond delay="2000"/>
                            </p:stCondLst>
                            <p:childTnLst>
                              <p:par>
                                <p:cTn id="26" presetID="2" presetClass="entr" presetSubtype="2" decel="5250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1+#ppt_w/2"/>
                                          </p:val>
                                        </p:tav>
                                        <p:tav tm="100000">
                                          <p:val>
                                            <p:strVal val="#ppt_x"/>
                                          </p:val>
                                        </p:tav>
                                      </p:tavLst>
                                    </p:anim>
                                    <p:anim calcmode="lin" valueType="num">
                                      <p:cBhvr additive="base">
                                        <p:cTn id="29" dur="400" fill="hold"/>
                                        <p:tgtEl>
                                          <p:spTgt spid="39"/>
                                        </p:tgtEl>
                                        <p:attrNameLst>
                                          <p:attrName>ppt_y</p:attrName>
                                        </p:attrNameLst>
                                      </p:cBhvr>
                                      <p:tavLst>
                                        <p:tav tm="0">
                                          <p:val>
                                            <p:strVal val="#ppt_y"/>
                                          </p:val>
                                        </p:tav>
                                        <p:tav tm="100000">
                                          <p:val>
                                            <p:strVal val="#ppt_y"/>
                                          </p:val>
                                        </p:tav>
                                      </p:tavLst>
                                    </p:anim>
                                  </p:childTnLst>
                                </p:cTn>
                              </p:par>
                              <p:par>
                                <p:cTn id="30" presetID="12" presetClass="entr" presetSubtype="4"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slide(fromBottom)">
                                      <p:cBhvr>
                                        <p:cTn id="32" dur="500"/>
                                        <p:tgtEl>
                                          <p:spTgt spid="43"/>
                                        </p:tgtEl>
                                      </p:cBhvr>
                                    </p:animEffect>
                                  </p:childTnLst>
                                </p:cTn>
                              </p:par>
                            </p:childTnLst>
                          </p:cTn>
                        </p:par>
                        <p:par>
                          <p:cTn id="33" fill="hold">
                            <p:stCondLst>
                              <p:cond delay="2500"/>
                            </p:stCondLst>
                            <p:childTnLst>
                              <p:par>
                                <p:cTn id="34" presetID="12" presetClass="entr" presetSubtype="8"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slide(fromLeft)">
                                      <p:cBhvr>
                                        <p:cTn id="36" dur="500"/>
                                        <p:tgtEl>
                                          <p:spTgt spid="36"/>
                                        </p:tgtEl>
                                      </p:cBhvr>
                                    </p:animEffect>
                                  </p:childTnLst>
                                </p:cTn>
                              </p:par>
                            </p:childTnLst>
                          </p:cTn>
                        </p:par>
                        <p:par>
                          <p:cTn id="37" fill="hold">
                            <p:stCondLst>
                              <p:cond delay="3000"/>
                            </p:stCondLst>
                            <p:childTnLst>
                              <p:par>
                                <p:cTn id="38" presetID="2" presetClass="entr" presetSubtype="2" decel="5250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400" fill="hold"/>
                                        <p:tgtEl>
                                          <p:spTgt spid="40"/>
                                        </p:tgtEl>
                                        <p:attrNameLst>
                                          <p:attrName>ppt_x</p:attrName>
                                        </p:attrNameLst>
                                      </p:cBhvr>
                                      <p:tavLst>
                                        <p:tav tm="0">
                                          <p:val>
                                            <p:strVal val="1+#ppt_w/2"/>
                                          </p:val>
                                        </p:tav>
                                        <p:tav tm="100000">
                                          <p:val>
                                            <p:strVal val="#ppt_x"/>
                                          </p:val>
                                        </p:tav>
                                      </p:tavLst>
                                    </p:anim>
                                    <p:anim calcmode="lin" valueType="num">
                                      <p:cBhvr additive="base">
                                        <p:cTn id="41" dur="400" fill="hold"/>
                                        <p:tgtEl>
                                          <p:spTgt spid="40"/>
                                        </p:tgtEl>
                                        <p:attrNameLst>
                                          <p:attrName>ppt_y</p:attrName>
                                        </p:attrNameLst>
                                      </p:cBhvr>
                                      <p:tavLst>
                                        <p:tav tm="0">
                                          <p:val>
                                            <p:strVal val="#ppt_y"/>
                                          </p:val>
                                        </p:tav>
                                        <p:tav tm="100000">
                                          <p:val>
                                            <p:strVal val="#ppt_y"/>
                                          </p:val>
                                        </p:tav>
                                      </p:tavLst>
                                    </p:anim>
                                  </p:childTnLst>
                                </p:cTn>
                              </p:par>
                              <p:par>
                                <p:cTn id="42" presetID="12" presetClass="entr" presetSubtype="4"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slide(fromBottom)">
                                      <p:cBhvr>
                                        <p:cTn id="44" dur="500"/>
                                        <p:tgtEl>
                                          <p:spTgt spid="44"/>
                                        </p:tgtEl>
                                      </p:cBhvr>
                                    </p:animEffect>
                                  </p:childTnLst>
                                </p:cTn>
                              </p:par>
                            </p:childTnLst>
                          </p:cTn>
                        </p:par>
                        <p:par>
                          <p:cTn id="45" fill="hold">
                            <p:stCondLst>
                              <p:cond delay="3500"/>
                            </p:stCondLst>
                            <p:childTnLst>
                              <p:par>
                                <p:cTn id="46" presetID="12" presetClass="entr" presetSubtype="8"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slide(fromLeft)">
                                      <p:cBhvr>
                                        <p:cTn id="48" dur="500"/>
                                        <p:tgtEl>
                                          <p:spTgt spid="37"/>
                                        </p:tgtEl>
                                      </p:cBhvr>
                                    </p:animEffect>
                                  </p:childTnLst>
                                </p:cTn>
                              </p:par>
                            </p:childTnLst>
                          </p:cTn>
                        </p:par>
                        <p:par>
                          <p:cTn id="49" fill="hold">
                            <p:stCondLst>
                              <p:cond delay="4000"/>
                            </p:stCondLst>
                            <p:childTnLst>
                              <p:par>
                                <p:cTn id="50" presetID="2" presetClass="entr" presetSubtype="2" decel="5250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400" fill="hold"/>
                                        <p:tgtEl>
                                          <p:spTgt spid="41"/>
                                        </p:tgtEl>
                                        <p:attrNameLst>
                                          <p:attrName>ppt_x</p:attrName>
                                        </p:attrNameLst>
                                      </p:cBhvr>
                                      <p:tavLst>
                                        <p:tav tm="0">
                                          <p:val>
                                            <p:strVal val="1+#ppt_w/2"/>
                                          </p:val>
                                        </p:tav>
                                        <p:tav tm="100000">
                                          <p:val>
                                            <p:strVal val="#ppt_x"/>
                                          </p:val>
                                        </p:tav>
                                      </p:tavLst>
                                    </p:anim>
                                    <p:anim calcmode="lin" valueType="num">
                                      <p:cBhvr additive="base">
                                        <p:cTn id="53" dur="400" fill="hold"/>
                                        <p:tgtEl>
                                          <p:spTgt spid="41"/>
                                        </p:tgtEl>
                                        <p:attrNameLst>
                                          <p:attrName>ppt_y</p:attrName>
                                        </p:attrNameLst>
                                      </p:cBhvr>
                                      <p:tavLst>
                                        <p:tav tm="0">
                                          <p:val>
                                            <p:strVal val="#ppt_y"/>
                                          </p:val>
                                        </p:tav>
                                        <p:tav tm="100000">
                                          <p:val>
                                            <p:strVal val="#ppt_y"/>
                                          </p:val>
                                        </p:tav>
                                      </p:tavLst>
                                    </p:anim>
                                  </p:childTnLst>
                                </p:cTn>
                              </p:par>
                              <p:par>
                                <p:cTn id="54" presetID="12" presetClass="entr" presetSubtype="4"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slide(fromBottom)">
                                      <p:cBhvr>
                                        <p:cTn id="5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4454013" y="2223889"/>
            <a:ext cx="4689987" cy="2250238"/>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flipH="1" flipV="1">
            <a:off x="0" y="847587"/>
            <a:ext cx="4100051" cy="2044220"/>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2"/>
          <p:cNvSpPr txBox="1">
            <a:spLocks noChangeArrowheads="1"/>
          </p:cNvSpPr>
          <p:nvPr/>
        </p:nvSpPr>
        <p:spPr bwMode="auto">
          <a:xfrm>
            <a:off x="2266631" y="1430598"/>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pitchFamily="34" charset="-122"/>
                <a:ea typeface="微软雅黑" panose="020B0503020204020204" pitchFamily="34" charset="-122"/>
              </a:rPr>
              <a:t>1</a:t>
            </a:r>
            <a:endParaRPr lang="zh-CN" altLang="en-US" sz="8800" dirty="0">
              <a:solidFill>
                <a:schemeClr val="bg1"/>
              </a:solidFill>
              <a:latin typeface="微软雅黑" panose="020B0503020204020204" pitchFamily="34" charset="-122"/>
              <a:ea typeface="微软雅黑" panose="020B0503020204020204" pitchFamily="34" charset="-122"/>
            </a:endParaRPr>
          </a:p>
        </p:txBody>
      </p:sp>
      <p:sp>
        <p:nvSpPr>
          <p:cNvPr id="7" name="TextBox 2"/>
          <p:cNvSpPr txBox="1">
            <a:spLocks noChangeArrowheads="1"/>
          </p:cNvSpPr>
          <p:nvPr/>
        </p:nvSpPr>
        <p:spPr bwMode="auto">
          <a:xfrm>
            <a:off x="1347020" y="2037207"/>
            <a:ext cx="101873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rgbClr val="FFFFFF"/>
                </a:solidFill>
              </a:rPr>
              <a:t>Part</a:t>
            </a:r>
            <a:endParaRPr lang="zh-CN" altLang="en-US" sz="2800" dirty="0">
              <a:solidFill>
                <a:srgbClr val="FFFFFF"/>
              </a:solidFill>
            </a:endParaRPr>
          </a:p>
        </p:txBody>
      </p:sp>
      <p:sp>
        <p:nvSpPr>
          <p:cNvPr id="8" name="TextBox 11"/>
          <p:cNvSpPr txBox="1">
            <a:spLocks noChangeArrowheads="1"/>
          </p:cNvSpPr>
          <p:nvPr/>
        </p:nvSpPr>
        <p:spPr bwMode="auto">
          <a:xfrm>
            <a:off x="3592248" y="222388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accent1"/>
                </a:solidFill>
                <a:latin typeface="微软雅黑" panose="020B0503020204020204" pitchFamily="34" charset="-122"/>
                <a:ea typeface="微软雅黑" panose="020B0503020204020204" pitchFamily="34" charset="-122"/>
              </a:rPr>
              <a:t>项目介绍</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TextBox 1"/>
          <p:cNvSpPr txBox="1">
            <a:spLocks noChangeArrowheads="1"/>
          </p:cNvSpPr>
          <p:nvPr/>
        </p:nvSpPr>
        <p:spPr bwMode="auto">
          <a:xfrm>
            <a:off x="0" y="3191281"/>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31"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90"/>
                                          </p:val>
                                        </p:tav>
                                        <p:tav tm="100000">
                                          <p:val>
                                            <p:fltVal val="0"/>
                                          </p:val>
                                        </p:tav>
                                      </p:tavLst>
                                    </p:anim>
                                    <p:animEffect transition="in" filter="fade">
                                      <p:cBhvr>
                                        <p:cTn id="25" dur="500"/>
                                        <p:tgtEl>
                                          <p:spTgt spid="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utoUpdateAnimBg="0"/>
      <p:bldP spid="7" grpId="0" autoUpdateAnimBg="0"/>
      <p:bldP spid="8" grpId="0" autoUpdateAnimBg="0"/>
      <p:bldP spid="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p:nvPr/>
        </p:nvGrpSpPr>
        <p:grpSpPr>
          <a:xfrm>
            <a:off x="356853" y="1971558"/>
            <a:ext cx="1986986" cy="721152"/>
            <a:chOff x="1430743" y="1449834"/>
            <a:chExt cx="2076062" cy="753521"/>
          </a:xfrm>
        </p:grpSpPr>
        <p:sp>
          <p:nvSpPr>
            <p:cNvPr id="28" name="TextBox 27"/>
            <p:cNvSpPr txBox="1"/>
            <p:nvPr/>
          </p:nvSpPr>
          <p:spPr>
            <a:xfrm>
              <a:off x="2542082" y="1449834"/>
              <a:ext cx="964723" cy="192955"/>
            </a:xfrm>
            <a:prstGeom prst="rect">
              <a:avLst/>
            </a:prstGeom>
            <a:noFill/>
          </p:spPr>
          <p:txBody>
            <a:bodyPr wrap="none" lIns="0" tIns="0" rIns="0" bIns="0" rtlCol="0" anchor="ctr">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rPr>
                <a:t>添加标题内容</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29" name="TextBox 28"/>
            <p:cNvSpPr txBox="1"/>
            <p:nvPr/>
          </p:nvSpPr>
          <p:spPr>
            <a:xfrm>
              <a:off x="1430743" y="1682377"/>
              <a:ext cx="2076062" cy="520978"/>
            </a:xfrm>
            <a:prstGeom prst="rect">
              <a:avLst/>
            </a:prstGeom>
            <a:noFill/>
          </p:spPr>
          <p:txBody>
            <a:bodyPr wrap="square" lIns="0" tIns="0" rIns="0" bIns="0" rtlCol="0" anchor="t">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您的容打在这里，或者通这里，或者通过复制过复制您的文本</a:t>
              </a:r>
              <a:endParaRPr lang="en-US" altLang="zh-CN" sz="900" dirty="0">
                <a:solidFill>
                  <a:schemeClr val="tx1">
                    <a:lumMod val="50000"/>
                    <a:lumOff val="50000"/>
                  </a:schemeClr>
                </a:solidFill>
                <a:latin typeface="Agency FB" panose="020B0503020202020204" pitchFamily="34" charset="0"/>
              </a:endParaRPr>
            </a:p>
          </p:txBody>
        </p:sp>
      </p:grpSp>
      <p:sp>
        <p:nvSpPr>
          <p:cNvPr id="30" name="Rectangular Callout 28"/>
          <p:cNvSpPr>
            <a:spLocks noChangeAspect="1"/>
          </p:cNvSpPr>
          <p:nvPr/>
        </p:nvSpPr>
        <p:spPr>
          <a:xfrm flipH="1">
            <a:off x="2412504" y="2037264"/>
            <a:ext cx="554194" cy="538299"/>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01</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31" name="Rectangular Callout 32"/>
          <p:cNvSpPr>
            <a:spLocks noChangeAspect="1"/>
          </p:cNvSpPr>
          <p:nvPr/>
        </p:nvSpPr>
        <p:spPr>
          <a:xfrm flipH="1">
            <a:off x="2412504" y="2837952"/>
            <a:ext cx="554194" cy="538300"/>
          </a:xfrm>
          <a:prstGeom prst="wedgeRectCallo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03</a:t>
            </a:r>
            <a:endParaRPr lang="en-US" sz="1500" dirty="0">
              <a:latin typeface="微软雅黑" panose="020B0503020204020204" pitchFamily="34" charset="-122"/>
              <a:ea typeface="微软雅黑" panose="020B0503020204020204" pitchFamily="34" charset="-122"/>
            </a:endParaRPr>
          </a:p>
        </p:txBody>
      </p:sp>
      <p:sp>
        <p:nvSpPr>
          <p:cNvPr id="32" name="Rectangular Callout 36"/>
          <p:cNvSpPr>
            <a:spLocks noChangeAspect="1"/>
          </p:cNvSpPr>
          <p:nvPr/>
        </p:nvSpPr>
        <p:spPr>
          <a:xfrm>
            <a:off x="6116752" y="2017656"/>
            <a:ext cx="554194" cy="538300"/>
          </a:xfrm>
          <a:prstGeom prst="wedge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dirty="0">
                <a:solidFill>
                  <a:schemeClr val="bg1"/>
                </a:solidFill>
                <a:latin typeface="微软雅黑" panose="020B0503020204020204" pitchFamily="34" charset="-122"/>
                <a:ea typeface="微软雅黑" panose="020B0503020204020204" pitchFamily="34" charset="-122"/>
              </a:rPr>
              <a:t>02</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33" name="Rectangular Callout 40"/>
          <p:cNvSpPr>
            <a:spLocks noChangeAspect="1"/>
          </p:cNvSpPr>
          <p:nvPr/>
        </p:nvSpPr>
        <p:spPr>
          <a:xfrm>
            <a:off x="6116752" y="2818397"/>
            <a:ext cx="554194" cy="538300"/>
          </a:xfrm>
          <a:prstGeom prst="wedgeRect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dirty="0">
                <a:latin typeface="微软雅黑" panose="020B0503020204020204" pitchFamily="34" charset="-122"/>
                <a:ea typeface="微软雅黑" panose="020B0503020204020204" pitchFamily="34" charset="-122"/>
              </a:rPr>
              <a:t>04</a:t>
            </a:r>
            <a:endParaRPr lang="en-US" sz="1500" dirty="0">
              <a:latin typeface="微软雅黑" panose="020B0503020204020204" pitchFamily="34" charset="-122"/>
              <a:ea typeface="微软雅黑" panose="020B0503020204020204" pitchFamily="34" charset="-122"/>
            </a:endParaRPr>
          </a:p>
        </p:txBody>
      </p:sp>
      <p:sp>
        <p:nvSpPr>
          <p:cNvPr id="34" name="Arc 41"/>
          <p:cNvSpPr/>
          <p:nvPr/>
        </p:nvSpPr>
        <p:spPr>
          <a:xfrm rot="19051047">
            <a:off x="4932614" y="1449622"/>
            <a:ext cx="1566119" cy="15660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en-US" dirty="0">
              <a:latin typeface="Calibri" panose="020F0502020204030204" pitchFamily="34" charset="0"/>
              <a:cs typeface="Calibri" panose="020F0502020204030204" pitchFamily="34" charset="0"/>
            </a:endParaRPr>
          </a:p>
        </p:txBody>
      </p:sp>
      <p:sp>
        <p:nvSpPr>
          <p:cNvPr id="35" name="Arc 42"/>
          <p:cNvSpPr/>
          <p:nvPr/>
        </p:nvSpPr>
        <p:spPr>
          <a:xfrm rot="2548953" flipH="1">
            <a:off x="2565057" y="1449622"/>
            <a:ext cx="1566119" cy="15660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en-US" dirty="0">
              <a:latin typeface="Calibri" panose="020F0502020204030204" pitchFamily="34" charset="0"/>
              <a:cs typeface="Calibri" panose="020F0502020204030204" pitchFamily="34" charset="0"/>
            </a:endParaRPr>
          </a:p>
        </p:txBody>
      </p:sp>
      <p:grpSp>
        <p:nvGrpSpPr>
          <p:cNvPr id="3" name="Group 286"/>
          <p:cNvGrpSpPr/>
          <p:nvPr/>
        </p:nvGrpSpPr>
        <p:grpSpPr>
          <a:xfrm>
            <a:off x="3012190" y="1854926"/>
            <a:ext cx="3067376" cy="1756122"/>
            <a:chOff x="5701505" y="1947373"/>
            <a:chExt cx="1855788" cy="1062528"/>
          </a:xfrm>
        </p:grpSpPr>
        <p:sp>
          <p:nvSpPr>
            <p:cNvPr id="39" name="Rectangle 13"/>
            <p:cNvSpPr>
              <a:spLocks noChangeArrowheads="1"/>
            </p:cNvSpPr>
            <p:nvPr/>
          </p:nvSpPr>
          <p:spPr bwMode="auto">
            <a:xfrm>
              <a:off x="5709408" y="1947373"/>
              <a:ext cx="1830038" cy="1023760"/>
            </a:xfrm>
            <a:prstGeom prst="rect">
              <a:avLst/>
            </a:prstGeom>
            <a:blipFill dpi="0" rotWithShape="1">
              <a:blip r:embed="rId1"/>
              <a:srcRect/>
              <a:stretch>
                <a:fillRect l="1" t="-3694" r="-22478" b="-3694"/>
              </a:stretch>
            </a:blipFill>
            <a:ln w="9525">
              <a:noFill/>
              <a:miter lim="800000"/>
            </a:ln>
          </p:spPr>
          <p:txBody>
            <a:bodyPr vert="horz" wrap="square" lIns="91440" tIns="45720" rIns="91440" bIns="45720" numCol="1" anchor="t" anchorCtr="0" compatLnSpc="1"/>
            <a:lstStyle/>
            <a:p>
              <a:endParaRPr lang="en-US">
                <a:latin typeface="Calibri" panose="020F0502020204030204" pitchFamily="34" charset="0"/>
                <a:cs typeface="Calibri" panose="020F0502020204030204" pitchFamily="34" charset="0"/>
              </a:endParaRPr>
            </a:p>
          </p:txBody>
        </p:sp>
        <p:sp>
          <p:nvSpPr>
            <p:cNvPr id="40" name="Freeform 14"/>
            <p:cNvSpPr/>
            <p:nvPr/>
          </p:nvSpPr>
          <p:spPr bwMode="auto">
            <a:xfrm>
              <a:off x="5701505" y="1947373"/>
              <a:ext cx="1855788" cy="1062528"/>
            </a:xfrm>
            <a:custGeom>
              <a:avLst/>
              <a:gdLst/>
              <a:ahLst/>
              <a:cxnLst>
                <a:cxn ang="0">
                  <a:pos x="1169" y="0"/>
                </a:cxn>
                <a:cxn ang="0">
                  <a:pos x="0" y="0"/>
                </a:cxn>
                <a:cxn ang="0">
                  <a:pos x="0" y="723"/>
                </a:cxn>
                <a:cxn ang="0">
                  <a:pos x="1169" y="0"/>
                </a:cxn>
              </a:cxnLst>
              <a:rect l="0" t="0" r="r" b="b"/>
              <a:pathLst>
                <a:path w="1169" h="723">
                  <a:moveTo>
                    <a:pt x="1169" y="0"/>
                  </a:moveTo>
                  <a:lnTo>
                    <a:pt x="0" y="0"/>
                  </a:lnTo>
                  <a:lnTo>
                    <a:pt x="0" y="723"/>
                  </a:lnTo>
                  <a:lnTo>
                    <a:pt x="1169" y="0"/>
                  </a:lnTo>
                  <a:close/>
                </a:path>
              </a:pathLst>
            </a:custGeom>
            <a:solidFill>
              <a:schemeClr val="bg2">
                <a:lumMod val="95000"/>
                <a:alpha val="20000"/>
              </a:schemeClr>
            </a:solidFill>
            <a:ln w="9525">
              <a:noFill/>
              <a:round/>
            </a:ln>
          </p:spPr>
          <p:txBody>
            <a:bodyPr vert="horz" wrap="square" lIns="91440" tIns="45720" rIns="91440" bIns="45720" numCol="1" anchor="t" anchorCtr="0" compatLnSpc="1"/>
            <a:lstStyle/>
            <a:p>
              <a:endParaRPr lang="en-US">
                <a:latin typeface="Calibri" panose="020F0502020204030204" pitchFamily="34" charset="0"/>
                <a:cs typeface="Calibri" panose="020F0502020204030204" pitchFamily="34" charset="0"/>
              </a:endParaRPr>
            </a:p>
          </p:txBody>
        </p:sp>
      </p:grpSp>
      <p:grpSp>
        <p:nvGrpSpPr>
          <p:cNvPr id="6" name="Group 38"/>
          <p:cNvGrpSpPr/>
          <p:nvPr/>
        </p:nvGrpSpPr>
        <p:grpSpPr>
          <a:xfrm>
            <a:off x="348892" y="2824240"/>
            <a:ext cx="1986986" cy="732565"/>
            <a:chOff x="1430743" y="1449834"/>
            <a:chExt cx="2076062" cy="765447"/>
          </a:xfrm>
        </p:grpSpPr>
        <p:sp>
          <p:nvSpPr>
            <p:cNvPr id="43" name="TextBox 42"/>
            <p:cNvSpPr txBox="1"/>
            <p:nvPr/>
          </p:nvSpPr>
          <p:spPr>
            <a:xfrm>
              <a:off x="2542082" y="1449834"/>
              <a:ext cx="964723" cy="192955"/>
            </a:xfrm>
            <a:prstGeom prst="rect">
              <a:avLst/>
            </a:prstGeom>
            <a:noFill/>
          </p:spPr>
          <p:txBody>
            <a:bodyPr wrap="none" lIns="0" tIns="0" rIns="0" bIns="0" rtlCol="0" anchor="ctr">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rPr>
                <a:t>添加标题内容</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44" name="TextBox 43"/>
            <p:cNvSpPr txBox="1"/>
            <p:nvPr/>
          </p:nvSpPr>
          <p:spPr>
            <a:xfrm>
              <a:off x="1430743" y="1694303"/>
              <a:ext cx="2076062" cy="520978"/>
            </a:xfrm>
            <a:prstGeom prst="rect">
              <a:avLst/>
            </a:prstGeom>
            <a:noFill/>
          </p:spPr>
          <p:txBody>
            <a:bodyPr wrap="square" lIns="0" tIns="0" rIns="0" bIns="0" rtlCol="0" anchor="t">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您的容打在这里，或者通这里，或者通过复制过复制您的文本</a:t>
              </a:r>
              <a:endParaRPr lang="en-US" altLang="zh-CN" sz="900" dirty="0">
                <a:solidFill>
                  <a:schemeClr val="tx1">
                    <a:lumMod val="50000"/>
                    <a:lumOff val="50000"/>
                  </a:schemeClr>
                </a:solidFill>
                <a:latin typeface="Agency FB" panose="020B0503020202020204" pitchFamily="34" charset="0"/>
              </a:endParaRPr>
            </a:p>
          </p:txBody>
        </p:sp>
      </p:grpSp>
      <p:grpSp>
        <p:nvGrpSpPr>
          <p:cNvPr id="10" name="Group 38"/>
          <p:cNvGrpSpPr/>
          <p:nvPr/>
        </p:nvGrpSpPr>
        <p:grpSpPr>
          <a:xfrm>
            <a:off x="6737629" y="2838668"/>
            <a:ext cx="1986986" cy="708305"/>
            <a:chOff x="1430743" y="1449836"/>
            <a:chExt cx="2076062" cy="740098"/>
          </a:xfrm>
        </p:grpSpPr>
        <p:sp>
          <p:nvSpPr>
            <p:cNvPr id="66" name="TextBox 65"/>
            <p:cNvSpPr txBox="1"/>
            <p:nvPr/>
          </p:nvSpPr>
          <p:spPr>
            <a:xfrm>
              <a:off x="1430743" y="1449836"/>
              <a:ext cx="964723" cy="192955"/>
            </a:xfrm>
            <a:prstGeom prst="rect">
              <a:avLst/>
            </a:prstGeom>
            <a:noFill/>
          </p:spPr>
          <p:txBody>
            <a:bodyPr wrap="none" lIns="0" tIns="0" rIns="0" bIns="0" rtlCol="0" anchor="ct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rPr>
                <a:t>添加标题内容</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67" name="TextBox 66"/>
            <p:cNvSpPr txBox="1"/>
            <p:nvPr/>
          </p:nvSpPr>
          <p:spPr>
            <a:xfrm>
              <a:off x="1430743" y="1668956"/>
              <a:ext cx="2076062" cy="520978"/>
            </a:xfrm>
            <a:prstGeom prst="rect">
              <a:avLst/>
            </a:prstGeom>
            <a:noFill/>
          </p:spPr>
          <p:txBody>
            <a:bodyPr wrap="square" lIns="0" tIns="0" rIns="0" bIns="0" rtlCol="0" anchor="t">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您的容打在这里，或者通这里，或者通过复制过复制您的文本。</a:t>
              </a:r>
              <a:endParaRPr lang="en-US" altLang="zh-CN" sz="900" dirty="0">
                <a:solidFill>
                  <a:schemeClr val="tx1">
                    <a:lumMod val="50000"/>
                    <a:lumOff val="50000"/>
                  </a:schemeClr>
                </a:solidFill>
                <a:latin typeface="Agency FB" panose="020B0503020202020204" pitchFamily="34" charset="0"/>
              </a:endParaRPr>
            </a:p>
          </p:txBody>
        </p:sp>
      </p:grpSp>
      <p:grpSp>
        <p:nvGrpSpPr>
          <p:cNvPr id="11" name="Group 38"/>
          <p:cNvGrpSpPr/>
          <p:nvPr/>
        </p:nvGrpSpPr>
        <p:grpSpPr>
          <a:xfrm>
            <a:off x="6737629" y="1950245"/>
            <a:ext cx="1986986" cy="732632"/>
            <a:chOff x="1430743" y="1449834"/>
            <a:chExt cx="2076062" cy="765517"/>
          </a:xfrm>
        </p:grpSpPr>
        <p:sp>
          <p:nvSpPr>
            <p:cNvPr id="69" name="TextBox 68"/>
            <p:cNvSpPr txBox="1"/>
            <p:nvPr/>
          </p:nvSpPr>
          <p:spPr>
            <a:xfrm>
              <a:off x="1430743" y="1449834"/>
              <a:ext cx="964723" cy="192955"/>
            </a:xfrm>
            <a:prstGeom prst="rect">
              <a:avLst/>
            </a:prstGeom>
            <a:noFill/>
          </p:spPr>
          <p:txBody>
            <a:bodyPr wrap="none" lIns="0" tIns="0" rIns="0" bIns="0" rtlCol="0" anchor="ct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rPr>
                <a:t>添加标题内容</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70" name="TextBox 69"/>
            <p:cNvSpPr txBox="1"/>
            <p:nvPr/>
          </p:nvSpPr>
          <p:spPr>
            <a:xfrm>
              <a:off x="1430743" y="1694373"/>
              <a:ext cx="2076062" cy="520978"/>
            </a:xfrm>
            <a:prstGeom prst="rect">
              <a:avLst/>
            </a:prstGeom>
            <a:noFill/>
          </p:spPr>
          <p:txBody>
            <a:bodyPr wrap="square" lIns="0" tIns="0" rIns="0" bIns="0" rtlCol="0" anchor="t">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您的容打在这里，或者通这里，或者通过复制过复制您的文本。</a:t>
              </a:r>
              <a:endParaRPr lang="en-US" altLang="zh-CN" sz="900" dirty="0">
                <a:solidFill>
                  <a:schemeClr val="tx1">
                    <a:lumMod val="50000"/>
                    <a:lumOff val="50000"/>
                  </a:schemeClr>
                </a:solidFill>
                <a:latin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500"/>
                                  </p:stCondLst>
                                  <p:childTnLst>
                                    <p:set>
                                      <p:cBhvr>
                                        <p:cTn id="11" dur="1" fill="hold">
                                          <p:stCondLst>
                                            <p:cond delay="0"/>
                                          </p:stCondLst>
                                        </p:cTn>
                                        <p:tgtEl>
                                          <p:spTgt spid="35"/>
                                        </p:tgtEl>
                                        <p:attrNameLst>
                                          <p:attrName>style.visibility</p:attrName>
                                        </p:attrNameLst>
                                      </p:cBhvr>
                                      <p:to>
                                        <p:strVal val="visible"/>
                                      </p:to>
                                    </p:set>
                                    <p:animEffect transition="in" filter="wipe(right)">
                                      <p:cBhvr>
                                        <p:cTn id="12" dur="500"/>
                                        <p:tgtEl>
                                          <p:spTgt spid="35"/>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par>
                                <p:cTn id="16" presetID="10" presetClass="entr" presetSubtype="0" fill="hold" grpId="0" nodeType="withEffect">
                                  <p:stCondLst>
                                    <p:cond delay="125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42" presetClass="entr" presetSubtype="0" fill="hold" nodeType="withEffect">
                                  <p:stCondLst>
                                    <p:cond delay="17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75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75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75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nvGraphicFramePr>
        <p:xfrm>
          <a:off x="685800" y="1505744"/>
          <a:ext cx="1524000" cy="15240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7" name="Parallelogram 16"/>
          <p:cNvSpPr/>
          <p:nvPr/>
        </p:nvSpPr>
        <p:spPr>
          <a:xfrm>
            <a:off x="609600" y="2735555"/>
            <a:ext cx="1600200" cy="381000"/>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776801" y="2756779"/>
            <a:ext cx="1265798" cy="307777"/>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7"/>
          <p:cNvSpPr/>
          <p:nvPr/>
        </p:nvSpPr>
        <p:spPr>
          <a:xfrm>
            <a:off x="539552" y="3292624"/>
            <a:ext cx="1630883" cy="338554"/>
          </a:xfrm>
          <a:prstGeom prst="rect">
            <a:avLst/>
          </a:prstGeom>
        </p:spPr>
        <p:txBody>
          <a:bodyPr wrap="square">
            <a:spAutoFit/>
          </a:bodyPr>
          <a:lstStyle/>
          <a:p>
            <a:pPr algn="ctr"/>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a:spLocks noEditPoints="1"/>
          </p:cNvSpPr>
          <p:nvPr/>
        </p:nvSpPr>
        <p:spPr bwMode="auto">
          <a:xfrm>
            <a:off x="692057" y="4113462"/>
            <a:ext cx="277337" cy="28346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4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7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8"/>
                  <a:pt x="201" y="144"/>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7"/>
                  <a:pt x="167" y="147"/>
                  <a:pt x="167" y="147"/>
                </a:cubicBezTo>
                <a:cubicBezTo>
                  <a:pt x="167" y="122"/>
                  <a:pt x="185" y="101"/>
                  <a:pt x="208" y="101"/>
                </a:cubicBezTo>
                <a:cubicBezTo>
                  <a:pt x="237" y="101"/>
                  <a:pt x="237" y="101"/>
                  <a:pt x="237" y="101"/>
                </a:cubicBezTo>
                <a:lnTo>
                  <a:pt x="237" y="133"/>
                </a:ln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a:spLocks noEditPoints="1"/>
          </p:cNvSpPr>
          <p:nvPr/>
        </p:nvSpPr>
        <p:spPr bwMode="auto">
          <a:xfrm>
            <a:off x="1374896" y="4109044"/>
            <a:ext cx="274711" cy="29230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45 w 384"/>
              <a:gd name="T11" fmla="*/ 272 h 384"/>
              <a:gd name="T12" fmla="*/ 106 w 384"/>
              <a:gd name="T13" fmla="*/ 272 h 384"/>
              <a:gd name="T14" fmla="*/ 106 w 384"/>
              <a:gd name="T15" fmla="*/ 147 h 384"/>
              <a:gd name="T16" fmla="*/ 145 w 384"/>
              <a:gd name="T17" fmla="*/ 147 h 384"/>
              <a:gd name="T18" fmla="*/ 145 w 384"/>
              <a:gd name="T19" fmla="*/ 272 h 384"/>
              <a:gd name="T20" fmla="*/ 125 w 384"/>
              <a:gd name="T21" fmla="*/ 132 h 384"/>
              <a:gd name="T22" fmla="*/ 105 w 384"/>
              <a:gd name="T23" fmla="*/ 112 h 384"/>
              <a:gd name="T24" fmla="*/ 126 w 384"/>
              <a:gd name="T25" fmla="*/ 93 h 384"/>
              <a:gd name="T26" fmla="*/ 146 w 384"/>
              <a:gd name="T27" fmla="*/ 112 h 384"/>
              <a:gd name="T28" fmla="*/ 125 w 384"/>
              <a:gd name="T29" fmla="*/ 132 h 384"/>
              <a:gd name="T30" fmla="*/ 287 w 384"/>
              <a:gd name="T31" fmla="*/ 272 h 384"/>
              <a:gd name="T32" fmla="*/ 248 w 384"/>
              <a:gd name="T33" fmla="*/ 272 h 384"/>
              <a:gd name="T34" fmla="*/ 248 w 384"/>
              <a:gd name="T35" fmla="*/ 203 h 384"/>
              <a:gd name="T36" fmla="*/ 228 w 384"/>
              <a:gd name="T37" fmla="*/ 176 h 384"/>
              <a:gd name="T38" fmla="*/ 208 w 384"/>
              <a:gd name="T39" fmla="*/ 190 h 384"/>
              <a:gd name="T40" fmla="*/ 207 w 384"/>
              <a:gd name="T41" fmla="*/ 200 h 384"/>
              <a:gd name="T42" fmla="*/ 207 w 384"/>
              <a:gd name="T43" fmla="*/ 272 h 384"/>
              <a:gd name="T44" fmla="*/ 168 w 384"/>
              <a:gd name="T45" fmla="*/ 272 h 384"/>
              <a:gd name="T46" fmla="*/ 168 w 384"/>
              <a:gd name="T47" fmla="*/ 187 h 384"/>
              <a:gd name="T48" fmla="*/ 167 w 384"/>
              <a:gd name="T49" fmla="*/ 147 h 384"/>
              <a:gd name="T50" fmla="*/ 201 w 384"/>
              <a:gd name="T51" fmla="*/ 147 h 384"/>
              <a:gd name="T52" fmla="*/ 203 w 384"/>
              <a:gd name="T53" fmla="*/ 164 h 384"/>
              <a:gd name="T54" fmla="*/ 204 w 384"/>
              <a:gd name="T55" fmla="*/ 164 h 384"/>
              <a:gd name="T56" fmla="*/ 242 w 384"/>
              <a:gd name="T57" fmla="*/ 144 h 384"/>
              <a:gd name="T58" fmla="*/ 287 w 384"/>
              <a:gd name="T59" fmla="*/ 198 h 384"/>
              <a:gd name="T60" fmla="*/ 287 w 384"/>
              <a:gd name="T61" fmla="*/ 27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 h="384">
                <a:moveTo>
                  <a:pt x="192" y="0"/>
                </a:moveTo>
                <a:cubicBezTo>
                  <a:pt x="86" y="0"/>
                  <a:pt x="0" y="86"/>
                  <a:pt x="0" y="192"/>
                </a:cubicBezTo>
                <a:cubicBezTo>
                  <a:pt x="0" y="299"/>
                  <a:pt x="86" y="384"/>
                  <a:pt x="192" y="384"/>
                </a:cubicBezTo>
                <a:cubicBezTo>
                  <a:pt x="298" y="384"/>
                  <a:pt x="384" y="299"/>
                  <a:pt x="384" y="192"/>
                </a:cubicBezTo>
                <a:cubicBezTo>
                  <a:pt x="384" y="86"/>
                  <a:pt x="298" y="0"/>
                  <a:pt x="192" y="0"/>
                </a:cubicBezTo>
                <a:close/>
                <a:moveTo>
                  <a:pt x="145" y="272"/>
                </a:moveTo>
                <a:cubicBezTo>
                  <a:pt x="106" y="272"/>
                  <a:pt x="106" y="272"/>
                  <a:pt x="106" y="272"/>
                </a:cubicBezTo>
                <a:cubicBezTo>
                  <a:pt x="106" y="147"/>
                  <a:pt x="106" y="147"/>
                  <a:pt x="106" y="147"/>
                </a:cubicBezTo>
                <a:cubicBezTo>
                  <a:pt x="145" y="147"/>
                  <a:pt x="145" y="147"/>
                  <a:pt x="145" y="147"/>
                </a:cubicBezTo>
                <a:lnTo>
                  <a:pt x="145" y="272"/>
                </a:lnTo>
                <a:close/>
                <a:moveTo>
                  <a:pt x="125" y="132"/>
                </a:moveTo>
                <a:cubicBezTo>
                  <a:pt x="113" y="132"/>
                  <a:pt x="105" y="123"/>
                  <a:pt x="105" y="112"/>
                </a:cubicBezTo>
                <a:cubicBezTo>
                  <a:pt x="105" y="101"/>
                  <a:pt x="113" y="93"/>
                  <a:pt x="126" y="93"/>
                </a:cubicBezTo>
                <a:cubicBezTo>
                  <a:pt x="138" y="93"/>
                  <a:pt x="146" y="101"/>
                  <a:pt x="146" y="112"/>
                </a:cubicBezTo>
                <a:cubicBezTo>
                  <a:pt x="146" y="123"/>
                  <a:pt x="138" y="132"/>
                  <a:pt x="125" y="132"/>
                </a:cubicBezTo>
                <a:close/>
                <a:moveTo>
                  <a:pt x="287" y="272"/>
                </a:moveTo>
                <a:cubicBezTo>
                  <a:pt x="248" y="272"/>
                  <a:pt x="248" y="272"/>
                  <a:pt x="248" y="272"/>
                </a:cubicBezTo>
                <a:cubicBezTo>
                  <a:pt x="248" y="203"/>
                  <a:pt x="248" y="203"/>
                  <a:pt x="248" y="203"/>
                </a:cubicBezTo>
                <a:cubicBezTo>
                  <a:pt x="248" y="187"/>
                  <a:pt x="242" y="176"/>
                  <a:pt x="228" y="176"/>
                </a:cubicBezTo>
                <a:cubicBezTo>
                  <a:pt x="218" y="176"/>
                  <a:pt x="211" y="183"/>
                  <a:pt x="208" y="190"/>
                </a:cubicBezTo>
                <a:cubicBezTo>
                  <a:pt x="207" y="193"/>
                  <a:pt x="207" y="196"/>
                  <a:pt x="207" y="200"/>
                </a:cubicBezTo>
                <a:cubicBezTo>
                  <a:pt x="207" y="272"/>
                  <a:pt x="207" y="272"/>
                  <a:pt x="207" y="272"/>
                </a:cubicBezTo>
                <a:cubicBezTo>
                  <a:pt x="168" y="272"/>
                  <a:pt x="168" y="272"/>
                  <a:pt x="168" y="272"/>
                </a:cubicBezTo>
                <a:cubicBezTo>
                  <a:pt x="168" y="187"/>
                  <a:pt x="168" y="187"/>
                  <a:pt x="168" y="187"/>
                </a:cubicBezTo>
                <a:cubicBezTo>
                  <a:pt x="168" y="171"/>
                  <a:pt x="168" y="158"/>
                  <a:pt x="167" y="147"/>
                </a:cubicBezTo>
                <a:cubicBezTo>
                  <a:pt x="201" y="147"/>
                  <a:pt x="201" y="147"/>
                  <a:pt x="201" y="147"/>
                </a:cubicBezTo>
                <a:cubicBezTo>
                  <a:pt x="203" y="164"/>
                  <a:pt x="203" y="164"/>
                  <a:pt x="203" y="164"/>
                </a:cubicBezTo>
                <a:cubicBezTo>
                  <a:pt x="204" y="164"/>
                  <a:pt x="204" y="164"/>
                  <a:pt x="204" y="164"/>
                </a:cubicBezTo>
                <a:cubicBezTo>
                  <a:pt x="209" y="156"/>
                  <a:pt x="221" y="144"/>
                  <a:pt x="242" y="144"/>
                </a:cubicBezTo>
                <a:cubicBezTo>
                  <a:pt x="268" y="144"/>
                  <a:pt x="287" y="161"/>
                  <a:pt x="287" y="198"/>
                </a:cubicBezTo>
                <a:lnTo>
                  <a:pt x="287" y="272"/>
                </a:lnTo>
                <a:close/>
              </a:path>
            </a:pathLst>
          </a:custGeom>
          <a:solidFill>
            <a:schemeClr val="accent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a:spLocks noEditPoints="1"/>
          </p:cNvSpPr>
          <p:nvPr/>
        </p:nvSpPr>
        <p:spPr bwMode="auto">
          <a:xfrm>
            <a:off x="1708042" y="4112849"/>
            <a:ext cx="276286" cy="28469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06 w 384"/>
              <a:gd name="T11" fmla="*/ 238 h 384"/>
              <a:gd name="T12" fmla="*/ 178 w 384"/>
              <a:gd name="T13" fmla="*/ 225 h 384"/>
              <a:gd name="T14" fmla="*/ 147 w 384"/>
              <a:gd name="T15" fmla="*/ 293 h 384"/>
              <a:gd name="T16" fmla="*/ 163 w 384"/>
              <a:gd name="T17" fmla="*/ 186 h 384"/>
              <a:gd name="T18" fmla="*/ 189 w 384"/>
              <a:gd name="T19" fmla="*/ 137 h 384"/>
              <a:gd name="T20" fmla="*/ 200 w 384"/>
              <a:gd name="T21" fmla="*/ 217 h 384"/>
              <a:gd name="T22" fmla="*/ 231 w 384"/>
              <a:gd name="T23" fmla="*/ 124 h 384"/>
              <a:gd name="T24" fmla="*/ 137 w 384"/>
              <a:gd name="T25" fmla="*/ 174 h 384"/>
              <a:gd name="T26" fmla="*/ 142 w 384"/>
              <a:gd name="T27" fmla="*/ 208 h 384"/>
              <a:gd name="T28" fmla="*/ 114 w 384"/>
              <a:gd name="T29" fmla="*/ 161 h 384"/>
              <a:gd name="T30" fmla="*/ 182 w 384"/>
              <a:gd name="T31" fmla="*/ 92 h 384"/>
              <a:gd name="T32" fmla="*/ 270 w 384"/>
              <a:gd name="T33" fmla="*/ 147 h 384"/>
              <a:gd name="T34" fmla="*/ 206 w 384"/>
              <a:gd name="T35" fmla="*/ 23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06" y="238"/>
                </a:moveTo>
                <a:cubicBezTo>
                  <a:pt x="193" y="237"/>
                  <a:pt x="188" y="230"/>
                  <a:pt x="178" y="225"/>
                </a:cubicBezTo>
                <a:cubicBezTo>
                  <a:pt x="173" y="252"/>
                  <a:pt x="167" y="279"/>
                  <a:pt x="147" y="293"/>
                </a:cubicBezTo>
                <a:cubicBezTo>
                  <a:pt x="141" y="251"/>
                  <a:pt x="156" y="219"/>
                  <a:pt x="163" y="186"/>
                </a:cubicBezTo>
                <a:cubicBezTo>
                  <a:pt x="151" y="166"/>
                  <a:pt x="164" y="127"/>
                  <a:pt x="189" y="137"/>
                </a:cubicBezTo>
                <a:cubicBezTo>
                  <a:pt x="219" y="149"/>
                  <a:pt x="163" y="209"/>
                  <a:pt x="200" y="217"/>
                </a:cubicBezTo>
                <a:cubicBezTo>
                  <a:pt x="240" y="225"/>
                  <a:pt x="256" y="149"/>
                  <a:pt x="231" y="124"/>
                </a:cubicBezTo>
                <a:cubicBezTo>
                  <a:pt x="196" y="88"/>
                  <a:pt x="129" y="123"/>
                  <a:pt x="137" y="174"/>
                </a:cubicBezTo>
                <a:cubicBezTo>
                  <a:pt x="139" y="187"/>
                  <a:pt x="152" y="191"/>
                  <a:pt x="142" y="208"/>
                </a:cubicBezTo>
                <a:cubicBezTo>
                  <a:pt x="120" y="203"/>
                  <a:pt x="113" y="185"/>
                  <a:pt x="114" y="161"/>
                </a:cubicBezTo>
                <a:cubicBezTo>
                  <a:pt x="115" y="123"/>
                  <a:pt x="149" y="95"/>
                  <a:pt x="182" y="92"/>
                </a:cubicBezTo>
                <a:cubicBezTo>
                  <a:pt x="225" y="87"/>
                  <a:pt x="265" y="107"/>
                  <a:pt x="270" y="147"/>
                </a:cubicBezTo>
                <a:cubicBezTo>
                  <a:pt x="276" y="192"/>
                  <a:pt x="251" y="241"/>
                  <a:pt x="206" y="238"/>
                </a:cubicBez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1"/>
          <p:cNvSpPr>
            <a:spLocks noEditPoints="1"/>
          </p:cNvSpPr>
          <p:nvPr/>
        </p:nvSpPr>
        <p:spPr bwMode="auto">
          <a:xfrm>
            <a:off x="1027829" y="4116527"/>
            <a:ext cx="288630" cy="277337"/>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3 w 384"/>
              <a:gd name="T15" fmla="*/ 270 h 384"/>
              <a:gd name="T16" fmla="*/ 105 w 384"/>
              <a:gd name="T17" fmla="*/ 253 h 384"/>
              <a:gd name="T18" fmla="*/ 114 w 384"/>
              <a:gd name="T19" fmla="*/ 253 h 384"/>
              <a:gd name="T20" fmla="*/ 161 w 384"/>
              <a:gd name="T21" fmla="*/ 237 h 384"/>
              <a:gd name="T22" fmla="*/ 125 w 384"/>
              <a:gd name="T23" fmla="*/ 211 h 384"/>
              <a:gd name="T24" fmla="*/ 132 w 384"/>
              <a:gd name="T25" fmla="*/ 212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1"/>
                  <a:pt x="270" y="162"/>
                </a:cubicBezTo>
                <a:cubicBezTo>
                  <a:pt x="270" y="212"/>
                  <a:pt x="232" y="270"/>
                  <a:pt x="163" y="270"/>
                </a:cubicBezTo>
                <a:cubicBezTo>
                  <a:pt x="141" y="270"/>
                  <a:pt x="121" y="264"/>
                  <a:pt x="105" y="253"/>
                </a:cubicBezTo>
                <a:cubicBezTo>
                  <a:pt x="108" y="253"/>
                  <a:pt x="111" y="253"/>
                  <a:pt x="114" y="253"/>
                </a:cubicBezTo>
                <a:cubicBezTo>
                  <a:pt x="131" y="253"/>
                  <a:pt x="148" y="247"/>
                  <a:pt x="161" y="237"/>
                </a:cubicBezTo>
                <a:cubicBezTo>
                  <a:pt x="144" y="237"/>
                  <a:pt x="130" y="226"/>
                  <a:pt x="125" y="211"/>
                </a:cubicBezTo>
                <a:cubicBezTo>
                  <a:pt x="128" y="211"/>
                  <a:pt x="130" y="212"/>
                  <a:pt x="132" y="212"/>
                </a:cubicBezTo>
                <a:cubicBezTo>
                  <a:pt x="136" y="212"/>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5" y="164"/>
                  <a:pt x="194" y="161"/>
                  <a:pt x="194" y="158"/>
                </a:cubicBezTo>
                <a:cubicBezTo>
                  <a:pt x="194" y="137"/>
                  <a:pt x="211" y="120"/>
                  <a:pt x="232" y="120"/>
                </a:cubicBezTo>
                <a:cubicBezTo>
                  <a:pt x="243" y="120"/>
                  <a:pt x="253" y="125"/>
                  <a:pt x="260" y="132"/>
                </a:cubicBezTo>
                <a:cubicBezTo>
                  <a:pt x="268" y="130"/>
                  <a:pt x="277" y="127"/>
                  <a:pt x="284" y="123"/>
                </a:cubicBezTo>
                <a:cubicBezTo>
                  <a:pt x="281" y="132"/>
                  <a:pt x="275" y="139"/>
                  <a:pt x="267" y="144"/>
                </a:cubicBezTo>
                <a:cubicBezTo>
                  <a:pt x="275" y="143"/>
                  <a:pt x="282" y="141"/>
                  <a:pt x="289" y="138"/>
                </a:cubicBezTo>
                <a:cubicBezTo>
                  <a:pt x="284" y="145"/>
                  <a:pt x="277" y="152"/>
                  <a:pt x="270" y="157"/>
                </a:cubicBezTo>
                <a:close/>
              </a:path>
            </a:pathLst>
          </a:custGeom>
          <a:solidFill>
            <a:schemeClr val="accent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Parallelogram 46"/>
          <p:cNvSpPr/>
          <p:nvPr/>
        </p:nvSpPr>
        <p:spPr>
          <a:xfrm>
            <a:off x="2467165" y="1520708"/>
            <a:ext cx="685800" cy="2880637"/>
          </a:xfrm>
          <a:prstGeom prst="parallelogram">
            <a:avLst>
              <a:gd name="adj" fmla="val 977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49"/>
          <p:cNvSpPr txBox="1"/>
          <p:nvPr/>
        </p:nvSpPr>
        <p:spPr>
          <a:xfrm>
            <a:off x="3203848" y="2090932"/>
            <a:ext cx="1111107" cy="307777"/>
          </a:xfrm>
          <a:prstGeom prst="rect">
            <a:avLst/>
          </a:prstGeom>
          <a:noFill/>
        </p:spPr>
        <p:txBody>
          <a:bodyPr wrap="square" rtlCol="0">
            <a:spAutoFit/>
          </a:bodyPr>
          <a:lstStyle/>
          <a:p>
            <a:r>
              <a:rPr lang="zh-CN" altLang="en-US"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3152965" y="2443044"/>
            <a:ext cx="2251094" cy="1446550"/>
          </a:xfrm>
          <a:prstGeom prst="rect">
            <a:avLst/>
          </a:prstGeom>
        </p:spPr>
        <p:txBody>
          <a:bodyPr wrap="square">
            <a:spAutoFit/>
          </a:bodyPr>
          <a:lstStyle/>
          <a:p>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Lorem Ipsum has been the industry's standard dummy text ever since the 1500s, </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when an unknown printer took a galley of type and scrambled it to make a type specimen book. It has survived not only five centuries, but also the leap into electronic typesetting, remaining essentially. </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Parallelogram 51"/>
          <p:cNvSpPr/>
          <p:nvPr/>
        </p:nvSpPr>
        <p:spPr>
          <a:xfrm>
            <a:off x="5334000" y="1526372"/>
            <a:ext cx="685800" cy="2880637"/>
          </a:xfrm>
          <a:prstGeom prst="parallelogram">
            <a:avLst>
              <a:gd name="adj" fmla="val 977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Parallelogram 53"/>
          <p:cNvSpPr/>
          <p:nvPr/>
        </p:nvSpPr>
        <p:spPr>
          <a:xfrm>
            <a:off x="6248996" y="2270922"/>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Parallelogram 55"/>
          <p:cNvSpPr/>
          <p:nvPr/>
        </p:nvSpPr>
        <p:spPr>
          <a:xfrm>
            <a:off x="6095338" y="2878933"/>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Parallelogram 57"/>
          <p:cNvSpPr/>
          <p:nvPr/>
        </p:nvSpPr>
        <p:spPr>
          <a:xfrm>
            <a:off x="5942938" y="3491835"/>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Parallelogram 59"/>
          <p:cNvSpPr/>
          <p:nvPr/>
        </p:nvSpPr>
        <p:spPr>
          <a:xfrm>
            <a:off x="5790538" y="4099722"/>
            <a:ext cx="2133004" cy="255574"/>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Parallelogram 61"/>
          <p:cNvSpPr/>
          <p:nvPr/>
        </p:nvSpPr>
        <p:spPr>
          <a:xfrm>
            <a:off x="6241970" y="2270922"/>
            <a:ext cx="1606630" cy="255574"/>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Parallelogram 62"/>
          <p:cNvSpPr/>
          <p:nvPr/>
        </p:nvSpPr>
        <p:spPr>
          <a:xfrm>
            <a:off x="6122846" y="2878933"/>
            <a:ext cx="1725755" cy="255574"/>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Parallelogram 63"/>
          <p:cNvSpPr/>
          <p:nvPr/>
        </p:nvSpPr>
        <p:spPr>
          <a:xfrm>
            <a:off x="5939380" y="3491835"/>
            <a:ext cx="1756821" cy="25557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Parallelogram 64"/>
          <p:cNvSpPr/>
          <p:nvPr/>
        </p:nvSpPr>
        <p:spPr>
          <a:xfrm>
            <a:off x="5791200" y="4099722"/>
            <a:ext cx="1752600" cy="25557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5818046" y="4048708"/>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9" name="TextBox 58"/>
          <p:cNvSpPr txBox="1"/>
          <p:nvPr/>
        </p:nvSpPr>
        <p:spPr>
          <a:xfrm>
            <a:off x="6019138" y="3452899"/>
            <a:ext cx="1141742"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7" name="TextBox 56"/>
          <p:cNvSpPr txBox="1"/>
          <p:nvPr/>
        </p:nvSpPr>
        <p:spPr>
          <a:xfrm>
            <a:off x="6122846" y="2840831"/>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5" name="TextBox 54"/>
          <p:cNvSpPr txBox="1"/>
          <p:nvPr/>
        </p:nvSpPr>
        <p:spPr>
          <a:xfrm>
            <a:off x="6276504" y="2248508"/>
            <a:ext cx="1038035" cy="307777"/>
          </a:xfrm>
          <a:prstGeom prst="rect">
            <a:avLst/>
          </a:prstGeom>
          <a:noFill/>
        </p:spPr>
        <p:txBody>
          <a:bodyPr wrap="square" rtlCol="0">
            <a:spAutoFit/>
          </a:bodyPr>
          <a:lstStyle/>
          <a:p>
            <a:r>
              <a:rPr lang="zh-CN" altLang="en-US"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750"/>
                                        <p:tgtEl>
                                          <p:spTgt spid="21"/>
                                        </p:tgtEl>
                                      </p:cBhvr>
                                    </p:animEffect>
                                    <p:anim calcmode="lin" valueType="num">
                                      <p:cBhvr>
                                        <p:cTn id="18" dur="750" fill="hold"/>
                                        <p:tgtEl>
                                          <p:spTgt spid="21"/>
                                        </p:tgtEl>
                                        <p:attrNameLst>
                                          <p:attrName>ppt_x</p:attrName>
                                        </p:attrNameLst>
                                      </p:cBhvr>
                                      <p:tavLst>
                                        <p:tav tm="0">
                                          <p:val>
                                            <p:strVal val="#ppt_x"/>
                                          </p:val>
                                        </p:tav>
                                        <p:tav tm="100000">
                                          <p:val>
                                            <p:strVal val="#ppt_x"/>
                                          </p:val>
                                        </p:tav>
                                      </p:tavLst>
                                    </p:anim>
                                    <p:anim calcmode="lin" valueType="num">
                                      <p:cBhvr>
                                        <p:cTn id="19" dur="675" decel="100000" fill="hold"/>
                                        <p:tgtEl>
                                          <p:spTgt spid="21"/>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250" fill="hold"/>
                                        <p:tgtEl>
                                          <p:spTgt spid="39"/>
                                        </p:tgtEl>
                                        <p:attrNameLst>
                                          <p:attrName>ppt_x</p:attrName>
                                        </p:attrNameLst>
                                      </p:cBhvr>
                                      <p:tavLst>
                                        <p:tav tm="0">
                                          <p:val>
                                            <p:strVal val="#ppt_x"/>
                                          </p:val>
                                        </p:tav>
                                        <p:tav tm="100000">
                                          <p:val>
                                            <p:strVal val="#ppt_x"/>
                                          </p:val>
                                        </p:tav>
                                      </p:tavLst>
                                    </p:anim>
                                    <p:anim calcmode="lin" valueType="num">
                                      <p:cBhvr additive="base">
                                        <p:cTn id="29" dur="250" fill="hold"/>
                                        <p:tgtEl>
                                          <p:spTgt spid="39"/>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250" fill="hold"/>
                                        <p:tgtEl>
                                          <p:spTgt spid="42"/>
                                        </p:tgtEl>
                                        <p:attrNameLst>
                                          <p:attrName>ppt_x</p:attrName>
                                        </p:attrNameLst>
                                      </p:cBhvr>
                                      <p:tavLst>
                                        <p:tav tm="0">
                                          <p:val>
                                            <p:strVal val="#ppt_x"/>
                                          </p:val>
                                        </p:tav>
                                        <p:tav tm="100000">
                                          <p:val>
                                            <p:strVal val="#ppt_x"/>
                                          </p:val>
                                        </p:tav>
                                      </p:tavLst>
                                    </p:anim>
                                    <p:anim calcmode="lin" valueType="num">
                                      <p:cBhvr additive="base">
                                        <p:cTn id="34" dur="250" fill="hold"/>
                                        <p:tgtEl>
                                          <p:spTgt spid="42"/>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4"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50" fill="hold"/>
                                        <p:tgtEl>
                                          <p:spTgt spid="40"/>
                                        </p:tgtEl>
                                        <p:attrNameLst>
                                          <p:attrName>ppt_x</p:attrName>
                                        </p:attrNameLst>
                                      </p:cBhvr>
                                      <p:tavLst>
                                        <p:tav tm="0">
                                          <p:val>
                                            <p:strVal val="#ppt_x"/>
                                          </p:val>
                                        </p:tav>
                                        <p:tav tm="100000">
                                          <p:val>
                                            <p:strVal val="#ppt_x"/>
                                          </p:val>
                                        </p:tav>
                                      </p:tavLst>
                                    </p:anim>
                                    <p:anim calcmode="lin" valueType="num">
                                      <p:cBhvr additive="base">
                                        <p:cTn id="39" dur="250" fill="hold"/>
                                        <p:tgtEl>
                                          <p:spTgt spid="40"/>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250" fill="hold"/>
                                        <p:tgtEl>
                                          <p:spTgt spid="41"/>
                                        </p:tgtEl>
                                        <p:attrNameLst>
                                          <p:attrName>ppt_x</p:attrName>
                                        </p:attrNameLst>
                                      </p:cBhvr>
                                      <p:tavLst>
                                        <p:tav tm="0">
                                          <p:val>
                                            <p:strVal val="#ppt_x"/>
                                          </p:val>
                                        </p:tav>
                                        <p:tav tm="100000">
                                          <p:val>
                                            <p:strVal val="#ppt_x"/>
                                          </p:val>
                                        </p:tav>
                                      </p:tavLst>
                                    </p:anim>
                                    <p:anim calcmode="lin" valueType="num">
                                      <p:cBhvr additive="base">
                                        <p:cTn id="44" dur="250" fill="hold"/>
                                        <p:tgtEl>
                                          <p:spTgt spid="41"/>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barn(outHorizontal)">
                                      <p:cBhvr>
                                        <p:cTn id="48" dur="500"/>
                                        <p:tgtEl>
                                          <p:spTgt spid="47"/>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par>
                          <p:cTn id="57" fill="hold">
                            <p:stCondLst>
                              <p:cond delay="6000"/>
                            </p:stCondLst>
                            <p:childTnLst>
                              <p:par>
                                <p:cTn id="58" presetID="16" presetClass="entr" presetSubtype="42"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barn(outHorizontal)">
                                      <p:cBhvr>
                                        <p:cTn id="60" dur="500"/>
                                        <p:tgtEl>
                                          <p:spTgt spid="52"/>
                                        </p:tgtEl>
                                      </p:cBhvr>
                                    </p:animEffect>
                                  </p:childTnLst>
                                </p:cTn>
                              </p:par>
                            </p:childTnLst>
                          </p:cTn>
                        </p:par>
                        <p:par>
                          <p:cTn id="61" fill="hold">
                            <p:stCondLst>
                              <p:cond delay="6500"/>
                            </p:stCondLst>
                            <p:childTnLst>
                              <p:par>
                                <p:cTn id="62" presetID="2" presetClass="entr" presetSubtype="4"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250" fill="hold"/>
                                        <p:tgtEl>
                                          <p:spTgt spid="55"/>
                                        </p:tgtEl>
                                        <p:attrNameLst>
                                          <p:attrName>ppt_x</p:attrName>
                                        </p:attrNameLst>
                                      </p:cBhvr>
                                      <p:tavLst>
                                        <p:tav tm="0">
                                          <p:val>
                                            <p:strVal val="#ppt_x"/>
                                          </p:val>
                                        </p:tav>
                                        <p:tav tm="100000">
                                          <p:val>
                                            <p:strVal val="#ppt_x"/>
                                          </p:val>
                                        </p:tav>
                                      </p:tavLst>
                                    </p:anim>
                                    <p:anim calcmode="lin" valueType="num">
                                      <p:cBhvr additive="base">
                                        <p:cTn id="65" dur="250" fill="hold"/>
                                        <p:tgtEl>
                                          <p:spTgt spid="55"/>
                                        </p:tgtEl>
                                        <p:attrNameLst>
                                          <p:attrName>ppt_y</p:attrName>
                                        </p:attrNameLst>
                                      </p:cBhvr>
                                      <p:tavLst>
                                        <p:tav tm="0">
                                          <p:val>
                                            <p:strVal val="1+#ppt_h/2"/>
                                          </p:val>
                                        </p:tav>
                                        <p:tav tm="100000">
                                          <p:val>
                                            <p:strVal val="#ppt_y"/>
                                          </p:val>
                                        </p:tav>
                                      </p:tavLst>
                                    </p:anim>
                                  </p:childTnLst>
                                </p:cTn>
                              </p:par>
                            </p:childTnLst>
                          </p:cTn>
                        </p:par>
                        <p:par>
                          <p:cTn id="66" fill="hold">
                            <p:stCondLst>
                              <p:cond delay="7000"/>
                            </p:stCondLst>
                            <p:childTnLst>
                              <p:par>
                                <p:cTn id="67" presetID="22" presetClass="entr" presetSubtype="8"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500"/>
                                        <p:tgtEl>
                                          <p:spTgt spid="54"/>
                                        </p:tgtEl>
                                      </p:cBhvr>
                                    </p:animEffect>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left)">
                                      <p:cBhvr>
                                        <p:cTn id="73" dur="500"/>
                                        <p:tgtEl>
                                          <p:spTgt spid="62"/>
                                        </p:tgtEl>
                                      </p:cBhvr>
                                    </p:animEffect>
                                  </p:childTnLst>
                                </p:cTn>
                              </p:par>
                            </p:childTnLst>
                          </p:cTn>
                        </p:par>
                        <p:par>
                          <p:cTn id="74" fill="hold">
                            <p:stCondLst>
                              <p:cond delay="8000"/>
                            </p:stCondLst>
                            <p:childTnLst>
                              <p:par>
                                <p:cTn id="75" presetID="2" presetClass="entr" presetSubtype="4" fill="hold" grpId="0" nodeType="afterEffect">
                                  <p:stCondLst>
                                    <p:cond delay="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250" fill="hold"/>
                                        <p:tgtEl>
                                          <p:spTgt spid="57"/>
                                        </p:tgtEl>
                                        <p:attrNameLst>
                                          <p:attrName>ppt_x</p:attrName>
                                        </p:attrNameLst>
                                      </p:cBhvr>
                                      <p:tavLst>
                                        <p:tav tm="0">
                                          <p:val>
                                            <p:strVal val="#ppt_x"/>
                                          </p:val>
                                        </p:tav>
                                        <p:tav tm="100000">
                                          <p:val>
                                            <p:strVal val="#ppt_x"/>
                                          </p:val>
                                        </p:tav>
                                      </p:tavLst>
                                    </p:anim>
                                    <p:anim calcmode="lin" valueType="num">
                                      <p:cBhvr additive="base">
                                        <p:cTn id="78" dur="250" fill="hold"/>
                                        <p:tgtEl>
                                          <p:spTgt spid="57"/>
                                        </p:tgtEl>
                                        <p:attrNameLst>
                                          <p:attrName>ppt_y</p:attrName>
                                        </p:attrNameLst>
                                      </p:cBhvr>
                                      <p:tavLst>
                                        <p:tav tm="0">
                                          <p:val>
                                            <p:strVal val="1+#ppt_h/2"/>
                                          </p:val>
                                        </p:tav>
                                        <p:tav tm="100000">
                                          <p:val>
                                            <p:strVal val="#ppt_y"/>
                                          </p:val>
                                        </p:tav>
                                      </p:tavLst>
                                    </p:anim>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wipe(left)">
                                      <p:cBhvr>
                                        <p:cTn id="82" dur="500"/>
                                        <p:tgtEl>
                                          <p:spTgt spid="56"/>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500"/>
                                        <p:tgtEl>
                                          <p:spTgt spid="63"/>
                                        </p:tgtEl>
                                      </p:cBhvr>
                                    </p:animEffect>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59"/>
                                        </p:tgtEl>
                                        <p:attrNameLst>
                                          <p:attrName>style.visibility</p:attrName>
                                        </p:attrNameLst>
                                      </p:cBhvr>
                                      <p:to>
                                        <p:strVal val="visible"/>
                                      </p:to>
                                    </p:set>
                                    <p:anim calcmode="lin" valueType="num">
                                      <p:cBhvr additive="base">
                                        <p:cTn id="90" dur="250" fill="hold"/>
                                        <p:tgtEl>
                                          <p:spTgt spid="59"/>
                                        </p:tgtEl>
                                        <p:attrNameLst>
                                          <p:attrName>ppt_x</p:attrName>
                                        </p:attrNameLst>
                                      </p:cBhvr>
                                      <p:tavLst>
                                        <p:tav tm="0">
                                          <p:val>
                                            <p:strVal val="#ppt_x"/>
                                          </p:val>
                                        </p:tav>
                                        <p:tav tm="100000">
                                          <p:val>
                                            <p:strVal val="#ppt_x"/>
                                          </p:val>
                                        </p:tav>
                                      </p:tavLst>
                                    </p:anim>
                                    <p:anim calcmode="lin" valueType="num">
                                      <p:cBhvr additive="base">
                                        <p:cTn id="91" dur="250" fill="hold"/>
                                        <p:tgtEl>
                                          <p:spTgt spid="59"/>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left)">
                                      <p:cBhvr>
                                        <p:cTn id="95" dur="500"/>
                                        <p:tgtEl>
                                          <p:spTgt spid="58"/>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childTnLst>
                          </p:cTn>
                        </p:par>
                        <p:par>
                          <p:cTn id="100" fill="hold">
                            <p:stCondLst>
                              <p:cond delay="11000"/>
                            </p:stCondLst>
                            <p:childTnLst>
                              <p:par>
                                <p:cTn id="101" presetID="2" presetClass="entr" presetSubtype="4"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additive="base">
                                        <p:cTn id="103" dur="250" fill="hold"/>
                                        <p:tgtEl>
                                          <p:spTgt spid="61"/>
                                        </p:tgtEl>
                                        <p:attrNameLst>
                                          <p:attrName>ppt_x</p:attrName>
                                        </p:attrNameLst>
                                      </p:cBhvr>
                                      <p:tavLst>
                                        <p:tav tm="0">
                                          <p:val>
                                            <p:strVal val="#ppt_x"/>
                                          </p:val>
                                        </p:tav>
                                        <p:tav tm="100000">
                                          <p:val>
                                            <p:strVal val="#ppt_x"/>
                                          </p:val>
                                        </p:tav>
                                      </p:tavLst>
                                    </p:anim>
                                    <p:anim calcmode="lin" valueType="num">
                                      <p:cBhvr additive="base">
                                        <p:cTn id="104" dur="250" fill="hold"/>
                                        <p:tgtEl>
                                          <p:spTgt spid="61"/>
                                        </p:tgtEl>
                                        <p:attrNameLst>
                                          <p:attrName>ppt_y</p:attrName>
                                        </p:attrNameLst>
                                      </p:cBhvr>
                                      <p:tavLst>
                                        <p:tav tm="0">
                                          <p:val>
                                            <p:strVal val="1+#ppt_h/2"/>
                                          </p:val>
                                        </p:tav>
                                        <p:tav tm="100000">
                                          <p:val>
                                            <p:strVal val="#ppt_y"/>
                                          </p:val>
                                        </p:tav>
                                      </p:tavLst>
                                    </p:anim>
                                  </p:childTnLst>
                                </p:cTn>
                              </p:par>
                            </p:childTnLst>
                          </p:cTn>
                        </p:par>
                        <p:par>
                          <p:cTn id="105" fill="hold">
                            <p:stCondLst>
                              <p:cond delay="11500"/>
                            </p:stCondLst>
                            <p:childTnLst>
                              <p:par>
                                <p:cTn id="106" presetID="22" presetClass="entr" presetSubtype="8" fill="hold" grpId="0" nodeType="afterEffect">
                                  <p:stCondLst>
                                    <p:cond delay="0"/>
                                  </p:stCondLst>
                                  <p:childTnLst>
                                    <p:set>
                                      <p:cBhvr>
                                        <p:cTn id="107" dur="1" fill="hold">
                                          <p:stCondLst>
                                            <p:cond delay="0"/>
                                          </p:stCondLst>
                                        </p:cTn>
                                        <p:tgtEl>
                                          <p:spTgt spid="60"/>
                                        </p:tgtEl>
                                        <p:attrNameLst>
                                          <p:attrName>style.visibility</p:attrName>
                                        </p:attrNameLst>
                                      </p:cBhvr>
                                      <p:to>
                                        <p:strVal val="visible"/>
                                      </p:to>
                                    </p:set>
                                    <p:animEffect transition="in" filter="wipe(left)">
                                      <p:cBhvr>
                                        <p:cTn id="108" dur="500"/>
                                        <p:tgtEl>
                                          <p:spTgt spid="60"/>
                                        </p:tgtEl>
                                      </p:cBhvr>
                                    </p:animEffect>
                                  </p:childTnLst>
                                </p:cTn>
                              </p:par>
                            </p:childTnLst>
                          </p:cTn>
                        </p:par>
                        <p:par>
                          <p:cTn id="109" fill="hold">
                            <p:stCondLst>
                              <p:cond delay="12000"/>
                            </p:stCondLst>
                            <p:childTnLst>
                              <p:par>
                                <p:cTn id="110" presetID="22" presetClass="entr" presetSubtype="8"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Effect transition="in" filter="wipe(left)">
                                      <p:cBhvr>
                                        <p:cTn id="11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P spid="17" grpId="0" animBg="1"/>
      <p:bldP spid="21" grpId="0"/>
      <p:bldP spid="28" grpId="0"/>
      <p:bldP spid="39" grpId="0" animBg="1"/>
      <p:bldP spid="40" grpId="0" animBg="1"/>
      <p:bldP spid="41" grpId="0" animBg="1"/>
      <p:bldP spid="42" grpId="0" animBg="1"/>
      <p:bldP spid="47" grpId="0" animBg="1"/>
      <p:bldP spid="50" grpId="0"/>
      <p:bldP spid="51" grpId="0"/>
      <p:bldP spid="52" grpId="0" animBg="1"/>
      <p:bldP spid="54" grpId="0" animBg="1"/>
      <p:bldP spid="56" grpId="0" animBg="1"/>
      <p:bldP spid="58" grpId="0" animBg="1"/>
      <p:bldP spid="60" grpId="0" animBg="1"/>
      <p:bldP spid="62" grpId="0" animBg="1"/>
      <p:bldP spid="63" grpId="0" animBg="1"/>
      <p:bldP spid="64" grpId="0" animBg="1"/>
      <p:bldP spid="65" grpId="0" animBg="1"/>
      <p:bldP spid="61" grpId="0"/>
      <p:bldP spid="59" grpId="0"/>
      <p:bldP spid="57"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143862"/>
            <a:ext cx="2711554" cy="2043388"/>
          </a:xfrm>
          <a:prstGeom prst="rect">
            <a:avLst/>
          </a:prstGeom>
          <a:blipFill dpi="0" rotWithShape="1">
            <a:blip r:embed="rId1"/>
            <a:srcRect/>
            <a:stretch>
              <a:fillRect l="-16582" r="-78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26" name="矩形 25"/>
          <p:cNvSpPr/>
          <p:nvPr/>
        </p:nvSpPr>
        <p:spPr>
          <a:xfrm>
            <a:off x="3726959" y="1410789"/>
            <a:ext cx="2318161" cy="2776461"/>
          </a:xfrm>
          <a:prstGeom prst="rect">
            <a:avLst/>
          </a:prstGeom>
          <a:blipFill dpi="0" rotWithShape="1">
            <a:blip r:embed="rId2"/>
            <a:srcRect/>
            <a:stretch>
              <a:fillRect r="-902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34817" name="AutoShape 1"/>
          <p:cNvSpPr/>
          <p:nvPr/>
        </p:nvSpPr>
        <p:spPr bwMode="auto">
          <a:xfrm>
            <a:off x="2670279" y="4187251"/>
            <a:ext cx="1854098" cy="95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18" name="AutoShape 2"/>
          <p:cNvSpPr/>
          <p:nvPr/>
        </p:nvSpPr>
        <p:spPr bwMode="auto">
          <a:xfrm>
            <a:off x="6051468" y="1058091"/>
            <a:ext cx="3092531" cy="3129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0" name="AutoShape 4"/>
          <p:cNvSpPr/>
          <p:nvPr/>
        </p:nvSpPr>
        <p:spPr bwMode="auto">
          <a:xfrm>
            <a:off x="2717903" y="1933304"/>
            <a:ext cx="1812823" cy="2253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2" name="AutoShape 6"/>
          <p:cNvSpPr/>
          <p:nvPr/>
        </p:nvSpPr>
        <p:spPr bwMode="auto">
          <a:xfrm>
            <a:off x="1241610" y="4187251"/>
            <a:ext cx="1501692" cy="95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3" name="AutoShape 7"/>
          <p:cNvSpPr/>
          <p:nvPr/>
        </p:nvSpPr>
        <p:spPr bwMode="auto">
          <a:xfrm>
            <a:off x="4527554" y="4187251"/>
            <a:ext cx="1539791" cy="95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4" name="AutoShape 8"/>
          <p:cNvSpPr/>
          <p:nvPr/>
        </p:nvSpPr>
        <p:spPr bwMode="auto">
          <a:xfrm>
            <a:off x="6060994" y="4187251"/>
            <a:ext cx="1816000" cy="857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5" name="AutoShape 9"/>
          <p:cNvSpPr/>
          <p:nvPr/>
        </p:nvSpPr>
        <p:spPr bwMode="auto">
          <a:xfrm>
            <a:off x="2867120" y="3272727"/>
            <a:ext cx="1547728" cy="5080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6" name="AutoShape 10"/>
          <p:cNvSpPr/>
          <p:nvPr/>
        </p:nvSpPr>
        <p:spPr bwMode="auto">
          <a:xfrm>
            <a:off x="2838546" y="3120306"/>
            <a:ext cx="1509630" cy="127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700"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1900" dirty="0">
              <a:cs typeface="Calibri" panose="020F0502020204030204" pitchFamily="34" charset="0"/>
            </a:endParaRPr>
          </a:p>
        </p:txBody>
      </p:sp>
      <p:sp>
        <p:nvSpPr>
          <p:cNvPr id="34827" name="AutoShape 11"/>
          <p:cNvSpPr/>
          <p:nvPr/>
        </p:nvSpPr>
        <p:spPr bwMode="auto">
          <a:xfrm>
            <a:off x="6213385" y="3272727"/>
            <a:ext cx="1549315" cy="5080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8" name="AutoShape 12"/>
          <p:cNvSpPr/>
          <p:nvPr/>
        </p:nvSpPr>
        <p:spPr bwMode="auto">
          <a:xfrm>
            <a:off x="6186400" y="3120306"/>
            <a:ext cx="1509629" cy="127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700"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1900" dirty="0">
              <a:cs typeface="Calibri" panose="020F0502020204030204" pitchFamily="34" charset="0"/>
            </a:endParaRPr>
          </a:p>
        </p:txBody>
      </p:sp>
      <p:sp>
        <p:nvSpPr>
          <p:cNvPr id="34832" name="AutoShape 16"/>
          <p:cNvSpPr/>
          <p:nvPr/>
        </p:nvSpPr>
        <p:spPr bwMode="auto">
          <a:xfrm>
            <a:off x="2838545" y="2871035"/>
            <a:ext cx="1221398" cy="203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3" name="AutoShape 17"/>
          <p:cNvSpPr/>
          <p:nvPr/>
        </p:nvSpPr>
        <p:spPr bwMode="auto">
          <a:xfrm>
            <a:off x="6186399" y="2871035"/>
            <a:ext cx="1221398" cy="203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p:nvPr/>
        </p:nvSpPr>
        <p:spPr bwMode="auto">
          <a:xfrm>
            <a:off x="3831275" y="1063606"/>
            <a:ext cx="1536700" cy="3669846"/>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2" name="Oval 13"/>
          <p:cNvSpPr>
            <a:spLocks noChangeArrowheads="1"/>
          </p:cNvSpPr>
          <p:nvPr/>
        </p:nvSpPr>
        <p:spPr bwMode="auto">
          <a:xfrm>
            <a:off x="4888549" y="1307839"/>
            <a:ext cx="629288" cy="629480"/>
          </a:xfrm>
          <a:prstGeom prst="ellipse">
            <a:avLst/>
          </a:prstGeom>
          <a:solidFill>
            <a:schemeClr val="accent1"/>
          </a:solidFill>
          <a:ln w="19050">
            <a:solidFill>
              <a:schemeClr val="bg1"/>
            </a:solidFill>
          </a:ln>
        </p:spPr>
        <p:txBody>
          <a:bodyPr vert="horz" wrap="square" lIns="0" tIns="0" rIns="0" bIns="0" numCol="1" anchor="t" anchorCtr="0" compatLnSpc="1"/>
          <a:lstStyle/>
          <a:p>
            <a:pPr algn="ctr">
              <a:lnSpc>
                <a:spcPct val="150000"/>
              </a:lnSpc>
            </a:pP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3" name="Oval 13"/>
          <p:cNvSpPr>
            <a:spLocks noChangeArrowheads="1"/>
          </p:cNvSpPr>
          <p:nvPr/>
        </p:nvSpPr>
        <p:spPr bwMode="auto">
          <a:xfrm>
            <a:off x="3665539" y="2138675"/>
            <a:ext cx="629288" cy="629480"/>
          </a:xfrm>
          <a:prstGeom prst="ellipse">
            <a:avLst/>
          </a:prstGeom>
          <a:solidFill>
            <a:schemeClr val="accent2"/>
          </a:solidFill>
          <a:ln w="19050">
            <a:solidFill>
              <a:schemeClr val="bg1"/>
            </a:solidFill>
          </a:ln>
        </p:spPr>
        <p:txBody>
          <a:bodyPr vert="horz" wrap="square" lIns="0" tIns="0" rIns="0" bIns="0" numCol="1" anchor="t" anchorCtr="0" compatLnSpc="1"/>
          <a:lstStyle/>
          <a:p>
            <a:pPr algn="ctr">
              <a:lnSpc>
                <a:spcPct val="150000"/>
              </a:lnSpc>
            </a:pP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4" name="Oval 13"/>
          <p:cNvSpPr>
            <a:spLocks noChangeArrowheads="1"/>
          </p:cNvSpPr>
          <p:nvPr/>
        </p:nvSpPr>
        <p:spPr bwMode="auto">
          <a:xfrm>
            <a:off x="4888549" y="3053358"/>
            <a:ext cx="629288" cy="629480"/>
          </a:xfrm>
          <a:prstGeom prst="ellipse">
            <a:avLst/>
          </a:prstGeom>
          <a:solidFill>
            <a:schemeClr val="accent3"/>
          </a:solidFill>
          <a:ln w="19050">
            <a:solidFill>
              <a:schemeClr val="bg1"/>
            </a:solidFill>
          </a:ln>
        </p:spPr>
        <p:txBody>
          <a:bodyPr vert="horz" wrap="square" lIns="0" tIns="0" rIns="0" bIns="0" numCol="1" anchor="t" anchorCtr="0" compatLnSpc="1"/>
          <a:lstStyle/>
          <a:p>
            <a:pPr algn="ctr">
              <a:lnSpc>
                <a:spcPct val="150000"/>
              </a:lnSpc>
            </a:pP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5" name="Oval 13"/>
          <p:cNvSpPr>
            <a:spLocks noChangeArrowheads="1"/>
          </p:cNvSpPr>
          <p:nvPr/>
        </p:nvSpPr>
        <p:spPr bwMode="auto">
          <a:xfrm>
            <a:off x="3665539" y="3846082"/>
            <a:ext cx="629288" cy="629480"/>
          </a:xfrm>
          <a:prstGeom prst="ellipse">
            <a:avLst/>
          </a:prstGeom>
          <a:solidFill>
            <a:schemeClr val="accent4"/>
          </a:solidFill>
          <a:ln w="19050">
            <a:solidFill>
              <a:schemeClr val="bg1"/>
            </a:solidFill>
          </a:ln>
        </p:spPr>
        <p:txBody>
          <a:bodyPr vert="horz" wrap="square" lIns="0" tIns="0" rIns="0" bIns="0" numCol="1" anchor="t" anchorCtr="0" compatLnSpc="1"/>
          <a:lstStyle/>
          <a:p>
            <a:pPr algn="ctr">
              <a:lnSpc>
                <a:spcPct val="150000"/>
              </a:lnSpc>
            </a:pP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5657966" y="1603791"/>
            <a:ext cx="2344788" cy="319190"/>
          </a:xfrm>
          <a:prstGeom prst="rect">
            <a:avLst/>
          </a:prstGeom>
          <a:noFill/>
        </p:spPr>
        <p:txBody>
          <a:bodyPr wrap="square" lIns="0" tIns="0" rIns="0" bIns="0" rtlCol="0">
            <a:spAutoFit/>
          </a:bodyPr>
          <a:lstStyle/>
          <a:p>
            <a:pPr algn="just">
              <a:lnSpc>
                <a:spcPts val="13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657966" y="1307838"/>
            <a:ext cx="2322652"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193470" y="2434628"/>
            <a:ext cx="2344788" cy="319190"/>
          </a:xfrm>
          <a:prstGeom prst="rect">
            <a:avLst/>
          </a:prstGeom>
          <a:noFill/>
        </p:spPr>
        <p:txBody>
          <a:bodyPr wrap="square" lIns="0" tIns="0" rIns="0" bIns="0" rtlCol="0">
            <a:spAutoFit/>
          </a:bodyPr>
          <a:lstStyle/>
          <a:p>
            <a:pPr algn="r">
              <a:lnSpc>
                <a:spcPts val="13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93470" y="2138675"/>
            <a:ext cx="2322652"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657966" y="3372178"/>
            <a:ext cx="2344788" cy="319190"/>
          </a:xfrm>
          <a:prstGeom prst="rect">
            <a:avLst/>
          </a:prstGeom>
          <a:noFill/>
        </p:spPr>
        <p:txBody>
          <a:bodyPr wrap="square" lIns="0" tIns="0" rIns="0" bIns="0" rtlCol="0">
            <a:spAutoFit/>
          </a:bodyPr>
          <a:lstStyle/>
          <a:p>
            <a:pPr algn="just">
              <a:lnSpc>
                <a:spcPts val="13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657966" y="3076225"/>
            <a:ext cx="2322652"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93470" y="4203015"/>
            <a:ext cx="2344788" cy="319190"/>
          </a:xfrm>
          <a:prstGeom prst="rect">
            <a:avLst/>
          </a:prstGeom>
          <a:noFill/>
        </p:spPr>
        <p:txBody>
          <a:bodyPr wrap="square" lIns="0" tIns="0" rIns="0" bIns="0" rtlCol="0">
            <a:spAutoFit/>
          </a:bodyPr>
          <a:lstStyle/>
          <a:p>
            <a:pPr algn="r">
              <a:lnSpc>
                <a:spcPts val="13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193470" y="3907062"/>
            <a:ext cx="2322652"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7"/>
          <p:cNvSpPr>
            <a:spLocks noEditPoints="1"/>
          </p:cNvSpPr>
          <p:nvPr/>
        </p:nvSpPr>
        <p:spPr bwMode="auto">
          <a:xfrm>
            <a:off x="5021024" y="3223682"/>
            <a:ext cx="364338" cy="288831"/>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nvGrpSpPr>
          <p:cNvPr id="4" name="组合 44"/>
          <p:cNvGrpSpPr/>
          <p:nvPr/>
        </p:nvGrpSpPr>
        <p:grpSpPr>
          <a:xfrm>
            <a:off x="3797940" y="4008287"/>
            <a:ext cx="364486" cy="305070"/>
            <a:chOff x="4178300" y="4422775"/>
            <a:chExt cx="388938" cy="325438"/>
          </a:xfrm>
          <a:solidFill>
            <a:srgbClr val="1E90B4"/>
          </a:solidFill>
        </p:grpSpPr>
        <p:sp>
          <p:nvSpPr>
            <p:cNvPr id="46"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7"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48" name="Freeform 5"/>
          <p:cNvSpPr/>
          <p:nvPr/>
        </p:nvSpPr>
        <p:spPr bwMode="auto">
          <a:xfrm>
            <a:off x="5025445" y="1443095"/>
            <a:ext cx="355496" cy="358970"/>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9" name="Freeform 9"/>
          <p:cNvSpPr/>
          <p:nvPr/>
        </p:nvSpPr>
        <p:spPr bwMode="auto">
          <a:xfrm>
            <a:off x="3726503" y="2307060"/>
            <a:ext cx="507360" cy="292710"/>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Horizontal)">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animEffect transition="in" filter="fade">
                                      <p:cBhvr>
                                        <p:cTn id="18" dur="500"/>
                                        <p:tgtEl>
                                          <p:spTgt spid="48"/>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fltVal val="0"/>
                                          </p:val>
                                        </p:tav>
                                        <p:tav tm="100000">
                                          <p:val>
                                            <p:strVal val="#ppt_w"/>
                                          </p:val>
                                        </p:tav>
                                      </p:tavLst>
                                    </p:anim>
                                    <p:anim calcmode="lin" valueType="num">
                                      <p:cBhvr>
                                        <p:cTn id="37" dur="500" fill="hold"/>
                                        <p:tgtEl>
                                          <p:spTgt spid="44"/>
                                        </p:tgtEl>
                                        <p:attrNameLst>
                                          <p:attrName>ppt_h</p:attrName>
                                        </p:attrNameLst>
                                      </p:cBhvr>
                                      <p:tavLst>
                                        <p:tav tm="0">
                                          <p:val>
                                            <p:fltVal val="0"/>
                                          </p:val>
                                        </p:tav>
                                        <p:tav tm="100000">
                                          <p:val>
                                            <p:strVal val="#ppt_h"/>
                                          </p:val>
                                        </p:tav>
                                      </p:tavLst>
                                    </p:anim>
                                    <p:animEffect transition="in" filter="fade">
                                      <p:cBhvr>
                                        <p:cTn id="38" dur="500"/>
                                        <p:tgtEl>
                                          <p:spTgt spid="44"/>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nodeType="withEffect">
                                  <p:stCondLst>
                                    <p:cond delay="6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left)">
                                      <p:cBhvr>
                                        <p:cTn id="61" dur="500"/>
                                        <p:tgtEl>
                                          <p:spTgt spid="4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right)">
                                      <p:cBhvr>
                                        <p:cTn id="64" dur="500"/>
                                        <p:tgtEl>
                                          <p:spTgt spid="43"/>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right)">
                                      <p:cBhvr>
                                        <p:cTn id="67" dur="500"/>
                                        <p:tgtEl>
                                          <p:spTgt spid="42"/>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right)">
                                      <p:cBhvr>
                                        <p:cTn id="70" dur="500"/>
                                        <p:tgtEl>
                                          <p:spTgt spid="3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right)">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animBg="1"/>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4454013" y="2223889"/>
            <a:ext cx="4689987" cy="2250238"/>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flipH="1" flipV="1">
            <a:off x="0" y="847587"/>
            <a:ext cx="4100051" cy="2044220"/>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2"/>
          <p:cNvSpPr txBox="1">
            <a:spLocks noChangeArrowheads="1"/>
          </p:cNvSpPr>
          <p:nvPr/>
        </p:nvSpPr>
        <p:spPr bwMode="auto">
          <a:xfrm>
            <a:off x="2266631" y="1430598"/>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pitchFamily="34" charset="-122"/>
                <a:ea typeface="微软雅黑" panose="020B0503020204020204" pitchFamily="34" charset="-122"/>
              </a:rPr>
              <a:t>2</a:t>
            </a:r>
            <a:endParaRPr lang="zh-CN" altLang="en-US" sz="8800" dirty="0">
              <a:solidFill>
                <a:schemeClr val="bg1"/>
              </a:solidFill>
              <a:latin typeface="微软雅黑" panose="020B0503020204020204" pitchFamily="34" charset="-122"/>
              <a:ea typeface="微软雅黑" panose="020B0503020204020204" pitchFamily="34" charset="-122"/>
            </a:endParaRPr>
          </a:p>
        </p:txBody>
      </p:sp>
      <p:sp>
        <p:nvSpPr>
          <p:cNvPr id="7" name="TextBox 2"/>
          <p:cNvSpPr txBox="1">
            <a:spLocks noChangeArrowheads="1"/>
          </p:cNvSpPr>
          <p:nvPr/>
        </p:nvSpPr>
        <p:spPr bwMode="auto">
          <a:xfrm>
            <a:off x="1347020" y="2037207"/>
            <a:ext cx="101873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rgbClr val="FFFFFF"/>
                </a:solidFill>
              </a:rPr>
              <a:t>Part</a:t>
            </a:r>
            <a:endParaRPr lang="zh-CN" altLang="en-US" sz="2800" dirty="0">
              <a:solidFill>
                <a:srgbClr val="FFFFFF"/>
              </a:solidFill>
            </a:endParaRPr>
          </a:p>
        </p:txBody>
      </p:sp>
      <p:sp>
        <p:nvSpPr>
          <p:cNvPr id="8" name="TextBox 11"/>
          <p:cNvSpPr txBox="1">
            <a:spLocks noChangeArrowheads="1"/>
          </p:cNvSpPr>
          <p:nvPr/>
        </p:nvSpPr>
        <p:spPr bwMode="auto">
          <a:xfrm>
            <a:off x="3592248" y="222388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accent1"/>
                </a:solidFill>
                <a:latin typeface="微软雅黑" panose="020B0503020204020204" pitchFamily="34" charset="-122"/>
                <a:ea typeface="微软雅黑" panose="020B0503020204020204" pitchFamily="34" charset="-122"/>
              </a:rPr>
              <a:t>产品运行</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TextBox 1"/>
          <p:cNvSpPr txBox="1">
            <a:spLocks noChangeArrowheads="1"/>
          </p:cNvSpPr>
          <p:nvPr/>
        </p:nvSpPr>
        <p:spPr bwMode="auto">
          <a:xfrm>
            <a:off x="0" y="3191281"/>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31"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90"/>
                                          </p:val>
                                        </p:tav>
                                        <p:tav tm="100000">
                                          <p:val>
                                            <p:fltVal val="0"/>
                                          </p:val>
                                        </p:tav>
                                      </p:tavLst>
                                    </p:anim>
                                    <p:animEffect transition="in" filter="fade">
                                      <p:cBhvr>
                                        <p:cTn id="25" dur="500"/>
                                        <p:tgtEl>
                                          <p:spTgt spid="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utoUpdateAnimBg="0"/>
      <p:bldP spid="7" grpId="0" autoUpdateAnimBg="0"/>
      <p:bldP spid="8" grpId="0" autoUpdateAnimBg="0"/>
      <p:bldP spid="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0"/>
          <p:cNvGrpSpPr/>
          <p:nvPr/>
        </p:nvGrpSpPr>
        <p:grpSpPr>
          <a:xfrm>
            <a:off x="3393964" y="1356753"/>
            <a:ext cx="1336840" cy="1030029"/>
            <a:chOff x="4525013" y="1808163"/>
            <a:chExt cx="1782762" cy="1373187"/>
          </a:xfrm>
          <a:solidFill>
            <a:schemeClr val="accent1"/>
          </a:solidFill>
        </p:grpSpPr>
        <p:sp>
          <p:nvSpPr>
            <p:cNvPr id="3" name="Freeform 8"/>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4" name="Freeform 9"/>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5" name="Freeform 21"/>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2"/>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1" name="组合 6"/>
          <p:cNvGrpSpPr/>
          <p:nvPr/>
        </p:nvGrpSpPr>
        <p:grpSpPr>
          <a:xfrm>
            <a:off x="4284571" y="2264741"/>
            <a:ext cx="564357" cy="582257"/>
            <a:chOff x="3862388" y="1625601"/>
            <a:chExt cx="608013" cy="628649"/>
          </a:xfrm>
          <a:solidFill>
            <a:schemeClr val="accent1">
              <a:lumMod val="75000"/>
            </a:schemeClr>
          </a:solidFill>
        </p:grpSpPr>
        <p:sp>
          <p:nvSpPr>
            <p:cNvPr id="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1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sp>
          <p:nvSpPr>
            <p:cNvPr id="11"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p>
          </p:txBody>
        </p:sp>
      </p:grpSp>
      <p:grpSp>
        <p:nvGrpSpPr>
          <p:cNvPr id="32" name="组合 33"/>
          <p:cNvGrpSpPr/>
          <p:nvPr/>
        </p:nvGrpSpPr>
        <p:grpSpPr>
          <a:xfrm>
            <a:off x="3352300" y="2572545"/>
            <a:ext cx="933288" cy="1213411"/>
            <a:chOff x="4469450" y="3429000"/>
            <a:chExt cx="1244600" cy="1617663"/>
          </a:xfrm>
          <a:solidFill>
            <a:schemeClr val="accent4"/>
          </a:solidFill>
        </p:grpSpPr>
        <p:sp>
          <p:nvSpPr>
            <p:cNvPr id="14" name="Freeform 14"/>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Freeform 15"/>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9"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0"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1"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33" name="组合 32"/>
          <p:cNvGrpSpPr/>
          <p:nvPr/>
        </p:nvGrpSpPr>
        <p:grpSpPr>
          <a:xfrm>
            <a:off x="4468914" y="2754735"/>
            <a:ext cx="1289223" cy="1063371"/>
            <a:chOff x="5958525" y="3671888"/>
            <a:chExt cx="1719263" cy="1417637"/>
          </a:xfrm>
          <a:solidFill>
            <a:schemeClr val="accent3"/>
          </a:solidFill>
        </p:grpSpPr>
        <p:sp>
          <p:nvSpPr>
            <p:cNvPr id="16" name="Freeform 14"/>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17" name="Freeform 15"/>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22" name="Freeform 36"/>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4" name="组合 31"/>
          <p:cNvGrpSpPr/>
          <p:nvPr/>
        </p:nvGrpSpPr>
        <p:grpSpPr>
          <a:xfrm>
            <a:off x="4785563" y="1342465"/>
            <a:ext cx="1061854" cy="1289621"/>
            <a:chOff x="6380800" y="1789113"/>
            <a:chExt cx="1416050" cy="1719262"/>
          </a:xfrm>
          <a:solidFill>
            <a:schemeClr val="accent2"/>
          </a:solidFill>
        </p:grpSpPr>
        <p:sp>
          <p:nvSpPr>
            <p:cNvPr id="12" name="Freeform 14"/>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Freeform 15"/>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4"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5"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6"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27" name="TextBox 57"/>
          <p:cNvSpPr txBox="1"/>
          <p:nvPr/>
        </p:nvSpPr>
        <p:spPr bwMode="auto">
          <a:xfrm>
            <a:off x="1090507" y="1554424"/>
            <a:ext cx="2004665" cy="629925"/>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bwMode="auto">
          <a:xfrm>
            <a:off x="6104548" y="1554424"/>
            <a:ext cx="2004665" cy="629925"/>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1090507" y="2953597"/>
            <a:ext cx="2004665" cy="629926"/>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6104548" y="2953597"/>
            <a:ext cx="2004665" cy="629926"/>
          </a:xfrm>
          <a:prstGeom prst="rect">
            <a:avLst/>
          </a:prstGeom>
          <a:noFill/>
        </p:spPr>
        <p:txBody>
          <a:bodyPr lIns="68568" tIns="34284" rIns="68568" bIns="34284">
            <a:spAutoFit/>
          </a:bodyPr>
          <a:lstStyle/>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4550" fill="hold"/>
                                        <p:tgtEl>
                                          <p:spTgt spid="31"/>
                                        </p:tgtEl>
                                        <p:attrNameLst>
                                          <p:attrName>r</p:attrName>
                                        </p:attrNameLst>
                                      </p:cBhvr>
                                    </p:animRot>
                                  </p:childTnLst>
                                </p:cTn>
                              </p:par>
                              <p:par>
                                <p:cTn id="11" presetID="22" presetClass="entr" presetSubtype="8" fill="hold" nodeType="withEffect">
                                  <p:stCondLst>
                                    <p:cond delay="5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1" fill="hold" nodeType="withEffect">
                                  <p:stCondLst>
                                    <p:cond delay="105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par>
                                <p:cTn id="17" presetID="22" presetClass="entr" presetSubtype="2" fill="hold" nodeType="withEffect">
                                  <p:stCondLst>
                                    <p:cond delay="155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par>
                                <p:cTn id="20" presetID="22" presetClass="entr" presetSubtype="4" fill="hold" nodeType="withEffect">
                                  <p:stCondLst>
                                    <p:cond delay="215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500"/>
                                        <p:tgtEl>
                                          <p:spTgt spid="32"/>
                                        </p:tgtEl>
                                      </p:cBhvr>
                                    </p:animEffect>
                                  </p:childTnLst>
                                </p:cTn>
                              </p:par>
                              <p:par>
                                <p:cTn id="23" presetID="42" presetClass="entr" presetSubtype="0" fill="hold" grpId="0" nodeType="withEffect">
                                  <p:stCondLst>
                                    <p:cond delay="275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305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335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365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anim calcmode="lin" valueType="num">
                                      <p:cBhvr>
                                        <p:cTn id="41" dur="1000" fill="hold"/>
                                        <p:tgtEl>
                                          <p:spTgt spid="30"/>
                                        </p:tgtEl>
                                        <p:attrNameLst>
                                          <p:attrName>ppt_x</p:attrName>
                                        </p:attrNameLst>
                                      </p:cBhvr>
                                      <p:tavLst>
                                        <p:tav tm="0">
                                          <p:val>
                                            <p:strVal val="#ppt_x"/>
                                          </p:val>
                                        </p:tav>
                                        <p:tav tm="100000">
                                          <p:val>
                                            <p:strVal val="#ppt_x"/>
                                          </p:val>
                                        </p:tav>
                                      </p:tavLst>
                                    </p:anim>
                                    <p:anim calcmode="lin" valueType="num">
                                      <p:cBhvr>
                                        <p:cTn id="4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rot="5400000">
            <a:off x="2934035" y="2488131"/>
            <a:ext cx="2972718" cy="1588"/>
          </a:xfrm>
          <a:prstGeom prst="line">
            <a:avLst/>
          </a:prstGeom>
          <a:ln>
            <a:solidFill>
              <a:srgbClr val="595959"/>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4839796" y="1140835"/>
            <a:ext cx="384601" cy="38472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latin typeface="微软雅黑" panose="020B0503020204020204" pitchFamily="34" charset="-122"/>
            </a:endParaRPr>
          </a:p>
        </p:txBody>
      </p:sp>
      <p:sp>
        <p:nvSpPr>
          <p:cNvPr id="36" name="Oval 35"/>
          <p:cNvSpPr/>
          <p:nvPr/>
        </p:nvSpPr>
        <p:spPr>
          <a:xfrm>
            <a:off x="4817299" y="1846289"/>
            <a:ext cx="384601" cy="38472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latin typeface="微软雅黑" panose="020B0503020204020204" pitchFamily="34" charset="-122"/>
            </a:endParaRPr>
          </a:p>
        </p:txBody>
      </p:sp>
      <p:sp>
        <p:nvSpPr>
          <p:cNvPr id="37" name="Oval 36"/>
          <p:cNvSpPr/>
          <p:nvPr/>
        </p:nvSpPr>
        <p:spPr>
          <a:xfrm>
            <a:off x="4820838" y="2542936"/>
            <a:ext cx="384601" cy="38472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latin typeface="微软雅黑" panose="020B0503020204020204" pitchFamily="34" charset="-122"/>
            </a:endParaRPr>
          </a:p>
        </p:txBody>
      </p:sp>
      <p:sp>
        <p:nvSpPr>
          <p:cNvPr id="38" name="Oval 37"/>
          <p:cNvSpPr/>
          <p:nvPr/>
        </p:nvSpPr>
        <p:spPr>
          <a:xfrm>
            <a:off x="4817299" y="3198873"/>
            <a:ext cx="384601" cy="38472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latin typeface="微软雅黑" panose="020B0503020204020204" pitchFamily="34" charset="-122"/>
            </a:endParaRPr>
          </a:p>
        </p:txBody>
      </p:sp>
      <p:sp>
        <p:nvSpPr>
          <p:cNvPr id="39" name="Rectangle 38"/>
          <p:cNvSpPr/>
          <p:nvPr/>
        </p:nvSpPr>
        <p:spPr>
          <a:xfrm>
            <a:off x="4857697" y="1140838"/>
            <a:ext cx="369332" cy="346249"/>
          </a:xfrm>
          <a:prstGeom prst="rect">
            <a:avLst/>
          </a:prstGeom>
        </p:spPr>
        <p:txBody>
          <a:bodyPr wrap="none" lIns="68580" tIns="34290" rIns="68580" bIns="34290">
            <a:spAutoFit/>
          </a:bodyPr>
          <a:lstStyle/>
          <a:p>
            <a:r>
              <a:rPr lang="en-US" dirty="0">
                <a:solidFill>
                  <a:schemeClr val="bg1"/>
                </a:solidFill>
                <a:latin typeface="FontAwesome" pitchFamily="2" charset="0"/>
              </a:rPr>
              <a:t></a:t>
            </a:r>
            <a:endParaRPr lang="en-US" dirty="0">
              <a:solidFill>
                <a:schemeClr val="bg1"/>
              </a:solidFill>
              <a:latin typeface="FontAwesome" pitchFamily="2" charset="0"/>
            </a:endParaRPr>
          </a:p>
        </p:txBody>
      </p:sp>
      <p:sp>
        <p:nvSpPr>
          <p:cNvPr id="40" name="Rectangle 39"/>
          <p:cNvSpPr/>
          <p:nvPr/>
        </p:nvSpPr>
        <p:spPr>
          <a:xfrm>
            <a:off x="4817963" y="1846352"/>
            <a:ext cx="369332" cy="346356"/>
          </a:xfrm>
          <a:prstGeom prst="rect">
            <a:avLst/>
          </a:prstGeom>
        </p:spPr>
        <p:txBody>
          <a:bodyPr wrap="none" lIns="68580" tIns="34290" rIns="68580" bIns="34290">
            <a:spAutoFit/>
          </a:bodyPr>
          <a:lstStyle/>
          <a:p>
            <a:r>
              <a:rPr lang="en-US" dirty="0">
                <a:solidFill>
                  <a:schemeClr val="bg1"/>
                </a:solidFill>
                <a:latin typeface="FontAwesome" pitchFamily="2" charset="0"/>
              </a:rPr>
              <a:t></a:t>
            </a:r>
            <a:endParaRPr lang="en-US" dirty="0">
              <a:solidFill>
                <a:schemeClr val="bg1"/>
              </a:solidFill>
              <a:latin typeface="FontAwesome" pitchFamily="2" charset="0"/>
            </a:endParaRPr>
          </a:p>
        </p:txBody>
      </p:sp>
      <p:sp>
        <p:nvSpPr>
          <p:cNvPr id="42" name="Rectangle 41"/>
          <p:cNvSpPr/>
          <p:nvPr/>
        </p:nvSpPr>
        <p:spPr>
          <a:xfrm>
            <a:off x="4834662" y="3207557"/>
            <a:ext cx="369332" cy="346356"/>
          </a:xfrm>
          <a:prstGeom prst="rect">
            <a:avLst/>
          </a:prstGeom>
        </p:spPr>
        <p:txBody>
          <a:bodyPr wrap="none" lIns="68580" tIns="34290" rIns="68580" bIns="34290">
            <a:spAutoFit/>
          </a:bodyPr>
          <a:lstStyle/>
          <a:p>
            <a:r>
              <a:rPr lang="en-US" dirty="0">
                <a:solidFill>
                  <a:schemeClr val="bg1"/>
                </a:solidFill>
                <a:latin typeface="FontAwesome" pitchFamily="2" charset="0"/>
              </a:rPr>
              <a:t></a:t>
            </a:r>
            <a:endParaRPr lang="en-US" dirty="0">
              <a:solidFill>
                <a:schemeClr val="bg1"/>
              </a:solidFill>
              <a:latin typeface="FontAwesome" pitchFamily="2" charset="0"/>
            </a:endParaRPr>
          </a:p>
        </p:txBody>
      </p:sp>
      <p:sp>
        <p:nvSpPr>
          <p:cNvPr id="146" name="Freeform 287"/>
          <p:cNvSpPr/>
          <p:nvPr/>
        </p:nvSpPr>
        <p:spPr bwMode="auto">
          <a:xfrm>
            <a:off x="1719432" y="1080638"/>
            <a:ext cx="154193" cy="188147"/>
          </a:xfrm>
          <a:custGeom>
            <a:avLst/>
            <a:gdLst/>
            <a:ahLst/>
            <a:cxnLst>
              <a:cxn ang="0">
                <a:pos x="43" y="50"/>
              </a:cxn>
              <a:cxn ang="0">
                <a:pos x="4" y="52"/>
              </a:cxn>
              <a:cxn ang="0">
                <a:pos x="0" y="3"/>
              </a:cxn>
              <a:cxn ang="0">
                <a:pos x="40" y="0"/>
              </a:cxn>
              <a:cxn ang="0">
                <a:pos x="43" y="50"/>
              </a:cxn>
            </a:cxnLst>
            <a:rect l="0" t="0" r="r" b="b"/>
            <a:pathLst>
              <a:path w="43" h="52">
                <a:moveTo>
                  <a:pt x="43" y="50"/>
                </a:moveTo>
                <a:lnTo>
                  <a:pt x="4" y="52"/>
                </a:lnTo>
                <a:lnTo>
                  <a:pt x="0" y="3"/>
                </a:lnTo>
                <a:lnTo>
                  <a:pt x="40" y="0"/>
                </a:lnTo>
                <a:lnTo>
                  <a:pt x="43" y="5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7" name="Freeform 288"/>
          <p:cNvSpPr/>
          <p:nvPr/>
        </p:nvSpPr>
        <p:spPr bwMode="auto">
          <a:xfrm>
            <a:off x="1529380" y="1105966"/>
            <a:ext cx="179294" cy="202620"/>
          </a:xfrm>
          <a:custGeom>
            <a:avLst/>
            <a:gdLst/>
            <a:ahLst/>
            <a:cxnLst>
              <a:cxn ang="0">
                <a:pos x="50" y="47"/>
              </a:cxn>
              <a:cxn ang="0">
                <a:pos x="12" y="56"/>
              </a:cxn>
              <a:cxn ang="0">
                <a:pos x="0" y="9"/>
              </a:cxn>
              <a:cxn ang="0">
                <a:pos x="39" y="0"/>
              </a:cxn>
              <a:cxn ang="0">
                <a:pos x="50" y="47"/>
              </a:cxn>
            </a:cxnLst>
            <a:rect l="0" t="0" r="r" b="b"/>
            <a:pathLst>
              <a:path w="50" h="56">
                <a:moveTo>
                  <a:pt x="50" y="47"/>
                </a:moveTo>
                <a:lnTo>
                  <a:pt x="12" y="56"/>
                </a:lnTo>
                <a:lnTo>
                  <a:pt x="0" y="9"/>
                </a:lnTo>
                <a:lnTo>
                  <a:pt x="39" y="0"/>
                </a:lnTo>
                <a:lnTo>
                  <a:pt x="50" y="47"/>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8" name="Freeform 309"/>
          <p:cNvSpPr/>
          <p:nvPr/>
        </p:nvSpPr>
        <p:spPr bwMode="auto">
          <a:xfrm>
            <a:off x="2063675" y="1102348"/>
            <a:ext cx="186466" cy="206238"/>
          </a:xfrm>
          <a:custGeom>
            <a:avLst/>
            <a:gdLst/>
            <a:ahLst/>
            <a:cxnLst>
              <a:cxn ang="0">
                <a:pos x="39" y="57"/>
              </a:cxn>
              <a:cxn ang="0">
                <a:pos x="0" y="46"/>
              </a:cxn>
              <a:cxn ang="0">
                <a:pos x="14" y="0"/>
              </a:cxn>
              <a:cxn ang="0">
                <a:pos x="52" y="10"/>
              </a:cxn>
              <a:cxn ang="0">
                <a:pos x="39" y="57"/>
              </a:cxn>
            </a:cxnLst>
            <a:rect l="0" t="0" r="r" b="b"/>
            <a:pathLst>
              <a:path w="52" h="57">
                <a:moveTo>
                  <a:pt x="39" y="57"/>
                </a:moveTo>
                <a:lnTo>
                  <a:pt x="0" y="46"/>
                </a:lnTo>
                <a:lnTo>
                  <a:pt x="14" y="0"/>
                </a:lnTo>
                <a:lnTo>
                  <a:pt x="52" y="10"/>
                </a:lnTo>
                <a:lnTo>
                  <a:pt x="39" y="57"/>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9" name="Freeform 310"/>
          <p:cNvSpPr/>
          <p:nvPr/>
        </p:nvSpPr>
        <p:spPr bwMode="auto">
          <a:xfrm>
            <a:off x="1898725" y="1077020"/>
            <a:ext cx="161365" cy="191765"/>
          </a:xfrm>
          <a:custGeom>
            <a:avLst/>
            <a:gdLst/>
            <a:ahLst/>
            <a:cxnLst>
              <a:cxn ang="0">
                <a:pos x="39" y="53"/>
              </a:cxn>
              <a:cxn ang="0">
                <a:pos x="0" y="50"/>
              </a:cxn>
              <a:cxn ang="0">
                <a:pos x="6" y="0"/>
              </a:cxn>
              <a:cxn ang="0">
                <a:pos x="45" y="4"/>
              </a:cxn>
              <a:cxn ang="0">
                <a:pos x="39" y="53"/>
              </a:cxn>
            </a:cxnLst>
            <a:rect l="0" t="0" r="r" b="b"/>
            <a:pathLst>
              <a:path w="45" h="53">
                <a:moveTo>
                  <a:pt x="39" y="53"/>
                </a:moveTo>
                <a:lnTo>
                  <a:pt x="0" y="50"/>
                </a:lnTo>
                <a:lnTo>
                  <a:pt x="6" y="0"/>
                </a:lnTo>
                <a:lnTo>
                  <a:pt x="45" y="4"/>
                </a:lnTo>
                <a:lnTo>
                  <a:pt x="39" y="53"/>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0" name="Freeform 311"/>
          <p:cNvSpPr/>
          <p:nvPr/>
        </p:nvSpPr>
        <p:spPr bwMode="auto">
          <a:xfrm>
            <a:off x="1719432" y="1080638"/>
            <a:ext cx="154193" cy="188147"/>
          </a:xfrm>
          <a:custGeom>
            <a:avLst/>
            <a:gdLst/>
            <a:ahLst/>
            <a:cxnLst>
              <a:cxn ang="0">
                <a:pos x="43" y="50"/>
              </a:cxn>
              <a:cxn ang="0">
                <a:pos x="4" y="52"/>
              </a:cxn>
              <a:cxn ang="0">
                <a:pos x="0" y="3"/>
              </a:cxn>
              <a:cxn ang="0">
                <a:pos x="40" y="0"/>
              </a:cxn>
              <a:cxn ang="0">
                <a:pos x="43" y="50"/>
              </a:cxn>
            </a:cxnLst>
            <a:rect l="0" t="0" r="r" b="b"/>
            <a:pathLst>
              <a:path w="43" h="52">
                <a:moveTo>
                  <a:pt x="43" y="50"/>
                </a:moveTo>
                <a:lnTo>
                  <a:pt x="4" y="52"/>
                </a:lnTo>
                <a:lnTo>
                  <a:pt x="0" y="3"/>
                </a:lnTo>
                <a:lnTo>
                  <a:pt x="40" y="0"/>
                </a:lnTo>
                <a:lnTo>
                  <a:pt x="43" y="5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2" name="Freeform 283"/>
          <p:cNvSpPr/>
          <p:nvPr/>
        </p:nvSpPr>
        <p:spPr bwMode="auto">
          <a:xfrm>
            <a:off x="1357257" y="3067033"/>
            <a:ext cx="204395" cy="220710"/>
          </a:xfrm>
          <a:custGeom>
            <a:avLst/>
            <a:gdLst/>
            <a:ahLst/>
            <a:cxnLst>
              <a:cxn ang="0">
                <a:pos x="21" y="0"/>
              </a:cxn>
              <a:cxn ang="0">
                <a:pos x="57" y="17"/>
              </a:cxn>
              <a:cxn ang="0">
                <a:pos x="36" y="61"/>
              </a:cxn>
              <a:cxn ang="0">
                <a:pos x="0" y="44"/>
              </a:cxn>
              <a:cxn ang="0">
                <a:pos x="21" y="0"/>
              </a:cxn>
            </a:cxnLst>
            <a:rect l="0" t="0" r="r" b="b"/>
            <a:pathLst>
              <a:path w="57" h="61">
                <a:moveTo>
                  <a:pt x="21" y="0"/>
                </a:moveTo>
                <a:lnTo>
                  <a:pt x="57" y="17"/>
                </a:lnTo>
                <a:lnTo>
                  <a:pt x="36" y="61"/>
                </a:lnTo>
                <a:lnTo>
                  <a:pt x="0" y="44"/>
                </a:lnTo>
                <a:lnTo>
                  <a:pt x="21"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3" name="Freeform 284"/>
          <p:cNvSpPr/>
          <p:nvPr/>
        </p:nvSpPr>
        <p:spPr bwMode="auto">
          <a:xfrm>
            <a:off x="1540137" y="3132160"/>
            <a:ext cx="186466" cy="213474"/>
          </a:xfrm>
          <a:custGeom>
            <a:avLst/>
            <a:gdLst/>
            <a:ahLst/>
            <a:cxnLst>
              <a:cxn ang="0">
                <a:pos x="13" y="0"/>
              </a:cxn>
              <a:cxn ang="0">
                <a:pos x="52" y="11"/>
              </a:cxn>
              <a:cxn ang="0">
                <a:pos x="38" y="59"/>
              </a:cxn>
              <a:cxn ang="0">
                <a:pos x="0" y="47"/>
              </a:cxn>
              <a:cxn ang="0">
                <a:pos x="13" y="0"/>
              </a:cxn>
            </a:cxnLst>
            <a:rect l="0" t="0" r="r" b="b"/>
            <a:pathLst>
              <a:path w="52" h="59">
                <a:moveTo>
                  <a:pt x="13" y="0"/>
                </a:moveTo>
                <a:lnTo>
                  <a:pt x="52" y="11"/>
                </a:lnTo>
                <a:lnTo>
                  <a:pt x="38" y="59"/>
                </a:lnTo>
                <a:lnTo>
                  <a:pt x="0" y="47"/>
                </a:lnTo>
                <a:lnTo>
                  <a:pt x="13"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4" name="Freeform 285"/>
          <p:cNvSpPr/>
          <p:nvPr/>
        </p:nvSpPr>
        <p:spPr bwMode="auto">
          <a:xfrm>
            <a:off x="1733774" y="3171960"/>
            <a:ext cx="157779" cy="191765"/>
          </a:xfrm>
          <a:custGeom>
            <a:avLst/>
            <a:gdLst/>
            <a:ahLst/>
            <a:cxnLst>
              <a:cxn ang="0">
                <a:pos x="4" y="0"/>
              </a:cxn>
              <a:cxn ang="0">
                <a:pos x="44" y="5"/>
              </a:cxn>
              <a:cxn ang="0">
                <a:pos x="39" y="53"/>
              </a:cxn>
              <a:cxn ang="0">
                <a:pos x="0" y="49"/>
              </a:cxn>
              <a:cxn ang="0">
                <a:pos x="4" y="0"/>
              </a:cxn>
            </a:cxnLst>
            <a:rect l="0" t="0" r="r" b="b"/>
            <a:pathLst>
              <a:path w="44" h="53">
                <a:moveTo>
                  <a:pt x="4" y="0"/>
                </a:moveTo>
                <a:lnTo>
                  <a:pt x="44" y="5"/>
                </a:lnTo>
                <a:lnTo>
                  <a:pt x="39" y="53"/>
                </a:lnTo>
                <a:lnTo>
                  <a:pt x="0" y="49"/>
                </a:lnTo>
                <a:lnTo>
                  <a:pt x="4"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5" name="Freeform 286"/>
          <p:cNvSpPr/>
          <p:nvPr/>
        </p:nvSpPr>
        <p:spPr bwMode="auto">
          <a:xfrm>
            <a:off x="1913068" y="3171961"/>
            <a:ext cx="154193" cy="188147"/>
          </a:xfrm>
          <a:custGeom>
            <a:avLst/>
            <a:gdLst/>
            <a:ahLst/>
            <a:cxnLst>
              <a:cxn ang="0">
                <a:pos x="0" y="4"/>
              </a:cxn>
              <a:cxn ang="0">
                <a:pos x="40" y="0"/>
              </a:cxn>
              <a:cxn ang="0">
                <a:pos x="43" y="50"/>
              </a:cxn>
              <a:cxn ang="0">
                <a:pos x="4" y="52"/>
              </a:cxn>
              <a:cxn ang="0">
                <a:pos x="0" y="4"/>
              </a:cxn>
            </a:cxnLst>
            <a:rect l="0" t="0" r="r" b="b"/>
            <a:pathLst>
              <a:path w="43" h="52">
                <a:moveTo>
                  <a:pt x="0" y="4"/>
                </a:moveTo>
                <a:lnTo>
                  <a:pt x="40" y="0"/>
                </a:lnTo>
                <a:lnTo>
                  <a:pt x="43" y="50"/>
                </a:lnTo>
                <a:lnTo>
                  <a:pt x="4" y="52"/>
                </a:lnTo>
                <a:lnTo>
                  <a:pt x="0" y="4"/>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8" name="Freeform 289"/>
          <p:cNvSpPr/>
          <p:nvPr/>
        </p:nvSpPr>
        <p:spPr bwMode="auto">
          <a:xfrm>
            <a:off x="1350085" y="1163857"/>
            <a:ext cx="200809" cy="217092"/>
          </a:xfrm>
          <a:custGeom>
            <a:avLst/>
            <a:gdLst/>
            <a:ahLst/>
            <a:cxnLst>
              <a:cxn ang="0">
                <a:pos x="56" y="45"/>
              </a:cxn>
              <a:cxn ang="0">
                <a:pos x="19" y="60"/>
              </a:cxn>
              <a:cxn ang="0">
                <a:pos x="0" y="15"/>
              </a:cxn>
              <a:cxn ang="0">
                <a:pos x="36" y="0"/>
              </a:cxn>
              <a:cxn ang="0">
                <a:pos x="56" y="45"/>
              </a:cxn>
            </a:cxnLst>
            <a:rect l="0" t="0" r="r" b="b"/>
            <a:pathLst>
              <a:path w="56" h="60">
                <a:moveTo>
                  <a:pt x="56" y="45"/>
                </a:moveTo>
                <a:lnTo>
                  <a:pt x="19" y="60"/>
                </a:lnTo>
                <a:lnTo>
                  <a:pt x="0" y="15"/>
                </a:lnTo>
                <a:lnTo>
                  <a:pt x="36" y="0"/>
                </a:lnTo>
                <a:lnTo>
                  <a:pt x="56" y="45"/>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49" name="Freeform 290"/>
          <p:cNvSpPr/>
          <p:nvPr/>
        </p:nvSpPr>
        <p:spPr bwMode="auto">
          <a:xfrm>
            <a:off x="1181548" y="1250694"/>
            <a:ext cx="218739" cy="224328"/>
          </a:xfrm>
          <a:custGeom>
            <a:avLst/>
            <a:gdLst/>
            <a:ahLst/>
            <a:cxnLst>
              <a:cxn ang="0">
                <a:pos x="61" y="41"/>
              </a:cxn>
              <a:cxn ang="0">
                <a:pos x="29" y="62"/>
              </a:cxn>
              <a:cxn ang="0">
                <a:pos x="0" y="22"/>
              </a:cxn>
              <a:cxn ang="0">
                <a:pos x="34" y="0"/>
              </a:cxn>
              <a:cxn ang="0">
                <a:pos x="61" y="41"/>
              </a:cxn>
            </a:cxnLst>
            <a:rect l="0" t="0" r="r" b="b"/>
            <a:pathLst>
              <a:path w="61" h="62">
                <a:moveTo>
                  <a:pt x="61" y="41"/>
                </a:moveTo>
                <a:lnTo>
                  <a:pt x="29" y="62"/>
                </a:lnTo>
                <a:lnTo>
                  <a:pt x="0" y="22"/>
                </a:lnTo>
                <a:lnTo>
                  <a:pt x="34" y="0"/>
                </a:lnTo>
                <a:lnTo>
                  <a:pt x="61" y="41"/>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0" name="Freeform 291"/>
          <p:cNvSpPr/>
          <p:nvPr/>
        </p:nvSpPr>
        <p:spPr bwMode="auto">
          <a:xfrm>
            <a:off x="1041700" y="1370095"/>
            <a:ext cx="225911" cy="224328"/>
          </a:xfrm>
          <a:custGeom>
            <a:avLst/>
            <a:gdLst/>
            <a:ahLst/>
            <a:cxnLst>
              <a:cxn ang="0">
                <a:pos x="63" y="35"/>
              </a:cxn>
              <a:cxn ang="0">
                <a:pos x="34" y="62"/>
              </a:cxn>
              <a:cxn ang="0">
                <a:pos x="0" y="27"/>
              </a:cxn>
              <a:cxn ang="0">
                <a:pos x="28" y="0"/>
              </a:cxn>
              <a:cxn ang="0">
                <a:pos x="63" y="35"/>
              </a:cxn>
            </a:cxnLst>
            <a:rect l="0" t="0" r="r" b="b"/>
            <a:pathLst>
              <a:path w="63" h="62">
                <a:moveTo>
                  <a:pt x="63" y="35"/>
                </a:moveTo>
                <a:lnTo>
                  <a:pt x="34" y="62"/>
                </a:lnTo>
                <a:lnTo>
                  <a:pt x="0" y="27"/>
                </a:lnTo>
                <a:lnTo>
                  <a:pt x="28" y="0"/>
                </a:lnTo>
                <a:lnTo>
                  <a:pt x="63" y="35"/>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1" name="Freeform 292"/>
          <p:cNvSpPr/>
          <p:nvPr/>
        </p:nvSpPr>
        <p:spPr bwMode="auto">
          <a:xfrm>
            <a:off x="923365" y="1514824"/>
            <a:ext cx="225911" cy="217092"/>
          </a:xfrm>
          <a:custGeom>
            <a:avLst/>
            <a:gdLst/>
            <a:ahLst/>
            <a:cxnLst>
              <a:cxn ang="0">
                <a:pos x="63" y="29"/>
              </a:cxn>
              <a:cxn ang="0">
                <a:pos x="40" y="60"/>
              </a:cxn>
              <a:cxn ang="0">
                <a:pos x="0" y="32"/>
              </a:cxn>
              <a:cxn ang="0">
                <a:pos x="24" y="0"/>
              </a:cxn>
              <a:cxn ang="0">
                <a:pos x="63" y="29"/>
              </a:cxn>
            </a:cxnLst>
            <a:rect l="0" t="0" r="r" b="b"/>
            <a:pathLst>
              <a:path w="63" h="60">
                <a:moveTo>
                  <a:pt x="63" y="29"/>
                </a:moveTo>
                <a:lnTo>
                  <a:pt x="40" y="60"/>
                </a:lnTo>
                <a:lnTo>
                  <a:pt x="0" y="32"/>
                </a:lnTo>
                <a:lnTo>
                  <a:pt x="24" y="0"/>
                </a:lnTo>
                <a:lnTo>
                  <a:pt x="63" y="29"/>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2" name="Freeform 293"/>
          <p:cNvSpPr/>
          <p:nvPr/>
        </p:nvSpPr>
        <p:spPr bwMode="auto">
          <a:xfrm>
            <a:off x="840889" y="1681261"/>
            <a:ext cx="218739" cy="206238"/>
          </a:xfrm>
          <a:custGeom>
            <a:avLst/>
            <a:gdLst/>
            <a:ahLst/>
            <a:cxnLst>
              <a:cxn ang="0">
                <a:pos x="61" y="21"/>
              </a:cxn>
              <a:cxn ang="0">
                <a:pos x="44" y="57"/>
              </a:cxn>
              <a:cxn ang="0">
                <a:pos x="0" y="36"/>
              </a:cxn>
              <a:cxn ang="0">
                <a:pos x="17" y="0"/>
              </a:cxn>
              <a:cxn ang="0">
                <a:pos x="61" y="21"/>
              </a:cxn>
            </a:cxnLst>
            <a:rect l="0" t="0" r="r" b="b"/>
            <a:pathLst>
              <a:path w="61" h="57">
                <a:moveTo>
                  <a:pt x="61" y="21"/>
                </a:moveTo>
                <a:lnTo>
                  <a:pt x="44" y="57"/>
                </a:lnTo>
                <a:lnTo>
                  <a:pt x="0" y="36"/>
                </a:lnTo>
                <a:lnTo>
                  <a:pt x="17" y="0"/>
                </a:lnTo>
                <a:lnTo>
                  <a:pt x="61" y="21"/>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3" name="Freeform 294"/>
          <p:cNvSpPr/>
          <p:nvPr/>
        </p:nvSpPr>
        <p:spPr bwMode="auto">
          <a:xfrm>
            <a:off x="783515" y="1862170"/>
            <a:ext cx="207981" cy="188147"/>
          </a:xfrm>
          <a:custGeom>
            <a:avLst/>
            <a:gdLst/>
            <a:ahLst/>
            <a:cxnLst>
              <a:cxn ang="0">
                <a:pos x="58" y="14"/>
              </a:cxn>
              <a:cxn ang="0">
                <a:pos x="47" y="52"/>
              </a:cxn>
              <a:cxn ang="0">
                <a:pos x="0" y="38"/>
              </a:cxn>
              <a:cxn ang="0">
                <a:pos x="11" y="0"/>
              </a:cxn>
              <a:cxn ang="0">
                <a:pos x="58" y="14"/>
              </a:cxn>
            </a:cxnLst>
            <a:rect l="0" t="0" r="r" b="b"/>
            <a:pathLst>
              <a:path w="58" h="52">
                <a:moveTo>
                  <a:pt x="58" y="14"/>
                </a:moveTo>
                <a:lnTo>
                  <a:pt x="47" y="52"/>
                </a:lnTo>
                <a:lnTo>
                  <a:pt x="0" y="38"/>
                </a:lnTo>
                <a:lnTo>
                  <a:pt x="11" y="0"/>
                </a:lnTo>
                <a:lnTo>
                  <a:pt x="58" y="14"/>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4" name="Freeform 295"/>
          <p:cNvSpPr/>
          <p:nvPr/>
        </p:nvSpPr>
        <p:spPr bwMode="auto">
          <a:xfrm>
            <a:off x="762001" y="2053935"/>
            <a:ext cx="190052" cy="166437"/>
          </a:xfrm>
          <a:custGeom>
            <a:avLst/>
            <a:gdLst/>
            <a:ahLst/>
            <a:cxnLst>
              <a:cxn ang="0">
                <a:pos x="53" y="6"/>
              </a:cxn>
              <a:cxn ang="0">
                <a:pos x="49" y="46"/>
              </a:cxn>
              <a:cxn ang="0">
                <a:pos x="0" y="40"/>
              </a:cxn>
              <a:cxn ang="0">
                <a:pos x="5" y="0"/>
              </a:cxn>
              <a:cxn ang="0">
                <a:pos x="53" y="6"/>
              </a:cxn>
            </a:cxnLst>
            <a:rect l="0" t="0" r="r" b="b"/>
            <a:pathLst>
              <a:path w="53" h="46">
                <a:moveTo>
                  <a:pt x="53" y="6"/>
                </a:moveTo>
                <a:lnTo>
                  <a:pt x="49" y="46"/>
                </a:lnTo>
                <a:lnTo>
                  <a:pt x="0" y="40"/>
                </a:lnTo>
                <a:lnTo>
                  <a:pt x="5" y="0"/>
                </a:lnTo>
                <a:lnTo>
                  <a:pt x="53" y="6"/>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5" name="Freeform 296"/>
          <p:cNvSpPr/>
          <p:nvPr/>
        </p:nvSpPr>
        <p:spPr bwMode="auto">
          <a:xfrm>
            <a:off x="765586" y="2242083"/>
            <a:ext cx="182880" cy="155583"/>
          </a:xfrm>
          <a:custGeom>
            <a:avLst/>
            <a:gdLst/>
            <a:ahLst/>
            <a:cxnLst>
              <a:cxn ang="0">
                <a:pos x="49" y="0"/>
              </a:cxn>
              <a:cxn ang="0">
                <a:pos x="51" y="40"/>
              </a:cxn>
              <a:cxn ang="0">
                <a:pos x="3" y="43"/>
              </a:cxn>
              <a:cxn ang="0">
                <a:pos x="0" y="4"/>
              </a:cxn>
              <a:cxn ang="0">
                <a:pos x="49" y="0"/>
              </a:cxn>
            </a:cxnLst>
            <a:rect l="0" t="0" r="r" b="b"/>
            <a:pathLst>
              <a:path w="51" h="43">
                <a:moveTo>
                  <a:pt x="49" y="0"/>
                </a:moveTo>
                <a:lnTo>
                  <a:pt x="51" y="40"/>
                </a:lnTo>
                <a:lnTo>
                  <a:pt x="3" y="43"/>
                </a:lnTo>
                <a:lnTo>
                  <a:pt x="0" y="4"/>
                </a:lnTo>
                <a:lnTo>
                  <a:pt x="49"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6" name="Freeform 297"/>
          <p:cNvSpPr/>
          <p:nvPr/>
        </p:nvSpPr>
        <p:spPr bwMode="auto">
          <a:xfrm>
            <a:off x="787102" y="2412138"/>
            <a:ext cx="204395" cy="177292"/>
          </a:xfrm>
          <a:custGeom>
            <a:avLst/>
            <a:gdLst/>
            <a:ahLst/>
            <a:cxnLst>
              <a:cxn ang="0">
                <a:pos x="48" y="0"/>
              </a:cxn>
              <a:cxn ang="0">
                <a:pos x="57" y="38"/>
              </a:cxn>
              <a:cxn ang="0">
                <a:pos x="10" y="49"/>
              </a:cxn>
              <a:cxn ang="0">
                <a:pos x="0" y="11"/>
              </a:cxn>
              <a:cxn ang="0">
                <a:pos x="48" y="0"/>
              </a:cxn>
            </a:cxnLst>
            <a:rect l="0" t="0" r="r" b="b"/>
            <a:pathLst>
              <a:path w="57" h="49">
                <a:moveTo>
                  <a:pt x="48" y="0"/>
                </a:moveTo>
                <a:lnTo>
                  <a:pt x="57" y="38"/>
                </a:lnTo>
                <a:lnTo>
                  <a:pt x="10" y="49"/>
                </a:lnTo>
                <a:lnTo>
                  <a:pt x="0" y="11"/>
                </a:lnTo>
                <a:lnTo>
                  <a:pt x="48"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7" name="Freeform 298"/>
          <p:cNvSpPr/>
          <p:nvPr/>
        </p:nvSpPr>
        <p:spPr bwMode="auto">
          <a:xfrm>
            <a:off x="844475" y="2571339"/>
            <a:ext cx="218739" cy="202620"/>
          </a:xfrm>
          <a:custGeom>
            <a:avLst/>
            <a:gdLst/>
            <a:ahLst/>
            <a:cxnLst>
              <a:cxn ang="0">
                <a:pos x="45" y="0"/>
              </a:cxn>
              <a:cxn ang="0">
                <a:pos x="61" y="36"/>
              </a:cxn>
              <a:cxn ang="0">
                <a:pos x="17" y="56"/>
              </a:cxn>
              <a:cxn ang="0">
                <a:pos x="0" y="20"/>
              </a:cxn>
              <a:cxn ang="0">
                <a:pos x="45" y="0"/>
              </a:cxn>
            </a:cxnLst>
            <a:rect l="0" t="0" r="r" b="b"/>
            <a:pathLst>
              <a:path w="61" h="56">
                <a:moveTo>
                  <a:pt x="45" y="0"/>
                </a:moveTo>
                <a:lnTo>
                  <a:pt x="61" y="36"/>
                </a:lnTo>
                <a:lnTo>
                  <a:pt x="17" y="56"/>
                </a:lnTo>
                <a:lnTo>
                  <a:pt x="0" y="20"/>
                </a:lnTo>
                <a:lnTo>
                  <a:pt x="45"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8" name="Freeform 299"/>
          <p:cNvSpPr/>
          <p:nvPr/>
        </p:nvSpPr>
        <p:spPr bwMode="auto">
          <a:xfrm>
            <a:off x="934123" y="2719685"/>
            <a:ext cx="225911" cy="220710"/>
          </a:xfrm>
          <a:custGeom>
            <a:avLst/>
            <a:gdLst/>
            <a:ahLst/>
            <a:cxnLst>
              <a:cxn ang="0">
                <a:pos x="40" y="0"/>
              </a:cxn>
              <a:cxn ang="0">
                <a:pos x="63" y="33"/>
              </a:cxn>
              <a:cxn ang="0">
                <a:pos x="22" y="61"/>
              </a:cxn>
              <a:cxn ang="0">
                <a:pos x="0" y="27"/>
              </a:cxn>
              <a:cxn ang="0">
                <a:pos x="40" y="0"/>
              </a:cxn>
            </a:cxnLst>
            <a:rect l="0" t="0" r="r" b="b"/>
            <a:pathLst>
              <a:path w="63" h="61">
                <a:moveTo>
                  <a:pt x="40" y="0"/>
                </a:moveTo>
                <a:lnTo>
                  <a:pt x="63" y="33"/>
                </a:lnTo>
                <a:lnTo>
                  <a:pt x="22" y="61"/>
                </a:lnTo>
                <a:lnTo>
                  <a:pt x="0" y="27"/>
                </a:lnTo>
                <a:lnTo>
                  <a:pt x="40"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59" name="Freeform 300"/>
          <p:cNvSpPr/>
          <p:nvPr/>
        </p:nvSpPr>
        <p:spPr bwMode="auto">
          <a:xfrm>
            <a:off x="1048872" y="2853559"/>
            <a:ext cx="225911" cy="231566"/>
          </a:xfrm>
          <a:custGeom>
            <a:avLst/>
            <a:gdLst/>
            <a:ahLst/>
            <a:cxnLst>
              <a:cxn ang="0">
                <a:pos x="36" y="0"/>
              </a:cxn>
              <a:cxn ang="0">
                <a:pos x="63" y="30"/>
              </a:cxn>
              <a:cxn ang="0">
                <a:pos x="28" y="64"/>
              </a:cxn>
              <a:cxn ang="0">
                <a:pos x="0" y="34"/>
              </a:cxn>
              <a:cxn ang="0">
                <a:pos x="36" y="0"/>
              </a:cxn>
            </a:cxnLst>
            <a:rect l="0" t="0" r="r" b="b"/>
            <a:pathLst>
              <a:path w="63" h="64">
                <a:moveTo>
                  <a:pt x="36" y="0"/>
                </a:moveTo>
                <a:lnTo>
                  <a:pt x="63" y="30"/>
                </a:lnTo>
                <a:lnTo>
                  <a:pt x="28" y="64"/>
                </a:lnTo>
                <a:lnTo>
                  <a:pt x="0" y="34"/>
                </a:lnTo>
                <a:lnTo>
                  <a:pt x="36"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0" name="Freeform 301"/>
          <p:cNvSpPr/>
          <p:nvPr/>
        </p:nvSpPr>
        <p:spPr bwMode="auto">
          <a:xfrm>
            <a:off x="1195892" y="2972959"/>
            <a:ext cx="218739" cy="227947"/>
          </a:xfrm>
          <a:custGeom>
            <a:avLst/>
            <a:gdLst/>
            <a:ahLst/>
            <a:cxnLst>
              <a:cxn ang="0">
                <a:pos x="28" y="0"/>
              </a:cxn>
              <a:cxn ang="0">
                <a:pos x="61" y="24"/>
              </a:cxn>
              <a:cxn ang="0">
                <a:pos x="31" y="63"/>
              </a:cxn>
              <a:cxn ang="0">
                <a:pos x="0" y="40"/>
              </a:cxn>
              <a:cxn ang="0">
                <a:pos x="28" y="0"/>
              </a:cxn>
            </a:cxnLst>
            <a:rect l="0" t="0" r="r" b="b"/>
            <a:pathLst>
              <a:path w="61" h="63">
                <a:moveTo>
                  <a:pt x="28" y="0"/>
                </a:moveTo>
                <a:lnTo>
                  <a:pt x="61" y="24"/>
                </a:lnTo>
                <a:lnTo>
                  <a:pt x="31" y="63"/>
                </a:lnTo>
                <a:lnTo>
                  <a:pt x="0" y="40"/>
                </a:lnTo>
                <a:lnTo>
                  <a:pt x="28" y="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1" name="Freeform 302"/>
          <p:cNvSpPr/>
          <p:nvPr/>
        </p:nvSpPr>
        <p:spPr bwMode="auto">
          <a:xfrm>
            <a:off x="2841812" y="2046699"/>
            <a:ext cx="182880" cy="155583"/>
          </a:xfrm>
          <a:custGeom>
            <a:avLst/>
            <a:gdLst/>
            <a:ahLst/>
            <a:cxnLst>
              <a:cxn ang="0">
                <a:pos x="2" y="43"/>
              </a:cxn>
              <a:cxn ang="0">
                <a:pos x="0" y="4"/>
              </a:cxn>
              <a:cxn ang="0">
                <a:pos x="48" y="0"/>
              </a:cxn>
              <a:cxn ang="0">
                <a:pos x="51" y="40"/>
              </a:cxn>
              <a:cxn ang="0">
                <a:pos x="2" y="43"/>
              </a:cxn>
            </a:cxnLst>
            <a:rect l="0" t="0" r="r" b="b"/>
            <a:pathLst>
              <a:path w="51" h="43">
                <a:moveTo>
                  <a:pt x="2" y="43"/>
                </a:moveTo>
                <a:lnTo>
                  <a:pt x="0" y="4"/>
                </a:lnTo>
                <a:lnTo>
                  <a:pt x="48" y="0"/>
                </a:lnTo>
                <a:lnTo>
                  <a:pt x="51" y="40"/>
                </a:lnTo>
                <a:lnTo>
                  <a:pt x="2" y="43"/>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2" name="Freeform 303"/>
          <p:cNvSpPr/>
          <p:nvPr/>
        </p:nvSpPr>
        <p:spPr bwMode="auto">
          <a:xfrm>
            <a:off x="2795195" y="1851316"/>
            <a:ext cx="207981" cy="184529"/>
          </a:xfrm>
          <a:custGeom>
            <a:avLst/>
            <a:gdLst/>
            <a:ahLst/>
            <a:cxnLst>
              <a:cxn ang="0">
                <a:pos x="10" y="51"/>
              </a:cxn>
              <a:cxn ang="0">
                <a:pos x="0" y="12"/>
              </a:cxn>
              <a:cxn ang="0">
                <a:pos x="49" y="0"/>
              </a:cxn>
              <a:cxn ang="0">
                <a:pos x="58" y="38"/>
              </a:cxn>
              <a:cxn ang="0">
                <a:pos x="10" y="51"/>
              </a:cxn>
            </a:cxnLst>
            <a:rect l="0" t="0" r="r" b="b"/>
            <a:pathLst>
              <a:path w="58" h="51">
                <a:moveTo>
                  <a:pt x="10" y="51"/>
                </a:moveTo>
                <a:lnTo>
                  <a:pt x="0" y="12"/>
                </a:lnTo>
                <a:lnTo>
                  <a:pt x="49" y="0"/>
                </a:lnTo>
                <a:lnTo>
                  <a:pt x="58" y="38"/>
                </a:lnTo>
                <a:lnTo>
                  <a:pt x="10" y="51"/>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3" name="Freeform 304"/>
          <p:cNvSpPr/>
          <p:nvPr/>
        </p:nvSpPr>
        <p:spPr bwMode="auto">
          <a:xfrm>
            <a:off x="2727064" y="1666788"/>
            <a:ext cx="218739" cy="206238"/>
          </a:xfrm>
          <a:custGeom>
            <a:avLst/>
            <a:gdLst/>
            <a:ahLst/>
            <a:cxnLst>
              <a:cxn ang="0">
                <a:pos x="16" y="57"/>
              </a:cxn>
              <a:cxn ang="0">
                <a:pos x="0" y="21"/>
              </a:cxn>
              <a:cxn ang="0">
                <a:pos x="45" y="0"/>
              </a:cxn>
              <a:cxn ang="0">
                <a:pos x="61" y="38"/>
              </a:cxn>
              <a:cxn ang="0">
                <a:pos x="16" y="57"/>
              </a:cxn>
            </a:cxnLst>
            <a:rect l="0" t="0" r="r" b="b"/>
            <a:pathLst>
              <a:path w="61" h="57">
                <a:moveTo>
                  <a:pt x="16" y="57"/>
                </a:moveTo>
                <a:lnTo>
                  <a:pt x="0" y="21"/>
                </a:lnTo>
                <a:lnTo>
                  <a:pt x="45" y="0"/>
                </a:lnTo>
                <a:lnTo>
                  <a:pt x="61" y="38"/>
                </a:lnTo>
                <a:lnTo>
                  <a:pt x="16" y="57"/>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4" name="Freeform 305"/>
          <p:cNvSpPr/>
          <p:nvPr/>
        </p:nvSpPr>
        <p:spPr bwMode="auto">
          <a:xfrm>
            <a:off x="2633831" y="1503968"/>
            <a:ext cx="222325" cy="217092"/>
          </a:xfrm>
          <a:custGeom>
            <a:avLst/>
            <a:gdLst/>
            <a:ahLst/>
            <a:cxnLst>
              <a:cxn ang="0">
                <a:pos x="22" y="60"/>
              </a:cxn>
              <a:cxn ang="0">
                <a:pos x="0" y="27"/>
              </a:cxn>
              <a:cxn ang="0">
                <a:pos x="41" y="0"/>
              </a:cxn>
              <a:cxn ang="0">
                <a:pos x="62" y="33"/>
              </a:cxn>
              <a:cxn ang="0">
                <a:pos x="22" y="60"/>
              </a:cxn>
            </a:cxnLst>
            <a:rect l="0" t="0" r="r" b="b"/>
            <a:pathLst>
              <a:path w="62" h="60">
                <a:moveTo>
                  <a:pt x="22" y="60"/>
                </a:moveTo>
                <a:lnTo>
                  <a:pt x="0" y="27"/>
                </a:lnTo>
                <a:lnTo>
                  <a:pt x="41" y="0"/>
                </a:lnTo>
                <a:lnTo>
                  <a:pt x="62" y="33"/>
                </a:lnTo>
                <a:lnTo>
                  <a:pt x="22" y="60"/>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5" name="Freeform 306"/>
          <p:cNvSpPr/>
          <p:nvPr/>
        </p:nvSpPr>
        <p:spPr bwMode="auto">
          <a:xfrm>
            <a:off x="2511911" y="1362858"/>
            <a:ext cx="225911" cy="224328"/>
          </a:xfrm>
          <a:custGeom>
            <a:avLst/>
            <a:gdLst/>
            <a:ahLst/>
            <a:cxnLst>
              <a:cxn ang="0">
                <a:pos x="28" y="62"/>
              </a:cxn>
              <a:cxn ang="0">
                <a:pos x="0" y="34"/>
              </a:cxn>
              <a:cxn ang="0">
                <a:pos x="36" y="0"/>
              </a:cxn>
              <a:cxn ang="0">
                <a:pos x="63" y="28"/>
              </a:cxn>
              <a:cxn ang="0">
                <a:pos x="28" y="62"/>
              </a:cxn>
            </a:cxnLst>
            <a:rect l="0" t="0" r="r" b="b"/>
            <a:pathLst>
              <a:path w="63" h="62">
                <a:moveTo>
                  <a:pt x="28" y="62"/>
                </a:moveTo>
                <a:lnTo>
                  <a:pt x="0" y="34"/>
                </a:lnTo>
                <a:lnTo>
                  <a:pt x="36" y="0"/>
                </a:lnTo>
                <a:lnTo>
                  <a:pt x="63" y="28"/>
                </a:lnTo>
                <a:lnTo>
                  <a:pt x="28" y="62"/>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6" name="Freeform 307"/>
          <p:cNvSpPr/>
          <p:nvPr/>
        </p:nvSpPr>
        <p:spPr bwMode="auto">
          <a:xfrm>
            <a:off x="2379233" y="1243457"/>
            <a:ext cx="218739" cy="227947"/>
          </a:xfrm>
          <a:custGeom>
            <a:avLst/>
            <a:gdLst/>
            <a:ahLst/>
            <a:cxnLst>
              <a:cxn ang="0">
                <a:pos x="32" y="63"/>
              </a:cxn>
              <a:cxn ang="0">
                <a:pos x="0" y="40"/>
              </a:cxn>
              <a:cxn ang="0">
                <a:pos x="28" y="0"/>
              </a:cxn>
              <a:cxn ang="0">
                <a:pos x="61" y="23"/>
              </a:cxn>
              <a:cxn ang="0">
                <a:pos x="32" y="63"/>
              </a:cxn>
            </a:cxnLst>
            <a:rect l="0" t="0" r="r" b="b"/>
            <a:pathLst>
              <a:path w="61" h="63">
                <a:moveTo>
                  <a:pt x="32" y="63"/>
                </a:moveTo>
                <a:lnTo>
                  <a:pt x="0" y="40"/>
                </a:lnTo>
                <a:lnTo>
                  <a:pt x="28" y="0"/>
                </a:lnTo>
                <a:lnTo>
                  <a:pt x="61" y="23"/>
                </a:lnTo>
                <a:lnTo>
                  <a:pt x="32" y="63"/>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67" name="Freeform 308"/>
          <p:cNvSpPr/>
          <p:nvPr/>
        </p:nvSpPr>
        <p:spPr bwMode="auto">
          <a:xfrm>
            <a:off x="2225040" y="1153002"/>
            <a:ext cx="207981" cy="224328"/>
          </a:xfrm>
          <a:custGeom>
            <a:avLst/>
            <a:gdLst/>
            <a:ahLst/>
            <a:cxnLst>
              <a:cxn ang="0">
                <a:pos x="36" y="62"/>
              </a:cxn>
              <a:cxn ang="0">
                <a:pos x="0" y="44"/>
              </a:cxn>
              <a:cxn ang="0">
                <a:pos x="22" y="0"/>
              </a:cxn>
              <a:cxn ang="0">
                <a:pos x="58" y="18"/>
              </a:cxn>
              <a:cxn ang="0">
                <a:pos x="36" y="62"/>
              </a:cxn>
            </a:cxnLst>
            <a:rect l="0" t="0" r="r" b="b"/>
            <a:pathLst>
              <a:path w="58" h="62">
                <a:moveTo>
                  <a:pt x="36" y="62"/>
                </a:moveTo>
                <a:lnTo>
                  <a:pt x="0" y="44"/>
                </a:lnTo>
                <a:lnTo>
                  <a:pt x="22" y="0"/>
                </a:lnTo>
                <a:lnTo>
                  <a:pt x="58" y="18"/>
                </a:lnTo>
                <a:lnTo>
                  <a:pt x="36" y="62"/>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1" name="Freeform 312"/>
          <p:cNvSpPr/>
          <p:nvPr/>
        </p:nvSpPr>
        <p:spPr bwMode="auto">
          <a:xfrm>
            <a:off x="1020184" y="2238464"/>
            <a:ext cx="147021" cy="119401"/>
          </a:xfrm>
          <a:custGeom>
            <a:avLst/>
            <a:gdLst/>
            <a:ahLst/>
            <a:cxnLst>
              <a:cxn ang="0">
                <a:pos x="39" y="0"/>
              </a:cxn>
              <a:cxn ang="0">
                <a:pos x="41" y="31"/>
              </a:cxn>
              <a:cxn ang="0">
                <a:pos x="3" y="33"/>
              </a:cxn>
              <a:cxn ang="0">
                <a:pos x="0" y="2"/>
              </a:cxn>
              <a:cxn ang="0">
                <a:pos x="39" y="0"/>
              </a:cxn>
            </a:cxnLst>
            <a:rect l="0" t="0" r="r" b="b"/>
            <a:pathLst>
              <a:path w="41" h="33">
                <a:moveTo>
                  <a:pt x="39" y="0"/>
                </a:moveTo>
                <a:lnTo>
                  <a:pt x="41" y="31"/>
                </a:lnTo>
                <a:lnTo>
                  <a:pt x="3" y="33"/>
                </a:lnTo>
                <a:lnTo>
                  <a:pt x="0" y="2"/>
                </a:lnTo>
                <a:lnTo>
                  <a:pt x="39"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2" name="Freeform 313"/>
          <p:cNvSpPr/>
          <p:nvPr/>
        </p:nvSpPr>
        <p:spPr bwMode="auto">
          <a:xfrm>
            <a:off x="1041699" y="2365101"/>
            <a:ext cx="157779" cy="144729"/>
          </a:xfrm>
          <a:custGeom>
            <a:avLst/>
            <a:gdLst/>
            <a:ahLst/>
            <a:cxnLst>
              <a:cxn ang="0">
                <a:pos x="36" y="0"/>
              </a:cxn>
              <a:cxn ang="0">
                <a:pos x="44" y="31"/>
              </a:cxn>
              <a:cxn ang="0">
                <a:pos x="7" y="40"/>
              </a:cxn>
              <a:cxn ang="0">
                <a:pos x="0" y="9"/>
              </a:cxn>
              <a:cxn ang="0">
                <a:pos x="36" y="0"/>
              </a:cxn>
            </a:cxnLst>
            <a:rect l="0" t="0" r="r" b="b"/>
            <a:pathLst>
              <a:path w="44" h="40">
                <a:moveTo>
                  <a:pt x="36" y="0"/>
                </a:moveTo>
                <a:lnTo>
                  <a:pt x="44" y="31"/>
                </a:lnTo>
                <a:lnTo>
                  <a:pt x="7" y="40"/>
                </a:lnTo>
                <a:lnTo>
                  <a:pt x="0" y="9"/>
                </a:lnTo>
                <a:lnTo>
                  <a:pt x="36"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3" name="Freeform 314"/>
          <p:cNvSpPr/>
          <p:nvPr/>
        </p:nvSpPr>
        <p:spPr bwMode="auto">
          <a:xfrm>
            <a:off x="1084729" y="2491738"/>
            <a:ext cx="168536" cy="155583"/>
          </a:xfrm>
          <a:custGeom>
            <a:avLst/>
            <a:gdLst/>
            <a:ahLst/>
            <a:cxnLst>
              <a:cxn ang="0">
                <a:pos x="34" y="0"/>
              </a:cxn>
              <a:cxn ang="0">
                <a:pos x="47" y="28"/>
              </a:cxn>
              <a:cxn ang="0">
                <a:pos x="13" y="43"/>
              </a:cxn>
              <a:cxn ang="0">
                <a:pos x="0" y="15"/>
              </a:cxn>
              <a:cxn ang="0">
                <a:pos x="34" y="0"/>
              </a:cxn>
            </a:cxnLst>
            <a:rect l="0" t="0" r="r" b="b"/>
            <a:pathLst>
              <a:path w="47" h="43">
                <a:moveTo>
                  <a:pt x="34" y="0"/>
                </a:moveTo>
                <a:lnTo>
                  <a:pt x="47" y="28"/>
                </a:lnTo>
                <a:lnTo>
                  <a:pt x="13" y="43"/>
                </a:lnTo>
                <a:lnTo>
                  <a:pt x="0" y="15"/>
                </a:lnTo>
                <a:lnTo>
                  <a:pt x="34"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4" name="Freeform 315"/>
          <p:cNvSpPr/>
          <p:nvPr/>
        </p:nvSpPr>
        <p:spPr bwMode="auto">
          <a:xfrm>
            <a:off x="1149276" y="2607520"/>
            <a:ext cx="175708" cy="166437"/>
          </a:xfrm>
          <a:custGeom>
            <a:avLst/>
            <a:gdLst/>
            <a:ahLst/>
            <a:cxnLst>
              <a:cxn ang="0">
                <a:pos x="32" y="0"/>
              </a:cxn>
              <a:cxn ang="0">
                <a:pos x="49" y="26"/>
              </a:cxn>
              <a:cxn ang="0">
                <a:pos x="18" y="46"/>
              </a:cxn>
              <a:cxn ang="0">
                <a:pos x="0" y="21"/>
              </a:cxn>
              <a:cxn ang="0">
                <a:pos x="32" y="0"/>
              </a:cxn>
            </a:cxnLst>
            <a:rect l="0" t="0" r="r" b="b"/>
            <a:pathLst>
              <a:path w="49" h="46">
                <a:moveTo>
                  <a:pt x="32" y="0"/>
                </a:moveTo>
                <a:lnTo>
                  <a:pt x="49" y="26"/>
                </a:lnTo>
                <a:lnTo>
                  <a:pt x="18" y="46"/>
                </a:lnTo>
                <a:lnTo>
                  <a:pt x="0" y="21"/>
                </a:lnTo>
                <a:lnTo>
                  <a:pt x="32"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5" name="Freeform 316"/>
          <p:cNvSpPr/>
          <p:nvPr/>
        </p:nvSpPr>
        <p:spPr bwMode="auto">
          <a:xfrm>
            <a:off x="1242508" y="2712449"/>
            <a:ext cx="175708" cy="173673"/>
          </a:xfrm>
          <a:custGeom>
            <a:avLst/>
            <a:gdLst/>
            <a:ahLst/>
            <a:cxnLst>
              <a:cxn ang="0">
                <a:pos x="27" y="0"/>
              </a:cxn>
              <a:cxn ang="0">
                <a:pos x="49" y="21"/>
              </a:cxn>
              <a:cxn ang="0">
                <a:pos x="22" y="48"/>
              </a:cxn>
              <a:cxn ang="0">
                <a:pos x="0" y="26"/>
              </a:cxn>
              <a:cxn ang="0">
                <a:pos x="27" y="0"/>
              </a:cxn>
            </a:cxnLst>
            <a:rect l="0" t="0" r="r" b="b"/>
            <a:pathLst>
              <a:path w="49" h="48">
                <a:moveTo>
                  <a:pt x="27" y="0"/>
                </a:moveTo>
                <a:lnTo>
                  <a:pt x="49" y="21"/>
                </a:lnTo>
                <a:lnTo>
                  <a:pt x="22" y="48"/>
                </a:lnTo>
                <a:lnTo>
                  <a:pt x="0" y="26"/>
                </a:lnTo>
                <a:lnTo>
                  <a:pt x="27"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6" name="Freeform 317"/>
          <p:cNvSpPr/>
          <p:nvPr/>
        </p:nvSpPr>
        <p:spPr bwMode="auto">
          <a:xfrm>
            <a:off x="1762461" y="1341148"/>
            <a:ext cx="114748" cy="144729"/>
          </a:xfrm>
          <a:custGeom>
            <a:avLst/>
            <a:gdLst/>
            <a:ahLst/>
            <a:cxnLst>
              <a:cxn ang="0">
                <a:pos x="32" y="37"/>
              </a:cxn>
              <a:cxn ang="0">
                <a:pos x="2" y="40"/>
              </a:cxn>
              <a:cxn ang="0">
                <a:pos x="0" y="2"/>
              </a:cxn>
              <a:cxn ang="0">
                <a:pos x="30" y="0"/>
              </a:cxn>
              <a:cxn ang="0">
                <a:pos x="32" y="37"/>
              </a:cxn>
            </a:cxnLst>
            <a:rect l="0" t="0" r="r" b="b"/>
            <a:pathLst>
              <a:path w="32" h="40">
                <a:moveTo>
                  <a:pt x="32" y="37"/>
                </a:moveTo>
                <a:lnTo>
                  <a:pt x="2" y="40"/>
                </a:lnTo>
                <a:lnTo>
                  <a:pt x="0" y="2"/>
                </a:lnTo>
                <a:lnTo>
                  <a:pt x="30" y="0"/>
                </a:lnTo>
                <a:lnTo>
                  <a:pt x="32" y="3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7" name="Freeform 318"/>
          <p:cNvSpPr/>
          <p:nvPr/>
        </p:nvSpPr>
        <p:spPr bwMode="auto">
          <a:xfrm>
            <a:off x="1611855" y="1359241"/>
            <a:ext cx="139849" cy="159201"/>
          </a:xfrm>
          <a:custGeom>
            <a:avLst/>
            <a:gdLst/>
            <a:ahLst/>
            <a:cxnLst>
              <a:cxn ang="0">
                <a:pos x="39" y="37"/>
              </a:cxn>
              <a:cxn ang="0">
                <a:pos x="9" y="44"/>
              </a:cxn>
              <a:cxn ang="0">
                <a:pos x="0" y="8"/>
              </a:cxn>
              <a:cxn ang="0">
                <a:pos x="30" y="0"/>
              </a:cxn>
              <a:cxn ang="0">
                <a:pos x="39" y="37"/>
              </a:cxn>
            </a:cxnLst>
            <a:rect l="0" t="0" r="r" b="b"/>
            <a:pathLst>
              <a:path w="39" h="44">
                <a:moveTo>
                  <a:pt x="39" y="37"/>
                </a:moveTo>
                <a:lnTo>
                  <a:pt x="9" y="44"/>
                </a:lnTo>
                <a:lnTo>
                  <a:pt x="0" y="8"/>
                </a:lnTo>
                <a:lnTo>
                  <a:pt x="30" y="0"/>
                </a:lnTo>
                <a:lnTo>
                  <a:pt x="39" y="3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8" name="Freeform 319"/>
          <p:cNvSpPr/>
          <p:nvPr/>
        </p:nvSpPr>
        <p:spPr bwMode="auto">
          <a:xfrm>
            <a:off x="1475592" y="1402659"/>
            <a:ext cx="150607" cy="170056"/>
          </a:xfrm>
          <a:custGeom>
            <a:avLst/>
            <a:gdLst/>
            <a:ahLst/>
            <a:cxnLst>
              <a:cxn ang="0">
                <a:pos x="42" y="35"/>
              </a:cxn>
              <a:cxn ang="0">
                <a:pos x="14" y="47"/>
              </a:cxn>
              <a:cxn ang="0">
                <a:pos x="0" y="12"/>
              </a:cxn>
              <a:cxn ang="0">
                <a:pos x="28" y="0"/>
              </a:cxn>
              <a:cxn ang="0">
                <a:pos x="42" y="35"/>
              </a:cxn>
            </a:cxnLst>
            <a:rect l="0" t="0" r="r" b="b"/>
            <a:pathLst>
              <a:path w="42" h="47">
                <a:moveTo>
                  <a:pt x="42" y="35"/>
                </a:moveTo>
                <a:lnTo>
                  <a:pt x="14" y="47"/>
                </a:lnTo>
                <a:lnTo>
                  <a:pt x="0" y="12"/>
                </a:lnTo>
                <a:lnTo>
                  <a:pt x="28" y="0"/>
                </a:lnTo>
                <a:lnTo>
                  <a:pt x="42" y="35"/>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79" name="Freeform 320"/>
          <p:cNvSpPr/>
          <p:nvPr/>
        </p:nvSpPr>
        <p:spPr bwMode="auto">
          <a:xfrm>
            <a:off x="1346500" y="1471404"/>
            <a:ext cx="168536" cy="177292"/>
          </a:xfrm>
          <a:custGeom>
            <a:avLst/>
            <a:gdLst/>
            <a:ahLst/>
            <a:cxnLst>
              <a:cxn ang="0">
                <a:pos x="47" y="32"/>
              </a:cxn>
              <a:cxn ang="0">
                <a:pos x="21" y="49"/>
              </a:cxn>
              <a:cxn ang="0">
                <a:pos x="0" y="17"/>
              </a:cxn>
              <a:cxn ang="0">
                <a:pos x="25" y="0"/>
              </a:cxn>
              <a:cxn ang="0">
                <a:pos x="47" y="32"/>
              </a:cxn>
            </a:cxnLst>
            <a:rect l="0" t="0" r="r" b="b"/>
            <a:pathLst>
              <a:path w="47" h="49">
                <a:moveTo>
                  <a:pt x="47" y="32"/>
                </a:moveTo>
                <a:lnTo>
                  <a:pt x="21" y="49"/>
                </a:lnTo>
                <a:lnTo>
                  <a:pt x="0" y="17"/>
                </a:lnTo>
                <a:lnTo>
                  <a:pt x="25" y="0"/>
                </a:lnTo>
                <a:lnTo>
                  <a:pt x="47" y="32"/>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0" name="Freeform 321"/>
          <p:cNvSpPr/>
          <p:nvPr/>
        </p:nvSpPr>
        <p:spPr bwMode="auto">
          <a:xfrm>
            <a:off x="1235337" y="1561860"/>
            <a:ext cx="175708" cy="177292"/>
          </a:xfrm>
          <a:custGeom>
            <a:avLst/>
            <a:gdLst/>
            <a:ahLst/>
            <a:cxnLst>
              <a:cxn ang="0">
                <a:pos x="49" y="28"/>
              </a:cxn>
              <a:cxn ang="0">
                <a:pos x="26" y="49"/>
              </a:cxn>
              <a:cxn ang="0">
                <a:pos x="0" y="21"/>
              </a:cxn>
              <a:cxn ang="0">
                <a:pos x="23" y="0"/>
              </a:cxn>
              <a:cxn ang="0">
                <a:pos x="49" y="28"/>
              </a:cxn>
            </a:cxnLst>
            <a:rect l="0" t="0" r="r" b="b"/>
            <a:pathLst>
              <a:path w="49" h="49">
                <a:moveTo>
                  <a:pt x="49" y="28"/>
                </a:moveTo>
                <a:lnTo>
                  <a:pt x="26" y="49"/>
                </a:lnTo>
                <a:lnTo>
                  <a:pt x="0" y="21"/>
                </a:lnTo>
                <a:lnTo>
                  <a:pt x="23" y="0"/>
                </a:lnTo>
                <a:lnTo>
                  <a:pt x="49" y="28"/>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1" name="Freeform 322"/>
          <p:cNvSpPr/>
          <p:nvPr/>
        </p:nvSpPr>
        <p:spPr bwMode="auto">
          <a:xfrm>
            <a:off x="1145689" y="1677643"/>
            <a:ext cx="175708" cy="170056"/>
          </a:xfrm>
          <a:custGeom>
            <a:avLst/>
            <a:gdLst/>
            <a:ahLst/>
            <a:cxnLst>
              <a:cxn ang="0">
                <a:pos x="49" y="22"/>
              </a:cxn>
              <a:cxn ang="0">
                <a:pos x="31" y="47"/>
              </a:cxn>
              <a:cxn ang="0">
                <a:pos x="0" y="24"/>
              </a:cxn>
              <a:cxn ang="0">
                <a:pos x="18" y="0"/>
              </a:cxn>
              <a:cxn ang="0">
                <a:pos x="49" y="22"/>
              </a:cxn>
            </a:cxnLst>
            <a:rect l="0" t="0" r="r" b="b"/>
            <a:pathLst>
              <a:path w="49" h="47">
                <a:moveTo>
                  <a:pt x="49" y="22"/>
                </a:moveTo>
                <a:lnTo>
                  <a:pt x="31" y="47"/>
                </a:lnTo>
                <a:lnTo>
                  <a:pt x="0" y="24"/>
                </a:lnTo>
                <a:lnTo>
                  <a:pt x="18" y="0"/>
                </a:lnTo>
                <a:lnTo>
                  <a:pt x="49" y="22"/>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2" name="Freeform 323"/>
          <p:cNvSpPr/>
          <p:nvPr/>
        </p:nvSpPr>
        <p:spPr bwMode="auto">
          <a:xfrm>
            <a:off x="1077559" y="1804280"/>
            <a:ext cx="168536" cy="159201"/>
          </a:xfrm>
          <a:custGeom>
            <a:avLst/>
            <a:gdLst/>
            <a:ahLst/>
            <a:cxnLst>
              <a:cxn ang="0">
                <a:pos x="47" y="16"/>
              </a:cxn>
              <a:cxn ang="0">
                <a:pos x="34" y="44"/>
              </a:cxn>
              <a:cxn ang="0">
                <a:pos x="0" y="28"/>
              </a:cxn>
              <a:cxn ang="0">
                <a:pos x="14" y="0"/>
              </a:cxn>
              <a:cxn ang="0">
                <a:pos x="47" y="16"/>
              </a:cxn>
            </a:cxnLst>
            <a:rect l="0" t="0" r="r" b="b"/>
            <a:pathLst>
              <a:path w="47" h="44">
                <a:moveTo>
                  <a:pt x="47" y="16"/>
                </a:moveTo>
                <a:lnTo>
                  <a:pt x="34" y="44"/>
                </a:lnTo>
                <a:lnTo>
                  <a:pt x="0" y="28"/>
                </a:lnTo>
                <a:lnTo>
                  <a:pt x="14" y="0"/>
                </a:lnTo>
                <a:lnTo>
                  <a:pt x="47" y="16"/>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3" name="Freeform 324"/>
          <p:cNvSpPr/>
          <p:nvPr/>
        </p:nvSpPr>
        <p:spPr bwMode="auto">
          <a:xfrm>
            <a:off x="1038114" y="1945388"/>
            <a:ext cx="161365" cy="141110"/>
          </a:xfrm>
          <a:custGeom>
            <a:avLst/>
            <a:gdLst/>
            <a:ahLst/>
            <a:cxnLst>
              <a:cxn ang="0">
                <a:pos x="45" y="10"/>
              </a:cxn>
              <a:cxn ang="0">
                <a:pos x="36" y="39"/>
              </a:cxn>
              <a:cxn ang="0">
                <a:pos x="0" y="29"/>
              </a:cxn>
              <a:cxn ang="0">
                <a:pos x="8" y="0"/>
              </a:cxn>
              <a:cxn ang="0">
                <a:pos x="45" y="10"/>
              </a:cxn>
            </a:cxnLst>
            <a:rect l="0" t="0" r="r" b="b"/>
            <a:pathLst>
              <a:path w="45" h="39">
                <a:moveTo>
                  <a:pt x="45" y="10"/>
                </a:moveTo>
                <a:lnTo>
                  <a:pt x="36" y="39"/>
                </a:lnTo>
                <a:lnTo>
                  <a:pt x="0" y="29"/>
                </a:lnTo>
                <a:lnTo>
                  <a:pt x="8" y="0"/>
                </a:lnTo>
                <a:lnTo>
                  <a:pt x="45" y="1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4" name="Freeform 325"/>
          <p:cNvSpPr/>
          <p:nvPr/>
        </p:nvSpPr>
        <p:spPr bwMode="auto">
          <a:xfrm>
            <a:off x="1020184" y="2093736"/>
            <a:ext cx="147021" cy="126637"/>
          </a:xfrm>
          <a:custGeom>
            <a:avLst/>
            <a:gdLst/>
            <a:ahLst/>
            <a:cxnLst>
              <a:cxn ang="0">
                <a:pos x="41" y="4"/>
              </a:cxn>
              <a:cxn ang="0">
                <a:pos x="38" y="35"/>
              </a:cxn>
              <a:cxn ang="0">
                <a:pos x="0" y="30"/>
              </a:cxn>
              <a:cxn ang="0">
                <a:pos x="4" y="0"/>
              </a:cxn>
              <a:cxn ang="0">
                <a:pos x="41" y="4"/>
              </a:cxn>
            </a:cxnLst>
            <a:rect l="0" t="0" r="r" b="b"/>
            <a:pathLst>
              <a:path w="41" h="35">
                <a:moveTo>
                  <a:pt x="41" y="4"/>
                </a:moveTo>
                <a:lnTo>
                  <a:pt x="38" y="35"/>
                </a:lnTo>
                <a:lnTo>
                  <a:pt x="0" y="30"/>
                </a:lnTo>
                <a:lnTo>
                  <a:pt x="4" y="0"/>
                </a:lnTo>
                <a:lnTo>
                  <a:pt x="41" y="4"/>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5" name="Freeform 326"/>
          <p:cNvSpPr/>
          <p:nvPr/>
        </p:nvSpPr>
        <p:spPr bwMode="auto">
          <a:xfrm>
            <a:off x="2626659" y="2082882"/>
            <a:ext cx="139849" cy="123019"/>
          </a:xfrm>
          <a:custGeom>
            <a:avLst/>
            <a:gdLst/>
            <a:ahLst/>
            <a:cxnLst>
              <a:cxn ang="0">
                <a:pos x="2" y="34"/>
              </a:cxn>
              <a:cxn ang="0">
                <a:pos x="0" y="4"/>
              </a:cxn>
              <a:cxn ang="0">
                <a:pos x="37" y="0"/>
              </a:cxn>
              <a:cxn ang="0">
                <a:pos x="39" y="32"/>
              </a:cxn>
              <a:cxn ang="0">
                <a:pos x="2" y="34"/>
              </a:cxn>
            </a:cxnLst>
            <a:rect l="0" t="0" r="r" b="b"/>
            <a:pathLst>
              <a:path w="39" h="34">
                <a:moveTo>
                  <a:pt x="2" y="34"/>
                </a:moveTo>
                <a:lnTo>
                  <a:pt x="0" y="4"/>
                </a:lnTo>
                <a:lnTo>
                  <a:pt x="37" y="0"/>
                </a:lnTo>
                <a:lnTo>
                  <a:pt x="39" y="32"/>
                </a:lnTo>
                <a:lnTo>
                  <a:pt x="2" y="34"/>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6" name="Freeform 327"/>
          <p:cNvSpPr/>
          <p:nvPr/>
        </p:nvSpPr>
        <p:spPr bwMode="auto">
          <a:xfrm>
            <a:off x="2594386" y="1938153"/>
            <a:ext cx="157779" cy="137491"/>
          </a:xfrm>
          <a:custGeom>
            <a:avLst/>
            <a:gdLst/>
            <a:ahLst/>
            <a:cxnLst>
              <a:cxn ang="0">
                <a:pos x="7" y="38"/>
              </a:cxn>
              <a:cxn ang="0">
                <a:pos x="0" y="9"/>
              </a:cxn>
              <a:cxn ang="0">
                <a:pos x="36" y="0"/>
              </a:cxn>
              <a:cxn ang="0">
                <a:pos x="44" y="29"/>
              </a:cxn>
              <a:cxn ang="0">
                <a:pos x="7" y="38"/>
              </a:cxn>
            </a:cxnLst>
            <a:rect l="0" t="0" r="r" b="b"/>
            <a:pathLst>
              <a:path w="44" h="38">
                <a:moveTo>
                  <a:pt x="7" y="38"/>
                </a:moveTo>
                <a:lnTo>
                  <a:pt x="0" y="9"/>
                </a:lnTo>
                <a:lnTo>
                  <a:pt x="36" y="0"/>
                </a:lnTo>
                <a:lnTo>
                  <a:pt x="44" y="29"/>
                </a:lnTo>
                <a:lnTo>
                  <a:pt x="7" y="38"/>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7" name="Freeform 328"/>
          <p:cNvSpPr/>
          <p:nvPr/>
        </p:nvSpPr>
        <p:spPr bwMode="auto">
          <a:xfrm>
            <a:off x="2537012" y="1793425"/>
            <a:ext cx="168536" cy="159201"/>
          </a:xfrm>
          <a:custGeom>
            <a:avLst/>
            <a:gdLst/>
            <a:ahLst/>
            <a:cxnLst>
              <a:cxn ang="0">
                <a:pos x="12" y="44"/>
              </a:cxn>
              <a:cxn ang="0">
                <a:pos x="0" y="16"/>
              </a:cxn>
              <a:cxn ang="0">
                <a:pos x="35" y="0"/>
              </a:cxn>
              <a:cxn ang="0">
                <a:pos x="47" y="28"/>
              </a:cxn>
              <a:cxn ang="0">
                <a:pos x="12" y="44"/>
              </a:cxn>
            </a:cxnLst>
            <a:rect l="0" t="0" r="r" b="b"/>
            <a:pathLst>
              <a:path w="47" h="44">
                <a:moveTo>
                  <a:pt x="12" y="44"/>
                </a:moveTo>
                <a:lnTo>
                  <a:pt x="0" y="16"/>
                </a:lnTo>
                <a:lnTo>
                  <a:pt x="35" y="0"/>
                </a:lnTo>
                <a:lnTo>
                  <a:pt x="47" y="28"/>
                </a:lnTo>
                <a:lnTo>
                  <a:pt x="12" y="44"/>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8" name="Freeform 329"/>
          <p:cNvSpPr/>
          <p:nvPr/>
        </p:nvSpPr>
        <p:spPr bwMode="auto">
          <a:xfrm>
            <a:off x="2465294" y="1666787"/>
            <a:ext cx="172122" cy="170056"/>
          </a:xfrm>
          <a:custGeom>
            <a:avLst/>
            <a:gdLst/>
            <a:ahLst/>
            <a:cxnLst>
              <a:cxn ang="0">
                <a:pos x="17" y="47"/>
              </a:cxn>
              <a:cxn ang="0">
                <a:pos x="0" y="22"/>
              </a:cxn>
              <a:cxn ang="0">
                <a:pos x="31" y="0"/>
              </a:cxn>
              <a:cxn ang="0">
                <a:pos x="48" y="26"/>
              </a:cxn>
              <a:cxn ang="0">
                <a:pos x="17" y="47"/>
              </a:cxn>
            </a:cxnLst>
            <a:rect l="0" t="0" r="r" b="b"/>
            <a:pathLst>
              <a:path w="48" h="47">
                <a:moveTo>
                  <a:pt x="17" y="47"/>
                </a:moveTo>
                <a:lnTo>
                  <a:pt x="0" y="22"/>
                </a:lnTo>
                <a:lnTo>
                  <a:pt x="31" y="0"/>
                </a:lnTo>
                <a:lnTo>
                  <a:pt x="48" y="26"/>
                </a:lnTo>
                <a:lnTo>
                  <a:pt x="17" y="4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89" name="Freeform 330"/>
          <p:cNvSpPr/>
          <p:nvPr/>
        </p:nvSpPr>
        <p:spPr bwMode="auto">
          <a:xfrm>
            <a:off x="2375647" y="1558242"/>
            <a:ext cx="172122" cy="173673"/>
          </a:xfrm>
          <a:custGeom>
            <a:avLst/>
            <a:gdLst/>
            <a:ahLst/>
            <a:cxnLst>
              <a:cxn ang="0">
                <a:pos x="20" y="48"/>
              </a:cxn>
              <a:cxn ang="0">
                <a:pos x="0" y="26"/>
              </a:cxn>
              <a:cxn ang="0">
                <a:pos x="27" y="0"/>
              </a:cxn>
              <a:cxn ang="0">
                <a:pos x="48" y="21"/>
              </a:cxn>
              <a:cxn ang="0">
                <a:pos x="20" y="48"/>
              </a:cxn>
            </a:cxnLst>
            <a:rect l="0" t="0" r="r" b="b"/>
            <a:pathLst>
              <a:path w="48" h="48">
                <a:moveTo>
                  <a:pt x="20" y="48"/>
                </a:moveTo>
                <a:lnTo>
                  <a:pt x="0" y="26"/>
                </a:lnTo>
                <a:lnTo>
                  <a:pt x="27" y="0"/>
                </a:lnTo>
                <a:lnTo>
                  <a:pt x="48" y="21"/>
                </a:lnTo>
                <a:lnTo>
                  <a:pt x="20" y="48"/>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0" name="Freeform 331"/>
          <p:cNvSpPr/>
          <p:nvPr/>
        </p:nvSpPr>
        <p:spPr bwMode="auto">
          <a:xfrm>
            <a:off x="2268071" y="1464168"/>
            <a:ext cx="168536" cy="180910"/>
          </a:xfrm>
          <a:custGeom>
            <a:avLst/>
            <a:gdLst/>
            <a:ahLst/>
            <a:cxnLst>
              <a:cxn ang="0">
                <a:pos x="24" y="50"/>
              </a:cxn>
              <a:cxn ang="0">
                <a:pos x="0" y="32"/>
              </a:cxn>
              <a:cxn ang="0">
                <a:pos x="22" y="0"/>
              </a:cxn>
              <a:cxn ang="0">
                <a:pos x="47" y="18"/>
              </a:cxn>
              <a:cxn ang="0">
                <a:pos x="24" y="50"/>
              </a:cxn>
            </a:cxnLst>
            <a:rect l="0" t="0" r="r" b="b"/>
            <a:pathLst>
              <a:path w="47" h="50">
                <a:moveTo>
                  <a:pt x="24" y="50"/>
                </a:moveTo>
                <a:lnTo>
                  <a:pt x="0" y="32"/>
                </a:lnTo>
                <a:lnTo>
                  <a:pt x="22" y="0"/>
                </a:lnTo>
                <a:lnTo>
                  <a:pt x="47" y="18"/>
                </a:lnTo>
                <a:lnTo>
                  <a:pt x="24" y="5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1" name="Freeform 332"/>
          <p:cNvSpPr/>
          <p:nvPr/>
        </p:nvSpPr>
        <p:spPr bwMode="auto">
          <a:xfrm>
            <a:off x="2153322" y="1399040"/>
            <a:ext cx="157779" cy="170056"/>
          </a:xfrm>
          <a:custGeom>
            <a:avLst/>
            <a:gdLst/>
            <a:ahLst/>
            <a:cxnLst>
              <a:cxn ang="0">
                <a:pos x="27" y="47"/>
              </a:cxn>
              <a:cxn ang="0">
                <a:pos x="0" y="34"/>
              </a:cxn>
              <a:cxn ang="0">
                <a:pos x="16" y="0"/>
              </a:cxn>
              <a:cxn ang="0">
                <a:pos x="44" y="13"/>
              </a:cxn>
              <a:cxn ang="0">
                <a:pos x="27" y="47"/>
              </a:cxn>
            </a:cxnLst>
            <a:rect l="0" t="0" r="r" b="b"/>
            <a:pathLst>
              <a:path w="44" h="47">
                <a:moveTo>
                  <a:pt x="27" y="47"/>
                </a:moveTo>
                <a:lnTo>
                  <a:pt x="0" y="34"/>
                </a:lnTo>
                <a:lnTo>
                  <a:pt x="16" y="0"/>
                </a:lnTo>
                <a:lnTo>
                  <a:pt x="44" y="13"/>
                </a:lnTo>
                <a:lnTo>
                  <a:pt x="27" y="4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2" name="Freeform 333"/>
          <p:cNvSpPr/>
          <p:nvPr/>
        </p:nvSpPr>
        <p:spPr bwMode="auto">
          <a:xfrm>
            <a:off x="2027816" y="1355622"/>
            <a:ext cx="139849" cy="162819"/>
          </a:xfrm>
          <a:custGeom>
            <a:avLst/>
            <a:gdLst/>
            <a:ahLst/>
            <a:cxnLst>
              <a:cxn ang="0">
                <a:pos x="29" y="45"/>
              </a:cxn>
              <a:cxn ang="0">
                <a:pos x="0" y="37"/>
              </a:cxn>
              <a:cxn ang="0">
                <a:pos x="10" y="0"/>
              </a:cxn>
              <a:cxn ang="0">
                <a:pos x="39" y="9"/>
              </a:cxn>
              <a:cxn ang="0">
                <a:pos x="29" y="45"/>
              </a:cxn>
            </a:cxnLst>
            <a:rect l="0" t="0" r="r" b="b"/>
            <a:pathLst>
              <a:path w="39" h="45">
                <a:moveTo>
                  <a:pt x="29" y="45"/>
                </a:moveTo>
                <a:lnTo>
                  <a:pt x="0" y="37"/>
                </a:lnTo>
                <a:lnTo>
                  <a:pt x="10" y="0"/>
                </a:lnTo>
                <a:lnTo>
                  <a:pt x="39" y="9"/>
                </a:lnTo>
                <a:lnTo>
                  <a:pt x="29" y="45"/>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3" name="Freeform 334"/>
          <p:cNvSpPr/>
          <p:nvPr/>
        </p:nvSpPr>
        <p:spPr bwMode="auto">
          <a:xfrm>
            <a:off x="1898725" y="1337530"/>
            <a:ext cx="125506" cy="151965"/>
          </a:xfrm>
          <a:custGeom>
            <a:avLst/>
            <a:gdLst/>
            <a:ahLst/>
            <a:cxnLst>
              <a:cxn ang="0">
                <a:pos x="30" y="42"/>
              </a:cxn>
              <a:cxn ang="0">
                <a:pos x="0" y="38"/>
              </a:cxn>
              <a:cxn ang="0">
                <a:pos x="4" y="0"/>
              </a:cxn>
              <a:cxn ang="0">
                <a:pos x="35" y="3"/>
              </a:cxn>
              <a:cxn ang="0">
                <a:pos x="30" y="42"/>
              </a:cxn>
            </a:cxnLst>
            <a:rect l="0" t="0" r="r" b="b"/>
            <a:pathLst>
              <a:path w="35" h="42">
                <a:moveTo>
                  <a:pt x="30" y="42"/>
                </a:moveTo>
                <a:lnTo>
                  <a:pt x="0" y="38"/>
                </a:lnTo>
                <a:lnTo>
                  <a:pt x="4" y="0"/>
                </a:lnTo>
                <a:lnTo>
                  <a:pt x="35" y="3"/>
                </a:lnTo>
                <a:lnTo>
                  <a:pt x="30" y="42"/>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4" name="Freeform 335"/>
          <p:cNvSpPr/>
          <p:nvPr/>
        </p:nvSpPr>
        <p:spPr bwMode="auto">
          <a:xfrm>
            <a:off x="1762461" y="1341148"/>
            <a:ext cx="114748" cy="144729"/>
          </a:xfrm>
          <a:custGeom>
            <a:avLst/>
            <a:gdLst/>
            <a:ahLst/>
            <a:cxnLst>
              <a:cxn ang="0">
                <a:pos x="32" y="37"/>
              </a:cxn>
              <a:cxn ang="0">
                <a:pos x="2" y="40"/>
              </a:cxn>
              <a:cxn ang="0">
                <a:pos x="0" y="2"/>
              </a:cxn>
              <a:cxn ang="0">
                <a:pos x="30" y="0"/>
              </a:cxn>
              <a:cxn ang="0">
                <a:pos x="32" y="37"/>
              </a:cxn>
            </a:cxnLst>
            <a:rect l="0" t="0" r="r" b="b"/>
            <a:pathLst>
              <a:path w="32" h="40">
                <a:moveTo>
                  <a:pt x="32" y="37"/>
                </a:moveTo>
                <a:lnTo>
                  <a:pt x="2" y="40"/>
                </a:lnTo>
                <a:lnTo>
                  <a:pt x="0" y="2"/>
                </a:lnTo>
                <a:lnTo>
                  <a:pt x="30" y="0"/>
                </a:lnTo>
                <a:lnTo>
                  <a:pt x="32" y="3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5" name="Freeform 336"/>
          <p:cNvSpPr/>
          <p:nvPr/>
        </p:nvSpPr>
        <p:spPr bwMode="auto">
          <a:xfrm>
            <a:off x="1798321" y="1569096"/>
            <a:ext cx="82475" cy="108547"/>
          </a:xfrm>
          <a:custGeom>
            <a:avLst/>
            <a:gdLst/>
            <a:ahLst/>
            <a:cxnLst>
              <a:cxn ang="0">
                <a:pos x="23" y="27"/>
              </a:cxn>
              <a:cxn ang="0">
                <a:pos x="1" y="30"/>
              </a:cxn>
              <a:cxn ang="0">
                <a:pos x="0" y="1"/>
              </a:cxn>
              <a:cxn ang="0">
                <a:pos x="22" y="0"/>
              </a:cxn>
              <a:cxn ang="0">
                <a:pos x="23" y="27"/>
              </a:cxn>
            </a:cxnLst>
            <a:rect l="0" t="0" r="r" b="b"/>
            <a:pathLst>
              <a:path w="23" h="30">
                <a:moveTo>
                  <a:pt x="23" y="27"/>
                </a:moveTo>
                <a:lnTo>
                  <a:pt x="1" y="30"/>
                </a:lnTo>
                <a:lnTo>
                  <a:pt x="0" y="1"/>
                </a:lnTo>
                <a:lnTo>
                  <a:pt x="22" y="0"/>
                </a:lnTo>
                <a:lnTo>
                  <a:pt x="23" y="27"/>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6" name="Freeform 337"/>
          <p:cNvSpPr/>
          <p:nvPr/>
        </p:nvSpPr>
        <p:spPr bwMode="auto">
          <a:xfrm>
            <a:off x="1683573" y="1583569"/>
            <a:ext cx="107576" cy="115782"/>
          </a:xfrm>
          <a:custGeom>
            <a:avLst/>
            <a:gdLst/>
            <a:ahLst/>
            <a:cxnLst>
              <a:cxn ang="0">
                <a:pos x="30" y="27"/>
              </a:cxn>
              <a:cxn ang="0">
                <a:pos x="7" y="32"/>
              </a:cxn>
              <a:cxn ang="0">
                <a:pos x="0" y="5"/>
              </a:cxn>
              <a:cxn ang="0">
                <a:pos x="23" y="0"/>
              </a:cxn>
              <a:cxn ang="0">
                <a:pos x="30" y="27"/>
              </a:cxn>
            </a:cxnLst>
            <a:rect l="0" t="0" r="r" b="b"/>
            <a:pathLst>
              <a:path w="30" h="32">
                <a:moveTo>
                  <a:pt x="30" y="27"/>
                </a:moveTo>
                <a:lnTo>
                  <a:pt x="7" y="32"/>
                </a:lnTo>
                <a:lnTo>
                  <a:pt x="0" y="5"/>
                </a:lnTo>
                <a:lnTo>
                  <a:pt x="23" y="0"/>
                </a:lnTo>
                <a:lnTo>
                  <a:pt x="30" y="27"/>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7" name="Freeform 338"/>
          <p:cNvSpPr/>
          <p:nvPr/>
        </p:nvSpPr>
        <p:spPr bwMode="auto">
          <a:xfrm>
            <a:off x="1583167" y="1616133"/>
            <a:ext cx="114748" cy="126637"/>
          </a:xfrm>
          <a:custGeom>
            <a:avLst/>
            <a:gdLst/>
            <a:ahLst/>
            <a:cxnLst>
              <a:cxn ang="0">
                <a:pos x="32" y="26"/>
              </a:cxn>
              <a:cxn ang="0">
                <a:pos x="11" y="35"/>
              </a:cxn>
              <a:cxn ang="0">
                <a:pos x="0" y="9"/>
              </a:cxn>
              <a:cxn ang="0">
                <a:pos x="20" y="0"/>
              </a:cxn>
              <a:cxn ang="0">
                <a:pos x="32" y="26"/>
              </a:cxn>
            </a:cxnLst>
            <a:rect l="0" t="0" r="r" b="b"/>
            <a:pathLst>
              <a:path w="32" h="35">
                <a:moveTo>
                  <a:pt x="32" y="26"/>
                </a:moveTo>
                <a:lnTo>
                  <a:pt x="11" y="35"/>
                </a:lnTo>
                <a:lnTo>
                  <a:pt x="0" y="9"/>
                </a:lnTo>
                <a:lnTo>
                  <a:pt x="20" y="0"/>
                </a:lnTo>
                <a:lnTo>
                  <a:pt x="32" y="26"/>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8" name="Freeform 339"/>
          <p:cNvSpPr/>
          <p:nvPr/>
        </p:nvSpPr>
        <p:spPr bwMode="auto">
          <a:xfrm>
            <a:off x="1486348" y="1663169"/>
            <a:ext cx="125506" cy="130255"/>
          </a:xfrm>
          <a:custGeom>
            <a:avLst/>
            <a:gdLst/>
            <a:ahLst/>
            <a:cxnLst>
              <a:cxn ang="0">
                <a:pos x="35" y="24"/>
              </a:cxn>
              <a:cxn ang="0">
                <a:pos x="16" y="36"/>
              </a:cxn>
              <a:cxn ang="0">
                <a:pos x="0" y="14"/>
              </a:cxn>
              <a:cxn ang="0">
                <a:pos x="19" y="0"/>
              </a:cxn>
              <a:cxn ang="0">
                <a:pos x="35" y="24"/>
              </a:cxn>
            </a:cxnLst>
            <a:rect l="0" t="0" r="r" b="b"/>
            <a:pathLst>
              <a:path w="35" h="36">
                <a:moveTo>
                  <a:pt x="35" y="24"/>
                </a:moveTo>
                <a:lnTo>
                  <a:pt x="16" y="36"/>
                </a:lnTo>
                <a:lnTo>
                  <a:pt x="0" y="14"/>
                </a:lnTo>
                <a:lnTo>
                  <a:pt x="19" y="0"/>
                </a:lnTo>
                <a:lnTo>
                  <a:pt x="35" y="24"/>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199" name="Freeform 340"/>
          <p:cNvSpPr/>
          <p:nvPr/>
        </p:nvSpPr>
        <p:spPr bwMode="auto">
          <a:xfrm>
            <a:off x="1403873" y="1731915"/>
            <a:ext cx="132678" cy="130255"/>
          </a:xfrm>
          <a:custGeom>
            <a:avLst/>
            <a:gdLst/>
            <a:ahLst/>
            <a:cxnLst>
              <a:cxn ang="0">
                <a:pos x="37" y="21"/>
              </a:cxn>
              <a:cxn ang="0">
                <a:pos x="20" y="36"/>
              </a:cxn>
              <a:cxn ang="0">
                <a:pos x="0" y="16"/>
              </a:cxn>
              <a:cxn ang="0">
                <a:pos x="17" y="0"/>
              </a:cxn>
              <a:cxn ang="0">
                <a:pos x="37" y="21"/>
              </a:cxn>
            </a:cxnLst>
            <a:rect l="0" t="0" r="r" b="b"/>
            <a:pathLst>
              <a:path w="37" h="36">
                <a:moveTo>
                  <a:pt x="37" y="21"/>
                </a:moveTo>
                <a:lnTo>
                  <a:pt x="20" y="36"/>
                </a:lnTo>
                <a:lnTo>
                  <a:pt x="0" y="16"/>
                </a:lnTo>
                <a:lnTo>
                  <a:pt x="17" y="0"/>
                </a:lnTo>
                <a:lnTo>
                  <a:pt x="37" y="21"/>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0" name="Freeform 341"/>
          <p:cNvSpPr/>
          <p:nvPr/>
        </p:nvSpPr>
        <p:spPr bwMode="auto">
          <a:xfrm>
            <a:off x="1339327" y="1815134"/>
            <a:ext cx="129092" cy="126637"/>
          </a:xfrm>
          <a:custGeom>
            <a:avLst/>
            <a:gdLst/>
            <a:ahLst/>
            <a:cxnLst>
              <a:cxn ang="0">
                <a:pos x="36" y="17"/>
              </a:cxn>
              <a:cxn ang="0">
                <a:pos x="23" y="35"/>
              </a:cxn>
              <a:cxn ang="0">
                <a:pos x="0" y="19"/>
              </a:cxn>
              <a:cxn ang="0">
                <a:pos x="14" y="0"/>
              </a:cxn>
              <a:cxn ang="0">
                <a:pos x="36" y="17"/>
              </a:cxn>
            </a:cxnLst>
            <a:rect l="0" t="0" r="r" b="b"/>
            <a:pathLst>
              <a:path w="36" h="35">
                <a:moveTo>
                  <a:pt x="36" y="17"/>
                </a:moveTo>
                <a:lnTo>
                  <a:pt x="23" y="35"/>
                </a:lnTo>
                <a:lnTo>
                  <a:pt x="0" y="19"/>
                </a:lnTo>
                <a:lnTo>
                  <a:pt x="14" y="0"/>
                </a:lnTo>
                <a:lnTo>
                  <a:pt x="36" y="17"/>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1" name="Freeform 342"/>
          <p:cNvSpPr/>
          <p:nvPr/>
        </p:nvSpPr>
        <p:spPr bwMode="auto">
          <a:xfrm>
            <a:off x="1289125" y="1912825"/>
            <a:ext cx="129092" cy="119401"/>
          </a:xfrm>
          <a:custGeom>
            <a:avLst/>
            <a:gdLst/>
            <a:ahLst/>
            <a:cxnLst>
              <a:cxn ang="0">
                <a:pos x="36" y="12"/>
              </a:cxn>
              <a:cxn ang="0">
                <a:pos x="26" y="33"/>
              </a:cxn>
              <a:cxn ang="0">
                <a:pos x="0" y="20"/>
              </a:cxn>
              <a:cxn ang="0">
                <a:pos x="10" y="0"/>
              </a:cxn>
              <a:cxn ang="0">
                <a:pos x="36" y="12"/>
              </a:cxn>
            </a:cxnLst>
            <a:rect l="0" t="0" r="r" b="b"/>
            <a:pathLst>
              <a:path w="36" h="33">
                <a:moveTo>
                  <a:pt x="36" y="12"/>
                </a:moveTo>
                <a:lnTo>
                  <a:pt x="26" y="33"/>
                </a:lnTo>
                <a:lnTo>
                  <a:pt x="0" y="20"/>
                </a:lnTo>
                <a:lnTo>
                  <a:pt x="10" y="0"/>
                </a:lnTo>
                <a:lnTo>
                  <a:pt x="36" y="12"/>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2" name="Freeform 343"/>
          <p:cNvSpPr/>
          <p:nvPr/>
        </p:nvSpPr>
        <p:spPr bwMode="auto">
          <a:xfrm>
            <a:off x="1260439" y="2014136"/>
            <a:ext cx="118334" cy="112165"/>
          </a:xfrm>
          <a:custGeom>
            <a:avLst/>
            <a:gdLst/>
            <a:ahLst/>
            <a:cxnLst>
              <a:cxn ang="0">
                <a:pos x="33" y="8"/>
              </a:cxn>
              <a:cxn ang="0">
                <a:pos x="26" y="31"/>
              </a:cxn>
              <a:cxn ang="0">
                <a:pos x="0" y="23"/>
              </a:cxn>
              <a:cxn ang="0">
                <a:pos x="6" y="0"/>
              </a:cxn>
              <a:cxn ang="0">
                <a:pos x="33" y="8"/>
              </a:cxn>
            </a:cxnLst>
            <a:rect l="0" t="0" r="r" b="b"/>
            <a:pathLst>
              <a:path w="33" h="31">
                <a:moveTo>
                  <a:pt x="33" y="8"/>
                </a:moveTo>
                <a:lnTo>
                  <a:pt x="26" y="31"/>
                </a:lnTo>
                <a:lnTo>
                  <a:pt x="0" y="23"/>
                </a:lnTo>
                <a:lnTo>
                  <a:pt x="6" y="0"/>
                </a:lnTo>
                <a:lnTo>
                  <a:pt x="33" y="8"/>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3" name="Freeform 344"/>
          <p:cNvSpPr/>
          <p:nvPr/>
        </p:nvSpPr>
        <p:spPr bwMode="auto">
          <a:xfrm>
            <a:off x="1246095" y="2126300"/>
            <a:ext cx="107576" cy="94073"/>
          </a:xfrm>
          <a:custGeom>
            <a:avLst/>
            <a:gdLst/>
            <a:ahLst/>
            <a:cxnLst>
              <a:cxn ang="0">
                <a:pos x="30" y="3"/>
              </a:cxn>
              <a:cxn ang="0">
                <a:pos x="28" y="26"/>
              </a:cxn>
              <a:cxn ang="0">
                <a:pos x="0" y="22"/>
              </a:cxn>
              <a:cxn ang="0">
                <a:pos x="3" y="0"/>
              </a:cxn>
              <a:cxn ang="0">
                <a:pos x="30" y="3"/>
              </a:cxn>
            </a:cxnLst>
            <a:rect l="0" t="0" r="r" b="b"/>
            <a:pathLst>
              <a:path w="30" h="26">
                <a:moveTo>
                  <a:pt x="30" y="3"/>
                </a:moveTo>
                <a:lnTo>
                  <a:pt x="28" y="26"/>
                </a:lnTo>
                <a:lnTo>
                  <a:pt x="0" y="22"/>
                </a:lnTo>
                <a:lnTo>
                  <a:pt x="3" y="0"/>
                </a:lnTo>
                <a:lnTo>
                  <a:pt x="30" y="3"/>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4" name="Freeform 345"/>
          <p:cNvSpPr/>
          <p:nvPr/>
        </p:nvSpPr>
        <p:spPr bwMode="auto">
          <a:xfrm>
            <a:off x="1246095" y="2234846"/>
            <a:ext cx="107576" cy="86837"/>
          </a:xfrm>
          <a:custGeom>
            <a:avLst/>
            <a:gdLst/>
            <a:ahLst/>
            <a:cxnLst>
              <a:cxn ang="0">
                <a:pos x="29" y="0"/>
              </a:cxn>
              <a:cxn ang="0">
                <a:pos x="30" y="23"/>
              </a:cxn>
              <a:cxn ang="0">
                <a:pos x="2" y="24"/>
              </a:cxn>
              <a:cxn ang="0">
                <a:pos x="0" y="1"/>
              </a:cxn>
              <a:cxn ang="0">
                <a:pos x="29" y="0"/>
              </a:cxn>
            </a:cxnLst>
            <a:rect l="0" t="0" r="r" b="b"/>
            <a:pathLst>
              <a:path w="30" h="24">
                <a:moveTo>
                  <a:pt x="29" y="0"/>
                </a:moveTo>
                <a:lnTo>
                  <a:pt x="30" y="23"/>
                </a:lnTo>
                <a:lnTo>
                  <a:pt x="2" y="24"/>
                </a:lnTo>
                <a:lnTo>
                  <a:pt x="0" y="1"/>
                </a:lnTo>
                <a:lnTo>
                  <a:pt x="29"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5" name="Freeform 346"/>
          <p:cNvSpPr/>
          <p:nvPr/>
        </p:nvSpPr>
        <p:spPr bwMode="auto">
          <a:xfrm>
            <a:off x="1260439" y="2328919"/>
            <a:ext cx="118334" cy="104928"/>
          </a:xfrm>
          <a:custGeom>
            <a:avLst/>
            <a:gdLst/>
            <a:ahLst/>
            <a:cxnLst>
              <a:cxn ang="0">
                <a:pos x="27" y="0"/>
              </a:cxn>
              <a:cxn ang="0">
                <a:pos x="33" y="23"/>
              </a:cxn>
              <a:cxn ang="0">
                <a:pos x="6" y="29"/>
              </a:cxn>
              <a:cxn ang="0">
                <a:pos x="0" y="7"/>
              </a:cxn>
              <a:cxn ang="0">
                <a:pos x="27" y="0"/>
              </a:cxn>
            </a:cxnLst>
            <a:rect l="0" t="0" r="r" b="b"/>
            <a:pathLst>
              <a:path w="33" h="29">
                <a:moveTo>
                  <a:pt x="27" y="0"/>
                </a:moveTo>
                <a:lnTo>
                  <a:pt x="33" y="23"/>
                </a:lnTo>
                <a:lnTo>
                  <a:pt x="6" y="29"/>
                </a:lnTo>
                <a:lnTo>
                  <a:pt x="0" y="7"/>
                </a:lnTo>
                <a:lnTo>
                  <a:pt x="27"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6" name="Freeform 347"/>
          <p:cNvSpPr/>
          <p:nvPr/>
        </p:nvSpPr>
        <p:spPr bwMode="auto">
          <a:xfrm>
            <a:off x="1292712" y="2422992"/>
            <a:ext cx="125506" cy="112165"/>
          </a:xfrm>
          <a:custGeom>
            <a:avLst/>
            <a:gdLst/>
            <a:ahLst/>
            <a:cxnLst>
              <a:cxn ang="0">
                <a:pos x="26" y="0"/>
              </a:cxn>
              <a:cxn ang="0">
                <a:pos x="35" y="20"/>
              </a:cxn>
              <a:cxn ang="0">
                <a:pos x="9" y="31"/>
              </a:cxn>
              <a:cxn ang="0">
                <a:pos x="0" y="11"/>
              </a:cxn>
              <a:cxn ang="0">
                <a:pos x="26" y="0"/>
              </a:cxn>
            </a:cxnLst>
            <a:rect l="0" t="0" r="r" b="b"/>
            <a:pathLst>
              <a:path w="35" h="31">
                <a:moveTo>
                  <a:pt x="26" y="0"/>
                </a:moveTo>
                <a:lnTo>
                  <a:pt x="35" y="20"/>
                </a:lnTo>
                <a:lnTo>
                  <a:pt x="9" y="31"/>
                </a:lnTo>
                <a:lnTo>
                  <a:pt x="0" y="11"/>
                </a:lnTo>
                <a:lnTo>
                  <a:pt x="26"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7" name="Freeform 348"/>
          <p:cNvSpPr/>
          <p:nvPr/>
        </p:nvSpPr>
        <p:spPr bwMode="auto">
          <a:xfrm>
            <a:off x="1346500" y="2509829"/>
            <a:ext cx="129092" cy="119401"/>
          </a:xfrm>
          <a:custGeom>
            <a:avLst/>
            <a:gdLst/>
            <a:ahLst/>
            <a:cxnLst>
              <a:cxn ang="0">
                <a:pos x="22" y="0"/>
              </a:cxn>
              <a:cxn ang="0">
                <a:pos x="36" y="19"/>
              </a:cxn>
              <a:cxn ang="0">
                <a:pos x="12" y="33"/>
              </a:cxn>
              <a:cxn ang="0">
                <a:pos x="0" y="15"/>
              </a:cxn>
              <a:cxn ang="0">
                <a:pos x="22" y="0"/>
              </a:cxn>
            </a:cxnLst>
            <a:rect l="0" t="0" r="r" b="b"/>
            <a:pathLst>
              <a:path w="36" h="33">
                <a:moveTo>
                  <a:pt x="22" y="0"/>
                </a:moveTo>
                <a:lnTo>
                  <a:pt x="36" y="19"/>
                </a:lnTo>
                <a:lnTo>
                  <a:pt x="12" y="33"/>
                </a:lnTo>
                <a:lnTo>
                  <a:pt x="0" y="15"/>
                </a:lnTo>
                <a:lnTo>
                  <a:pt x="22"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8" name="Freeform 349"/>
          <p:cNvSpPr/>
          <p:nvPr/>
        </p:nvSpPr>
        <p:spPr bwMode="auto">
          <a:xfrm>
            <a:off x="1411045" y="2585811"/>
            <a:ext cx="129092" cy="130255"/>
          </a:xfrm>
          <a:custGeom>
            <a:avLst/>
            <a:gdLst/>
            <a:ahLst/>
            <a:cxnLst>
              <a:cxn ang="0">
                <a:pos x="20" y="0"/>
              </a:cxn>
              <a:cxn ang="0">
                <a:pos x="36" y="16"/>
              </a:cxn>
              <a:cxn ang="0">
                <a:pos x="15" y="36"/>
              </a:cxn>
              <a:cxn ang="0">
                <a:pos x="0" y="19"/>
              </a:cxn>
              <a:cxn ang="0">
                <a:pos x="20" y="0"/>
              </a:cxn>
            </a:cxnLst>
            <a:rect l="0" t="0" r="r" b="b"/>
            <a:pathLst>
              <a:path w="36" h="36">
                <a:moveTo>
                  <a:pt x="20" y="0"/>
                </a:moveTo>
                <a:lnTo>
                  <a:pt x="36" y="16"/>
                </a:lnTo>
                <a:lnTo>
                  <a:pt x="15" y="36"/>
                </a:lnTo>
                <a:lnTo>
                  <a:pt x="0" y="19"/>
                </a:lnTo>
                <a:lnTo>
                  <a:pt x="20"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09" name="Freeform 350"/>
          <p:cNvSpPr/>
          <p:nvPr/>
        </p:nvSpPr>
        <p:spPr bwMode="auto">
          <a:xfrm>
            <a:off x="1493520" y="2650940"/>
            <a:ext cx="125506" cy="130255"/>
          </a:xfrm>
          <a:custGeom>
            <a:avLst/>
            <a:gdLst/>
            <a:ahLst/>
            <a:cxnLst>
              <a:cxn ang="0">
                <a:pos x="16" y="0"/>
              </a:cxn>
              <a:cxn ang="0">
                <a:pos x="35" y="14"/>
              </a:cxn>
              <a:cxn ang="0">
                <a:pos x="18" y="36"/>
              </a:cxn>
              <a:cxn ang="0">
                <a:pos x="0" y="23"/>
              </a:cxn>
              <a:cxn ang="0">
                <a:pos x="16" y="0"/>
              </a:cxn>
            </a:cxnLst>
            <a:rect l="0" t="0" r="r" b="b"/>
            <a:pathLst>
              <a:path w="35" h="36">
                <a:moveTo>
                  <a:pt x="16" y="0"/>
                </a:moveTo>
                <a:lnTo>
                  <a:pt x="35" y="14"/>
                </a:lnTo>
                <a:lnTo>
                  <a:pt x="18" y="36"/>
                </a:lnTo>
                <a:lnTo>
                  <a:pt x="0" y="23"/>
                </a:lnTo>
                <a:lnTo>
                  <a:pt x="16"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0" name="Freeform 351"/>
          <p:cNvSpPr/>
          <p:nvPr/>
        </p:nvSpPr>
        <p:spPr bwMode="auto">
          <a:xfrm>
            <a:off x="1586754" y="2705212"/>
            <a:ext cx="118334" cy="130255"/>
          </a:xfrm>
          <a:custGeom>
            <a:avLst/>
            <a:gdLst/>
            <a:ahLst/>
            <a:cxnLst>
              <a:cxn ang="0">
                <a:pos x="13" y="0"/>
              </a:cxn>
              <a:cxn ang="0">
                <a:pos x="33" y="10"/>
              </a:cxn>
              <a:cxn ang="0">
                <a:pos x="20" y="36"/>
              </a:cxn>
              <a:cxn ang="0">
                <a:pos x="0" y="26"/>
              </a:cxn>
              <a:cxn ang="0">
                <a:pos x="13" y="0"/>
              </a:cxn>
            </a:cxnLst>
            <a:rect l="0" t="0" r="r" b="b"/>
            <a:pathLst>
              <a:path w="33" h="36">
                <a:moveTo>
                  <a:pt x="13" y="0"/>
                </a:moveTo>
                <a:lnTo>
                  <a:pt x="33" y="10"/>
                </a:lnTo>
                <a:lnTo>
                  <a:pt x="20" y="36"/>
                </a:lnTo>
                <a:lnTo>
                  <a:pt x="0" y="26"/>
                </a:lnTo>
                <a:lnTo>
                  <a:pt x="13"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1" name="Freeform 352"/>
          <p:cNvSpPr/>
          <p:nvPr/>
        </p:nvSpPr>
        <p:spPr bwMode="auto">
          <a:xfrm>
            <a:off x="2436607" y="2122682"/>
            <a:ext cx="103991" cy="86837"/>
          </a:xfrm>
          <a:custGeom>
            <a:avLst/>
            <a:gdLst/>
            <a:ahLst/>
            <a:cxnLst>
              <a:cxn ang="0">
                <a:pos x="2" y="24"/>
              </a:cxn>
              <a:cxn ang="0">
                <a:pos x="0" y="2"/>
              </a:cxn>
              <a:cxn ang="0">
                <a:pos x="28" y="0"/>
              </a:cxn>
              <a:cxn ang="0">
                <a:pos x="29" y="22"/>
              </a:cxn>
              <a:cxn ang="0">
                <a:pos x="2" y="24"/>
              </a:cxn>
            </a:cxnLst>
            <a:rect l="0" t="0" r="r" b="b"/>
            <a:pathLst>
              <a:path w="29" h="24">
                <a:moveTo>
                  <a:pt x="2" y="24"/>
                </a:moveTo>
                <a:lnTo>
                  <a:pt x="0" y="2"/>
                </a:lnTo>
                <a:lnTo>
                  <a:pt x="28" y="0"/>
                </a:lnTo>
                <a:lnTo>
                  <a:pt x="29" y="22"/>
                </a:lnTo>
                <a:lnTo>
                  <a:pt x="2" y="24"/>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2" name="Freeform 353"/>
          <p:cNvSpPr/>
          <p:nvPr/>
        </p:nvSpPr>
        <p:spPr bwMode="auto">
          <a:xfrm>
            <a:off x="2411506" y="2010517"/>
            <a:ext cx="118334" cy="101309"/>
          </a:xfrm>
          <a:custGeom>
            <a:avLst/>
            <a:gdLst/>
            <a:ahLst/>
            <a:cxnLst>
              <a:cxn ang="0">
                <a:pos x="6" y="28"/>
              </a:cxn>
              <a:cxn ang="0">
                <a:pos x="0" y="7"/>
              </a:cxn>
              <a:cxn ang="0">
                <a:pos x="27" y="0"/>
              </a:cxn>
              <a:cxn ang="0">
                <a:pos x="33" y="21"/>
              </a:cxn>
              <a:cxn ang="0">
                <a:pos x="6" y="28"/>
              </a:cxn>
            </a:cxnLst>
            <a:rect l="0" t="0" r="r" b="b"/>
            <a:pathLst>
              <a:path w="33" h="28">
                <a:moveTo>
                  <a:pt x="6" y="28"/>
                </a:moveTo>
                <a:lnTo>
                  <a:pt x="0" y="7"/>
                </a:lnTo>
                <a:lnTo>
                  <a:pt x="27" y="0"/>
                </a:lnTo>
                <a:lnTo>
                  <a:pt x="33" y="21"/>
                </a:lnTo>
                <a:lnTo>
                  <a:pt x="6" y="28"/>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3" name="Freeform 354"/>
          <p:cNvSpPr/>
          <p:nvPr/>
        </p:nvSpPr>
        <p:spPr bwMode="auto">
          <a:xfrm>
            <a:off x="2372061" y="1905590"/>
            <a:ext cx="125506" cy="115782"/>
          </a:xfrm>
          <a:custGeom>
            <a:avLst/>
            <a:gdLst/>
            <a:ahLst/>
            <a:cxnLst>
              <a:cxn ang="0">
                <a:pos x="9" y="32"/>
              </a:cxn>
              <a:cxn ang="0">
                <a:pos x="0" y="11"/>
              </a:cxn>
              <a:cxn ang="0">
                <a:pos x="26" y="0"/>
              </a:cxn>
              <a:cxn ang="0">
                <a:pos x="35" y="21"/>
              </a:cxn>
              <a:cxn ang="0">
                <a:pos x="9" y="32"/>
              </a:cxn>
            </a:cxnLst>
            <a:rect l="0" t="0" r="r" b="b"/>
            <a:pathLst>
              <a:path w="35" h="32">
                <a:moveTo>
                  <a:pt x="9" y="32"/>
                </a:moveTo>
                <a:lnTo>
                  <a:pt x="0" y="11"/>
                </a:lnTo>
                <a:lnTo>
                  <a:pt x="26" y="0"/>
                </a:lnTo>
                <a:lnTo>
                  <a:pt x="35" y="21"/>
                </a:lnTo>
                <a:lnTo>
                  <a:pt x="9" y="32"/>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4" name="Freeform 355"/>
          <p:cNvSpPr/>
          <p:nvPr/>
        </p:nvSpPr>
        <p:spPr bwMode="auto">
          <a:xfrm>
            <a:off x="2318273" y="1811516"/>
            <a:ext cx="129092" cy="126637"/>
          </a:xfrm>
          <a:custGeom>
            <a:avLst/>
            <a:gdLst/>
            <a:ahLst/>
            <a:cxnLst>
              <a:cxn ang="0">
                <a:pos x="13" y="35"/>
              </a:cxn>
              <a:cxn ang="0">
                <a:pos x="0" y="16"/>
              </a:cxn>
              <a:cxn ang="0">
                <a:pos x="23" y="0"/>
              </a:cxn>
              <a:cxn ang="0">
                <a:pos x="36" y="19"/>
              </a:cxn>
              <a:cxn ang="0">
                <a:pos x="13" y="35"/>
              </a:cxn>
            </a:cxnLst>
            <a:rect l="0" t="0" r="r" b="b"/>
            <a:pathLst>
              <a:path w="36" h="35">
                <a:moveTo>
                  <a:pt x="13" y="35"/>
                </a:moveTo>
                <a:lnTo>
                  <a:pt x="0" y="16"/>
                </a:lnTo>
                <a:lnTo>
                  <a:pt x="23" y="0"/>
                </a:lnTo>
                <a:lnTo>
                  <a:pt x="36" y="19"/>
                </a:lnTo>
                <a:lnTo>
                  <a:pt x="13" y="35"/>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5" name="Freeform 356"/>
          <p:cNvSpPr/>
          <p:nvPr/>
        </p:nvSpPr>
        <p:spPr bwMode="auto">
          <a:xfrm>
            <a:off x="2250142" y="1728297"/>
            <a:ext cx="129092" cy="130255"/>
          </a:xfrm>
          <a:custGeom>
            <a:avLst/>
            <a:gdLst/>
            <a:ahLst/>
            <a:cxnLst>
              <a:cxn ang="0">
                <a:pos x="16" y="36"/>
              </a:cxn>
              <a:cxn ang="0">
                <a:pos x="0" y="19"/>
              </a:cxn>
              <a:cxn ang="0">
                <a:pos x="20" y="0"/>
              </a:cxn>
              <a:cxn ang="0">
                <a:pos x="36" y="16"/>
              </a:cxn>
              <a:cxn ang="0">
                <a:pos x="16" y="36"/>
              </a:cxn>
            </a:cxnLst>
            <a:rect l="0" t="0" r="r" b="b"/>
            <a:pathLst>
              <a:path w="36" h="36">
                <a:moveTo>
                  <a:pt x="16" y="36"/>
                </a:moveTo>
                <a:lnTo>
                  <a:pt x="0" y="19"/>
                </a:lnTo>
                <a:lnTo>
                  <a:pt x="20" y="0"/>
                </a:lnTo>
                <a:lnTo>
                  <a:pt x="36" y="16"/>
                </a:lnTo>
                <a:lnTo>
                  <a:pt x="16" y="36"/>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6" name="Freeform 357"/>
          <p:cNvSpPr/>
          <p:nvPr/>
        </p:nvSpPr>
        <p:spPr bwMode="auto">
          <a:xfrm>
            <a:off x="2174838" y="1659551"/>
            <a:ext cx="125506" cy="130255"/>
          </a:xfrm>
          <a:custGeom>
            <a:avLst/>
            <a:gdLst/>
            <a:ahLst/>
            <a:cxnLst>
              <a:cxn ang="0">
                <a:pos x="18" y="36"/>
              </a:cxn>
              <a:cxn ang="0">
                <a:pos x="0" y="23"/>
              </a:cxn>
              <a:cxn ang="0">
                <a:pos x="15" y="0"/>
              </a:cxn>
              <a:cxn ang="0">
                <a:pos x="35" y="14"/>
              </a:cxn>
              <a:cxn ang="0">
                <a:pos x="18" y="36"/>
              </a:cxn>
            </a:cxnLst>
            <a:rect l="0" t="0" r="r" b="b"/>
            <a:pathLst>
              <a:path w="35" h="36">
                <a:moveTo>
                  <a:pt x="18" y="36"/>
                </a:moveTo>
                <a:lnTo>
                  <a:pt x="0" y="23"/>
                </a:lnTo>
                <a:lnTo>
                  <a:pt x="15" y="0"/>
                </a:lnTo>
                <a:lnTo>
                  <a:pt x="35" y="14"/>
                </a:lnTo>
                <a:lnTo>
                  <a:pt x="18" y="36"/>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7" name="Freeform 358"/>
          <p:cNvSpPr/>
          <p:nvPr/>
        </p:nvSpPr>
        <p:spPr bwMode="auto">
          <a:xfrm>
            <a:off x="2085191" y="1612514"/>
            <a:ext cx="118334" cy="126637"/>
          </a:xfrm>
          <a:custGeom>
            <a:avLst/>
            <a:gdLst/>
            <a:ahLst/>
            <a:cxnLst>
              <a:cxn ang="0">
                <a:pos x="20" y="35"/>
              </a:cxn>
              <a:cxn ang="0">
                <a:pos x="0" y="24"/>
              </a:cxn>
              <a:cxn ang="0">
                <a:pos x="12" y="0"/>
              </a:cxn>
              <a:cxn ang="0">
                <a:pos x="33" y="10"/>
              </a:cxn>
              <a:cxn ang="0">
                <a:pos x="20" y="35"/>
              </a:cxn>
            </a:cxnLst>
            <a:rect l="0" t="0" r="r" b="b"/>
            <a:pathLst>
              <a:path w="33" h="35">
                <a:moveTo>
                  <a:pt x="20" y="35"/>
                </a:moveTo>
                <a:lnTo>
                  <a:pt x="0" y="24"/>
                </a:lnTo>
                <a:lnTo>
                  <a:pt x="12" y="0"/>
                </a:lnTo>
                <a:lnTo>
                  <a:pt x="33" y="10"/>
                </a:lnTo>
                <a:lnTo>
                  <a:pt x="20" y="35"/>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8" name="Freeform 359"/>
          <p:cNvSpPr/>
          <p:nvPr/>
        </p:nvSpPr>
        <p:spPr bwMode="auto">
          <a:xfrm>
            <a:off x="1991959" y="1579950"/>
            <a:ext cx="107576" cy="119401"/>
          </a:xfrm>
          <a:custGeom>
            <a:avLst/>
            <a:gdLst/>
            <a:ahLst/>
            <a:cxnLst>
              <a:cxn ang="0">
                <a:pos x="22" y="33"/>
              </a:cxn>
              <a:cxn ang="0">
                <a:pos x="0" y="27"/>
              </a:cxn>
              <a:cxn ang="0">
                <a:pos x="8" y="0"/>
              </a:cxn>
              <a:cxn ang="0">
                <a:pos x="30" y="6"/>
              </a:cxn>
              <a:cxn ang="0">
                <a:pos x="22" y="33"/>
              </a:cxn>
            </a:cxnLst>
            <a:rect l="0" t="0" r="r" b="b"/>
            <a:pathLst>
              <a:path w="30" h="33">
                <a:moveTo>
                  <a:pt x="22" y="33"/>
                </a:moveTo>
                <a:lnTo>
                  <a:pt x="0" y="27"/>
                </a:lnTo>
                <a:lnTo>
                  <a:pt x="8" y="0"/>
                </a:lnTo>
                <a:lnTo>
                  <a:pt x="30" y="6"/>
                </a:lnTo>
                <a:lnTo>
                  <a:pt x="22" y="33"/>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19" name="Freeform 360"/>
          <p:cNvSpPr/>
          <p:nvPr/>
        </p:nvSpPr>
        <p:spPr bwMode="auto">
          <a:xfrm>
            <a:off x="1898725" y="1565478"/>
            <a:ext cx="93233" cy="112165"/>
          </a:xfrm>
          <a:custGeom>
            <a:avLst/>
            <a:gdLst/>
            <a:ahLst/>
            <a:cxnLst>
              <a:cxn ang="0">
                <a:pos x="23" y="31"/>
              </a:cxn>
              <a:cxn ang="0">
                <a:pos x="0" y="28"/>
              </a:cxn>
              <a:cxn ang="0">
                <a:pos x="2" y="0"/>
              </a:cxn>
              <a:cxn ang="0">
                <a:pos x="26" y="2"/>
              </a:cxn>
              <a:cxn ang="0">
                <a:pos x="23" y="31"/>
              </a:cxn>
            </a:cxnLst>
            <a:rect l="0" t="0" r="r" b="b"/>
            <a:pathLst>
              <a:path w="26" h="31">
                <a:moveTo>
                  <a:pt x="23" y="31"/>
                </a:moveTo>
                <a:lnTo>
                  <a:pt x="0" y="28"/>
                </a:lnTo>
                <a:lnTo>
                  <a:pt x="2" y="0"/>
                </a:lnTo>
                <a:lnTo>
                  <a:pt x="26" y="2"/>
                </a:lnTo>
                <a:lnTo>
                  <a:pt x="23" y="31"/>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0" name="Freeform 361"/>
          <p:cNvSpPr/>
          <p:nvPr/>
        </p:nvSpPr>
        <p:spPr bwMode="auto">
          <a:xfrm>
            <a:off x="1794734" y="1569096"/>
            <a:ext cx="86061" cy="108547"/>
          </a:xfrm>
          <a:custGeom>
            <a:avLst/>
            <a:gdLst/>
            <a:ahLst/>
            <a:cxnLst>
              <a:cxn ang="0">
                <a:pos x="24" y="27"/>
              </a:cxn>
              <a:cxn ang="0">
                <a:pos x="2" y="30"/>
              </a:cxn>
              <a:cxn ang="0">
                <a:pos x="0" y="1"/>
              </a:cxn>
              <a:cxn ang="0">
                <a:pos x="23" y="0"/>
              </a:cxn>
              <a:cxn ang="0">
                <a:pos x="24" y="27"/>
              </a:cxn>
            </a:cxnLst>
            <a:rect l="0" t="0" r="r" b="b"/>
            <a:pathLst>
              <a:path w="24" h="30">
                <a:moveTo>
                  <a:pt x="24" y="27"/>
                </a:moveTo>
                <a:lnTo>
                  <a:pt x="2" y="30"/>
                </a:lnTo>
                <a:lnTo>
                  <a:pt x="0" y="1"/>
                </a:lnTo>
                <a:lnTo>
                  <a:pt x="23" y="0"/>
                </a:lnTo>
                <a:lnTo>
                  <a:pt x="24" y="27"/>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1" name="Freeform 362"/>
          <p:cNvSpPr/>
          <p:nvPr/>
        </p:nvSpPr>
        <p:spPr bwMode="auto">
          <a:xfrm>
            <a:off x="2081605" y="3132160"/>
            <a:ext cx="179294" cy="209856"/>
          </a:xfrm>
          <a:custGeom>
            <a:avLst/>
            <a:gdLst/>
            <a:ahLst/>
            <a:cxnLst>
              <a:cxn ang="0">
                <a:pos x="0" y="9"/>
              </a:cxn>
              <a:cxn ang="0">
                <a:pos x="38" y="0"/>
              </a:cxn>
              <a:cxn ang="0">
                <a:pos x="50" y="47"/>
              </a:cxn>
              <a:cxn ang="0">
                <a:pos x="12" y="58"/>
              </a:cxn>
              <a:cxn ang="0">
                <a:pos x="0" y="9"/>
              </a:cxn>
            </a:cxnLst>
            <a:rect l="0" t="0" r="r" b="b"/>
            <a:pathLst>
              <a:path w="50" h="58">
                <a:moveTo>
                  <a:pt x="0" y="9"/>
                </a:moveTo>
                <a:lnTo>
                  <a:pt x="38" y="0"/>
                </a:lnTo>
                <a:lnTo>
                  <a:pt x="50" y="47"/>
                </a:lnTo>
                <a:lnTo>
                  <a:pt x="12" y="58"/>
                </a:lnTo>
                <a:lnTo>
                  <a:pt x="0" y="9"/>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2" name="Freeform 363"/>
          <p:cNvSpPr/>
          <p:nvPr/>
        </p:nvSpPr>
        <p:spPr bwMode="auto">
          <a:xfrm>
            <a:off x="2242969" y="3063415"/>
            <a:ext cx="197224" cy="220710"/>
          </a:xfrm>
          <a:custGeom>
            <a:avLst/>
            <a:gdLst/>
            <a:ahLst/>
            <a:cxnLst>
              <a:cxn ang="0">
                <a:pos x="0" y="16"/>
              </a:cxn>
              <a:cxn ang="0">
                <a:pos x="36" y="0"/>
              </a:cxn>
              <a:cxn ang="0">
                <a:pos x="55" y="44"/>
              </a:cxn>
              <a:cxn ang="0">
                <a:pos x="19" y="61"/>
              </a:cxn>
              <a:cxn ang="0">
                <a:pos x="0" y="16"/>
              </a:cxn>
            </a:cxnLst>
            <a:rect l="0" t="0" r="r" b="b"/>
            <a:pathLst>
              <a:path w="55" h="61">
                <a:moveTo>
                  <a:pt x="0" y="16"/>
                </a:moveTo>
                <a:lnTo>
                  <a:pt x="36" y="0"/>
                </a:lnTo>
                <a:lnTo>
                  <a:pt x="55" y="44"/>
                </a:lnTo>
                <a:lnTo>
                  <a:pt x="19" y="61"/>
                </a:lnTo>
                <a:lnTo>
                  <a:pt x="0" y="16"/>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3" name="Freeform 364"/>
          <p:cNvSpPr/>
          <p:nvPr/>
        </p:nvSpPr>
        <p:spPr bwMode="auto">
          <a:xfrm>
            <a:off x="2389991" y="2965723"/>
            <a:ext cx="215153" cy="227947"/>
          </a:xfrm>
          <a:custGeom>
            <a:avLst/>
            <a:gdLst/>
            <a:ahLst/>
            <a:cxnLst>
              <a:cxn ang="0">
                <a:pos x="0" y="22"/>
              </a:cxn>
              <a:cxn ang="0">
                <a:pos x="33" y="0"/>
              </a:cxn>
              <a:cxn ang="0">
                <a:pos x="60" y="40"/>
              </a:cxn>
              <a:cxn ang="0">
                <a:pos x="28" y="63"/>
              </a:cxn>
              <a:cxn ang="0">
                <a:pos x="0" y="22"/>
              </a:cxn>
            </a:cxnLst>
            <a:rect l="0" t="0" r="r" b="b"/>
            <a:pathLst>
              <a:path w="60" h="63">
                <a:moveTo>
                  <a:pt x="0" y="22"/>
                </a:moveTo>
                <a:lnTo>
                  <a:pt x="33" y="0"/>
                </a:lnTo>
                <a:lnTo>
                  <a:pt x="60" y="40"/>
                </a:lnTo>
                <a:lnTo>
                  <a:pt x="28" y="63"/>
                </a:lnTo>
                <a:lnTo>
                  <a:pt x="0" y="22"/>
                </a:lnTo>
                <a:close/>
              </a:path>
            </a:pathLst>
          </a:custGeom>
          <a:solidFill>
            <a:schemeClr val="accent3"/>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4" name="Freeform 365"/>
          <p:cNvSpPr/>
          <p:nvPr/>
        </p:nvSpPr>
        <p:spPr bwMode="auto">
          <a:xfrm>
            <a:off x="2526254" y="2846322"/>
            <a:ext cx="222325" cy="227947"/>
          </a:xfrm>
          <a:custGeom>
            <a:avLst/>
            <a:gdLst/>
            <a:ahLst/>
            <a:cxnLst>
              <a:cxn ang="0">
                <a:pos x="0" y="27"/>
              </a:cxn>
              <a:cxn ang="0">
                <a:pos x="28" y="0"/>
              </a:cxn>
              <a:cxn ang="0">
                <a:pos x="62" y="35"/>
              </a:cxn>
              <a:cxn ang="0">
                <a:pos x="34" y="63"/>
              </a:cxn>
              <a:cxn ang="0">
                <a:pos x="0" y="27"/>
              </a:cxn>
            </a:cxnLst>
            <a:rect l="0" t="0" r="r" b="b"/>
            <a:pathLst>
              <a:path w="62" h="63">
                <a:moveTo>
                  <a:pt x="0" y="27"/>
                </a:moveTo>
                <a:lnTo>
                  <a:pt x="28" y="0"/>
                </a:lnTo>
                <a:lnTo>
                  <a:pt x="62" y="35"/>
                </a:lnTo>
                <a:lnTo>
                  <a:pt x="34" y="63"/>
                </a:lnTo>
                <a:lnTo>
                  <a:pt x="0" y="27"/>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5" name="Freeform 366"/>
          <p:cNvSpPr/>
          <p:nvPr/>
        </p:nvSpPr>
        <p:spPr bwMode="auto">
          <a:xfrm>
            <a:off x="2651760" y="2694358"/>
            <a:ext cx="218739" cy="217092"/>
          </a:xfrm>
          <a:custGeom>
            <a:avLst/>
            <a:gdLst/>
            <a:ahLst/>
            <a:cxnLst>
              <a:cxn ang="0">
                <a:pos x="0" y="32"/>
              </a:cxn>
              <a:cxn ang="0">
                <a:pos x="22" y="0"/>
              </a:cxn>
              <a:cxn ang="0">
                <a:pos x="61" y="29"/>
              </a:cxn>
              <a:cxn ang="0">
                <a:pos x="38" y="60"/>
              </a:cxn>
              <a:cxn ang="0">
                <a:pos x="0" y="32"/>
              </a:cxn>
            </a:cxnLst>
            <a:rect l="0" t="0" r="r" b="b"/>
            <a:pathLst>
              <a:path w="61" h="60">
                <a:moveTo>
                  <a:pt x="0" y="32"/>
                </a:moveTo>
                <a:lnTo>
                  <a:pt x="22" y="0"/>
                </a:lnTo>
                <a:lnTo>
                  <a:pt x="61" y="29"/>
                </a:lnTo>
                <a:lnTo>
                  <a:pt x="38" y="60"/>
                </a:lnTo>
                <a:lnTo>
                  <a:pt x="0" y="32"/>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6" name="Freeform 367"/>
          <p:cNvSpPr/>
          <p:nvPr/>
        </p:nvSpPr>
        <p:spPr bwMode="auto">
          <a:xfrm>
            <a:off x="2737822" y="2549629"/>
            <a:ext cx="215153" cy="199001"/>
          </a:xfrm>
          <a:custGeom>
            <a:avLst/>
            <a:gdLst/>
            <a:ahLst/>
            <a:cxnLst>
              <a:cxn ang="0">
                <a:pos x="0" y="35"/>
              </a:cxn>
              <a:cxn ang="0">
                <a:pos x="17" y="0"/>
              </a:cxn>
              <a:cxn ang="0">
                <a:pos x="60" y="20"/>
              </a:cxn>
              <a:cxn ang="0">
                <a:pos x="43" y="55"/>
              </a:cxn>
              <a:cxn ang="0">
                <a:pos x="0" y="35"/>
              </a:cxn>
            </a:cxnLst>
            <a:rect l="0" t="0" r="r" b="b"/>
            <a:pathLst>
              <a:path w="60" h="55">
                <a:moveTo>
                  <a:pt x="0" y="35"/>
                </a:moveTo>
                <a:lnTo>
                  <a:pt x="17" y="0"/>
                </a:lnTo>
                <a:lnTo>
                  <a:pt x="60" y="20"/>
                </a:lnTo>
                <a:lnTo>
                  <a:pt x="43" y="55"/>
                </a:lnTo>
                <a:lnTo>
                  <a:pt x="0" y="35"/>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7" name="Freeform 368"/>
          <p:cNvSpPr/>
          <p:nvPr/>
        </p:nvSpPr>
        <p:spPr bwMode="auto">
          <a:xfrm>
            <a:off x="2802367" y="2390429"/>
            <a:ext cx="204395" cy="184529"/>
          </a:xfrm>
          <a:custGeom>
            <a:avLst/>
            <a:gdLst/>
            <a:ahLst/>
            <a:cxnLst>
              <a:cxn ang="0">
                <a:pos x="0" y="37"/>
              </a:cxn>
              <a:cxn ang="0">
                <a:pos x="12" y="0"/>
              </a:cxn>
              <a:cxn ang="0">
                <a:pos x="57" y="13"/>
              </a:cxn>
              <a:cxn ang="0">
                <a:pos x="47" y="51"/>
              </a:cxn>
              <a:cxn ang="0">
                <a:pos x="0" y="37"/>
              </a:cxn>
            </a:cxnLst>
            <a:rect l="0" t="0" r="r" b="b"/>
            <a:pathLst>
              <a:path w="57" h="51">
                <a:moveTo>
                  <a:pt x="0" y="37"/>
                </a:moveTo>
                <a:lnTo>
                  <a:pt x="12" y="0"/>
                </a:lnTo>
                <a:lnTo>
                  <a:pt x="57" y="13"/>
                </a:lnTo>
                <a:lnTo>
                  <a:pt x="47" y="51"/>
                </a:lnTo>
                <a:lnTo>
                  <a:pt x="0" y="37"/>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8" name="Freeform 369"/>
          <p:cNvSpPr/>
          <p:nvPr/>
        </p:nvSpPr>
        <p:spPr bwMode="auto">
          <a:xfrm>
            <a:off x="2845398" y="2227609"/>
            <a:ext cx="186466" cy="155583"/>
          </a:xfrm>
          <a:custGeom>
            <a:avLst/>
            <a:gdLst/>
            <a:ahLst/>
            <a:cxnLst>
              <a:cxn ang="0">
                <a:pos x="0" y="38"/>
              </a:cxn>
              <a:cxn ang="0">
                <a:pos x="3" y="0"/>
              </a:cxn>
              <a:cxn ang="0">
                <a:pos x="52" y="4"/>
              </a:cxn>
              <a:cxn ang="0">
                <a:pos x="47" y="43"/>
              </a:cxn>
              <a:cxn ang="0">
                <a:pos x="0" y="38"/>
              </a:cxn>
            </a:cxnLst>
            <a:rect l="0" t="0" r="r" b="b"/>
            <a:pathLst>
              <a:path w="52" h="43">
                <a:moveTo>
                  <a:pt x="0" y="38"/>
                </a:moveTo>
                <a:lnTo>
                  <a:pt x="3" y="0"/>
                </a:lnTo>
                <a:lnTo>
                  <a:pt x="52" y="4"/>
                </a:lnTo>
                <a:lnTo>
                  <a:pt x="47" y="43"/>
                </a:lnTo>
                <a:lnTo>
                  <a:pt x="0" y="38"/>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29" name="Freeform 370"/>
          <p:cNvSpPr/>
          <p:nvPr/>
        </p:nvSpPr>
        <p:spPr bwMode="auto">
          <a:xfrm>
            <a:off x="1353672" y="2802904"/>
            <a:ext cx="168536" cy="173673"/>
          </a:xfrm>
          <a:custGeom>
            <a:avLst/>
            <a:gdLst/>
            <a:ahLst/>
            <a:cxnLst>
              <a:cxn ang="0">
                <a:pos x="22" y="0"/>
              </a:cxn>
              <a:cxn ang="0">
                <a:pos x="47" y="18"/>
              </a:cxn>
              <a:cxn ang="0">
                <a:pos x="25" y="48"/>
              </a:cxn>
              <a:cxn ang="0">
                <a:pos x="0" y="30"/>
              </a:cxn>
              <a:cxn ang="0">
                <a:pos x="22" y="0"/>
              </a:cxn>
            </a:cxnLst>
            <a:rect l="0" t="0" r="r" b="b"/>
            <a:pathLst>
              <a:path w="47" h="48">
                <a:moveTo>
                  <a:pt x="22" y="0"/>
                </a:moveTo>
                <a:lnTo>
                  <a:pt x="47" y="18"/>
                </a:lnTo>
                <a:lnTo>
                  <a:pt x="25" y="48"/>
                </a:lnTo>
                <a:lnTo>
                  <a:pt x="0" y="30"/>
                </a:lnTo>
                <a:lnTo>
                  <a:pt x="22"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0" name="Freeform 371"/>
          <p:cNvSpPr/>
          <p:nvPr/>
        </p:nvSpPr>
        <p:spPr bwMode="auto">
          <a:xfrm>
            <a:off x="1482762" y="2875268"/>
            <a:ext cx="157779" cy="170056"/>
          </a:xfrm>
          <a:custGeom>
            <a:avLst/>
            <a:gdLst/>
            <a:ahLst/>
            <a:cxnLst>
              <a:cxn ang="0">
                <a:pos x="16" y="0"/>
              </a:cxn>
              <a:cxn ang="0">
                <a:pos x="44" y="14"/>
              </a:cxn>
              <a:cxn ang="0">
                <a:pos x="27" y="47"/>
              </a:cxn>
              <a:cxn ang="0">
                <a:pos x="0" y="34"/>
              </a:cxn>
              <a:cxn ang="0">
                <a:pos x="16" y="0"/>
              </a:cxn>
            </a:cxnLst>
            <a:rect l="0" t="0" r="r" b="b"/>
            <a:pathLst>
              <a:path w="44" h="47">
                <a:moveTo>
                  <a:pt x="16" y="0"/>
                </a:moveTo>
                <a:lnTo>
                  <a:pt x="44" y="14"/>
                </a:lnTo>
                <a:lnTo>
                  <a:pt x="27" y="47"/>
                </a:lnTo>
                <a:lnTo>
                  <a:pt x="0" y="34"/>
                </a:lnTo>
                <a:lnTo>
                  <a:pt x="16"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1" name="Freeform 372"/>
          <p:cNvSpPr/>
          <p:nvPr/>
        </p:nvSpPr>
        <p:spPr bwMode="auto">
          <a:xfrm>
            <a:off x="1619026" y="2925923"/>
            <a:ext cx="147021" cy="162819"/>
          </a:xfrm>
          <a:custGeom>
            <a:avLst/>
            <a:gdLst/>
            <a:ahLst/>
            <a:cxnLst>
              <a:cxn ang="0">
                <a:pos x="11" y="0"/>
              </a:cxn>
              <a:cxn ang="0">
                <a:pos x="41" y="9"/>
              </a:cxn>
              <a:cxn ang="0">
                <a:pos x="30" y="45"/>
              </a:cxn>
              <a:cxn ang="0">
                <a:pos x="0" y="37"/>
              </a:cxn>
              <a:cxn ang="0">
                <a:pos x="11" y="0"/>
              </a:cxn>
            </a:cxnLst>
            <a:rect l="0" t="0" r="r" b="b"/>
            <a:pathLst>
              <a:path w="41" h="45">
                <a:moveTo>
                  <a:pt x="11" y="0"/>
                </a:moveTo>
                <a:lnTo>
                  <a:pt x="41" y="9"/>
                </a:lnTo>
                <a:lnTo>
                  <a:pt x="30" y="45"/>
                </a:lnTo>
                <a:lnTo>
                  <a:pt x="0" y="37"/>
                </a:lnTo>
                <a:lnTo>
                  <a:pt x="11"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2" name="Freeform 373"/>
          <p:cNvSpPr/>
          <p:nvPr/>
        </p:nvSpPr>
        <p:spPr bwMode="auto">
          <a:xfrm>
            <a:off x="1769633" y="2958486"/>
            <a:ext cx="121920" cy="144729"/>
          </a:xfrm>
          <a:custGeom>
            <a:avLst/>
            <a:gdLst/>
            <a:ahLst/>
            <a:cxnLst>
              <a:cxn ang="0">
                <a:pos x="3" y="0"/>
              </a:cxn>
              <a:cxn ang="0">
                <a:pos x="34" y="3"/>
              </a:cxn>
              <a:cxn ang="0">
                <a:pos x="30" y="40"/>
              </a:cxn>
              <a:cxn ang="0">
                <a:pos x="0" y="37"/>
              </a:cxn>
              <a:cxn ang="0">
                <a:pos x="3" y="0"/>
              </a:cxn>
            </a:cxnLst>
            <a:rect l="0" t="0" r="r" b="b"/>
            <a:pathLst>
              <a:path w="34" h="40">
                <a:moveTo>
                  <a:pt x="3" y="0"/>
                </a:moveTo>
                <a:lnTo>
                  <a:pt x="34" y="3"/>
                </a:lnTo>
                <a:lnTo>
                  <a:pt x="30" y="40"/>
                </a:lnTo>
                <a:lnTo>
                  <a:pt x="0" y="37"/>
                </a:lnTo>
                <a:lnTo>
                  <a:pt x="3" y="0"/>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3" name="Freeform 374"/>
          <p:cNvSpPr/>
          <p:nvPr/>
        </p:nvSpPr>
        <p:spPr bwMode="auto">
          <a:xfrm>
            <a:off x="1909482" y="2958486"/>
            <a:ext cx="121920" cy="141110"/>
          </a:xfrm>
          <a:custGeom>
            <a:avLst/>
            <a:gdLst/>
            <a:ahLst/>
            <a:cxnLst>
              <a:cxn ang="0">
                <a:pos x="0" y="2"/>
              </a:cxn>
              <a:cxn ang="0">
                <a:pos x="31" y="0"/>
              </a:cxn>
              <a:cxn ang="0">
                <a:pos x="34" y="38"/>
              </a:cxn>
              <a:cxn ang="0">
                <a:pos x="3" y="39"/>
              </a:cxn>
              <a:cxn ang="0">
                <a:pos x="0" y="2"/>
              </a:cxn>
            </a:cxnLst>
            <a:rect l="0" t="0" r="r" b="b"/>
            <a:pathLst>
              <a:path w="34" h="39">
                <a:moveTo>
                  <a:pt x="0" y="2"/>
                </a:moveTo>
                <a:lnTo>
                  <a:pt x="31" y="0"/>
                </a:lnTo>
                <a:lnTo>
                  <a:pt x="34" y="38"/>
                </a:lnTo>
                <a:lnTo>
                  <a:pt x="3" y="39"/>
                </a:lnTo>
                <a:lnTo>
                  <a:pt x="0" y="2"/>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4" name="Freeform 375"/>
          <p:cNvSpPr/>
          <p:nvPr/>
        </p:nvSpPr>
        <p:spPr bwMode="auto">
          <a:xfrm>
            <a:off x="2038574" y="2925923"/>
            <a:ext cx="139849" cy="159201"/>
          </a:xfrm>
          <a:custGeom>
            <a:avLst/>
            <a:gdLst/>
            <a:ahLst/>
            <a:cxnLst>
              <a:cxn ang="0">
                <a:pos x="0" y="7"/>
              </a:cxn>
              <a:cxn ang="0">
                <a:pos x="30" y="0"/>
              </a:cxn>
              <a:cxn ang="0">
                <a:pos x="39" y="37"/>
              </a:cxn>
              <a:cxn ang="0">
                <a:pos x="9" y="44"/>
              </a:cxn>
              <a:cxn ang="0">
                <a:pos x="0" y="7"/>
              </a:cxn>
            </a:cxnLst>
            <a:rect l="0" t="0" r="r" b="b"/>
            <a:pathLst>
              <a:path w="39" h="44">
                <a:moveTo>
                  <a:pt x="0" y="7"/>
                </a:moveTo>
                <a:lnTo>
                  <a:pt x="30" y="0"/>
                </a:lnTo>
                <a:lnTo>
                  <a:pt x="39" y="37"/>
                </a:lnTo>
                <a:lnTo>
                  <a:pt x="9" y="44"/>
                </a:lnTo>
                <a:lnTo>
                  <a:pt x="0" y="7"/>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5" name="Freeform 376"/>
          <p:cNvSpPr/>
          <p:nvPr/>
        </p:nvSpPr>
        <p:spPr bwMode="auto">
          <a:xfrm>
            <a:off x="2160494" y="2871650"/>
            <a:ext cx="157779" cy="166437"/>
          </a:xfrm>
          <a:custGeom>
            <a:avLst/>
            <a:gdLst/>
            <a:ahLst/>
            <a:cxnLst>
              <a:cxn ang="0">
                <a:pos x="0" y="12"/>
              </a:cxn>
              <a:cxn ang="0">
                <a:pos x="28" y="0"/>
              </a:cxn>
              <a:cxn ang="0">
                <a:pos x="44" y="34"/>
              </a:cxn>
              <a:cxn ang="0">
                <a:pos x="16" y="46"/>
              </a:cxn>
              <a:cxn ang="0">
                <a:pos x="0" y="12"/>
              </a:cxn>
            </a:cxnLst>
            <a:rect l="0" t="0" r="r" b="b"/>
            <a:pathLst>
              <a:path w="44" h="46">
                <a:moveTo>
                  <a:pt x="0" y="12"/>
                </a:moveTo>
                <a:lnTo>
                  <a:pt x="28" y="0"/>
                </a:lnTo>
                <a:lnTo>
                  <a:pt x="44" y="34"/>
                </a:lnTo>
                <a:lnTo>
                  <a:pt x="16" y="46"/>
                </a:lnTo>
                <a:lnTo>
                  <a:pt x="0" y="12"/>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6" name="Freeform 377"/>
          <p:cNvSpPr/>
          <p:nvPr/>
        </p:nvSpPr>
        <p:spPr bwMode="auto">
          <a:xfrm>
            <a:off x="2278828" y="2795667"/>
            <a:ext cx="164951" cy="177292"/>
          </a:xfrm>
          <a:custGeom>
            <a:avLst/>
            <a:gdLst/>
            <a:ahLst/>
            <a:cxnLst>
              <a:cxn ang="0">
                <a:pos x="0" y="18"/>
              </a:cxn>
              <a:cxn ang="0">
                <a:pos x="25" y="0"/>
              </a:cxn>
              <a:cxn ang="0">
                <a:pos x="46" y="31"/>
              </a:cxn>
              <a:cxn ang="0">
                <a:pos x="20" y="49"/>
              </a:cxn>
              <a:cxn ang="0">
                <a:pos x="0" y="18"/>
              </a:cxn>
            </a:cxnLst>
            <a:rect l="0" t="0" r="r" b="b"/>
            <a:pathLst>
              <a:path w="46" h="49">
                <a:moveTo>
                  <a:pt x="0" y="18"/>
                </a:moveTo>
                <a:lnTo>
                  <a:pt x="25" y="0"/>
                </a:lnTo>
                <a:lnTo>
                  <a:pt x="46" y="31"/>
                </a:lnTo>
                <a:lnTo>
                  <a:pt x="20" y="49"/>
                </a:lnTo>
                <a:lnTo>
                  <a:pt x="0" y="18"/>
                </a:lnTo>
                <a:close/>
              </a:path>
            </a:pathLst>
          </a:custGeom>
          <a:solidFill>
            <a:schemeClr val="accent4"/>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7" name="Freeform 378"/>
          <p:cNvSpPr/>
          <p:nvPr/>
        </p:nvSpPr>
        <p:spPr bwMode="auto">
          <a:xfrm>
            <a:off x="2379233" y="2705212"/>
            <a:ext cx="175708" cy="173673"/>
          </a:xfrm>
          <a:custGeom>
            <a:avLst/>
            <a:gdLst/>
            <a:ahLst/>
            <a:cxnLst>
              <a:cxn ang="0">
                <a:pos x="0" y="21"/>
              </a:cxn>
              <a:cxn ang="0">
                <a:pos x="23" y="0"/>
              </a:cxn>
              <a:cxn ang="0">
                <a:pos x="49" y="27"/>
              </a:cxn>
              <a:cxn ang="0">
                <a:pos x="27" y="48"/>
              </a:cxn>
              <a:cxn ang="0">
                <a:pos x="0" y="21"/>
              </a:cxn>
            </a:cxnLst>
            <a:rect l="0" t="0" r="r" b="b"/>
            <a:pathLst>
              <a:path w="49" h="48">
                <a:moveTo>
                  <a:pt x="0" y="21"/>
                </a:moveTo>
                <a:lnTo>
                  <a:pt x="23" y="0"/>
                </a:lnTo>
                <a:lnTo>
                  <a:pt x="49" y="27"/>
                </a:lnTo>
                <a:lnTo>
                  <a:pt x="27" y="48"/>
                </a:lnTo>
                <a:lnTo>
                  <a:pt x="0" y="21"/>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8" name="Freeform 379"/>
          <p:cNvSpPr/>
          <p:nvPr/>
        </p:nvSpPr>
        <p:spPr bwMode="auto">
          <a:xfrm>
            <a:off x="2468880" y="2596666"/>
            <a:ext cx="172122" cy="173673"/>
          </a:xfrm>
          <a:custGeom>
            <a:avLst/>
            <a:gdLst/>
            <a:ahLst/>
            <a:cxnLst>
              <a:cxn ang="0">
                <a:pos x="0" y="25"/>
              </a:cxn>
              <a:cxn ang="0">
                <a:pos x="18" y="0"/>
              </a:cxn>
              <a:cxn ang="0">
                <a:pos x="48" y="23"/>
              </a:cxn>
              <a:cxn ang="0">
                <a:pos x="30" y="48"/>
              </a:cxn>
              <a:cxn ang="0">
                <a:pos x="0" y="25"/>
              </a:cxn>
            </a:cxnLst>
            <a:rect l="0" t="0" r="r" b="b"/>
            <a:pathLst>
              <a:path w="48" h="48">
                <a:moveTo>
                  <a:pt x="0" y="25"/>
                </a:moveTo>
                <a:lnTo>
                  <a:pt x="18" y="0"/>
                </a:lnTo>
                <a:lnTo>
                  <a:pt x="48" y="23"/>
                </a:lnTo>
                <a:lnTo>
                  <a:pt x="30" y="48"/>
                </a:lnTo>
                <a:lnTo>
                  <a:pt x="0" y="25"/>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39" name="Freeform 380"/>
          <p:cNvSpPr/>
          <p:nvPr/>
        </p:nvSpPr>
        <p:spPr bwMode="auto">
          <a:xfrm>
            <a:off x="2540598" y="2480884"/>
            <a:ext cx="172122" cy="159201"/>
          </a:xfrm>
          <a:custGeom>
            <a:avLst/>
            <a:gdLst/>
            <a:ahLst/>
            <a:cxnLst>
              <a:cxn ang="0">
                <a:pos x="0" y="28"/>
              </a:cxn>
              <a:cxn ang="0">
                <a:pos x="14" y="0"/>
              </a:cxn>
              <a:cxn ang="0">
                <a:pos x="48" y="17"/>
              </a:cxn>
              <a:cxn ang="0">
                <a:pos x="34" y="44"/>
              </a:cxn>
              <a:cxn ang="0">
                <a:pos x="0" y="28"/>
              </a:cxn>
            </a:cxnLst>
            <a:rect l="0" t="0" r="r" b="b"/>
            <a:pathLst>
              <a:path w="48" h="44">
                <a:moveTo>
                  <a:pt x="0" y="28"/>
                </a:moveTo>
                <a:lnTo>
                  <a:pt x="14" y="0"/>
                </a:lnTo>
                <a:lnTo>
                  <a:pt x="48" y="17"/>
                </a:lnTo>
                <a:lnTo>
                  <a:pt x="34" y="44"/>
                </a:lnTo>
                <a:lnTo>
                  <a:pt x="0" y="28"/>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0" name="Freeform 381"/>
          <p:cNvSpPr/>
          <p:nvPr/>
        </p:nvSpPr>
        <p:spPr bwMode="auto">
          <a:xfrm>
            <a:off x="2594386" y="2354246"/>
            <a:ext cx="161365" cy="144729"/>
          </a:xfrm>
          <a:custGeom>
            <a:avLst/>
            <a:gdLst/>
            <a:ahLst/>
            <a:cxnLst>
              <a:cxn ang="0">
                <a:pos x="0" y="29"/>
              </a:cxn>
              <a:cxn ang="0">
                <a:pos x="8" y="0"/>
              </a:cxn>
              <a:cxn ang="0">
                <a:pos x="45" y="11"/>
              </a:cxn>
              <a:cxn ang="0">
                <a:pos x="36" y="40"/>
              </a:cxn>
              <a:cxn ang="0">
                <a:pos x="0" y="29"/>
              </a:cxn>
            </a:cxnLst>
            <a:rect l="0" t="0" r="r" b="b"/>
            <a:pathLst>
              <a:path w="45" h="40">
                <a:moveTo>
                  <a:pt x="0" y="29"/>
                </a:moveTo>
                <a:lnTo>
                  <a:pt x="8" y="0"/>
                </a:lnTo>
                <a:lnTo>
                  <a:pt x="45" y="11"/>
                </a:lnTo>
                <a:lnTo>
                  <a:pt x="36" y="40"/>
                </a:lnTo>
                <a:lnTo>
                  <a:pt x="0" y="29"/>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1" name="Freeform 382"/>
          <p:cNvSpPr/>
          <p:nvPr/>
        </p:nvSpPr>
        <p:spPr bwMode="auto">
          <a:xfrm>
            <a:off x="2623073" y="2227610"/>
            <a:ext cx="147021" cy="123019"/>
          </a:xfrm>
          <a:custGeom>
            <a:avLst/>
            <a:gdLst/>
            <a:ahLst/>
            <a:cxnLst>
              <a:cxn ang="0">
                <a:pos x="0" y="30"/>
              </a:cxn>
              <a:cxn ang="0">
                <a:pos x="3" y="0"/>
              </a:cxn>
              <a:cxn ang="0">
                <a:pos x="41" y="3"/>
              </a:cxn>
              <a:cxn ang="0">
                <a:pos x="38" y="34"/>
              </a:cxn>
              <a:cxn ang="0">
                <a:pos x="0" y="30"/>
              </a:cxn>
            </a:cxnLst>
            <a:rect l="0" t="0" r="r" b="b"/>
            <a:pathLst>
              <a:path w="41" h="34">
                <a:moveTo>
                  <a:pt x="0" y="30"/>
                </a:moveTo>
                <a:lnTo>
                  <a:pt x="3" y="0"/>
                </a:lnTo>
                <a:lnTo>
                  <a:pt x="41" y="3"/>
                </a:lnTo>
                <a:lnTo>
                  <a:pt x="38" y="34"/>
                </a:lnTo>
                <a:lnTo>
                  <a:pt x="0" y="30"/>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2" name="Freeform 383"/>
          <p:cNvSpPr/>
          <p:nvPr/>
        </p:nvSpPr>
        <p:spPr bwMode="auto">
          <a:xfrm>
            <a:off x="1690744" y="2745012"/>
            <a:ext cx="107576" cy="119401"/>
          </a:xfrm>
          <a:custGeom>
            <a:avLst/>
            <a:gdLst/>
            <a:ahLst/>
            <a:cxnLst>
              <a:cxn ang="0">
                <a:pos x="8" y="0"/>
              </a:cxn>
              <a:cxn ang="0">
                <a:pos x="30" y="6"/>
              </a:cxn>
              <a:cxn ang="0">
                <a:pos x="22" y="33"/>
              </a:cxn>
              <a:cxn ang="0">
                <a:pos x="0" y="27"/>
              </a:cxn>
              <a:cxn ang="0">
                <a:pos x="8" y="0"/>
              </a:cxn>
            </a:cxnLst>
            <a:rect l="0" t="0" r="r" b="b"/>
            <a:pathLst>
              <a:path w="30" h="33">
                <a:moveTo>
                  <a:pt x="8" y="0"/>
                </a:moveTo>
                <a:lnTo>
                  <a:pt x="30" y="6"/>
                </a:lnTo>
                <a:lnTo>
                  <a:pt x="22" y="33"/>
                </a:lnTo>
                <a:lnTo>
                  <a:pt x="0" y="27"/>
                </a:lnTo>
                <a:lnTo>
                  <a:pt x="8"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3" name="Freeform 384"/>
          <p:cNvSpPr/>
          <p:nvPr/>
        </p:nvSpPr>
        <p:spPr bwMode="auto">
          <a:xfrm>
            <a:off x="1801906" y="2766721"/>
            <a:ext cx="93233" cy="108547"/>
          </a:xfrm>
          <a:custGeom>
            <a:avLst/>
            <a:gdLst/>
            <a:ahLst/>
            <a:cxnLst>
              <a:cxn ang="0">
                <a:pos x="3" y="0"/>
              </a:cxn>
              <a:cxn ang="0">
                <a:pos x="26" y="3"/>
              </a:cxn>
              <a:cxn ang="0">
                <a:pos x="22" y="30"/>
              </a:cxn>
              <a:cxn ang="0">
                <a:pos x="0" y="28"/>
              </a:cxn>
              <a:cxn ang="0">
                <a:pos x="3" y="0"/>
              </a:cxn>
            </a:cxnLst>
            <a:rect l="0" t="0" r="r" b="b"/>
            <a:pathLst>
              <a:path w="26" h="30">
                <a:moveTo>
                  <a:pt x="3" y="0"/>
                </a:moveTo>
                <a:lnTo>
                  <a:pt x="26" y="3"/>
                </a:lnTo>
                <a:lnTo>
                  <a:pt x="22" y="30"/>
                </a:lnTo>
                <a:lnTo>
                  <a:pt x="0" y="28"/>
                </a:lnTo>
                <a:lnTo>
                  <a:pt x="3" y="0"/>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4" name="Freeform 385"/>
          <p:cNvSpPr/>
          <p:nvPr/>
        </p:nvSpPr>
        <p:spPr bwMode="auto">
          <a:xfrm>
            <a:off x="1905896" y="2770340"/>
            <a:ext cx="89647" cy="104928"/>
          </a:xfrm>
          <a:custGeom>
            <a:avLst/>
            <a:gdLst/>
            <a:ahLst/>
            <a:cxnLst>
              <a:cxn ang="0">
                <a:pos x="0" y="1"/>
              </a:cxn>
              <a:cxn ang="0">
                <a:pos x="23" y="0"/>
              </a:cxn>
              <a:cxn ang="0">
                <a:pos x="25" y="27"/>
              </a:cxn>
              <a:cxn ang="0">
                <a:pos x="2" y="29"/>
              </a:cxn>
              <a:cxn ang="0">
                <a:pos x="0" y="1"/>
              </a:cxn>
            </a:cxnLst>
            <a:rect l="0" t="0" r="r" b="b"/>
            <a:pathLst>
              <a:path w="25" h="29">
                <a:moveTo>
                  <a:pt x="0" y="1"/>
                </a:moveTo>
                <a:lnTo>
                  <a:pt x="23" y="0"/>
                </a:lnTo>
                <a:lnTo>
                  <a:pt x="25" y="27"/>
                </a:lnTo>
                <a:lnTo>
                  <a:pt x="2" y="29"/>
                </a:lnTo>
                <a:lnTo>
                  <a:pt x="0" y="1"/>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5" name="Freeform 386"/>
          <p:cNvSpPr/>
          <p:nvPr/>
        </p:nvSpPr>
        <p:spPr bwMode="auto">
          <a:xfrm>
            <a:off x="2002715" y="2745012"/>
            <a:ext cx="100405" cy="119401"/>
          </a:xfrm>
          <a:custGeom>
            <a:avLst/>
            <a:gdLst/>
            <a:ahLst/>
            <a:cxnLst>
              <a:cxn ang="0">
                <a:pos x="0" y="4"/>
              </a:cxn>
              <a:cxn ang="0">
                <a:pos x="22" y="0"/>
              </a:cxn>
              <a:cxn ang="0">
                <a:pos x="28" y="27"/>
              </a:cxn>
              <a:cxn ang="0">
                <a:pos x="7" y="33"/>
              </a:cxn>
              <a:cxn ang="0">
                <a:pos x="0" y="4"/>
              </a:cxn>
            </a:cxnLst>
            <a:rect l="0" t="0" r="r" b="b"/>
            <a:pathLst>
              <a:path w="28" h="33">
                <a:moveTo>
                  <a:pt x="0" y="4"/>
                </a:moveTo>
                <a:lnTo>
                  <a:pt x="22" y="0"/>
                </a:lnTo>
                <a:lnTo>
                  <a:pt x="28" y="27"/>
                </a:lnTo>
                <a:lnTo>
                  <a:pt x="7" y="33"/>
                </a:lnTo>
                <a:lnTo>
                  <a:pt x="0" y="4"/>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6" name="Freeform 387"/>
          <p:cNvSpPr/>
          <p:nvPr/>
        </p:nvSpPr>
        <p:spPr bwMode="auto">
          <a:xfrm>
            <a:off x="2092363" y="2705212"/>
            <a:ext cx="118334" cy="126637"/>
          </a:xfrm>
          <a:custGeom>
            <a:avLst/>
            <a:gdLst/>
            <a:ahLst/>
            <a:cxnLst>
              <a:cxn ang="0">
                <a:pos x="0" y="9"/>
              </a:cxn>
              <a:cxn ang="0">
                <a:pos x="21" y="0"/>
              </a:cxn>
              <a:cxn ang="0">
                <a:pos x="33" y="25"/>
              </a:cxn>
              <a:cxn ang="0">
                <a:pos x="11" y="35"/>
              </a:cxn>
              <a:cxn ang="0">
                <a:pos x="0" y="9"/>
              </a:cxn>
            </a:cxnLst>
            <a:rect l="0" t="0" r="r" b="b"/>
            <a:pathLst>
              <a:path w="33" h="35">
                <a:moveTo>
                  <a:pt x="0" y="9"/>
                </a:moveTo>
                <a:lnTo>
                  <a:pt x="21" y="0"/>
                </a:lnTo>
                <a:lnTo>
                  <a:pt x="33" y="25"/>
                </a:lnTo>
                <a:lnTo>
                  <a:pt x="11" y="35"/>
                </a:lnTo>
                <a:lnTo>
                  <a:pt x="0" y="9"/>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7" name="Freeform 388"/>
          <p:cNvSpPr/>
          <p:nvPr/>
        </p:nvSpPr>
        <p:spPr bwMode="auto">
          <a:xfrm>
            <a:off x="2178424" y="2647320"/>
            <a:ext cx="125506" cy="130255"/>
          </a:xfrm>
          <a:custGeom>
            <a:avLst/>
            <a:gdLst/>
            <a:ahLst/>
            <a:cxnLst>
              <a:cxn ang="0">
                <a:pos x="0" y="12"/>
              </a:cxn>
              <a:cxn ang="0">
                <a:pos x="19" y="0"/>
              </a:cxn>
              <a:cxn ang="0">
                <a:pos x="35" y="24"/>
              </a:cxn>
              <a:cxn ang="0">
                <a:pos x="16" y="36"/>
              </a:cxn>
              <a:cxn ang="0">
                <a:pos x="0" y="12"/>
              </a:cxn>
            </a:cxnLst>
            <a:rect l="0" t="0" r="r" b="b"/>
            <a:pathLst>
              <a:path w="35" h="36">
                <a:moveTo>
                  <a:pt x="0" y="12"/>
                </a:moveTo>
                <a:lnTo>
                  <a:pt x="19" y="0"/>
                </a:lnTo>
                <a:lnTo>
                  <a:pt x="35" y="24"/>
                </a:lnTo>
                <a:lnTo>
                  <a:pt x="16" y="36"/>
                </a:lnTo>
                <a:lnTo>
                  <a:pt x="0" y="12"/>
                </a:ln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8" name="Freeform 389"/>
          <p:cNvSpPr/>
          <p:nvPr/>
        </p:nvSpPr>
        <p:spPr bwMode="auto">
          <a:xfrm>
            <a:off x="2253727" y="2582194"/>
            <a:ext cx="129092" cy="126637"/>
          </a:xfrm>
          <a:custGeom>
            <a:avLst/>
            <a:gdLst/>
            <a:ahLst/>
            <a:cxnLst>
              <a:cxn ang="0">
                <a:pos x="0" y="16"/>
              </a:cxn>
              <a:cxn ang="0">
                <a:pos x="17" y="0"/>
              </a:cxn>
              <a:cxn ang="0">
                <a:pos x="36" y="19"/>
              </a:cxn>
              <a:cxn ang="0">
                <a:pos x="20" y="35"/>
              </a:cxn>
              <a:cxn ang="0">
                <a:pos x="0" y="16"/>
              </a:cxn>
            </a:cxnLst>
            <a:rect l="0" t="0" r="r" b="b"/>
            <a:pathLst>
              <a:path w="36" h="35">
                <a:moveTo>
                  <a:pt x="0" y="16"/>
                </a:moveTo>
                <a:lnTo>
                  <a:pt x="17" y="0"/>
                </a:lnTo>
                <a:lnTo>
                  <a:pt x="36" y="19"/>
                </a:lnTo>
                <a:lnTo>
                  <a:pt x="20" y="35"/>
                </a:lnTo>
                <a:lnTo>
                  <a:pt x="0" y="16"/>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49" name="Freeform 390"/>
          <p:cNvSpPr/>
          <p:nvPr/>
        </p:nvSpPr>
        <p:spPr bwMode="auto">
          <a:xfrm>
            <a:off x="2321860" y="2498975"/>
            <a:ext cx="129092" cy="126637"/>
          </a:xfrm>
          <a:custGeom>
            <a:avLst/>
            <a:gdLst/>
            <a:ahLst/>
            <a:cxnLst>
              <a:cxn ang="0">
                <a:pos x="0" y="18"/>
              </a:cxn>
              <a:cxn ang="0">
                <a:pos x="14" y="0"/>
              </a:cxn>
              <a:cxn ang="0">
                <a:pos x="36" y="17"/>
              </a:cxn>
              <a:cxn ang="0">
                <a:pos x="23" y="35"/>
              </a:cxn>
              <a:cxn ang="0">
                <a:pos x="0" y="18"/>
              </a:cxn>
            </a:cxnLst>
            <a:rect l="0" t="0" r="r" b="b"/>
            <a:pathLst>
              <a:path w="36" h="35">
                <a:moveTo>
                  <a:pt x="0" y="18"/>
                </a:moveTo>
                <a:lnTo>
                  <a:pt x="14" y="0"/>
                </a:lnTo>
                <a:lnTo>
                  <a:pt x="36" y="17"/>
                </a:lnTo>
                <a:lnTo>
                  <a:pt x="23" y="35"/>
                </a:lnTo>
                <a:lnTo>
                  <a:pt x="0" y="18"/>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50" name="Freeform 391"/>
          <p:cNvSpPr/>
          <p:nvPr/>
        </p:nvSpPr>
        <p:spPr bwMode="auto">
          <a:xfrm>
            <a:off x="2375647" y="2415757"/>
            <a:ext cx="125506" cy="115782"/>
          </a:xfrm>
          <a:custGeom>
            <a:avLst/>
            <a:gdLst/>
            <a:ahLst/>
            <a:cxnLst>
              <a:cxn ang="0">
                <a:pos x="0" y="20"/>
              </a:cxn>
              <a:cxn ang="0">
                <a:pos x="10" y="0"/>
              </a:cxn>
              <a:cxn ang="0">
                <a:pos x="35" y="12"/>
              </a:cxn>
              <a:cxn ang="0">
                <a:pos x="25" y="32"/>
              </a:cxn>
              <a:cxn ang="0">
                <a:pos x="0" y="20"/>
              </a:cxn>
            </a:cxnLst>
            <a:rect l="0" t="0" r="r" b="b"/>
            <a:pathLst>
              <a:path w="35" h="32">
                <a:moveTo>
                  <a:pt x="0" y="20"/>
                </a:moveTo>
                <a:lnTo>
                  <a:pt x="10" y="0"/>
                </a:lnTo>
                <a:lnTo>
                  <a:pt x="35" y="12"/>
                </a:lnTo>
                <a:lnTo>
                  <a:pt x="25" y="32"/>
                </a:lnTo>
                <a:lnTo>
                  <a:pt x="0" y="20"/>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51" name="Freeform 392"/>
          <p:cNvSpPr/>
          <p:nvPr/>
        </p:nvSpPr>
        <p:spPr bwMode="auto">
          <a:xfrm>
            <a:off x="2411506" y="2321682"/>
            <a:ext cx="121920" cy="104928"/>
          </a:xfrm>
          <a:custGeom>
            <a:avLst/>
            <a:gdLst/>
            <a:ahLst/>
            <a:cxnLst>
              <a:cxn ang="0">
                <a:pos x="0" y="21"/>
              </a:cxn>
              <a:cxn ang="0">
                <a:pos x="7" y="0"/>
              </a:cxn>
              <a:cxn ang="0">
                <a:pos x="34" y="8"/>
              </a:cxn>
              <a:cxn ang="0">
                <a:pos x="27" y="29"/>
              </a:cxn>
              <a:cxn ang="0">
                <a:pos x="0" y="21"/>
              </a:cxn>
            </a:cxnLst>
            <a:rect l="0" t="0" r="r" b="b"/>
            <a:pathLst>
              <a:path w="34" h="29">
                <a:moveTo>
                  <a:pt x="0" y="21"/>
                </a:moveTo>
                <a:lnTo>
                  <a:pt x="7" y="0"/>
                </a:lnTo>
                <a:lnTo>
                  <a:pt x="34" y="8"/>
                </a:lnTo>
                <a:lnTo>
                  <a:pt x="27" y="29"/>
                </a:lnTo>
                <a:lnTo>
                  <a:pt x="0" y="21"/>
                </a:lnTo>
                <a:close/>
              </a:path>
            </a:pathLst>
          </a:custGeom>
          <a:solidFill>
            <a:schemeClr val="bg1">
              <a:lumMod val="85000"/>
            </a:schemeClr>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52" name="Freeform 393"/>
          <p:cNvSpPr/>
          <p:nvPr/>
        </p:nvSpPr>
        <p:spPr bwMode="auto">
          <a:xfrm>
            <a:off x="2436607" y="2223991"/>
            <a:ext cx="107576" cy="94073"/>
          </a:xfrm>
          <a:custGeom>
            <a:avLst/>
            <a:gdLst/>
            <a:ahLst/>
            <a:cxnLst>
              <a:cxn ang="0">
                <a:pos x="0" y="22"/>
              </a:cxn>
              <a:cxn ang="0">
                <a:pos x="2" y="0"/>
              </a:cxn>
              <a:cxn ang="0">
                <a:pos x="30" y="3"/>
              </a:cxn>
              <a:cxn ang="0">
                <a:pos x="28" y="26"/>
              </a:cxn>
              <a:cxn ang="0">
                <a:pos x="0" y="22"/>
              </a:cxn>
            </a:cxnLst>
            <a:rect l="0" t="0" r="r" b="b"/>
            <a:pathLst>
              <a:path w="30" h="26">
                <a:moveTo>
                  <a:pt x="0" y="22"/>
                </a:moveTo>
                <a:lnTo>
                  <a:pt x="2" y="0"/>
                </a:lnTo>
                <a:lnTo>
                  <a:pt x="30" y="3"/>
                </a:lnTo>
                <a:lnTo>
                  <a:pt x="28" y="26"/>
                </a:lnTo>
                <a:lnTo>
                  <a:pt x="0" y="22"/>
                </a:lnTo>
                <a:close/>
              </a:path>
            </a:pathLst>
          </a:custGeom>
          <a:solidFill>
            <a:srgbClr val="BFBFBF"/>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58" name="Freeform 399"/>
          <p:cNvSpPr/>
          <p:nvPr/>
        </p:nvSpPr>
        <p:spPr bwMode="auto">
          <a:xfrm>
            <a:off x="1823421" y="1746388"/>
            <a:ext cx="64546" cy="75983"/>
          </a:xfrm>
          <a:custGeom>
            <a:avLst/>
            <a:gdLst/>
            <a:ahLst/>
            <a:cxnLst>
              <a:cxn ang="0">
                <a:pos x="18" y="20"/>
              </a:cxn>
              <a:cxn ang="0">
                <a:pos x="1" y="21"/>
              </a:cxn>
              <a:cxn ang="0">
                <a:pos x="0" y="1"/>
              </a:cxn>
              <a:cxn ang="0">
                <a:pos x="16" y="0"/>
              </a:cxn>
              <a:cxn ang="0">
                <a:pos x="18" y="20"/>
              </a:cxn>
            </a:cxnLst>
            <a:rect l="0" t="0" r="r" b="b"/>
            <a:pathLst>
              <a:path w="18" h="21">
                <a:moveTo>
                  <a:pt x="18" y="20"/>
                </a:moveTo>
                <a:lnTo>
                  <a:pt x="1" y="21"/>
                </a:lnTo>
                <a:lnTo>
                  <a:pt x="0" y="1"/>
                </a:lnTo>
                <a:lnTo>
                  <a:pt x="16" y="0"/>
                </a:lnTo>
                <a:lnTo>
                  <a:pt x="18" y="20"/>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59" name="Freeform 400"/>
          <p:cNvSpPr/>
          <p:nvPr/>
        </p:nvSpPr>
        <p:spPr bwMode="auto">
          <a:xfrm>
            <a:off x="1740946" y="1753625"/>
            <a:ext cx="75304" cy="86837"/>
          </a:xfrm>
          <a:custGeom>
            <a:avLst/>
            <a:gdLst/>
            <a:ahLst/>
            <a:cxnLst>
              <a:cxn ang="0">
                <a:pos x="21" y="20"/>
              </a:cxn>
              <a:cxn ang="0">
                <a:pos x="6" y="24"/>
              </a:cxn>
              <a:cxn ang="0">
                <a:pos x="0" y="5"/>
              </a:cxn>
              <a:cxn ang="0">
                <a:pos x="17" y="0"/>
              </a:cxn>
              <a:cxn ang="0">
                <a:pos x="21" y="20"/>
              </a:cxn>
            </a:cxnLst>
            <a:rect l="0" t="0" r="r" b="b"/>
            <a:pathLst>
              <a:path w="21" h="24">
                <a:moveTo>
                  <a:pt x="21" y="20"/>
                </a:moveTo>
                <a:lnTo>
                  <a:pt x="6" y="24"/>
                </a:lnTo>
                <a:lnTo>
                  <a:pt x="0" y="5"/>
                </a:lnTo>
                <a:lnTo>
                  <a:pt x="17" y="0"/>
                </a:lnTo>
                <a:lnTo>
                  <a:pt x="21" y="20"/>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0" name="Freeform 401"/>
          <p:cNvSpPr/>
          <p:nvPr/>
        </p:nvSpPr>
        <p:spPr bwMode="auto">
          <a:xfrm>
            <a:off x="1669228" y="1778951"/>
            <a:ext cx="78889" cy="94073"/>
          </a:xfrm>
          <a:custGeom>
            <a:avLst/>
            <a:gdLst/>
            <a:ahLst/>
            <a:cxnLst>
              <a:cxn ang="0">
                <a:pos x="22" y="19"/>
              </a:cxn>
              <a:cxn ang="0">
                <a:pos x="8" y="26"/>
              </a:cxn>
              <a:cxn ang="0">
                <a:pos x="0" y="7"/>
              </a:cxn>
              <a:cxn ang="0">
                <a:pos x="14" y="0"/>
              </a:cxn>
              <a:cxn ang="0">
                <a:pos x="22" y="19"/>
              </a:cxn>
            </a:cxnLst>
            <a:rect l="0" t="0" r="r" b="b"/>
            <a:pathLst>
              <a:path w="22" h="26">
                <a:moveTo>
                  <a:pt x="22" y="19"/>
                </a:moveTo>
                <a:lnTo>
                  <a:pt x="8" y="26"/>
                </a:lnTo>
                <a:lnTo>
                  <a:pt x="0" y="7"/>
                </a:lnTo>
                <a:lnTo>
                  <a:pt x="14" y="0"/>
                </a:lnTo>
                <a:lnTo>
                  <a:pt x="22" y="19"/>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1" name="Freeform 402"/>
          <p:cNvSpPr/>
          <p:nvPr/>
        </p:nvSpPr>
        <p:spPr bwMode="auto">
          <a:xfrm>
            <a:off x="1601096" y="1815134"/>
            <a:ext cx="86061" cy="97691"/>
          </a:xfrm>
          <a:custGeom>
            <a:avLst/>
            <a:gdLst/>
            <a:ahLst/>
            <a:cxnLst>
              <a:cxn ang="0">
                <a:pos x="24" y="17"/>
              </a:cxn>
              <a:cxn ang="0">
                <a:pos x="11" y="27"/>
              </a:cxn>
              <a:cxn ang="0">
                <a:pos x="0" y="10"/>
              </a:cxn>
              <a:cxn ang="0">
                <a:pos x="13" y="0"/>
              </a:cxn>
              <a:cxn ang="0">
                <a:pos x="24" y="17"/>
              </a:cxn>
            </a:cxnLst>
            <a:rect l="0" t="0" r="r" b="b"/>
            <a:pathLst>
              <a:path w="24" h="27">
                <a:moveTo>
                  <a:pt x="24" y="17"/>
                </a:moveTo>
                <a:lnTo>
                  <a:pt x="11" y="27"/>
                </a:lnTo>
                <a:lnTo>
                  <a:pt x="0" y="10"/>
                </a:lnTo>
                <a:lnTo>
                  <a:pt x="13" y="0"/>
                </a:lnTo>
                <a:lnTo>
                  <a:pt x="24" y="17"/>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2" name="Freeform 403"/>
          <p:cNvSpPr/>
          <p:nvPr/>
        </p:nvSpPr>
        <p:spPr bwMode="auto">
          <a:xfrm>
            <a:off x="1540137" y="1862170"/>
            <a:ext cx="93233" cy="101309"/>
          </a:xfrm>
          <a:custGeom>
            <a:avLst/>
            <a:gdLst/>
            <a:ahLst/>
            <a:cxnLst>
              <a:cxn ang="0">
                <a:pos x="26" y="16"/>
              </a:cxn>
              <a:cxn ang="0">
                <a:pos x="14" y="28"/>
              </a:cxn>
              <a:cxn ang="0">
                <a:pos x="0" y="13"/>
              </a:cxn>
              <a:cxn ang="0">
                <a:pos x="12" y="0"/>
              </a:cxn>
              <a:cxn ang="0">
                <a:pos x="26" y="16"/>
              </a:cxn>
            </a:cxnLst>
            <a:rect l="0" t="0" r="r" b="b"/>
            <a:pathLst>
              <a:path w="26" h="28">
                <a:moveTo>
                  <a:pt x="26" y="16"/>
                </a:moveTo>
                <a:lnTo>
                  <a:pt x="14" y="28"/>
                </a:lnTo>
                <a:lnTo>
                  <a:pt x="0" y="13"/>
                </a:lnTo>
                <a:lnTo>
                  <a:pt x="12" y="0"/>
                </a:lnTo>
                <a:lnTo>
                  <a:pt x="26" y="16"/>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3" name="Freeform 404"/>
          <p:cNvSpPr/>
          <p:nvPr/>
        </p:nvSpPr>
        <p:spPr bwMode="auto">
          <a:xfrm>
            <a:off x="1489935" y="1923680"/>
            <a:ext cx="93233" cy="94073"/>
          </a:xfrm>
          <a:custGeom>
            <a:avLst/>
            <a:gdLst/>
            <a:ahLst/>
            <a:cxnLst>
              <a:cxn ang="0">
                <a:pos x="26" y="13"/>
              </a:cxn>
              <a:cxn ang="0">
                <a:pos x="17" y="26"/>
              </a:cxn>
              <a:cxn ang="0">
                <a:pos x="0" y="14"/>
              </a:cxn>
              <a:cxn ang="0">
                <a:pos x="10" y="0"/>
              </a:cxn>
              <a:cxn ang="0">
                <a:pos x="26" y="13"/>
              </a:cxn>
            </a:cxnLst>
            <a:rect l="0" t="0" r="r" b="b"/>
            <a:pathLst>
              <a:path w="26" h="26">
                <a:moveTo>
                  <a:pt x="26" y="13"/>
                </a:moveTo>
                <a:lnTo>
                  <a:pt x="17" y="26"/>
                </a:lnTo>
                <a:lnTo>
                  <a:pt x="0" y="14"/>
                </a:lnTo>
                <a:lnTo>
                  <a:pt x="10" y="0"/>
                </a:lnTo>
                <a:lnTo>
                  <a:pt x="26" y="13"/>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4" name="Freeform 405"/>
          <p:cNvSpPr/>
          <p:nvPr/>
        </p:nvSpPr>
        <p:spPr bwMode="auto">
          <a:xfrm>
            <a:off x="1454076" y="1996044"/>
            <a:ext cx="93233" cy="83219"/>
          </a:xfrm>
          <a:custGeom>
            <a:avLst/>
            <a:gdLst/>
            <a:ahLst/>
            <a:cxnLst>
              <a:cxn ang="0">
                <a:pos x="26" y="9"/>
              </a:cxn>
              <a:cxn ang="0">
                <a:pos x="18" y="23"/>
              </a:cxn>
              <a:cxn ang="0">
                <a:pos x="0" y="14"/>
              </a:cxn>
              <a:cxn ang="0">
                <a:pos x="7" y="0"/>
              </a:cxn>
              <a:cxn ang="0">
                <a:pos x="26" y="9"/>
              </a:cxn>
            </a:cxnLst>
            <a:rect l="0" t="0" r="r" b="b"/>
            <a:pathLst>
              <a:path w="26" h="23">
                <a:moveTo>
                  <a:pt x="26" y="9"/>
                </a:moveTo>
                <a:lnTo>
                  <a:pt x="18" y="23"/>
                </a:lnTo>
                <a:lnTo>
                  <a:pt x="0" y="14"/>
                </a:lnTo>
                <a:lnTo>
                  <a:pt x="7" y="0"/>
                </a:lnTo>
                <a:lnTo>
                  <a:pt x="26" y="9"/>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sp>
        <p:nvSpPr>
          <p:cNvPr id="265" name="Freeform 406"/>
          <p:cNvSpPr/>
          <p:nvPr/>
        </p:nvSpPr>
        <p:spPr bwMode="auto">
          <a:xfrm>
            <a:off x="1428975" y="2072026"/>
            <a:ext cx="89647" cy="75983"/>
          </a:xfrm>
          <a:custGeom>
            <a:avLst/>
            <a:gdLst/>
            <a:ahLst/>
            <a:cxnLst>
              <a:cxn ang="0">
                <a:pos x="25" y="6"/>
              </a:cxn>
              <a:cxn ang="0">
                <a:pos x="21" y="21"/>
              </a:cxn>
              <a:cxn ang="0">
                <a:pos x="0" y="16"/>
              </a:cxn>
              <a:cxn ang="0">
                <a:pos x="5" y="0"/>
              </a:cxn>
              <a:cxn ang="0">
                <a:pos x="25" y="6"/>
              </a:cxn>
            </a:cxnLst>
            <a:rect l="0" t="0" r="r" b="b"/>
            <a:pathLst>
              <a:path w="25" h="21">
                <a:moveTo>
                  <a:pt x="25" y="6"/>
                </a:moveTo>
                <a:lnTo>
                  <a:pt x="21" y="21"/>
                </a:lnTo>
                <a:lnTo>
                  <a:pt x="0" y="16"/>
                </a:lnTo>
                <a:lnTo>
                  <a:pt x="5" y="0"/>
                </a:lnTo>
                <a:lnTo>
                  <a:pt x="25" y="6"/>
                </a:lnTo>
                <a:close/>
              </a:path>
            </a:pathLst>
          </a:custGeom>
          <a:solidFill>
            <a:schemeClr val="accent1"/>
          </a:solidFill>
          <a:ln w="9525">
            <a:noFill/>
            <a:round/>
          </a:ln>
        </p:spPr>
        <p:txBody>
          <a:bodyPr vert="horz" wrap="square" lIns="91440" tIns="45720" rIns="91440" bIns="45720" numCol="1" anchor="t" anchorCtr="0" compatLnSpc="1"/>
          <a:lstStyle/>
          <a:p>
            <a:endParaRPr lang="en-US" dirty="0">
              <a:latin typeface="微软雅黑" panose="020B0503020204020204" pitchFamily="34" charset="-122"/>
            </a:endParaRPr>
          </a:p>
        </p:txBody>
      </p:sp>
      <p:grpSp>
        <p:nvGrpSpPr>
          <p:cNvPr id="2" name="Group 254"/>
          <p:cNvGrpSpPr/>
          <p:nvPr/>
        </p:nvGrpSpPr>
        <p:grpSpPr>
          <a:xfrm>
            <a:off x="3429000" y="2031602"/>
            <a:ext cx="1097281" cy="936986"/>
            <a:chOff x="3429000" y="2201383"/>
            <a:chExt cx="1097281" cy="936698"/>
          </a:xfrm>
        </p:grpSpPr>
        <p:sp>
          <p:nvSpPr>
            <p:cNvPr id="138" name="Freeform 279"/>
            <p:cNvSpPr/>
            <p:nvPr/>
          </p:nvSpPr>
          <p:spPr bwMode="auto">
            <a:xfrm>
              <a:off x="3429000" y="2502543"/>
              <a:ext cx="150607" cy="148301"/>
            </a:xfrm>
            <a:custGeom>
              <a:avLst/>
              <a:gdLst/>
              <a:ahLst/>
              <a:cxnLst>
                <a:cxn ang="0">
                  <a:pos x="37" y="29"/>
                </a:cxn>
                <a:cxn ang="0">
                  <a:pos x="30" y="36"/>
                </a:cxn>
                <a:cxn ang="0">
                  <a:pos x="7" y="36"/>
                </a:cxn>
                <a:cxn ang="0">
                  <a:pos x="0" y="29"/>
                </a:cxn>
                <a:cxn ang="0">
                  <a:pos x="0" y="7"/>
                </a:cxn>
                <a:cxn ang="0">
                  <a:pos x="7" y="0"/>
                </a:cxn>
                <a:cxn ang="0">
                  <a:pos x="30" y="0"/>
                </a:cxn>
                <a:cxn ang="0">
                  <a:pos x="37" y="7"/>
                </a:cxn>
                <a:cxn ang="0">
                  <a:pos x="37" y="29"/>
                </a:cxn>
              </a:cxnLst>
              <a:rect l="0" t="0" r="r" b="b"/>
              <a:pathLst>
                <a:path w="37" h="36">
                  <a:moveTo>
                    <a:pt x="37" y="29"/>
                  </a:moveTo>
                  <a:cubicBezTo>
                    <a:pt x="37" y="33"/>
                    <a:pt x="34" y="36"/>
                    <a:pt x="30" y="36"/>
                  </a:cubicBezTo>
                  <a:cubicBezTo>
                    <a:pt x="7" y="36"/>
                    <a:pt x="7" y="36"/>
                    <a:pt x="7" y="36"/>
                  </a:cubicBezTo>
                  <a:cubicBezTo>
                    <a:pt x="4" y="36"/>
                    <a:pt x="0" y="33"/>
                    <a:pt x="0" y="29"/>
                  </a:cubicBezTo>
                  <a:cubicBezTo>
                    <a:pt x="0" y="7"/>
                    <a:pt x="0" y="7"/>
                    <a:pt x="0" y="7"/>
                  </a:cubicBezTo>
                  <a:cubicBezTo>
                    <a:pt x="0" y="3"/>
                    <a:pt x="4" y="0"/>
                    <a:pt x="7" y="0"/>
                  </a:cubicBezTo>
                  <a:cubicBezTo>
                    <a:pt x="30" y="0"/>
                    <a:pt x="30" y="0"/>
                    <a:pt x="30" y="0"/>
                  </a:cubicBezTo>
                  <a:cubicBezTo>
                    <a:pt x="34" y="0"/>
                    <a:pt x="37" y="3"/>
                    <a:pt x="37" y="7"/>
                  </a:cubicBezTo>
                  <a:lnTo>
                    <a:pt x="37" y="29"/>
                  </a:lnTo>
                  <a:close/>
                </a:path>
              </a:pathLst>
            </a:custGeom>
            <a:solidFill>
              <a:schemeClr val="accent1"/>
            </a:solidFill>
            <a:ln w="9525">
              <a:noFill/>
              <a:round/>
            </a:ln>
          </p:spPr>
          <p:txBody>
            <a:bodyPr vert="horz" wrap="square" lIns="121920" tIns="60960" rIns="121920" bIns="60960" numCol="1" anchor="t" anchorCtr="0" compatLnSpc="1"/>
            <a:lstStyle/>
            <a:p>
              <a:endParaRPr lang="en-US" sz="1400" dirty="0">
                <a:solidFill>
                  <a:schemeClr val="tx1">
                    <a:lumMod val="50000"/>
                    <a:lumOff val="50000"/>
                  </a:schemeClr>
                </a:solidFill>
                <a:latin typeface="微软雅黑" panose="020B0503020204020204" pitchFamily="34" charset="-122"/>
              </a:endParaRPr>
            </a:p>
          </p:txBody>
        </p:sp>
        <p:sp>
          <p:nvSpPr>
            <p:cNvPr id="139" name="Freeform 280"/>
            <p:cNvSpPr/>
            <p:nvPr/>
          </p:nvSpPr>
          <p:spPr bwMode="auto">
            <a:xfrm>
              <a:off x="3429000" y="2726803"/>
              <a:ext cx="150607" cy="148301"/>
            </a:xfrm>
            <a:custGeom>
              <a:avLst/>
              <a:gdLst/>
              <a:ahLst/>
              <a:cxnLst>
                <a:cxn ang="0">
                  <a:pos x="37" y="29"/>
                </a:cxn>
                <a:cxn ang="0">
                  <a:pos x="30" y="36"/>
                </a:cxn>
                <a:cxn ang="0">
                  <a:pos x="7" y="36"/>
                </a:cxn>
                <a:cxn ang="0">
                  <a:pos x="0" y="29"/>
                </a:cxn>
                <a:cxn ang="0">
                  <a:pos x="0" y="7"/>
                </a:cxn>
                <a:cxn ang="0">
                  <a:pos x="7" y="0"/>
                </a:cxn>
                <a:cxn ang="0">
                  <a:pos x="30" y="0"/>
                </a:cxn>
                <a:cxn ang="0">
                  <a:pos x="37" y="7"/>
                </a:cxn>
                <a:cxn ang="0">
                  <a:pos x="37" y="29"/>
                </a:cxn>
              </a:cxnLst>
              <a:rect l="0" t="0" r="r" b="b"/>
              <a:pathLst>
                <a:path w="37" h="36">
                  <a:moveTo>
                    <a:pt x="37" y="29"/>
                  </a:moveTo>
                  <a:cubicBezTo>
                    <a:pt x="37" y="33"/>
                    <a:pt x="34" y="36"/>
                    <a:pt x="30" y="36"/>
                  </a:cubicBezTo>
                  <a:cubicBezTo>
                    <a:pt x="7" y="36"/>
                    <a:pt x="7" y="36"/>
                    <a:pt x="7" y="36"/>
                  </a:cubicBezTo>
                  <a:cubicBezTo>
                    <a:pt x="4" y="36"/>
                    <a:pt x="0" y="33"/>
                    <a:pt x="0" y="29"/>
                  </a:cubicBezTo>
                  <a:cubicBezTo>
                    <a:pt x="0" y="7"/>
                    <a:pt x="0" y="7"/>
                    <a:pt x="0" y="7"/>
                  </a:cubicBezTo>
                  <a:cubicBezTo>
                    <a:pt x="0" y="3"/>
                    <a:pt x="4" y="0"/>
                    <a:pt x="7" y="0"/>
                  </a:cubicBezTo>
                  <a:cubicBezTo>
                    <a:pt x="30" y="0"/>
                    <a:pt x="30" y="0"/>
                    <a:pt x="30" y="0"/>
                  </a:cubicBezTo>
                  <a:cubicBezTo>
                    <a:pt x="34" y="0"/>
                    <a:pt x="37" y="3"/>
                    <a:pt x="37" y="7"/>
                  </a:cubicBezTo>
                  <a:lnTo>
                    <a:pt x="37" y="29"/>
                  </a:lnTo>
                  <a:close/>
                </a:path>
              </a:pathLst>
            </a:custGeom>
            <a:solidFill>
              <a:schemeClr val="accent5"/>
            </a:solidFill>
            <a:ln w="9525">
              <a:noFill/>
              <a:round/>
            </a:ln>
          </p:spPr>
          <p:txBody>
            <a:bodyPr vert="horz" wrap="square" lIns="121920" tIns="60960" rIns="121920" bIns="60960" numCol="1" anchor="t" anchorCtr="0" compatLnSpc="1"/>
            <a:lstStyle/>
            <a:p>
              <a:endParaRPr lang="en-US" sz="1400" dirty="0">
                <a:solidFill>
                  <a:schemeClr val="tx1">
                    <a:lumMod val="50000"/>
                    <a:lumOff val="50000"/>
                  </a:schemeClr>
                </a:solidFill>
                <a:latin typeface="微软雅黑" panose="020B0503020204020204" pitchFamily="34" charset="-122"/>
              </a:endParaRPr>
            </a:p>
          </p:txBody>
        </p:sp>
        <p:sp>
          <p:nvSpPr>
            <p:cNvPr id="140" name="Freeform 281"/>
            <p:cNvSpPr/>
            <p:nvPr/>
          </p:nvSpPr>
          <p:spPr bwMode="auto">
            <a:xfrm>
              <a:off x="3429000" y="2954679"/>
              <a:ext cx="150607" cy="151918"/>
            </a:xfrm>
            <a:custGeom>
              <a:avLst/>
              <a:gdLst/>
              <a:ahLst/>
              <a:cxnLst>
                <a:cxn ang="0">
                  <a:pos x="37" y="30"/>
                </a:cxn>
                <a:cxn ang="0">
                  <a:pos x="30" y="37"/>
                </a:cxn>
                <a:cxn ang="0">
                  <a:pos x="7" y="37"/>
                </a:cxn>
                <a:cxn ang="0">
                  <a:pos x="0" y="30"/>
                </a:cxn>
                <a:cxn ang="0">
                  <a:pos x="0" y="7"/>
                </a:cxn>
                <a:cxn ang="0">
                  <a:pos x="7" y="0"/>
                </a:cxn>
                <a:cxn ang="0">
                  <a:pos x="30" y="0"/>
                </a:cxn>
                <a:cxn ang="0">
                  <a:pos x="37" y="7"/>
                </a:cxn>
                <a:cxn ang="0">
                  <a:pos x="37" y="30"/>
                </a:cxn>
              </a:cxnLst>
              <a:rect l="0" t="0" r="r" b="b"/>
              <a:pathLst>
                <a:path w="37" h="37">
                  <a:moveTo>
                    <a:pt x="37" y="30"/>
                  </a:moveTo>
                  <a:cubicBezTo>
                    <a:pt x="37" y="34"/>
                    <a:pt x="34" y="37"/>
                    <a:pt x="30" y="37"/>
                  </a:cubicBezTo>
                  <a:cubicBezTo>
                    <a:pt x="7" y="37"/>
                    <a:pt x="7" y="37"/>
                    <a:pt x="7" y="37"/>
                  </a:cubicBezTo>
                  <a:cubicBezTo>
                    <a:pt x="4" y="37"/>
                    <a:pt x="0" y="34"/>
                    <a:pt x="0" y="30"/>
                  </a:cubicBezTo>
                  <a:cubicBezTo>
                    <a:pt x="0" y="7"/>
                    <a:pt x="0" y="7"/>
                    <a:pt x="0" y="7"/>
                  </a:cubicBezTo>
                  <a:cubicBezTo>
                    <a:pt x="0" y="3"/>
                    <a:pt x="4" y="0"/>
                    <a:pt x="7" y="0"/>
                  </a:cubicBezTo>
                  <a:cubicBezTo>
                    <a:pt x="30" y="0"/>
                    <a:pt x="30" y="0"/>
                    <a:pt x="30" y="0"/>
                  </a:cubicBezTo>
                  <a:cubicBezTo>
                    <a:pt x="34" y="0"/>
                    <a:pt x="37" y="3"/>
                    <a:pt x="37" y="7"/>
                  </a:cubicBezTo>
                  <a:lnTo>
                    <a:pt x="37" y="30"/>
                  </a:lnTo>
                  <a:close/>
                </a:path>
              </a:pathLst>
            </a:custGeom>
            <a:solidFill>
              <a:schemeClr val="accent4"/>
            </a:solidFill>
            <a:ln w="9525">
              <a:noFill/>
              <a:round/>
            </a:ln>
          </p:spPr>
          <p:txBody>
            <a:bodyPr vert="horz" wrap="square" lIns="121920" tIns="60960" rIns="121920" bIns="60960" numCol="1" anchor="t" anchorCtr="0" compatLnSpc="1"/>
            <a:lstStyle/>
            <a:p>
              <a:endParaRPr lang="en-US" sz="1400" dirty="0">
                <a:solidFill>
                  <a:schemeClr val="tx1">
                    <a:lumMod val="50000"/>
                    <a:lumOff val="50000"/>
                  </a:schemeClr>
                </a:solidFill>
                <a:latin typeface="微软雅黑" panose="020B0503020204020204" pitchFamily="34" charset="-122"/>
              </a:endParaRPr>
            </a:p>
          </p:txBody>
        </p:sp>
        <p:grpSp>
          <p:nvGrpSpPr>
            <p:cNvPr id="3" name="Group 253"/>
            <p:cNvGrpSpPr/>
            <p:nvPr/>
          </p:nvGrpSpPr>
          <p:grpSpPr>
            <a:xfrm>
              <a:off x="3429000" y="2201383"/>
              <a:ext cx="883024" cy="261530"/>
              <a:chOff x="3429000" y="2201383"/>
              <a:chExt cx="883024" cy="261530"/>
            </a:xfrm>
          </p:grpSpPr>
          <p:sp>
            <p:nvSpPr>
              <p:cNvPr id="141" name="Freeform 282"/>
              <p:cNvSpPr/>
              <p:nvPr/>
            </p:nvSpPr>
            <p:spPr bwMode="auto">
              <a:xfrm>
                <a:off x="3429000" y="2278284"/>
                <a:ext cx="150607" cy="148301"/>
              </a:xfrm>
              <a:custGeom>
                <a:avLst/>
                <a:gdLst/>
                <a:ahLst/>
                <a:cxnLst>
                  <a:cxn ang="0">
                    <a:pos x="37" y="29"/>
                  </a:cxn>
                  <a:cxn ang="0">
                    <a:pos x="30" y="36"/>
                  </a:cxn>
                  <a:cxn ang="0">
                    <a:pos x="7" y="36"/>
                  </a:cxn>
                  <a:cxn ang="0">
                    <a:pos x="0" y="29"/>
                  </a:cxn>
                  <a:cxn ang="0">
                    <a:pos x="0" y="7"/>
                  </a:cxn>
                  <a:cxn ang="0">
                    <a:pos x="7" y="0"/>
                  </a:cxn>
                  <a:cxn ang="0">
                    <a:pos x="30" y="0"/>
                  </a:cxn>
                  <a:cxn ang="0">
                    <a:pos x="37" y="7"/>
                  </a:cxn>
                  <a:cxn ang="0">
                    <a:pos x="37" y="29"/>
                  </a:cxn>
                </a:cxnLst>
                <a:rect l="0" t="0" r="r" b="b"/>
                <a:pathLst>
                  <a:path w="37" h="36">
                    <a:moveTo>
                      <a:pt x="37" y="29"/>
                    </a:moveTo>
                    <a:cubicBezTo>
                      <a:pt x="37" y="33"/>
                      <a:pt x="34" y="36"/>
                      <a:pt x="30" y="36"/>
                    </a:cubicBezTo>
                    <a:cubicBezTo>
                      <a:pt x="7" y="36"/>
                      <a:pt x="7" y="36"/>
                      <a:pt x="7" y="36"/>
                    </a:cubicBezTo>
                    <a:cubicBezTo>
                      <a:pt x="4" y="36"/>
                      <a:pt x="0" y="33"/>
                      <a:pt x="0" y="29"/>
                    </a:cubicBezTo>
                    <a:cubicBezTo>
                      <a:pt x="0" y="7"/>
                      <a:pt x="0" y="7"/>
                      <a:pt x="0" y="7"/>
                    </a:cubicBezTo>
                    <a:cubicBezTo>
                      <a:pt x="0" y="3"/>
                      <a:pt x="4" y="0"/>
                      <a:pt x="7" y="0"/>
                    </a:cubicBezTo>
                    <a:cubicBezTo>
                      <a:pt x="30" y="0"/>
                      <a:pt x="30" y="0"/>
                      <a:pt x="30" y="0"/>
                    </a:cubicBezTo>
                    <a:cubicBezTo>
                      <a:pt x="34" y="0"/>
                      <a:pt x="37" y="3"/>
                      <a:pt x="37" y="7"/>
                    </a:cubicBezTo>
                    <a:lnTo>
                      <a:pt x="37" y="29"/>
                    </a:lnTo>
                    <a:close/>
                  </a:path>
                </a:pathLst>
              </a:custGeom>
              <a:solidFill>
                <a:schemeClr val="accent3"/>
              </a:solidFill>
              <a:ln w="9525">
                <a:noFill/>
                <a:round/>
              </a:ln>
            </p:spPr>
            <p:txBody>
              <a:bodyPr vert="horz" wrap="square" lIns="121920" tIns="60960" rIns="121920" bIns="60960" numCol="1" anchor="t" anchorCtr="0" compatLnSpc="1"/>
              <a:lstStyle/>
              <a:p>
                <a:endParaRPr lang="en-US" sz="1400" dirty="0">
                  <a:solidFill>
                    <a:schemeClr val="tx1">
                      <a:lumMod val="50000"/>
                      <a:lumOff val="50000"/>
                    </a:schemeClr>
                  </a:solidFill>
                  <a:latin typeface="微软雅黑" panose="020B0503020204020204" pitchFamily="34" charset="-122"/>
                </a:endParaRPr>
              </a:p>
            </p:txBody>
          </p:sp>
          <p:sp>
            <p:nvSpPr>
              <p:cNvPr id="266" name="TextBox 265"/>
              <p:cNvSpPr txBox="1"/>
              <p:nvPr/>
            </p:nvSpPr>
            <p:spPr>
              <a:xfrm>
                <a:off x="3581399" y="2201383"/>
                <a:ext cx="730625" cy="261530"/>
              </a:xfrm>
              <a:prstGeom prst="rect">
                <a:avLst/>
              </a:prstGeom>
              <a:noFill/>
            </p:spPr>
            <p:txBody>
              <a:bodyPr wrap="square" rtlCol="0">
                <a:spAutoFit/>
              </a:bodyPr>
              <a:lstStyle/>
              <a:p>
                <a:r>
                  <a:rPr lang="id-ID" sz="1100" dirty="0">
                    <a:solidFill>
                      <a:schemeClr val="tx1">
                        <a:lumMod val="50000"/>
                        <a:lumOff val="50000"/>
                      </a:schemeClr>
                    </a:solidFill>
                    <a:latin typeface="微软雅黑" panose="020B0503020204020204" pitchFamily="34" charset="-122"/>
                    <a:ea typeface="微软雅黑" panose="020B0503020204020204" pitchFamily="34" charset="-122"/>
                  </a:rPr>
                  <a:t>PHP</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7" name="TextBox 266"/>
            <p:cNvSpPr txBox="1"/>
            <p:nvPr/>
          </p:nvSpPr>
          <p:spPr>
            <a:xfrm>
              <a:off x="3577862" y="2429983"/>
              <a:ext cx="948419" cy="261530"/>
            </a:xfrm>
            <a:prstGeom prst="rect">
              <a:avLst/>
            </a:prstGeom>
            <a:noFill/>
          </p:spPr>
          <p:txBody>
            <a:bodyPr wrap="square" rtlCol="0">
              <a:spAutoFit/>
            </a:bodyPr>
            <a:lstStyle/>
            <a:p>
              <a:r>
                <a:rPr lang="id-ID" sz="1100" dirty="0">
                  <a:solidFill>
                    <a:schemeClr val="tx1">
                      <a:lumMod val="50000"/>
                      <a:lumOff val="50000"/>
                    </a:schemeClr>
                  </a:solidFill>
                  <a:latin typeface="微软雅黑" panose="020B0503020204020204" pitchFamily="34" charset="-122"/>
                  <a:ea typeface="微软雅黑" panose="020B0503020204020204" pitchFamily="34" charset="-122"/>
                </a:rPr>
                <a:t>CSS3</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8" name="TextBox 267"/>
            <p:cNvSpPr txBox="1"/>
            <p:nvPr/>
          </p:nvSpPr>
          <p:spPr>
            <a:xfrm>
              <a:off x="3581399" y="2658583"/>
              <a:ext cx="644563" cy="261530"/>
            </a:xfrm>
            <a:prstGeom prst="rect">
              <a:avLst/>
            </a:prstGeom>
            <a:noFill/>
          </p:spPr>
          <p:txBody>
            <a:bodyPr wrap="square" rtlCol="0">
              <a:spAutoFit/>
            </a:bodyPr>
            <a:lstStyle/>
            <a:p>
              <a:r>
                <a:rPr lang="id-ID" sz="1100" dirty="0">
                  <a:solidFill>
                    <a:schemeClr val="tx1">
                      <a:lumMod val="50000"/>
                      <a:lumOff val="50000"/>
                    </a:schemeClr>
                  </a:solidFill>
                  <a:latin typeface="微软雅黑" panose="020B0503020204020204" pitchFamily="34" charset="-122"/>
                  <a:ea typeface="微软雅黑" panose="020B0503020204020204" pitchFamily="34" charset="-122"/>
                </a:rPr>
                <a:t>HTML</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9" name="TextBox 268"/>
            <p:cNvSpPr txBox="1"/>
            <p:nvPr/>
          </p:nvSpPr>
          <p:spPr>
            <a:xfrm>
              <a:off x="3583169" y="2876551"/>
              <a:ext cx="684031" cy="261530"/>
            </a:xfrm>
            <a:prstGeom prst="rect">
              <a:avLst/>
            </a:prstGeom>
            <a:noFill/>
          </p:spPr>
          <p:txBody>
            <a:bodyPr wrap="square" rtlCol="0">
              <a:spAutoFit/>
            </a:bodyPr>
            <a:lstStyle/>
            <a:p>
              <a:r>
                <a:rPr lang="id-ID" sz="1100" dirty="0">
                  <a:solidFill>
                    <a:schemeClr val="tx1">
                      <a:lumMod val="50000"/>
                      <a:lumOff val="50000"/>
                    </a:schemeClr>
                  </a:solidFill>
                  <a:latin typeface="微软雅黑" panose="020B0503020204020204" pitchFamily="34" charset="-122"/>
                  <a:ea typeface="微软雅黑" panose="020B0503020204020204" pitchFamily="34" charset="-122"/>
                </a:rPr>
                <a:t>LINUX</a:t>
              </a:r>
              <a:endParaRPr 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0" name="Freeform 208"/>
          <p:cNvSpPr/>
          <p:nvPr/>
        </p:nvSpPr>
        <p:spPr bwMode="auto">
          <a:xfrm>
            <a:off x="4950924" y="2638268"/>
            <a:ext cx="153793" cy="181860"/>
          </a:xfrm>
          <a:custGeom>
            <a:avLst/>
            <a:gdLst/>
            <a:ahLst/>
            <a:cxnLst>
              <a:cxn ang="0">
                <a:pos x="105" y="109"/>
              </a:cxn>
              <a:cxn ang="0">
                <a:pos x="94" y="115"/>
              </a:cxn>
              <a:cxn ang="0">
                <a:pos x="75" y="104"/>
              </a:cxn>
              <a:cxn ang="0">
                <a:pos x="76" y="84"/>
              </a:cxn>
              <a:cxn ang="0">
                <a:pos x="66" y="66"/>
              </a:cxn>
              <a:cxn ang="0">
                <a:pos x="84" y="43"/>
              </a:cxn>
              <a:cxn ang="0">
                <a:pos x="93" y="43"/>
              </a:cxn>
              <a:cxn ang="0">
                <a:pos x="105" y="23"/>
              </a:cxn>
              <a:cxn ang="0">
                <a:pos x="86" y="11"/>
              </a:cxn>
              <a:cxn ang="0">
                <a:pos x="74" y="19"/>
              </a:cxn>
              <a:cxn ang="0">
                <a:pos x="54" y="13"/>
              </a:cxn>
              <a:cxn ang="0">
                <a:pos x="52" y="7"/>
              </a:cxn>
              <a:cxn ang="0">
                <a:pos x="34" y="4"/>
              </a:cxn>
              <a:cxn ang="0">
                <a:pos x="31" y="22"/>
              </a:cxn>
              <a:cxn ang="0">
                <a:pos x="49" y="25"/>
              </a:cxn>
              <a:cxn ang="0">
                <a:pos x="53" y="20"/>
              </a:cxn>
              <a:cxn ang="0">
                <a:pos x="73" y="25"/>
              </a:cxn>
              <a:cxn ang="0">
                <a:pos x="73" y="30"/>
              </a:cxn>
              <a:cxn ang="0">
                <a:pos x="77" y="38"/>
              </a:cxn>
              <a:cxn ang="0">
                <a:pos x="59" y="61"/>
              </a:cxn>
              <a:cxn ang="0">
                <a:pos x="33" y="56"/>
              </a:cxn>
              <a:cxn ang="0">
                <a:pos x="5" y="100"/>
              </a:cxn>
              <a:cxn ang="0">
                <a:pos x="48" y="128"/>
              </a:cxn>
              <a:cxn ang="0">
                <a:pos x="71" y="112"/>
              </a:cxn>
              <a:cxn ang="0">
                <a:pos x="89" y="123"/>
              </a:cxn>
              <a:cxn ang="0">
                <a:pos x="87" y="136"/>
              </a:cxn>
              <a:cxn ang="0">
                <a:pos x="115" y="154"/>
              </a:cxn>
              <a:cxn ang="0">
                <a:pos x="133" y="127"/>
              </a:cxn>
              <a:cxn ang="0">
                <a:pos x="105" y="109"/>
              </a:cxn>
            </a:cxnLst>
            <a:rect l="0" t="0" r="r" b="b"/>
            <a:pathLst>
              <a:path w="135" h="157">
                <a:moveTo>
                  <a:pt x="105" y="109"/>
                </a:moveTo>
                <a:cubicBezTo>
                  <a:pt x="101" y="110"/>
                  <a:pt x="97" y="112"/>
                  <a:pt x="94" y="115"/>
                </a:cubicBezTo>
                <a:cubicBezTo>
                  <a:pt x="75" y="104"/>
                  <a:pt x="75" y="104"/>
                  <a:pt x="75" y="104"/>
                </a:cubicBezTo>
                <a:cubicBezTo>
                  <a:pt x="77" y="98"/>
                  <a:pt x="78" y="91"/>
                  <a:pt x="76" y="84"/>
                </a:cubicBezTo>
                <a:cubicBezTo>
                  <a:pt x="75" y="77"/>
                  <a:pt x="71" y="71"/>
                  <a:pt x="66" y="66"/>
                </a:cubicBezTo>
                <a:cubicBezTo>
                  <a:pt x="84" y="43"/>
                  <a:pt x="84" y="43"/>
                  <a:pt x="84" y="43"/>
                </a:cubicBezTo>
                <a:cubicBezTo>
                  <a:pt x="87" y="44"/>
                  <a:pt x="90" y="44"/>
                  <a:pt x="93" y="43"/>
                </a:cubicBezTo>
                <a:cubicBezTo>
                  <a:pt x="102" y="41"/>
                  <a:pt x="107" y="32"/>
                  <a:pt x="105" y="23"/>
                </a:cubicBezTo>
                <a:cubicBezTo>
                  <a:pt x="104" y="14"/>
                  <a:pt x="95" y="9"/>
                  <a:pt x="86" y="11"/>
                </a:cubicBezTo>
                <a:cubicBezTo>
                  <a:pt x="81" y="12"/>
                  <a:pt x="77" y="15"/>
                  <a:pt x="74" y="19"/>
                </a:cubicBezTo>
                <a:cubicBezTo>
                  <a:pt x="54" y="13"/>
                  <a:pt x="54" y="13"/>
                  <a:pt x="54" y="13"/>
                </a:cubicBezTo>
                <a:cubicBezTo>
                  <a:pt x="54" y="11"/>
                  <a:pt x="53" y="9"/>
                  <a:pt x="52" y="7"/>
                </a:cubicBezTo>
                <a:cubicBezTo>
                  <a:pt x="48" y="1"/>
                  <a:pt x="40" y="0"/>
                  <a:pt x="34" y="4"/>
                </a:cubicBezTo>
                <a:cubicBezTo>
                  <a:pt x="28" y="8"/>
                  <a:pt x="27" y="16"/>
                  <a:pt x="31" y="22"/>
                </a:cubicBezTo>
                <a:cubicBezTo>
                  <a:pt x="35" y="28"/>
                  <a:pt x="43" y="29"/>
                  <a:pt x="49" y="25"/>
                </a:cubicBezTo>
                <a:cubicBezTo>
                  <a:pt x="51" y="24"/>
                  <a:pt x="52" y="22"/>
                  <a:pt x="53" y="20"/>
                </a:cubicBezTo>
                <a:cubicBezTo>
                  <a:pt x="73" y="25"/>
                  <a:pt x="73" y="25"/>
                  <a:pt x="73" y="25"/>
                </a:cubicBezTo>
                <a:cubicBezTo>
                  <a:pt x="72" y="27"/>
                  <a:pt x="72" y="29"/>
                  <a:pt x="73" y="30"/>
                </a:cubicBezTo>
                <a:cubicBezTo>
                  <a:pt x="73" y="34"/>
                  <a:pt x="75" y="36"/>
                  <a:pt x="77" y="38"/>
                </a:cubicBezTo>
                <a:cubicBezTo>
                  <a:pt x="59" y="61"/>
                  <a:pt x="59" y="61"/>
                  <a:pt x="59" y="61"/>
                </a:cubicBezTo>
                <a:cubicBezTo>
                  <a:pt x="52" y="56"/>
                  <a:pt x="42" y="54"/>
                  <a:pt x="33" y="56"/>
                </a:cubicBezTo>
                <a:cubicBezTo>
                  <a:pt x="13" y="61"/>
                  <a:pt x="0" y="80"/>
                  <a:pt x="5" y="100"/>
                </a:cubicBezTo>
                <a:cubicBezTo>
                  <a:pt x="9" y="120"/>
                  <a:pt x="28" y="132"/>
                  <a:pt x="48" y="128"/>
                </a:cubicBezTo>
                <a:cubicBezTo>
                  <a:pt x="58" y="126"/>
                  <a:pt x="66" y="120"/>
                  <a:pt x="71" y="112"/>
                </a:cubicBezTo>
                <a:cubicBezTo>
                  <a:pt x="89" y="123"/>
                  <a:pt x="89" y="123"/>
                  <a:pt x="89" y="123"/>
                </a:cubicBezTo>
                <a:cubicBezTo>
                  <a:pt x="87" y="127"/>
                  <a:pt x="86" y="132"/>
                  <a:pt x="87" y="136"/>
                </a:cubicBezTo>
                <a:cubicBezTo>
                  <a:pt x="90" y="149"/>
                  <a:pt x="102" y="157"/>
                  <a:pt x="115" y="154"/>
                </a:cubicBezTo>
                <a:cubicBezTo>
                  <a:pt x="127" y="151"/>
                  <a:pt x="135" y="139"/>
                  <a:pt x="133" y="127"/>
                </a:cubicBezTo>
                <a:cubicBezTo>
                  <a:pt x="130" y="114"/>
                  <a:pt x="118" y="106"/>
                  <a:pt x="105" y="109"/>
                </a:cubicBezTo>
                <a:close/>
              </a:path>
            </a:pathLst>
          </a:custGeom>
          <a:solidFill>
            <a:schemeClr val="bg1"/>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253" name="TextBox 51"/>
          <p:cNvSpPr txBox="1"/>
          <p:nvPr/>
        </p:nvSpPr>
        <p:spPr>
          <a:xfrm>
            <a:off x="591916" y="4105538"/>
            <a:ext cx="7960169" cy="373949"/>
          </a:xfrm>
          <a:prstGeom prst="rect">
            <a:avLst/>
          </a:prstGeom>
          <a:noFill/>
        </p:spPr>
        <p:txBody>
          <a:bodyPr wrap="square" lIns="68580" tIns="34290" rIns="68580" bIns="34290" rtlCol="0">
            <a:spAutoFit/>
          </a:bodyPr>
          <a:lstStyle/>
          <a:p>
            <a:pPr algn="just">
              <a:lnSpc>
                <a:spcPct val="110000"/>
              </a:lnSpc>
              <a:spcBef>
                <a:spcPct val="0"/>
              </a:spcBef>
              <a:buNone/>
            </a:pPr>
            <a:r>
              <a:rPr sz="900" dirty="0">
                <a:solidFill>
                  <a:schemeClr val="bg1">
                    <a:lumMod val="65000"/>
                  </a:schemeClr>
                </a:solidFill>
                <a:latin typeface="微软雅黑" panose="020B0503020204020204" pitchFamily="34" charset="-122"/>
                <a:ea typeface="微软雅黑" panose="020B0503020204020204" pitchFamily="34" charset="-122"/>
              </a:rPr>
              <a:t>点击此出编辑文本内容，以表达您的项目详细资料，建议您在展示时采用微软雅黑字体。您也可以根据您的实际需求对文档之中的字体、图标、图片进行进一步修改美化，标题数字等都可以通过点击和重新输入进行更改，顶部“开始”面板中可以对字体、字号、颜色、行距等进行修改。</a:t>
            </a:r>
            <a:endParaRPr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6" name="Text Placeholder 1"/>
          <p:cNvSpPr txBox="1"/>
          <p:nvPr/>
        </p:nvSpPr>
        <p:spPr>
          <a:xfrm>
            <a:off x="5452811" y="1257161"/>
            <a:ext cx="1940677"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单击此处编辑内容，建议您在展示时采用微软雅黑字体</a:t>
            </a:r>
            <a:endParaRPr 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7" name="Text Placeholder 2"/>
          <p:cNvSpPr txBox="1"/>
          <p:nvPr/>
        </p:nvSpPr>
        <p:spPr>
          <a:xfrm>
            <a:off x="5380597" y="1108664"/>
            <a:ext cx="1586567"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271" name="Text Placeholder 1"/>
          <p:cNvSpPr txBox="1"/>
          <p:nvPr/>
        </p:nvSpPr>
        <p:spPr>
          <a:xfrm>
            <a:off x="5449244" y="2006632"/>
            <a:ext cx="1940677"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单击此处编辑内容，建议您在展示时采用微软雅黑字体</a:t>
            </a:r>
            <a:endParaRPr 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2" name="Text Placeholder 2"/>
          <p:cNvSpPr txBox="1"/>
          <p:nvPr/>
        </p:nvSpPr>
        <p:spPr>
          <a:xfrm>
            <a:off x="5377030" y="1858135"/>
            <a:ext cx="1586567"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273" name="Text Placeholder 1"/>
          <p:cNvSpPr txBox="1"/>
          <p:nvPr/>
        </p:nvSpPr>
        <p:spPr>
          <a:xfrm>
            <a:off x="5449244" y="2699379"/>
            <a:ext cx="1940677"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单击此处编辑内容，建议您在展示时采用微软雅黑字体</a:t>
            </a:r>
            <a:endParaRPr 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4" name="Text Placeholder 2"/>
          <p:cNvSpPr txBox="1"/>
          <p:nvPr/>
        </p:nvSpPr>
        <p:spPr>
          <a:xfrm>
            <a:off x="5377030" y="2550882"/>
            <a:ext cx="1586567"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275" name="Text Placeholder 1"/>
          <p:cNvSpPr txBox="1"/>
          <p:nvPr/>
        </p:nvSpPr>
        <p:spPr>
          <a:xfrm>
            <a:off x="5456985" y="3293704"/>
            <a:ext cx="1940677"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单击此处编辑内容，建议您在展示时采用微软雅黑字体</a:t>
            </a:r>
            <a:endParaRPr 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6" name="Text Placeholder 2"/>
          <p:cNvSpPr txBox="1"/>
          <p:nvPr/>
        </p:nvSpPr>
        <p:spPr>
          <a:xfrm>
            <a:off x="5384771" y="3145207"/>
            <a:ext cx="1586567"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p:nvPr/>
        </p:nvSpPr>
        <p:spPr bwMode="auto">
          <a:xfrm>
            <a:off x="2201192" y="446"/>
            <a:ext cx="4264585" cy="4570237"/>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ln>
        </p:spPr>
        <p:txBody>
          <a:bodyPr lIns="65021" tIns="32510" rIns="65021" bIns="32510" anchor="ctr"/>
          <a:lstStyle/>
          <a:p>
            <a:endParaRPr lang="zh-CN" altLang="en-US"/>
          </a:p>
        </p:txBody>
      </p:sp>
      <p:sp>
        <p:nvSpPr>
          <p:cNvPr id="75778" name="任意多边形 12"/>
          <p:cNvSpPr/>
          <p:nvPr/>
        </p:nvSpPr>
        <p:spPr bwMode="auto">
          <a:xfrm>
            <a:off x="3771682" y="447"/>
            <a:ext cx="5372317" cy="5144195"/>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1"/>
            <a:srcRect/>
            <a:stretch>
              <a:fillRect r="-6197"/>
            </a:stretch>
          </a:blipFill>
          <a:ln w="3175" cmpd="sng">
            <a:noFill/>
            <a:round/>
          </a:ln>
        </p:spPr>
        <p:txBody>
          <a:bodyPr lIns="65021" tIns="32510" rIns="65021" bIns="32510" anchor="ctr"/>
          <a:lstStyle/>
          <a:p>
            <a:endParaRPr lang="zh-CN" altLang="en-US"/>
          </a:p>
        </p:txBody>
      </p:sp>
      <p:sp>
        <p:nvSpPr>
          <p:cNvPr id="5" name="文本框 4"/>
          <p:cNvSpPr txBox="1">
            <a:spLocks noChangeArrowheads="1"/>
          </p:cNvSpPr>
          <p:nvPr/>
        </p:nvSpPr>
        <p:spPr bwMode="auto">
          <a:xfrm>
            <a:off x="506637" y="3402415"/>
            <a:ext cx="3547186" cy="98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577992" y="3289559"/>
            <a:ext cx="3379575" cy="588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solidFill>
                <a:schemeClr val="bg1"/>
              </a:solidFill>
            </a:endParaRPr>
          </a:p>
        </p:txBody>
      </p:sp>
      <p:sp>
        <p:nvSpPr>
          <p:cNvPr id="9" name="文本框 8"/>
          <p:cNvSpPr txBox="1"/>
          <p:nvPr/>
        </p:nvSpPr>
        <p:spPr>
          <a:xfrm>
            <a:off x="500599" y="3004607"/>
            <a:ext cx="1202750" cy="281062"/>
          </a:xfrm>
          <a:prstGeom prst="rect">
            <a:avLst/>
          </a:prstGeom>
          <a:noFill/>
        </p:spPr>
        <p:txBody>
          <a:bodyPr wrap="square" lIns="65021" tIns="32510" rIns="65021" bIns="32510">
            <a:spAutoFit/>
          </a:bodyPr>
          <a:lstStyle/>
          <a:p>
            <a:r>
              <a:rPr lang="zh-CN" altLang="en-US" sz="1400" b="1" dirty="0">
                <a:solidFill>
                  <a:schemeClr val="tx1">
                    <a:lumMod val="65000"/>
                    <a:lumOff val="35000"/>
                  </a:schemeClr>
                </a:solidFill>
                <a:ea typeface="微软雅黑" panose="020B0503020204020204" pitchFamily="34" charset="-122"/>
              </a:rPr>
              <a:t>文字内容</a:t>
            </a:r>
            <a:endParaRPr lang="zh-CN" altLang="en-US" sz="1400" b="1"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p:cNvSpPr/>
          <p:nvPr/>
        </p:nvSpPr>
        <p:spPr bwMode="black">
          <a:xfrm flipH="1">
            <a:off x="5485471" y="1527433"/>
            <a:ext cx="688238" cy="299562"/>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chorCtr="0"/>
          <a:lstStyle/>
          <a:p>
            <a:pPr algn="ctr"/>
            <a:endParaRPr lang="en-US" sz="1600" dirty="0">
              <a:latin typeface="微软雅黑" panose="020B0503020204020204" pitchFamily="34" charset="-122"/>
            </a:endParaRPr>
          </a:p>
        </p:txBody>
      </p:sp>
      <p:sp>
        <p:nvSpPr>
          <p:cNvPr id="14" name="Freeform 13"/>
          <p:cNvSpPr/>
          <p:nvPr/>
        </p:nvSpPr>
        <p:spPr bwMode="black">
          <a:xfrm flipH="1" flipV="1">
            <a:off x="5485471" y="3538796"/>
            <a:ext cx="688238" cy="276586"/>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chorCtr="0"/>
          <a:lstStyle/>
          <a:p>
            <a:pPr algn="ctr"/>
            <a:endParaRPr lang="en-US" sz="1600" dirty="0">
              <a:latin typeface="微软雅黑" panose="020B0503020204020204" pitchFamily="34" charset="-122"/>
            </a:endParaRPr>
          </a:p>
        </p:txBody>
      </p:sp>
      <p:cxnSp>
        <p:nvCxnSpPr>
          <p:cNvPr id="15" name="Straight Connector 14"/>
          <p:cNvCxnSpPr>
            <a:stCxn id="23" idx="2"/>
          </p:cNvCxnSpPr>
          <p:nvPr/>
        </p:nvCxnSpPr>
        <p:spPr bwMode="black">
          <a:xfrm flipH="1">
            <a:off x="5840685" y="2701780"/>
            <a:ext cx="491816" cy="0"/>
          </a:xfrm>
          <a:prstGeom prst="line">
            <a:avLst/>
          </a:pr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20" name="Freeform 19"/>
          <p:cNvSpPr/>
          <p:nvPr/>
        </p:nvSpPr>
        <p:spPr bwMode="black">
          <a:xfrm>
            <a:off x="2975122" y="1527433"/>
            <a:ext cx="688238" cy="299562"/>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chorCtr="0"/>
          <a:lstStyle/>
          <a:p>
            <a:pPr algn="ctr"/>
            <a:endParaRPr lang="en-US" sz="1600" dirty="0">
              <a:latin typeface="微软雅黑" panose="020B0503020204020204" pitchFamily="34" charset="-122"/>
            </a:endParaRPr>
          </a:p>
        </p:txBody>
      </p:sp>
      <p:sp>
        <p:nvSpPr>
          <p:cNvPr id="21" name="Freeform 20"/>
          <p:cNvSpPr/>
          <p:nvPr/>
        </p:nvSpPr>
        <p:spPr bwMode="black">
          <a:xfrm flipV="1">
            <a:off x="2975122" y="3538796"/>
            <a:ext cx="688238" cy="276586"/>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nchorCtr="0"/>
          <a:lstStyle/>
          <a:p>
            <a:pPr algn="ctr"/>
            <a:endParaRPr lang="en-US" sz="1600" dirty="0">
              <a:latin typeface="微软雅黑" panose="020B0503020204020204" pitchFamily="34" charset="-122"/>
            </a:endParaRPr>
          </a:p>
        </p:txBody>
      </p:sp>
      <p:cxnSp>
        <p:nvCxnSpPr>
          <p:cNvPr id="22" name="Straight Connector 21"/>
          <p:cNvCxnSpPr>
            <a:stCxn id="26" idx="6"/>
          </p:cNvCxnSpPr>
          <p:nvPr/>
        </p:nvCxnSpPr>
        <p:spPr bwMode="black">
          <a:xfrm>
            <a:off x="2866269" y="2701780"/>
            <a:ext cx="459056" cy="0"/>
          </a:xfrm>
          <a:prstGeom prst="line">
            <a:avLst/>
          </a:prstGeom>
          <a:noFill/>
          <a:ln w="12700">
            <a:solidFill>
              <a:schemeClr val="bg1">
                <a:lumMod val="65000"/>
              </a:schemeClr>
            </a:solidFill>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6" name="Oval 15"/>
          <p:cNvSpPr/>
          <p:nvPr/>
        </p:nvSpPr>
        <p:spPr>
          <a:xfrm>
            <a:off x="6174120" y="1223388"/>
            <a:ext cx="602234" cy="60241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23" name="Oval 22"/>
          <p:cNvSpPr/>
          <p:nvPr/>
        </p:nvSpPr>
        <p:spPr>
          <a:xfrm>
            <a:off x="6332500" y="2400570"/>
            <a:ext cx="602234" cy="60241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24" name="Oval 23"/>
          <p:cNvSpPr/>
          <p:nvPr/>
        </p:nvSpPr>
        <p:spPr>
          <a:xfrm>
            <a:off x="6166291" y="3515914"/>
            <a:ext cx="602234" cy="60241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25" name="Oval 24"/>
          <p:cNvSpPr/>
          <p:nvPr/>
        </p:nvSpPr>
        <p:spPr>
          <a:xfrm>
            <a:off x="2397697" y="1223388"/>
            <a:ext cx="602234" cy="6024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26" name="Oval 25"/>
          <p:cNvSpPr/>
          <p:nvPr/>
        </p:nvSpPr>
        <p:spPr>
          <a:xfrm>
            <a:off x="2264035" y="2400570"/>
            <a:ext cx="602234" cy="6024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27" name="Oval 26"/>
          <p:cNvSpPr/>
          <p:nvPr/>
        </p:nvSpPr>
        <p:spPr>
          <a:xfrm>
            <a:off x="2389868" y="3515914"/>
            <a:ext cx="602234" cy="6024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2400" dirty="0">
              <a:latin typeface="微软雅黑" panose="020B0503020204020204" pitchFamily="34" charset="-122"/>
            </a:endParaRPr>
          </a:p>
        </p:txBody>
      </p:sp>
      <p:sp>
        <p:nvSpPr>
          <p:cNvPr id="37" name="Freeform 8"/>
          <p:cNvSpPr>
            <a:spLocks noEditPoints="1"/>
          </p:cNvSpPr>
          <p:nvPr/>
        </p:nvSpPr>
        <p:spPr bwMode="auto">
          <a:xfrm>
            <a:off x="2523973" y="1322424"/>
            <a:ext cx="349684" cy="404349"/>
          </a:xfrm>
          <a:custGeom>
            <a:avLst/>
            <a:gdLst>
              <a:gd name="T0" fmla="*/ 99 w 206"/>
              <a:gd name="T1" fmla="*/ 210 h 238"/>
              <a:gd name="T2" fmla="*/ 74 w 206"/>
              <a:gd name="T3" fmla="*/ 210 h 238"/>
              <a:gd name="T4" fmla="*/ 86 w 206"/>
              <a:gd name="T5" fmla="*/ 203 h 238"/>
              <a:gd name="T6" fmla="*/ 86 w 206"/>
              <a:gd name="T7" fmla="*/ 218 h 238"/>
              <a:gd name="T8" fmla="*/ 86 w 206"/>
              <a:gd name="T9" fmla="*/ 203 h 238"/>
              <a:gd name="T10" fmla="*/ 203 w 206"/>
              <a:gd name="T11" fmla="*/ 180 h 238"/>
              <a:gd name="T12" fmla="*/ 196 w 206"/>
              <a:gd name="T13" fmla="*/ 147 h 238"/>
              <a:gd name="T14" fmla="*/ 176 w 206"/>
              <a:gd name="T15" fmla="*/ 116 h 238"/>
              <a:gd name="T16" fmla="*/ 172 w 206"/>
              <a:gd name="T17" fmla="*/ 14 h 238"/>
              <a:gd name="T18" fmla="*/ 14 w 206"/>
              <a:gd name="T19" fmla="*/ 0 h 238"/>
              <a:gd name="T20" fmla="*/ 0 w 206"/>
              <a:gd name="T21" fmla="*/ 219 h 238"/>
              <a:gd name="T22" fmla="*/ 146 w 206"/>
              <a:gd name="T23" fmla="*/ 233 h 238"/>
              <a:gd name="T24" fmla="*/ 151 w 206"/>
              <a:gd name="T25" fmla="*/ 238 h 238"/>
              <a:gd name="T26" fmla="*/ 153 w 206"/>
              <a:gd name="T27" fmla="*/ 235 h 238"/>
              <a:gd name="T28" fmla="*/ 98 w 206"/>
              <a:gd name="T29" fmla="*/ 182 h 238"/>
              <a:gd name="T30" fmla="*/ 87 w 206"/>
              <a:gd name="T31" fmla="*/ 164 h 238"/>
              <a:gd name="T32" fmla="*/ 98 w 206"/>
              <a:gd name="T33" fmla="*/ 165 h 238"/>
              <a:gd name="T34" fmla="*/ 119 w 206"/>
              <a:gd name="T35" fmla="*/ 180 h 238"/>
              <a:gd name="T36" fmla="*/ 123 w 206"/>
              <a:gd name="T37" fmla="*/ 168 h 238"/>
              <a:gd name="T38" fmla="*/ 97 w 206"/>
              <a:gd name="T39" fmla="*/ 94 h 238"/>
              <a:gd name="T40" fmla="*/ 108 w 206"/>
              <a:gd name="T41" fmla="*/ 99 h 238"/>
              <a:gd name="T42" fmla="*/ 125 w 206"/>
              <a:gd name="T43" fmla="*/ 136 h 238"/>
              <a:gd name="T44" fmla="*/ 130 w 206"/>
              <a:gd name="T45" fmla="*/ 135 h 238"/>
              <a:gd name="T46" fmla="*/ 146 w 206"/>
              <a:gd name="T47" fmla="*/ 128 h 238"/>
              <a:gd name="T48" fmla="*/ 157 w 206"/>
              <a:gd name="T49" fmla="*/ 122 h 238"/>
              <a:gd name="T50" fmla="*/ 167 w 206"/>
              <a:gd name="T51" fmla="*/ 125 h 238"/>
              <a:gd name="T52" fmla="*/ 176 w 206"/>
              <a:gd name="T53" fmla="*/ 120 h 238"/>
              <a:gd name="T54" fmla="*/ 192 w 206"/>
              <a:gd name="T55" fmla="*/ 148 h 238"/>
              <a:gd name="T56" fmla="*/ 198 w 206"/>
              <a:gd name="T57" fmla="*/ 180 h 238"/>
              <a:gd name="T58" fmla="*/ 204 w 206"/>
              <a:gd name="T59" fmla="*/ 208 h 238"/>
              <a:gd name="T60" fmla="*/ 151 w 206"/>
              <a:gd name="T61" fmla="*/ 119 h 238"/>
              <a:gd name="T62" fmla="*/ 130 w 206"/>
              <a:gd name="T63" fmla="*/ 126 h 238"/>
              <a:gd name="T64" fmla="*/ 113 w 206"/>
              <a:gd name="T65" fmla="*/ 98 h 238"/>
              <a:gd name="T66" fmla="*/ 95 w 206"/>
              <a:gd name="T67" fmla="*/ 89 h 238"/>
              <a:gd name="T68" fmla="*/ 119 w 206"/>
              <a:gd name="T69" fmla="*/ 169 h 238"/>
              <a:gd name="T70" fmla="*/ 100 w 206"/>
              <a:gd name="T71" fmla="*/ 162 h 238"/>
              <a:gd name="T72" fmla="*/ 83 w 206"/>
              <a:gd name="T73" fmla="*/ 161 h 238"/>
              <a:gd name="T74" fmla="*/ 95 w 206"/>
              <a:gd name="T75" fmla="*/ 186 h 238"/>
              <a:gd name="T76" fmla="*/ 21 w 206"/>
              <a:gd name="T77" fmla="*/ 188 h 238"/>
              <a:gd name="T78" fmla="*/ 151 w 206"/>
              <a:gd name="T79" fmla="*/ 22 h 238"/>
              <a:gd name="T80" fmla="*/ 167 w 206"/>
              <a:gd name="T81" fmla="*/ 119 h 238"/>
              <a:gd name="T82" fmla="*/ 157 w 206"/>
              <a:gd name="T83" fmla="*/ 117 h 238"/>
              <a:gd name="T84" fmla="*/ 155 w 206"/>
              <a:gd name="T85" fmla="*/ 20 h 238"/>
              <a:gd name="T86" fmla="*/ 19 w 206"/>
              <a:gd name="T87" fmla="*/ 18 h 238"/>
              <a:gd name="T88" fmla="*/ 17 w 206"/>
              <a:gd name="T89" fmla="*/ 190 h 238"/>
              <a:gd name="T90" fmla="*/ 103 w 206"/>
              <a:gd name="T91" fmla="*/ 192 h 238"/>
              <a:gd name="T92" fmla="*/ 144 w 206"/>
              <a:gd name="T93" fmla="*/ 228 h 238"/>
              <a:gd name="T94" fmla="*/ 5 w 206"/>
              <a:gd name="T95" fmla="*/ 219 h 238"/>
              <a:gd name="T96" fmla="*/ 14 w 206"/>
              <a:gd name="T97" fmla="*/ 5 h 238"/>
              <a:gd name="T98" fmla="*/ 167 w 206"/>
              <a:gd name="T99" fmla="*/ 1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6" h="238">
                <a:moveTo>
                  <a:pt x="86" y="223"/>
                </a:moveTo>
                <a:cubicBezTo>
                  <a:pt x="93" y="223"/>
                  <a:pt x="99" y="217"/>
                  <a:pt x="99" y="210"/>
                </a:cubicBezTo>
                <a:cubicBezTo>
                  <a:pt x="99" y="203"/>
                  <a:pt x="93" y="198"/>
                  <a:pt x="86" y="198"/>
                </a:cubicBezTo>
                <a:cubicBezTo>
                  <a:pt x="79" y="198"/>
                  <a:pt x="74" y="204"/>
                  <a:pt x="74" y="210"/>
                </a:cubicBezTo>
                <a:cubicBezTo>
                  <a:pt x="74" y="217"/>
                  <a:pt x="79" y="223"/>
                  <a:pt x="86" y="223"/>
                </a:cubicBezTo>
                <a:close/>
                <a:moveTo>
                  <a:pt x="86" y="203"/>
                </a:moveTo>
                <a:cubicBezTo>
                  <a:pt x="91" y="203"/>
                  <a:pt x="94" y="206"/>
                  <a:pt x="94" y="210"/>
                </a:cubicBezTo>
                <a:cubicBezTo>
                  <a:pt x="94" y="214"/>
                  <a:pt x="91" y="218"/>
                  <a:pt x="86" y="218"/>
                </a:cubicBezTo>
                <a:cubicBezTo>
                  <a:pt x="81" y="218"/>
                  <a:pt x="79" y="214"/>
                  <a:pt x="79" y="210"/>
                </a:cubicBezTo>
                <a:cubicBezTo>
                  <a:pt x="79" y="206"/>
                  <a:pt x="81" y="203"/>
                  <a:pt x="86" y="203"/>
                </a:cubicBezTo>
                <a:close/>
                <a:moveTo>
                  <a:pt x="205" y="205"/>
                </a:moveTo>
                <a:cubicBezTo>
                  <a:pt x="202" y="197"/>
                  <a:pt x="202" y="188"/>
                  <a:pt x="203" y="180"/>
                </a:cubicBezTo>
                <a:cubicBezTo>
                  <a:pt x="203" y="174"/>
                  <a:pt x="204" y="169"/>
                  <a:pt x="202" y="165"/>
                </a:cubicBezTo>
                <a:cubicBezTo>
                  <a:pt x="200" y="162"/>
                  <a:pt x="198" y="154"/>
                  <a:pt x="196" y="147"/>
                </a:cubicBezTo>
                <a:cubicBezTo>
                  <a:pt x="194" y="138"/>
                  <a:pt x="192" y="130"/>
                  <a:pt x="190" y="126"/>
                </a:cubicBezTo>
                <a:cubicBezTo>
                  <a:pt x="187" y="120"/>
                  <a:pt x="182" y="116"/>
                  <a:pt x="176" y="116"/>
                </a:cubicBezTo>
                <a:cubicBezTo>
                  <a:pt x="175" y="115"/>
                  <a:pt x="173" y="116"/>
                  <a:pt x="172" y="116"/>
                </a:cubicBezTo>
                <a:cubicBezTo>
                  <a:pt x="172" y="14"/>
                  <a:pt x="172" y="14"/>
                  <a:pt x="172" y="14"/>
                </a:cubicBezTo>
                <a:cubicBezTo>
                  <a:pt x="172" y="5"/>
                  <a:pt x="164" y="0"/>
                  <a:pt x="158" y="0"/>
                </a:cubicBezTo>
                <a:cubicBezTo>
                  <a:pt x="14" y="0"/>
                  <a:pt x="14" y="0"/>
                  <a:pt x="14" y="0"/>
                </a:cubicBezTo>
                <a:cubicBezTo>
                  <a:pt x="8" y="0"/>
                  <a:pt x="0" y="5"/>
                  <a:pt x="0" y="14"/>
                </a:cubicBezTo>
                <a:cubicBezTo>
                  <a:pt x="0" y="219"/>
                  <a:pt x="0" y="219"/>
                  <a:pt x="0" y="219"/>
                </a:cubicBezTo>
                <a:cubicBezTo>
                  <a:pt x="0" y="227"/>
                  <a:pt x="8" y="233"/>
                  <a:pt x="14" y="233"/>
                </a:cubicBezTo>
                <a:cubicBezTo>
                  <a:pt x="146" y="233"/>
                  <a:pt x="146" y="233"/>
                  <a:pt x="146" y="233"/>
                </a:cubicBezTo>
                <a:cubicBezTo>
                  <a:pt x="147" y="234"/>
                  <a:pt x="148" y="235"/>
                  <a:pt x="149" y="237"/>
                </a:cubicBezTo>
                <a:cubicBezTo>
                  <a:pt x="149" y="238"/>
                  <a:pt x="150" y="238"/>
                  <a:pt x="151" y="238"/>
                </a:cubicBezTo>
                <a:cubicBezTo>
                  <a:pt x="151" y="238"/>
                  <a:pt x="152" y="238"/>
                  <a:pt x="152" y="238"/>
                </a:cubicBezTo>
                <a:cubicBezTo>
                  <a:pt x="153" y="238"/>
                  <a:pt x="154" y="236"/>
                  <a:pt x="153" y="235"/>
                </a:cubicBezTo>
                <a:cubicBezTo>
                  <a:pt x="147" y="221"/>
                  <a:pt x="136" y="209"/>
                  <a:pt x="129" y="207"/>
                </a:cubicBezTo>
                <a:cubicBezTo>
                  <a:pt x="125" y="205"/>
                  <a:pt x="108" y="191"/>
                  <a:pt x="98" y="182"/>
                </a:cubicBezTo>
                <a:cubicBezTo>
                  <a:pt x="93" y="178"/>
                  <a:pt x="90" y="175"/>
                  <a:pt x="88" y="173"/>
                </a:cubicBezTo>
                <a:cubicBezTo>
                  <a:pt x="84" y="170"/>
                  <a:pt x="85" y="166"/>
                  <a:pt x="87" y="164"/>
                </a:cubicBezTo>
                <a:cubicBezTo>
                  <a:pt x="87" y="163"/>
                  <a:pt x="90" y="160"/>
                  <a:pt x="94" y="163"/>
                </a:cubicBezTo>
                <a:cubicBezTo>
                  <a:pt x="95" y="163"/>
                  <a:pt x="96" y="164"/>
                  <a:pt x="98" y="165"/>
                </a:cubicBezTo>
                <a:cubicBezTo>
                  <a:pt x="103" y="169"/>
                  <a:pt x="111" y="175"/>
                  <a:pt x="115" y="179"/>
                </a:cubicBezTo>
                <a:cubicBezTo>
                  <a:pt x="117" y="181"/>
                  <a:pt x="119" y="180"/>
                  <a:pt x="119" y="180"/>
                </a:cubicBezTo>
                <a:cubicBezTo>
                  <a:pt x="122" y="179"/>
                  <a:pt x="123" y="173"/>
                  <a:pt x="123" y="169"/>
                </a:cubicBezTo>
                <a:cubicBezTo>
                  <a:pt x="123" y="169"/>
                  <a:pt x="123" y="168"/>
                  <a:pt x="123" y="168"/>
                </a:cubicBezTo>
                <a:cubicBezTo>
                  <a:pt x="94" y="107"/>
                  <a:pt x="94" y="107"/>
                  <a:pt x="94" y="107"/>
                </a:cubicBezTo>
                <a:cubicBezTo>
                  <a:pt x="92" y="101"/>
                  <a:pt x="93" y="96"/>
                  <a:pt x="97" y="94"/>
                </a:cubicBezTo>
                <a:cubicBezTo>
                  <a:pt x="99" y="93"/>
                  <a:pt x="102" y="93"/>
                  <a:pt x="104" y="94"/>
                </a:cubicBezTo>
                <a:cubicBezTo>
                  <a:pt x="106" y="95"/>
                  <a:pt x="108" y="97"/>
                  <a:pt x="108" y="99"/>
                </a:cubicBezTo>
                <a:cubicBezTo>
                  <a:pt x="108" y="100"/>
                  <a:pt x="108" y="100"/>
                  <a:pt x="108" y="100"/>
                </a:cubicBezTo>
                <a:cubicBezTo>
                  <a:pt x="125" y="136"/>
                  <a:pt x="125" y="136"/>
                  <a:pt x="125" y="136"/>
                </a:cubicBezTo>
                <a:cubicBezTo>
                  <a:pt x="126" y="137"/>
                  <a:pt x="127" y="137"/>
                  <a:pt x="128" y="137"/>
                </a:cubicBezTo>
                <a:cubicBezTo>
                  <a:pt x="129" y="137"/>
                  <a:pt x="130" y="136"/>
                  <a:pt x="130" y="135"/>
                </a:cubicBezTo>
                <a:cubicBezTo>
                  <a:pt x="130" y="133"/>
                  <a:pt x="130" y="131"/>
                  <a:pt x="132" y="130"/>
                </a:cubicBezTo>
                <a:cubicBezTo>
                  <a:pt x="136" y="127"/>
                  <a:pt x="141" y="127"/>
                  <a:pt x="146" y="128"/>
                </a:cubicBezTo>
                <a:cubicBezTo>
                  <a:pt x="147" y="129"/>
                  <a:pt x="148" y="129"/>
                  <a:pt x="149" y="127"/>
                </a:cubicBezTo>
                <a:cubicBezTo>
                  <a:pt x="150" y="124"/>
                  <a:pt x="154" y="122"/>
                  <a:pt x="157" y="122"/>
                </a:cubicBezTo>
                <a:cubicBezTo>
                  <a:pt x="161" y="122"/>
                  <a:pt x="164" y="122"/>
                  <a:pt x="165" y="124"/>
                </a:cubicBezTo>
                <a:cubicBezTo>
                  <a:pt x="166" y="125"/>
                  <a:pt x="166" y="125"/>
                  <a:pt x="167" y="125"/>
                </a:cubicBezTo>
                <a:cubicBezTo>
                  <a:pt x="168" y="125"/>
                  <a:pt x="169" y="125"/>
                  <a:pt x="169" y="124"/>
                </a:cubicBezTo>
                <a:cubicBezTo>
                  <a:pt x="170" y="122"/>
                  <a:pt x="173" y="120"/>
                  <a:pt x="176" y="120"/>
                </a:cubicBezTo>
                <a:cubicBezTo>
                  <a:pt x="178" y="120"/>
                  <a:pt x="183" y="121"/>
                  <a:pt x="186" y="128"/>
                </a:cubicBezTo>
                <a:cubicBezTo>
                  <a:pt x="188" y="132"/>
                  <a:pt x="190" y="140"/>
                  <a:pt x="192" y="148"/>
                </a:cubicBezTo>
                <a:cubicBezTo>
                  <a:pt x="194" y="156"/>
                  <a:pt x="196" y="164"/>
                  <a:pt x="198" y="167"/>
                </a:cubicBezTo>
                <a:cubicBezTo>
                  <a:pt x="199" y="170"/>
                  <a:pt x="199" y="175"/>
                  <a:pt x="198" y="180"/>
                </a:cubicBezTo>
                <a:cubicBezTo>
                  <a:pt x="198" y="188"/>
                  <a:pt x="197" y="198"/>
                  <a:pt x="201" y="207"/>
                </a:cubicBezTo>
                <a:cubicBezTo>
                  <a:pt x="202" y="208"/>
                  <a:pt x="203" y="208"/>
                  <a:pt x="204" y="208"/>
                </a:cubicBezTo>
                <a:cubicBezTo>
                  <a:pt x="205" y="207"/>
                  <a:pt x="206" y="206"/>
                  <a:pt x="205" y="205"/>
                </a:cubicBezTo>
                <a:close/>
                <a:moveTo>
                  <a:pt x="151" y="119"/>
                </a:moveTo>
                <a:cubicBezTo>
                  <a:pt x="149" y="120"/>
                  <a:pt x="147" y="122"/>
                  <a:pt x="145" y="124"/>
                </a:cubicBezTo>
                <a:cubicBezTo>
                  <a:pt x="140" y="122"/>
                  <a:pt x="134" y="123"/>
                  <a:pt x="130" y="126"/>
                </a:cubicBezTo>
                <a:cubicBezTo>
                  <a:pt x="129" y="127"/>
                  <a:pt x="128" y="127"/>
                  <a:pt x="127" y="128"/>
                </a:cubicBezTo>
                <a:cubicBezTo>
                  <a:pt x="113" y="98"/>
                  <a:pt x="113" y="98"/>
                  <a:pt x="113" y="98"/>
                </a:cubicBezTo>
                <a:cubicBezTo>
                  <a:pt x="112" y="94"/>
                  <a:pt x="109" y="91"/>
                  <a:pt x="106" y="89"/>
                </a:cubicBezTo>
                <a:cubicBezTo>
                  <a:pt x="102" y="88"/>
                  <a:pt x="99" y="88"/>
                  <a:pt x="95" y="89"/>
                </a:cubicBezTo>
                <a:cubicBezTo>
                  <a:pt x="89" y="92"/>
                  <a:pt x="86" y="101"/>
                  <a:pt x="90" y="109"/>
                </a:cubicBezTo>
                <a:cubicBezTo>
                  <a:pt x="119" y="169"/>
                  <a:pt x="119" y="169"/>
                  <a:pt x="119" y="169"/>
                </a:cubicBezTo>
                <a:cubicBezTo>
                  <a:pt x="119" y="172"/>
                  <a:pt x="118" y="174"/>
                  <a:pt x="118" y="175"/>
                </a:cubicBezTo>
                <a:cubicBezTo>
                  <a:pt x="113" y="171"/>
                  <a:pt x="106" y="166"/>
                  <a:pt x="100" y="162"/>
                </a:cubicBezTo>
                <a:cubicBezTo>
                  <a:pt x="99" y="161"/>
                  <a:pt x="98" y="160"/>
                  <a:pt x="97" y="159"/>
                </a:cubicBezTo>
                <a:cubicBezTo>
                  <a:pt x="92" y="156"/>
                  <a:pt x="87" y="157"/>
                  <a:pt x="83" y="161"/>
                </a:cubicBezTo>
                <a:cubicBezTo>
                  <a:pt x="80" y="166"/>
                  <a:pt x="79" y="173"/>
                  <a:pt x="85" y="177"/>
                </a:cubicBezTo>
                <a:cubicBezTo>
                  <a:pt x="87" y="178"/>
                  <a:pt x="91" y="182"/>
                  <a:pt x="95" y="186"/>
                </a:cubicBezTo>
                <a:cubicBezTo>
                  <a:pt x="96" y="186"/>
                  <a:pt x="97" y="187"/>
                  <a:pt x="98" y="188"/>
                </a:cubicBezTo>
                <a:cubicBezTo>
                  <a:pt x="21" y="188"/>
                  <a:pt x="21" y="188"/>
                  <a:pt x="21" y="188"/>
                </a:cubicBezTo>
                <a:cubicBezTo>
                  <a:pt x="21" y="22"/>
                  <a:pt x="21" y="22"/>
                  <a:pt x="21" y="22"/>
                </a:cubicBezTo>
                <a:cubicBezTo>
                  <a:pt x="151" y="22"/>
                  <a:pt x="151" y="22"/>
                  <a:pt x="151" y="22"/>
                </a:cubicBezTo>
                <a:lnTo>
                  <a:pt x="151" y="119"/>
                </a:lnTo>
                <a:close/>
                <a:moveTo>
                  <a:pt x="167" y="119"/>
                </a:moveTo>
                <a:cubicBezTo>
                  <a:pt x="167" y="119"/>
                  <a:pt x="167" y="119"/>
                  <a:pt x="167" y="119"/>
                </a:cubicBezTo>
                <a:cubicBezTo>
                  <a:pt x="164" y="118"/>
                  <a:pt x="161" y="117"/>
                  <a:pt x="157" y="117"/>
                </a:cubicBezTo>
                <a:cubicBezTo>
                  <a:pt x="156" y="117"/>
                  <a:pt x="156" y="117"/>
                  <a:pt x="155" y="118"/>
                </a:cubicBezTo>
                <a:cubicBezTo>
                  <a:pt x="155" y="20"/>
                  <a:pt x="155" y="20"/>
                  <a:pt x="155" y="20"/>
                </a:cubicBezTo>
                <a:cubicBezTo>
                  <a:pt x="155" y="19"/>
                  <a:pt x="154" y="18"/>
                  <a:pt x="153" y="18"/>
                </a:cubicBezTo>
                <a:cubicBezTo>
                  <a:pt x="19" y="18"/>
                  <a:pt x="19" y="18"/>
                  <a:pt x="19" y="18"/>
                </a:cubicBezTo>
                <a:cubicBezTo>
                  <a:pt x="18" y="18"/>
                  <a:pt x="17" y="19"/>
                  <a:pt x="17" y="20"/>
                </a:cubicBezTo>
                <a:cubicBezTo>
                  <a:pt x="17" y="190"/>
                  <a:pt x="17" y="190"/>
                  <a:pt x="17" y="190"/>
                </a:cubicBezTo>
                <a:cubicBezTo>
                  <a:pt x="17" y="191"/>
                  <a:pt x="18" y="192"/>
                  <a:pt x="19" y="192"/>
                </a:cubicBezTo>
                <a:cubicBezTo>
                  <a:pt x="103" y="192"/>
                  <a:pt x="103" y="192"/>
                  <a:pt x="103" y="192"/>
                </a:cubicBezTo>
                <a:cubicBezTo>
                  <a:pt x="115" y="202"/>
                  <a:pt x="124" y="210"/>
                  <a:pt x="127" y="211"/>
                </a:cubicBezTo>
                <a:cubicBezTo>
                  <a:pt x="131" y="212"/>
                  <a:pt x="138" y="219"/>
                  <a:pt x="144" y="228"/>
                </a:cubicBezTo>
                <a:cubicBezTo>
                  <a:pt x="14" y="228"/>
                  <a:pt x="14" y="228"/>
                  <a:pt x="14" y="228"/>
                </a:cubicBezTo>
                <a:cubicBezTo>
                  <a:pt x="10" y="228"/>
                  <a:pt x="5" y="224"/>
                  <a:pt x="5" y="219"/>
                </a:cubicBezTo>
                <a:cubicBezTo>
                  <a:pt x="5" y="14"/>
                  <a:pt x="5" y="14"/>
                  <a:pt x="5" y="14"/>
                </a:cubicBezTo>
                <a:cubicBezTo>
                  <a:pt x="5" y="8"/>
                  <a:pt x="10" y="5"/>
                  <a:pt x="14" y="5"/>
                </a:cubicBezTo>
                <a:cubicBezTo>
                  <a:pt x="158" y="5"/>
                  <a:pt x="158" y="5"/>
                  <a:pt x="158" y="5"/>
                </a:cubicBezTo>
                <a:cubicBezTo>
                  <a:pt x="162" y="5"/>
                  <a:pt x="167" y="8"/>
                  <a:pt x="167" y="14"/>
                </a:cubicBezTo>
                <a:lnTo>
                  <a:pt x="167" y="1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38" name="Freeform 9"/>
          <p:cNvSpPr>
            <a:spLocks noEditPoints="1"/>
          </p:cNvSpPr>
          <p:nvPr/>
        </p:nvSpPr>
        <p:spPr bwMode="auto">
          <a:xfrm>
            <a:off x="2447884" y="2501423"/>
            <a:ext cx="234538" cy="400716"/>
          </a:xfrm>
          <a:custGeom>
            <a:avLst/>
            <a:gdLst>
              <a:gd name="T0" fmla="*/ 120 w 138"/>
              <a:gd name="T1" fmla="*/ 0 h 236"/>
              <a:gd name="T2" fmla="*/ 18 w 138"/>
              <a:gd name="T3" fmla="*/ 0 h 236"/>
              <a:gd name="T4" fmla="*/ 0 w 138"/>
              <a:gd name="T5" fmla="*/ 18 h 236"/>
              <a:gd name="T6" fmla="*/ 0 w 138"/>
              <a:gd name="T7" fmla="*/ 219 h 236"/>
              <a:gd name="T8" fmla="*/ 18 w 138"/>
              <a:gd name="T9" fmla="*/ 236 h 236"/>
              <a:gd name="T10" fmla="*/ 120 w 138"/>
              <a:gd name="T11" fmla="*/ 236 h 236"/>
              <a:gd name="T12" fmla="*/ 138 w 138"/>
              <a:gd name="T13" fmla="*/ 219 h 236"/>
              <a:gd name="T14" fmla="*/ 138 w 138"/>
              <a:gd name="T15" fmla="*/ 18 h 236"/>
              <a:gd name="T16" fmla="*/ 120 w 138"/>
              <a:gd name="T17" fmla="*/ 0 h 236"/>
              <a:gd name="T18" fmla="*/ 133 w 138"/>
              <a:gd name="T19" fmla="*/ 219 h 236"/>
              <a:gd name="T20" fmla="*/ 120 w 138"/>
              <a:gd name="T21" fmla="*/ 232 h 236"/>
              <a:gd name="T22" fmla="*/ 18 w 138"/>
              <a:gd name="T23" fmla="*/ 232 h 236"/>
              <a:gd name="T24" fmla="*/ 5 w 138"/>
              <a:gd name="T25" fmla="*/ 219 h 236"/>
              <a:gd name="T26" fmla="*/ 5 w 138"/>
              <a:gd name="T27" fmla="*/ 199 h 236"/>
              <a:gd name="T28" fmla="*/ 133 w 138"/>
              <a:gd name="T29" fmla="*/ 199 h 236"/>
              <a:gd name="T30" fmla="*/ 133 w 138"/>
              <a:gd name="T31" fmla="*/ 219 h 236"/>
              <a:gd name="T32" fmla="*/ 133 w 138"/>
              <a:gd name="T33" fmla="*/ 194 h 236"/>
              <a:gd name="T34" fmla="*/ 5 w 138"/>
              <a:gd name="T35" fmla="*/ 194 h 236"/>
              <a:gd name="T36" fmla="*/ 5 w 138"/>
              <a:gd name="T37" fmla="*/ 35 h 236"/>
              <a:gd name="T38" fmla="*/ 133 w 138"/>
              <a:gd name="T39" fmla="*/ 35 h 236"/>
              <a:gd name="T40" fmla="*/ 133 w 138"/>
              <a:gd name="T41" fmla="*/ 194 h 236"/>
              <a:gd name="T42" fmla="*/ 133 w 138"/>
              <a:gd name="T43" fmla="*/ 30 h 236"/>
              <a:gd name="T44" fmla="*/ 5 w 138"/>
              <a:gd name="T45" fmla="*/ 30 h 236"/>
              <a:gd name="T46" fmla="*/ 5 w 138"/>
              <a:gd name="T47" fmla="*/ 18 h 236"/>
              <a:gd name="T48" fmla="*/ 18 w 138"/>
              <a:gd name="T49" fmla="*/ 5 h 236"/>
              <a:gd name="T50" fmla="*/ 120 w 138"/>
              <a:gd name="T51" fmla="*/ 5 h 236"/>
              <a:gd name="T52" fmla="*/ 133 w 138"/>
              <a:gd name="T53" fmla="*/ 18 h 236"/>
              <a:gd name="T54" fmla="*/ 133 w 138"/>
              <a:gd name="T55" fmla="*/ 30 h 236"/>
              <a:gd name="T56" fmla="*/ 87 w 138"/>
              <a:gd name="T57" fmla="*/ 16 h 236"/>
              <a:gd name="T58" fmla="*/ 51 w 138"/>
              <a:gd name="T59" fmla="*/ 16 h 236"/>
              <a:gd name="T60" fmla="*/ 49 w 138"/>
              <a:gd name="T61" fmla="*/ 18 h 236"/>
              <a:gd name="T62" fmla="*/ 51 w 138"/>
              <a:gd name="T63" fmla="*/ 20 h 236"/>
              <a:gd name="T64" fmla="*/ 87 w 138"/>
              <a:gd name="T65" fmla="*/ 20 h 236"/>
              <a:gd name="T66" fmla="*/ 89 w 138"/>
              <a:gd name="T67" fmla="*/ 18 h 236"/>
              <a:gd name="T68" fmla="*/ 87 w 138"/>
              <a:gd name="T69" fmla="*/ 16 h 236"/>
              <a:gd name="T70" fmla="*/ 69 w 138"/>
              <a:gd name="T71" fmla="*/ 226 h 236"/>
              <a:gd name="T72" fmla="*/ 79 w 138"/>
              <a:gd name="T73" fmla="*/ 216 h 236"/>
              <a:gd name="T74" fmla="*/ 69 w 138"/>
              <a:gd name="T75" fmla="*/ 205 h 236"/>
              <a:gd name="T76" fmla="*/ 59 w 138"/>
              <a:gd name="T77" fmla="*/ 216 h 236"/>
              <a:gd name="T78" fmla="*/ 69 w 138"/>
              <a:gd name="T79" fmla="*/ 226 h 236"/>
              <a:gd name="T80" fmla="*/ 69 w 138"/>
              <a:gd name="T81" fmla="*/ 210 h 236"/>
              <a:gd name="T82" fmla="*/ 75 w 138"/>
              <a:gd name="T83" fmla="*/ 216 h 236"/>
              <a:gd name="T84" fmla="*/ 69 w 138"/>
              <a:gd name="T85" fmla="*/ 221 h 236"/>
              <a:gd name="T86" fmla="*/ 63 w 138"/>
              <a:gd name="T87" fmla="*/ 216 h 236"/>
              <a:gd name="T88" fmla="*/ 69 w 138"/>
              <a:gd name="T89"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8" h="236">
                <a:moveTo>
                  <a:pt x="120" y="0"/>
                </a:moveTo>
                <a:cubicBezTo>
                  <a:pt x="18" y="0"/>
                  <a:pt x="18" y="0"/>
                  <a:pt x="18" y="0"/>
                </a:cubicBezTo>
                <a:cubicBezTo>
                  <a:pt x="8" y="0"/>
                  <a:pt x="0" y="8"/>
                  <a:pt x="0" y="18"/>
                </a:cubicBezTo>
                <a:cubicBezTo>
                  <a:pt x="0" y="219"/>
                  <a:pt x="0" y="219"/>
                  <a:pt x="0" y="219"/>
                </a:cubicBezTo>
                <a:cubicBezTo>
                  <a:pt x="0" y="228"/>
                  <a:pt x="8" y="236"/>
                  <a:pt x="18" y="236"/>
                </a:cubicBezTo>
                <a:cubicBezTo>
                  <a:pt x="120" y="236"/>
                  <a:pt x="120" y="236"/>
                  <a:pt x="120" y="236"/>
                </a:cubicBezTo>
                <a:cubicBezTo>
                  <a:pt x="130" y="236"/>
                  <a:pt x="138" y="228"/>
                  <a:pt x="138" y="219"/>
                </a:cubicBezTo>
                <a:cubicBezTo>
                  <a:pt x="138" y="18"/>
                  <a:pt x="138" y="18"/>
                  <a:pt x="138" y="18"/>
                </a:cubicBezTo>
                <a:cubicBezTo>
                  <a:pt x="138" y="8"/>
                  <a:pt x="130" y="0"/>
                  <a:pt x="120" y="0"/>
                </a:cubicBezTo>
                <a:close/>
                <a:moveTo>
                  <a:pt x="133" y="219"/>
                </a:moveTo>
                <a:cubicBezTo>
                  <a:pt x="133" y="226"/>
                  <a:pt x="127" y="232"/>
                  <a:pt x="120" y="232"/>
                </a:cubicBezTo>
                <a:cubicBezTo>
                  <a:pt x="18" y="232"/>
                  <a:pt x="18" y="232"/>
                  <a:pt x="18" y="232"/>
                </a:cubicBezTo>
                <a:cubicBezTo>
                  <a:pt x="11" y="232"/>
                  <a:pt x="5" y="226"/>
                  <a:pt x="5" y="219"/>
                </a:cubicBezTo>
                <a:cubicBezTo>
                  <a:pt x="5" y="199"/>
                  <a:pt x="5" y="199"/>
                  <a:pt x="5" y="199"/>
                </a:cubicBezTo>
                <a:cubicBezTo>
                  <a:pt x="133" y="199"/>
                  <a:pt x="133" y="199"/>
                  <a:pt x="133" y="199"/>
                </a:cubicBezTo>
                <a:lnTo>
                  <a:pt x="133" y="219"/>
                </a:lnTo>
                <a:close/>
                <a:moveTo>
                  <a:pt x="133" y="194"/>
                </a:moveTo>
                <a:cubicBezTo>
                  <a:pt x="5" y="194"/>
                  <a:pt x="5" y="194"/>
                  <a:pt x="5" y="194"/>
                </a:cubicBezTo>
                <a:cubicBezTo>
                  <a:pt x="5" y="35"/>
                  <a:pt x="5" y="35"/>
                  <a:pt x="5" y="35"/>
                </a:cubicBezTo>
                <a:cubicBezTo>
                  <a:pt x="133" y="35"/>
                  <a:pt x="133" y="35"/>
                  <a:pt x="133" y="35"/>
                </a:cubicBezTo>
                <a:lnTo>
                  <a:pt x="133" y="194"/>
                </a:lnTo>
                <a:close/>
                <a:moveTo>
                  <a:pt x="133" y="30"/>
                </a:moveTo>
                <a:cubicBezTo>
                  <a:pt x="5" y="30"/>
                  <a:pt x="5" y="30"/>
                  <a:pt x="5" y="30"/>
                </a:cubicBezTo>
                <a:cubicBezTo>
                  <a:pt x="5" y="18"/>
                  <a:pt x="5" y="18"/>
                  <a:pt x="5" y="18"/>
                </a:cubicBezTo>
                <a:cubicBezTo>
                  <a:pt x="5" y="11"/>
                  <a:pt x="11" y="5"/>
                  <a:pt x="18" y="5"/>
                </a:cubicBezTo>
                <a:cubicBezTo>
                  <a:pt x="120" y="5"/>
                  <a:pt x="120" y="5"/>
                  <a:pt x="120" y="5"/>
                </a:cubicBezTo>
                <a:cubicBezTo>
                  <a:pt x="127" y="5"/>
                  <a:pt x="133" y="11"/>
                  <a:pt x="133" y="18"/>
                </a:cubicBezTo>
                <a:lnTo>
                  <a:pt x="133" y="30"/>
                </a:lnTo>
                <a:close/>
                <a:moveTo>
                  <a:pt x="87" y="16"/>
                </a:moveTo>
                <a:cubicBezTo>
                  <a:pt x="51" y="16"/>
                  <a:pt x="51" y="16"/>
                  <a:pt x="51" y="16"/>
                </a:cubicBezTo>
                <a:cubicBezTo>
                  <a:pt x="50" y="16"/>
                  <a:pt x="49" y="17"/>
                  <a:pt x="49" y="18"/>
                </a:cubicBezTo>
                <a:cubicBezTo>
                  <a:pt x="49" y="19"/>
                  <a:pt x="50" y="20"/>
                  <a:pt x="51" y="20"/>
                </a:cubicBezTo>
                <a:cubicBezTo>
                  <a:pt x="87" y="20"/>
                  <a:pt x="87" y="20"/>
                  <a:pt x="87" y="20"/>
                </a:cubicBezTo>
                <a:cubicBezTo>
                  <a:pt x="88" y="20"/>
                  <a:pt x="89" y="19"/>
                  <a:pt x="89" y="18"/>
                </a:cubicBezTo>
                <a:cubicBezTo>
                  <a:pt x="89" y="17"/>
                  <a:pt x="88" y="16"/>
                  <a:pt x="87" y="16"/>
                </a:cubicBezTo>
                <a:close/>
                <a:moveTo>
                  <a:pt x="69" y="226"/>
                </a:moveTo>
                <a:cubicBezTo>
                  <a:pt x="75" y="226"/>
                  <a:pt x="79" y="221"/>
                  <a:pt x="79" y="216"/>
                </a:cubicBezTo>
                <a:cubicBezTo>
                  <a:pt x="79" y="210"/>
                  <a:pt x="75" y="205"/>
                  <a:pt x="69" y="205"/>
                </a:cubicBezTo>
                <a:cubicBezTo>
                  <a:pt x="63" y="205"/>
                  <a:pt x="59" y="210"/>
                  <a:pt x="59" y="216"/>
                </a:cubicBezTo>
                <a:cubicBezTo>
                  <a:pt x="59" y="221"/>
                  <a:pt x="63" y="226"/>
                  <a:pt x="69" y="226"/>
                </a:cubicBezTo>
                <a:close/>
                <a:moveTo>
                  <a:pt x="69" y="210"/>
                </a:moveTo>
                <a:cubicBezTo>
                  <a:pt x="72" y="210"/>
                  <a:pt x="75" y="213"/>
                  <a:pt x="75" y="216"/>
                </a:cubicBezTo>
                <a:cubicBezTo>
                  <a:pt x="75" y="219"/>
                  <a:pt x="72" y="221"/>
                  <a:pt x="69" y="221"/>
                </a:cubicBezTo>
                <a:cubicBezTo>
                  <a:pt x="66" y="221"/>
                  <a:pt x="63" y="219"/>
                  <a:pt x="63" y="216"/>
                </a:cubicBezTo>
                <a:cubicBezTo>
                  <a:pt x="63" y="213"/>
                  <a:pt x="66" y="210"/>
                  <a:pt x="69" y="2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39" name="Freeform 10"/>
          <p:cNvSpPr>
            <a:spLocks noEditPoints="1"/>
          </p:cNvSpPr>
          <p:nvPr/>
        </p:nvSpPr>
        <p:spPr bwMode="auto">
          <a:xfrm>
            <a:off x="6469988" y="2541435"/>
            <a:ext cx="327260" cy="320692"/>
          </a:xfrm>
          <a:custGeom>
            <a:avLst/>
            <a:gdLst>
              <a:gd name="T0" fmla="*/ 44 w 193"/>
              <a:gd name="T1" fmla="*/ 157 h 189"/>
              <a:gd name="T2" fmla="*/ 17 w 193"/>
              <a:gd name="T3" fmla="*/ 182 h 189"/>
              <a:gd name="T4" fmla="*/ 7 w 193"/>
              <a:gd name="T5" fmla="*/ 175 h 189"/>
              <a:gd name="T6" fmla="*/ 32 w 193"/>
              <a:gd name="T7" fmla="*/ 145 h 189"/>
              <a:gd name="T8" fmla="*/ 33 w 193"/>
              <a:gd name="T9" fmla="*/ 140 h 189"/>
              <a:gd name="T10" fmla="*/ 2 w 193"/>
              <a:gd name="T11" fmla="*/ 174 h 189"/>
              <a:gd name="T12" fmla="*/ 0 w 193"/>
              <a:gd name="T13" fmla="*/ 189 h 189"/>
              <a:gd name="T14" fmla="*/ 3 w 193"/>
              <a:gd name="T15" fmla="*/ 189 h 189"/>
              <a:gd name="T16" fmla="*/ 42 w 193"/>
              <a:gd name="T17" fmla="*/ 177 h 189"/>
              <a:gd name="T18" fmla="*/ 46 w 193"/>
              <a:gd name="T19" fmla="*/ 154 h 189"/>
              <a:gd name="T20" fmla="*/ 120 w 193"/>
              <a:gd name="T21" fmla="*/ 46 h 189"/>
              <a:gd name="T22" fmla="*/ 132 w 193"/>
              <a:gd name="T23" fmla="*/ 73 h 189"/>
              <a:gd name="T24" fmla="*/ 143 w 193"/>
              <a:gd name="T25" fmla="*/ 46 h 189"/>
              <a:gd name="T26" fmla="*/ 140 w 193"/>
              <a:gd name="T27" fmla="*/ 65 h 189"/>
              <a:gd name="T28" fmla="*/ 124 w 193"/>
              <a:gd name="T29" fmla="*/ 65 h 189"/>
              <a:gd name="T30" fmla="*/ 132 w 193"/>
              <a:gd name="T31" fmla="*/ 46 h 189"/>
              <a:gd name="T32" fmla="*/ 140 w 193"/>
              <a:gd name="T33" fmla="*/ 65 h 189"/>
              <a:gd name="T34" fmla="*/ 176 w 193"/>
              <a:gd name="T35" fmla="*/ 0 h 189"/>
              <a:gd name="T36" fmla="*/ 79 w 193"/>
              <a:gd name="T37" fmla="*/ 65 h 189"/>
              <a:gd name="T38" fmla="*/ 14 w 193"/>
              <a:gd name="T39" fmla="*/ 95 h 189"/>
              <a:gd name="T40" fmla="*/ 17 w 193"/>
              <a:gd name="T41" fmla="*/ 98 h 189"/>
              <a:gd name="T42" fmla="*/ 46 w 193"/>
              <a:gd name="T43" fmla="*/ 101 h 189"/>
              <a:gd name="T44" fmla="*/ 36 w 193"/>
              <a:gd name="T45" fmla="*/ 120 h 189"/>
              <a:gd name="T46" fmla="*/ 65 w 193"/>
              <a:gd name="T47" fmla="*/ 155 h 189"/>
              <a:gd name="T48" fmla="*/ 79 w 193"/>
              <a:gd name="T49" fmla="*/ 143 h 189"/>
              <a:gd name="T50" fmla="*/ 88 w 193"/>
              <a:gd name="T51" fmla="*/ 144 h 189"/>
              <a:gd name="T52" fmla="*/ 91 w 193"/>
              <a:gd name="T53" fmla="*/ 172 h 189"/>
              <a:gd name="T54" fmla="*/ 93 w 193"/>
              <a:gd name="T55" fmla="*/ 175 h 189"/>
              <a:gd name="T56" fmla="*/ 121 w 193"/>
              <a:gd name="T57" fmla="*/ 151 h 189"/>
              <a:gd name="T58" fmla="*/ 160 w 193"/>
              <a:gd name="T59" fmla="*/ 78 h 189"/>
              <a:gd name="T60" fmla="*/ 21 w 193"/>
              <a:gd name="T61" fmla="*/ 92 h 189"/>
              <a:gd name="T62" fmla="*/ 74 w 193"/>
              <a:gd name="T63" fmla="*/ 69 h 189"/>
              <a:gd name="T64" fmla="*/ 21 w 193"/>
              <a:gd name="T65" fmla="*/ 92 h 189"/>
              <a:gd name="T66" fmla="*/ 49 w 193"/>
              <a:gd name="T67" fmla="*/ 140 h 189"/>
              <a:gd name="T68" fmla="*/ 48 w 193"/>
              <a:gd name="T69" fmla="*/ 115 h 189"/>
              <a:gd name="T70" fmla="*/ 75 w 193"/>
              <a:gd name="T71" fmla="*/ 141 h 189"/>
              <a:gd name="T72" fmla="*/ 117 w 193"/>
              <a:gd name="T73" fmla="*/ 149 h 189"/>
              <a:gd name="T74" fmla="*/ 94 w 193"/>
              <a:gd name="T75" fmla="*/ 138 h 189"/>
              <a:gd name="T76" fmla="*/ 117 w 193"/>
              <a:gd name="T77" fmla="*/ 149 h 189"/>
              <a:gd name="T78" fmla="*/ 90 w 193"/>
              <a:gd name="T79" fmla="*/ 135 h 189"/>
              <a:gd name="T80" fmla="*/ 84 w 193"/>
              <a:gd name="T81" fmla="*/ 140 h 189"/>
              <a:gd name="T82" fmla="*/ 49 w 193"/>
              <a:gd name="T83" fmla="*/ 104 h 189"/>
              <a:gd name="T84" fmla="*/ 54 w 193"/>
              <a:gd name="T85" fmla="*/ 99 h 189"/>
              <a:gd name="T86" fmla="*/ 176 w 193"/>
              <a:gd name="T87" fmla="*/ 4 h 189"/>
              <a:gd name="T88" fmla="*/ 157 w 193"/>
              <a:gd name="T89" fmla="*/ 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3" h="189">
                <a:moveTo>
                  <a:pt x="46" y="154"/>
                </a:moveTo>
                <a:cubicBezTo>
                  <a:pt x="45" y="154"/>
                  <a:pt x="44" y="156"/>
                  <a:pt x="44" y="157"/>
                </a:cubicBezTo>
                <a:cubicBezTo>
                  <a:pt x="46" y="163"/>
                  <a:pt x="44" y="168"/>
                  <a:pt x="39" y="174"/>
                </a:cubicBezTo>
                <a:cubicBezTo>
                  <a:pt x="33" y="179"/>
                  <a:pt x="25" y="180"/>
                  <a:pt x="17" y="182"/>
                </a:cubicBezTo>
                <a:cubicBezTo>
                  <a:pt x="13" y="182"/>
                  <a:pt x="9" y="183"/>
                  <a:pt x="5" y="184"/>
                </a:cubicBezTo>
                <a:cubicBezTo>
                  <a:pt x="6" y="181"/>
                  <a:pt x="6" y="178"/>
                  <a:pt x="7" y="175"/>
                </a:cubicBezTo>
                <a:cubicBezTo>
                  <a:pt x="8" y="166"/>
                  <a:pt x="10" y="156"/>
                  <a:pt x="16" y="150"/>
                </a:cubicBezTo>
                <a:cubicBezTo>
                  <a:pt x="21" y="145"/>
                  <a:pt x="27" y="143"/>
                  <a:pt x="32" y="145"/>
                </a:cubicBezTo>
                <a:cubicBezTo>
                  <a:pt x="33" y="145"/>
                  <a:pt x="35" y="144"/>
                  <a:pt x="35" y="143"/>
                </a:cubicBezTo>
                <a:cubicBezTo>
                  <a:pt x="35" y="142"/>
                  <a:pt x="35" y="140"/>
                  <a:pt x="33" y="140"/>
                </a:cubicBezTo>
                <a:cubicBezTo>
                  <a:pt x="26" y="138"/>
                  <a:pt x="19" y="141"/>
                  <a:pt x="12" y="147"/>
                </a:cubicBezTo>
                <a:cubicBezTo>
                  <a:pt x="5" y="154"/>
                  <a:pt x="4" y="164"/>
                  <a:pt x="2" y="174"/>
                </a:cubicBezTo>
                <a:cubicBezTo>
                  <a:pt x="2" y="178"/>
                  <a:pt x="1" y="183"/>
                  <a:pt x="0" y="186"/>
                </a:cubicBezTo>
                <a:cubicBezTo>
                  <a:pt x="0" y="187"/>
                  <a:pt x="0" y="188"/>
                  <a:pt x="0" y="189"/>
                </a:cubicBezTo>
                <a:cubicBezTo>
                  <a:pt x="1" y="189"/>
                  <a:pt x="1" y="189"/>
                  <a:pt x="2" y="189"/>
                </a:cubicBezTo>
                <a:cubicBezTo>
                  <a:pt x="2" y="189"/>
                  <a:pt x="3" y="189"/>
                  <a:pt x="3" y="189"/>
                </a:cubicBezTo>
                <a:cubicBezTo>
                  <a:pt x="7" y="188"/>
                  <a:pt x="12" y="187"/>
                  <a:pt x="17" y="186"/>
                </a:cubicBezTo>
                <a:cubicBezTo>
                  <a:pt x="26" y="185"/>
                  <a:pt x="36" y="183"/>
                  <a:pt x="42" y="177"/>
                </a:cubicBezTo>
                <a:cubicBezTo>
                  <a:pt x="48" y="171"/>
                  <a:pt x="51" y="163"/>
                  <a:pt x="49" y="156"/>
                </a:cubicBezTo>
                <a:cubicBezTo>
                  <a:pt x="49" y="154"/>
                  <a:pt x="47" y="154"/>
                  <a:pt x="46" y="154"/>
                </a:cubicBezTo>
                <a:close/>
                <a:moveTo>
                  <a:pt x="132" y="42"/>
                </a:moveTo>
                <a:cubicBezTo>
                  <a:pt x="127" y="42"/>
                  <a:pt x="123" y="43"/>
                  <a:pt x="120" y="46"/>
                </a:cubicBezTo>
                <a:cubicBezTo>
                  <a:pt x="114" y="52"/>
                  <a:pt x="114" y="63"/>
                  <a:pt x="120" y="69"/>
                </a:cubicBezTo>
                <a:cubicBezTo>
                  <a:pt x="123" y="72"/>
                  <a:pt x="127" y="73"/>
                  <a:pt x="132" y="73"/>
                </a:cubicBezTo>
                <a:cubicBezTo>
                  <a:pt x="136" y="73"/>
                  <a:pt x="140" y="72"/>
                  <a:pt x="143" y="69"/>
                </a:cubicBezTo>
                <a:cubicBezTo>
                  <a:pt x="149" y="63"/>
                  <a:pt x="149" y="52"/>
                  <a:pt x="143" y="46"/>
                </a:cubicBezTo>
                <a:cubicBezTo>
                  <a:pt x="140" y="43"/>
                  <a:pt x="136" y="42"/>
                  <a:pt x="132" y="42"/>
                </a:cubicBezTo>
                <a:close/>
                <a:moveTo>
                  <a:pt x="140" y="65"/>
                </a:moveTo>
                <a:cubicBezTo>
                  <a:pt x="137" y="68"/>
                  <a:pt x="135" y="69"/>
                  <a:pt x="132" y="69"/>
                </a:cubicBezTo>
                <a:cubicBezTo>
                  <a:pt x="129" y="69"/>
                  <a:pt x="126" y="68"/>
                  <a:pt x="124" y="65"/>
                </a:cubicBezTo>
                <a:cubicBezTo>
                  <a:pt x="119" y="61"/>
                  <a:pt x="119" y="54"/>
                  <a:pt x="124" y="50"/>
                </a:cubicBezTo>
                <a:cubicBezTo>
                  <a:pt x="126" y="47"/>
                  <a:pt x="129" y="46"/>
                  <a:pt x="132" y="46"/>
                </a:cubicBezTo>
                <a:cubicBezTo>
                  <a:pt x="135" y="46"/>
                  <a:pt x="137" y="47"/>
                  <a:pt x="140" y="50"/>
                </a:cubicBezTo>
                <a:cubicBezTo>
                  <a:pt x="144" y="54"/>
                  <a:pt x="144" y="61"/>
                  <a:pt x="140" y="65"/>
                </a:cubicBezTo>
                <a:close/>
                <a:moveTo>
                  <a:pt x="187" y="2"/>
                </a:moveTo>
                <a:cubicBezTo>
                  <a:pt x="185" y="1"/>
                  <a:pt x="181" y="0"/>
                  <a:pt x="176" y="0"/>
                </a:cubicBezTo>
                <a:cubicBezTo>
                  <a:pt x="164" y="0"/>
                  <a:pt x="134" y="6"/>
                  <a:pt x="111" y="29"/>
                </a:cubicBezTo>
                <a:cubicBezTo>
                  <a:pt x="79" y="65"/>
                  <a:pt x="79" y="65"/>
                  <a:pt x="79" y="65"/>
                </a:cubicBezTo>
                <a:cubicBezTo>
                  <a:pt x="73" y="65"/>
                  <a:pt x="51" y="63"/>
                  <a:pt x="38" y="68"/>
                </a:cubicBezTo>
                <a:cubicBezTo>
                  <a:pt x="24" y="73"/>
                  <a:pt x="14" y="94"/>
                  <a:pt x="14" y="95"/>
                </a:cubicBezTo>
                <a:cubicBezTo>
                  <a:pt x="14" y="96"/>
                  <a:pt x="14" y="97"/>
                  <a:pt x="14" y="97"/>
                </a:cubicBezTo>
                <a:cubicBezTo>
                  <a:pt x="15" y="98"/>
                  <a:pt x="16" y="98"/>
                  <a:pt x="17" y="98"/>
                </a:cubicBezTo>
                <a:cubicBezTo>
                  <a:pt x="29" y="94"/>
                  <a:pt x="42" y="97"/>
                  <a:pt x="48" y="99"/>
                </a:cubicBezTo>
                <a:cubicBezTo>
                  <a:pt x="46" y="101"/>
                  <a:pt x="46" y="101"/>
                  <a:pt x="46" y="101"/>
                </a:cubicBezTo>
                <a:cubicBezTo>
                  <a:pt x="44" y="103"/>
                  <a:pt x="44" y="107"/>
                  <a:pt x="46" y="110"/>
                </a:cubicBezTo>
                <a:cubicBezTo>
                  <a:pt x="36" y="120"/>
                  <a:pt x="36" y="120"/>
                  <a:pt x="36" y="120"/>
                </a:cubicBezTo>
                <a:cubicBezTo>
                  <a:pt x="31" y="125"/>
                  <a:pt x="38" y="135"/>
                  <a:pt x="46" y="143"/>
                </a:cubicBezTo>
                <a:cubicBezTo>
                  <a:pt x="52" y="149"/>
                  <a:pt x="60" y="155"/>
                  <a:pt x="65" y="155"/>
                </a:cubicBezTo>
                <a:cubicBezTo>
                  <a:pt x="67" y="155"/>
                  <a:pt x="68" y="154"/>
                  <a:pt x="69" y="153"/>
                </a:cubicBezTo>
                <a:cubicBezTo>
                  <a:pt x="79" y="143"/>
                  <a:pt x="79" y="143"/>
                  <a:pt x="79" y="143"/>
                </a:cubicBezTo>
                <a:cubicBezTo>
                  <a:pt x="81" y="144"/>
                  <a:pt x="83" y="145"/>
                  <a:pt x="84" y="145"/>
                </a:cubicBezTo>
                <a:cubicBezTo>
                  <a:pt x="86" y="145"/>
                  <a:pt x="87" y="144"/>
                  <a:pt x="88" y="144"/>
                </a:cubicBezTo>
                <a:cubicBezTo>
                  <a:pt x="91" y="141"/>
                  <a:pt x="91" y="141"/>
                  <a:pt x="91" y="141"/>
                </a:cubicBezTo>
                <a:cubicBezTo>
                  <a:pt x="92" y="147"/>
                  <a:pt x="95" y="160"/>
                  <a:pt x="91" y="172"/>
                </a:cubicBezTo>
                <a:cubicBezTo>
                  <a:pt x="91" y="173"/>
                  <a:pt x="91" y="174"/>
                  <a:pt x="92" y="175"/>
                </a:cubicBezTo>
                <a:cubicBezTo>
                  <a:pt x="92" y="175"/>
                  <a:pt x="93" y="175"/>
                  <a:pt x="93" y="175"/>
                </a:cubicBezTo>
                <a:cubicBezTo>
                  <a:pt x="94" y="175"/>
                  <a:pt x="94" y="175"/>
                  <a:pt x="94" y="175"/>
                </a:cubicBezTo>
                <a:cubicBezTo>
                  <a:pt x="95" y="175"/>
                  <a:pt x="116" y="165"/>
                  <a:pt x="121" y="151"/>
                </a:cubicBezTo>
                <a:cubicBezTo>
                  <a:pt x="126" y="139"/>
                  <a:pt x="125" y="116"/>
                  <a:pt x="124" y="111"/>
                </a:cubicBezTo>
                <a:cubicBezTo>
                  <a:pt x="160" y="78"/>
                  <a:pt x="160" y="78"/>
                  <a:pt x="160" y="78"/>
                </a:cubicBezTo>
                <a:cubicBezTo>
                  <a:pt x="188" y="50"/>
                  <a:pt x="193" y="9"/>
                  <a:pt x="187" y="2"/>
                </a:cubicBezTo>
                <a:close/>
                <a:moveTo>
                  <a:pt x="21" y="92"/>
                </a:moveTo>
                <a:cubicBezTo>
                  <a:pt x="24" y="86"/>
                  <a:pt x="31" y="75"/>
                  <a:pt x="40" y="72"/>
                </a:cubicBezTo>
                <a:cubicBezTo>
                  <a:pt x="49" y="69"/>
                  <a:pt x="66" y="69"/>
                  <a:pt x="74" y="69"/>
                </a:cubicBezTo>
                <a:cubicBezTo>
                  <a:pt x="51" y="95"/>
                  <a:pt x="51" y="95"/>
                  <a:pt x="51" y="95"/>
                </a:cubicBezTo>
                <a:cubicBezTo>
                  <a:pt x="47" y="93"/>
                  <a:pt x="34" y="89"/>
                  <a:pt x="21" y="92"/>
                </a:cubicBezTo>
                <a:close/>
                <a:moveTo>
                  <a:pt x="66" y="150"/>
                </a:moveTo>
                <a:cubicBezTo>
                  <a:pt x="65" y="151"/>
                  <a:pt x="58" y="148"/>
                  <a:pt x="49" y="140"/>
                </a:cubicBezTo>
                <a:cubicBezTo>
                  <a:pt x="41" y="132"/>
                  <a:pt x="38" y="125"/>
                  <a:pt x="39" y="123"/>
                </a:cubicBezTo>
                <a:cubicBezTo>
                  <a:pt x="48" y="115"/>
                  <a:pt x="48" y="115"/>
                  <a:pt x="48" y="115"/>
                </a:cubicBezTo>
                <a:cubicBezTo>
                  <a:pt x="51" y="120"/>
                  <a:pt x="56" y="125"/>
                  <a:pt x="60" y="129"/>
                </a:cubicBezTo>
                <a:cubicBezTo>
                  <a:pt x="65" y="134"/>
                  <a:pt x="70" y="138"/>
                  <a:pt x="75" y="141"/>
                </a:cubicBezTo>
                <a:lnTo>
                  <a:pt x="66" y="150"/>
                </a:lnTo>
                <a:close/>
                <a:moveTo>
                  <a:pt x="117" y="149"/>
                </a:moveTo>
                <a:cubicBezTo>
                  <a:pt x="114" y="158"/>
                  <a:pt x="103" y="165"/>
                  <a:pt x="97" y="169"/>
                </a:cubicBezTo>
                <a:cubicBezTo>
                  <a:pt x="100" y="155"/>
                  <a:pt x="96" y="142"/>
                  <a:pt x="94" y="138"/>
                </a:cubicBezTo>
                <a:cubicBezTo>
                  <a:pt x="120" y="115"/>
                  <a:pt x="120" y="115"/>
                  <a:pt x="120" y="115"/>
                </a:cubicBezTo>
                <a:cubicBezTo>
                  <a:pt x="120" y="123"/>
                  <a:pt x="121" y="140"/>
                  <a:pt x="117" y="149"/>
                </a:cubicBezTo>
                <a:close/>
                <a:moveTo>
                  <a:pt x="90" y="135"/>
                </a:moveTo>
                <a:cubicBezTo>
                  <a:pt x="90" y="135"/>
                  <a:pt x="90" y="135"/>
                  <a:pt x="90" y="135"/>
                </a:cubicBezTo>
                <a:cubicBezTo>
                  <a:pt x="85" y="140"/>
                  <a:pt x="85" y="140"/>
                  <a:pt x="85" y="140"/>
                </a:cubicBezTo>
                <a:cubicBezTo>
                  <a:pt x="85" y="140"/>
                  <a:pt x="85" y="140"/>
                  <a:pt x="84" y="140"/>
                </a:cubicBezTo>
                <a:cubicBezTo>
                  <a:pt x="81" y="140"/>
                  <a:pt x="72" y="135"/>
                  <a:pt x="63" y="126"/>
                </a:cubicBezTo>
                <a:cubicBezTo>
                  <a:pt x="52" y="115"/>
                  <a:pt x="48" y="106"/>
                  <a:pt x="49" y="104"/>
                </a:cubicBezTo>
                <a:cubicBezTo>
                  <a:pt x="54" y="99"/>
                  <a:pt x="54" y="99"/>
                  <a:pt x="54" y="99"/>
                </a:cubicBezTo>
                <a:cubicBezTo>
                  <a:pt x="54" y="99"/>
                  <a:pt x="54" y="99"/>
                  <a:pt x="54" y="99"/>
                </a:cubicBezTo>
                <a:cubicBezTo>
                  <a:pt x="114" y="32"/>
                  <a:pt x="114" y="32"/>
                  <a:pt x="114" y="32"/>
                </a:cubicBezTo>
                <a:cubicBezTo>
                  <a:pt x="135" y="12"/>
                  <a:pt x="163" y="4"/>
                  <a:pt x="176" y="4"/>
                </a:cubicBezTo>
                <a:cubicBezTo>
                  <a:pt x="181" y="4"/>
                  <a:pt x="183" y="5"/>
                  <a:pt x="183" y="6"/>
                </a:cubicBezTo>
                <a:cubicBezTo>
                  <a:pt x="188" y="10"/>
                  <a:pt x="184" y="48"/>
                  <a:pt x="157" y="75"/>
                </a:cubicBezTo>
                <a:lnTo>
                  <a:pt x="90" y="1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42" name="Freeform 13"/>
          <p:cNvSpPr>
            <a:spLocks noEditPoints="1"/>
          </p:cNvSpPr>
          <p:nvPr/>
        </p:nvSpPr>
        <p:spPr bwMode="auto">
          <a:xfrm>
            <a:off x="2547659" y="3677088"/>
            <a:ext cx="286655" cy="280074"/>
          </a:xfrm>
          <a:custGeom>
            <a:avLst/>
            <a:gdLst>
              <a:gd name="T0" fmla="*/ 153 w 169"/>
              <a:gd name="T1" fmla="*/ 144 h 165"/>
              <a:gd name="T2" fmla="*/ 134 w 169"/>
              <a:gd name="T3" fmla="*/ 144 h 165"/>
              <a:gd name="T4" fmla="*/ 144 w 169"/>
              <a:gd name="T5" fmla="*/ 139 h 165"/>
              <a:gd name="T6" fmla="*/ 144 w 169"/>
              <a:gd name="T7" fmla="*/ 149 h 165"/>
              <a:gd name="T8" fmla="*/ 144 w 169"/>
              <a:gd name="T9" fmla="*/ 139 h 165"/>
              <a:gd name="T10" fmla="*/ 168 w 169"/>
              <a:gd name="T11" fmla="*/ 49 h 165"/>
              <a:gd name="T12" fmla="*/ 143 w 169"/>
              <a:gd name="T13" fmla="*/ 0 h 165"/>
              <a:gd name="T14" fmla="*/ 24 w 169"/>
              <a:gd name="T15" fmla="*/ 2 h 165"/>
              <a:gd name="T16" fmla="*/ 0 w 169"/>
              <a:gd name="T17" fmla="*/ 49 h 165"/>
              <a:gd name="T18" fmla="*/ 0 w 169"/>
              <a:gd name="T19" fmla="*/ 163 h 165"/>
              <a:gd name="T20" fmla="*/ 166 w 169"/>
              <a:gd name="T21" fmla="*/ 165 h 165"/>
              <a:gd name="T22" fmla="*/ 169 w 169"/>
              <a:gd name="T23" fmla="*/ 50 h 165"/>
              <a:gd name="T24" fmla="*/ 27 w 169"/>
              <a:gd name="T25" fmla="*/ 5 h 165"/>
              <a:gd name="T26" fmla="*/ 163 w 169"/>
              <a:gd name="T27" fmla="*/ 48 h 165"/>
              <a:gd name="T28" fmla="*/ 27 w 169"/>
              <a:gd name="T29" fmla="*/ 5 h 165"/>
              <a:gd name="T30" fmla="*/ 5 w 169"/>
              <a:gd name="T31" fmla="*/ 160 h 165"/>
              <a:gd name="T32" fmla="*/ 164 w 169"/>
              <a:gd name="T33" fmla="*/ 127 h 165"/>
              <a:gd name="T34" fmla="*/ 164 w 169"/>
              <a:gd name="T35" fmla="*/ 123 h 165"/>
              <a:gd name="T36" fmla="*/ 5 w 169"/>
              <a:gd name="T37" fmla="*/ 90 h 165"/>
              <a:gd name="T38" fmla="*/ 164 w 169"/>
              <a:gd name="T39" fmla="*/ 123 h 165"/>
              <a:gd name="T40" fmla="*/ 5 w 169"/>
              <a:gd name="T41" fmla="*/ 85 h 165"/>
              <a:gd name="T42" fmla="*/ 164 w 169"/>
              <a:gd name="T43" fmla="*/ 53 h 165"/>
              <a:gd name="T44" fmla="*/ 122 w 169"/>
              <a:gd name="T45" fmla="*/ 79 h 165"/>
              <a:gd name="T46" fmla="*/ 122 w 169"/>
              <a:gd name="T47" fmla="*/ 59 h 165"/>
              <a:gd name="T48" fmla="*/ 122 w 169"/>
              <a:gd name="T49" fmla="*/ 79 h 165"/>
              <a:gd name="T50" fmla="*/ 127 w 169"/>
              <a:gd name="T51" fmla="*/ 69 h 165"/>
              <a:gd name="T52" fmla="*/ 117 w 169"/>
              <a:gd name="T53" fmla="*/ 69 h 165"/>
              <a:gd name="T54" fmla="*/ 144 w 169"/>
              <a:gd name="T55" fmla="*/ 79 h 165"/>
              <a:gd name="T56" fmla="*/ 144 w 169"/>
              <a:gd name="T57" fmla="*/ 59 h 165"/>
              <a:gd name="T58" fmla="*/ 144 w 169"/>
              <a:gd name="T59" fmla="*/ 79 h 165"/>
              <a:gd name="T60" fmla="*/ 149 w 169"/>
              <a:gd name="T61" fmla="*/ 69 h 165"/>
              <a:gd name="T62" fmla="*/ 139 w 169"/>
              <a:gd name="T63" fmla="*/ 69 h 165"/>
              <a:gd name="T64" fmla="*/ 122 w 169"/>
              <a:gd name="T65" fmla="*/ 116 h 165"/>
              <a:gd name="T66" fmla="*/ 122 w 169"/>
              <a:gd name="T67" fmla="*/ 97 h 165"/>
              <a:gd name="T68" fmla="*/ 122 w 169"/>
              <a:gd name="T69" fmla="*/ 116 h 165"/>
              <a:gd name="T70" fmla="*/ 127 w 169"/>
              <a:gd name="T71" fmla="*/ 106 h 165"/>
              <a:gd name="T72" fmla="*/ 117 w 169"/>
              <a:gd name="T73" fmla="*/ 106 h 165"/>
              <a:gd name="T74" fmla="*/ 122 w 169"/>
              <a:gd name="T75" fmla="*/ 154 h 165"/>
              <a:gd name="T76" fmla="*/ 122 w 169"/>
              <a:gd name="T77" fmla="*/ 134 h 165"/>
              <a:gd name="T78" fmla="*/ 122 w 169"/>
              <a:gd name="T79" fmla="*/ 154 h 165"/>
              <a:gd name="T80" fmla="*/ 127 w 169"/>
              <a:gd name="T81" fmla="*/ 144 h 165"/>
              <a:gd name="T82" fmla="*/ 117 w 169"/>
              <a:gd name="T83" fmla="*/ 144 h 165"/>
              <a:gd name="T84" fmla="*/ 144 w 169"/>
              <a:gd name="T85" fmla="*/ 116 h 165"/>
              <a:gd name="T86" fmla="*/ 144 w 169"/>
              <a:gd name="T87" fmla="*/ 97 h 165"/>
              <a:gd name="T88" fmla="*/ 144 w 169"/>
              <a:gd name="T89" fmla="*/ 116 h 165"/>
              <a:gd name="T90" fmla="*/ 149 w 169"/>
              <a:gd name="T91" fmla="*/ 106 h 165"/>
              <a:gd name="T92" fmla="*/ 139 w 169"/>
              <a:gd name="T93" fmla="*/ 10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165">
                <a:moveTo>
                  <a:pt x="144" y="154"/>
                </a:moveTo>
                <a:cubicBezTo>
                  <a:pt x="149" y="154"/>
                  <a:pt x="153" y="149"/>
                  <a:pt x="153" y="144"/>
                </a:cubicBezTo>
                <a:cubicBezTo>
                  <a:pt x="153" y="139"/>
                  <a:pt x="149" y="134"/>
                  <a:pt x="144" y="134"/>
                </a:cubicBezTo>
                <a:cubicBezTo>
                  <a:pt x="138" y="134"/>
                  <a:pt x="134" y="139"/>
                  <a:pt x="134" y="144"/>
                </a:cubicBezTo>
                <a:cubicBezTo>
                  <a:pt x="134" y="149"/>
                  <a:pt x="138" y="154"/>
                  <a:pt x="144" y="154"/>
                </a:cubicBezTo>
                <a:close/>
                <a:moveTo>
                  <a:pt x="144" y="139"/>
                </a:moveTo>
                <a:cubicBezTo>
                  <a:pt x="146" y="139"/>
                  <a:pt x="149" y="141"/>
                  <a:pt x="149" y="144"/>
                </a:cubicBezTo>
                <a:cubicBezTo>
                  <a:pt x="149" y="147"/>
                  <a:pt x="146" y="149"/>
                  <a:pt x="144" y="149"/>
                </a:cubicBezTo>
                <a:cubicBezTo>
                  <a:pt x="141" y="149"/>
                  <a:pt x="139" y="147"/>
                  <a:pt x="139" y="144"/>
                </a:cubicBezTo>
                <a:cubicBezTo>
                  <a:pt x="139" y="141"/>
                  <a:pt x="141" y="139"/>
                  <a:pt x="144" y="139"/>
                </a:cubicBezTo>
                <a:close/>
                <a:moveTo>
                  <a:pt x="168" y="49"/>
                </a:moveTo>
                <a:cubicBezTo>
                  <a:pt x="168" y="49"/>
                  <a:pt x="168" y="49"/>
                  <a:pt x="168" y="49"/>
                </a:cubicBezTo>
                <a:cubicBezTo>
                  <a:pt x="145" y="2"/>
                  <a:pt x="145" y="2"/>
                  <a:pt x="145" y="2"/>
                </a:cubicBezTo>
                <a:cubicBezTo>
                  <a:pt x="145" y="1"/>
                  <a:pt x="144" y="0"/>
                  <a:pt x="143" y="0"/>
                </a:cubicBezTo>
                <a:cubicBezTo>
                  <a:pt x="26" y="0"/>
                  <a:pt x="26" y="0"/>
                  <a:pt x="26" y="0"/>
                </a:cubicBezTo>
                <a:cubicBezTo>
                  <a:pt x="25" y="0"/>
                  <a:pt x="24" y="1"/>
                  <a:pt x="24" y="2"/>
                </a:cubicBezTo>
                <a:cubicBezTo>
                  <a:pt x="0" y="49"/>
                  <a:pt x="0" y="49"/>
                  <a:pt x="0" y="49"/>
                </a:cubicBezTo>
                <a:cubicBezTo>
                  <a:pt x="0" y="49"/>
                  <a:pt x="0" y="49"/>
                  <a:pt x="0" y="49"/>
                </a:cubicBezTo>
                <a:cubicBezTo>
                  <a:pt x="0" y="50"/>
                  <a:pt x="0" y="50"/>
                  <a:pt x="0" y="50"/>
                </a:cubicBezTo>
                <a:cubicBezTo>
                  <a:pt x="0" y="163"/>
                  <a:pt x="0" y="163"/>
                  <a:pt x="0" y="163"/>
                </a:cubicBezTo>
                <a:cubicBezTo>
                  <a:pt x="0" y="164"/>
                  <a:pt x="1" y="165"/>
                  <a:pt x="2" y="165"/>
                </a:cubicBezTo>
                <a:cubicBezTo>
                  <a:pt x="166" y="165"/>
                  <a:pt x="166" y="165"/>
                  <a:pt x="166" y="165"/>
                </a:cubicBezTo>
                <a:cubicBezTo>
                  <a:pt x="168" y="165"/>
                  <a:pt x="169" y="164"/>
                  <a:pt x="169" y="163"/>
                </a:cubicBezTo>
                <a:cubicBezTo>
                  <a:pt x="169" y="50"/>
                  <a:pt x="169" y="50"/>
                  <a:pt x="169" y="50"/>
                </a:cubicBezTo>
                <a:cubicBezTo>
                  <a:pt x="169" y="50"/>
                  <a:pt x="169" y="50"/>
                  <a:pt x="168" y="49"/>
                </a:cubicBezTo>
                <a:close/>
                <a:moveTo>
                  <a:pt x="27" y="5"/>
                </a:moveTo>
                <a:cubicBezTo>
                  <a:pt x="141" y="5"/>
                  <a:pt x="141" y="5"/>
                  <a:pt x="141" y="5"/>
                </a:cubicBezTo>
                <a:cubicBezTo>
                  <a:pt x="163" y="48"/>
                  <a:pt x="163" y="48"/>
                  <a:pt x="163" y="48"/>
                </a:cubicBezTo>
                <a:cubicBezTo>
                  <a:pt x="6" y="48"/>
                  <a:pt x="6" y="48"/>
                  <a:pt x="6" y="48"/>
                </a:cubicBezTo>
                <a:lnTo>
                  <a:pt x="27" y="5"/>
                </a:lnTo>
                <a:close/>
                <a:moveTo>
                  <a:pt x="164" y="160"/>
                </a:moveTo>
                <a:cubicBezTo>
                  <a:pt x="5" y="160"/>
                  <a:pt x="5" y="160"/>
                  <a:pt x="5" y="160"/>
                </a:cubicBezTo>
                <a:cubicBezTo>
                  <a:pt x="5" y="127"/>
                  <a:pt x="5" y="127"/>
                  <a:pt x="5" y="127"/>
                </a:cubicBezTo>
                <a:cubicBezTo>
                  <a:pt x="164" y="127"/>
                  <a:pt x="164" y="127"/>
                  <a:pt x="164" y="127"/>
                </a:cubicBezTo>
                <a:lnTo>
                  <a:pt x="164" y="160"/>
                </a:lnTo>
                <a:close/>
                <a:moveTo>
                  <a:pt x="164" y="123"/>
                </a:moveTo>
                <a:cubicBezTo>
                  <a:pt x="5" y="123"/>
                  <a:pt x="5" y="123"/>
                  <a:pt x="5" y="123"/>
                </a:cubicBezTo>
                <a:cubicBezTo>
                  <a:pt x="5" y="90"/>
                  <a:pt x="5" y="90"/>
                  <a:pt x="5" y="90"/>
                </a:cubicBezTo>
                <a:cubicBezTo>
                  <a:pt x="164" y="90"/>
                  <a:pt x="164" y="90"/>
                  <a:pt x="164" y="90"/>
                </a:cubicBezTo>
                <a:lnTo>
                  <a:pt x="164" y="123"/>
                </a:lnTo>
                <a:close/>
                <a:moveTo>
                  <a:pt x="164" y="85"/>
                </a:moveTo>
                <a:cubicBezTo>
                  <a:pt x="5" y="85"/>
                  <a:pt x="5" y="85"/>
                  <a:pt x="5" y="85"/>
                </a:cubicBezTo>
                <a:cubicBezTo>
                  <a:pt x="5" y="53"/>
                  <a:pt x="5" y="53"/>
                  <a:pt x="5" y="53"/>
                </a:cubicBezTo>
                <a:cubicBezTo>
                  <a:pt x="164" y="53"/>
                  <a:pt x="164" y="53"/>
                  <a:pt x="164" y="53"/>
                </a:cubicBezTo>
                <a:lnTo>
                  <a:pt x="164" y="85"/>
                </a:lnTo>
                <a:close/>
                <a:moveTo>
                  <a:pt x="122" y="79"/>
                </a:moveTo>
                <a:cubicBezTo>
                  <a:pt x="127" y="79"/>
                  <a:pt x="131" y="74"/>
                  <a:pt x="131" y="69"/>
                </a:cubicBezTo>
                <a:cubicBezTo>
                  <a:pt x="131" y="64"/>
                  <a:pt x="127" y="59"/>
                  <a:pt x="122" y="59"/>
                </a:cubicBezTo>
                <a:cubicBezTo>
                  <a:pt x="116" y="59"/>
                  <a:pt x="112" y="64"/>
                  <a:pt x="112" y="69"/>
                </a:cubicBezTo>
                <a:cubicBezTo>
                  <a:pt x="112" y="74"/>
                  <a:pt x="116" y="79"/>
                  <a:pt x="122" y="79"/>
                </a:cubicBezTo>
                <a:close/>
                <a:moveTo>
                  <a:pt x="122" y="64"/>
                </a:moveTo>
                <a:cubicBezTo>
                  <a:pt x="125" y="64"/>
                  <a:pt x="127" y="66"/>
                  <a:pt x="127" y="69"/>
                </a:cubicBezTo>
                <a:cubicBezTo>
                  <a:pt x="127" y="72"/>
                  <a:pt x="125" y="74"/>
                  <a:pt x="122" y="74"/>
                </a:cubicBezTo>
                <a:cubicBezTo>
                  <a:pt x="119" y="74"/>
                  <a:pt x="117" y="72"/>
                  <a:pt x="117" y="69"/>
                </a:cubicBezTo>
                <a:cubicBezTo>
                  <a:pt x="117" y="66"/>
                  <a:pt x="119" y="64"/>
                  <a:pt x="122" y="64"/>
                </a:cubicBezTo>
                <a:close/>
                <a:moveTo>
                  <a:pt x="144" y="79"/>
                </a:moveTo>
                <a:cubicBezTo>
                  <a:pt x="149" y="79"/>
                  <a:pt x="153" y="74"/>
                  <a:pt x="153" y="69"/>
                </a:cubicBezTo>
                <a:cubicBezTo>
                  <a:pt x="153" y="64"/>
                  <a:pt x="149" y="59"/>
                  <a:pt x="144" y="59"/>
                </a:cubicBezTo>
                <a:cubicBezTo>
                  <a:pt x="138" y="59"/>
                  <a:pt x="134" y="64"/>
                  <a:pt x="134" y="69"/>
                </a:cubicBezTo>
                <a:cubicBezTo>
                  <a:pt x="134" y="74"/>
                  <a:pt x="138" y="79"/>
                  <a:pt x="144" y="79"/>
                </a:cubicBezTo>
                <a:close/>
                <a:moveTo>
                  <a:pt x="144" y="64"/>
                </a:moveTo>
                <a:cubicBezTo>
                  <a:pt x="146" y="64"/>
                  <a:pt x="149" y="66"/>
                  <a:pt x="149" y="69"/>
                </a:cubicBezTo>
                <a:cubicBezTo>
                  <a:pt x="149" y="72"/>
                  <a:pt x="146" y="74"/>
                  <a:pt x="144" y="74"/>
                </a:cubicBezTo>
                <a:cubicBezTo>
                  <a:pt x="141" y="74"/>
                  <a:pt x="139" y="72"/>
                  <a:pt x="139" y="69"/>
                </a:cubicBezTo>
                <a:cubicBezTo>
                  <a:pt x="139" y="66"/>
                  <a:pt x="141" y="64"/>
                  <a:pt x="144" y="64"/>
                </a:cubicBezTo>
                <a:close/>
                <a:moveTo>
                  <a:pt x="122" y="116"/>
                </a:moveTo>
                <a:cubicBezTo>
                  <a:pt x="127" y="116"/>
                  <a:pt x="131" y="112"/>
                  <a:pt x="131" y="106"/>
                </a:cubicBezTo>
                <a:cubicBezTo>
                  <a:pt x="131" y="101"/>
                  <a:pt x="127" y="97"/>
                  <a:pt x="122" y="97"/>
                </a:cubicBezTo>
                <a:cubicBezTo>
                  <a:pt x="116" y="97"/>
                  <a:pt x="112" y="101"/>
                  <a:pt x="112" y="106"/>
                </a:cubicBezTo>
                <a:cubicBezTo>
                  <a:pt x="112" y="112"/>
                  <a:pt x="116" y="116"/>
                  <a:pt x="122" y="116"/>
                </a:cubicBezTo>
                <a:close/>
                <a:moveTo>
                  <a:pt x="122" y="101"/>
                </a:moveTo>
                <a:cubicBezTo>
                  <a:pt x="125" y="101"/>
                  <a:pt x="127" y="104"/>
                  <a:pt x="127" y="106"/>
                </a:cubicBezTo>
                <a:cubicBezTo>
                  <a:pt x="127" y="109"/>
                  <a:pt x="125" y="111"/>
                  <a:pt x="122" y="111"/>
                </a:cubicBezTo>
                <a:cubicBezTo>
                  <a:pt x="119" y="111"/>
                  <a:pt x="117" y="109"/>
                  <a:pt x="117" y="106"/>
                </a:cubicBezTo>
                <a:cubicBezTo>
                  <a:pt x="117" y="104"/>
                  <a:pt x="119" y="101"/>
                  <a:pt x="122" y="101"/>
                </a:cubicBezTo>
                <a:close/>
                <a:moveTo>
                  <a:pt x="122" y="154"/>
                </a:moveTo>
                <a:cubicBezTo>
                  <a:pt x="127" y="154"/>
                  <a:pt x="131" y="149"/>
                  <a:pt x="131" y="144"/>
                </a:cubicBezTo>
                <a:cubicBezTo>
                  <a:pt x="131" y="139"/>
                  <a:pt x="127" y="134"/>
                  <a:pt x="122" y="134"/>
                </a:cubicBezTo>
                <a:cubicBezTo>
                  <a:pt x="116" y="134"/>
                  <a:pt x="112" y="139"/>
                  <a:pt x="112" y="144"/>
                </a:cubicBezTo>
                <a:cubicBezTo>
                  <a:pt x="112" y="149"/>
                  <a:pt x="116" y="154"/>
                  <a:pt x="122" y="154"/>
                </a:cubicBezTo>
                <a:close/>
                <a:moveTo>
                  <a:pt x="122" y="139"/>
                </a:moveTo>
                <a:cubicBezTo>
                  <a:pt x="125" y="139"/>
                  <a:pt x="127" y="141"/>
                  <a:pt x="127" y="144"/>
                </a:cubicBezTo>
                <a:cubicBezTo>
                  <a:pt x="127" y="147"/>
                  <a:pt x="125" y="149"/>
                  <a:pt x="122" y="149"/>
                </a:cubicBezTo>
                <a:cubicBezTo>
                  <a:pt x="119" y="149"/>
                  <a:pt x="117" y="147"/>
                  <a:pt x="117" y="144"/>
                </a:cubicBezTo>
                <a:cubicBezTo>
                  <a:pt x="117" y="141"/>
                  <a:pt x="119" y="139"/>
                  <a:pt x="122" y="139"/>
                </a:cubicBezTo>
                <a:close/>
                <a:moveTo>
                  <a:pt x="144" y="116"/>
                </a:moveTo>
                <a:cubicBezTo>
                  <a:pt x="149" y="116"/>
                  <a:pt x="153" y="112"/>
                  <a:pt x="153" y="106"/>
                </a:cubicBezTo>
                <a:cubicBezTo>
                  <a:pt x="153" y="101"/>
                  <a:pt x="149" y="97"/>
                  <a:pt x="144" y="97"/>
                </a:cubicBezTo>
                <a:cubicBezTo>
                  <a:pt x="138" y="97"/>
                  <a:pt x="134" y="101"/>
                  <a:pt x="134" y="106"/>
                </a:cubicBezTo>
                <a:cubicBezTo>
                  <a:pt x="134" y="112"/>
                  <a:pt x="138" y="116"/>
                  <a:pt x="144" y="116"/>
                </a:cubicBezTo>
                <a:close/>
                <a:moveTo>
                  <a:pt x="144" y="101"/>
                </a:moveTo>
                <a:cubicBezTo>
                  <a:pt x="146" y="101"/>
                  <a:pt x="149" y="104"/>
                  <a:pt x="149" y="106"/>
                </a:cubicBezTo>
                <a:cubicBezTo>
                  <a:pt x="149" y="109"/>
                  <a:pt x="146" y="111"/>
                  <a:pt x="144" y="111"/>
                </a:cubicBezTo>
                <a:cubicBezTo>
                  <a:pt x="141" y="111"/>
                  <a:pt x="139" y="109"/>
                  <a:pt x="139" y="106"/>
                </a:cubicBezTo>
                <a:cubicBezTo>
                  <a:pt x="139" y="104"/>
                  <a:pt x="141" y="101"/>
                  <a:pt x="144"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43" name="Freeform 14"/>
          <p:cNvSpPr>
            <a:spLocks noEditPoints="1"/>
          </p:cNvSpPr>
          <p:nvPr/>
        </p:nvSpPr>
        <p:spPr bwMode="auto">
          <a:xfrm>
            <a:off x="6304688" y="3654354"/>
            <a:ext cx="325441" cy="325541"/>
          </a:xfrm>
          <a:custGeom>
            <a:avLst/>
            <a:gdLst>
              <a:gd name="T0" fmla="*/ 34 w 192"/>
              <a:gd name="T1" fmla="*/ 158 h 192"/>
              <a:gd name="T2" fmla="*/ 20 w 192"/>
              <a:gd name="T3" fmla="*/ 130 h 192"/>
              <a:gd name="T4" fmla="*/ 30 w 192"/>
              <a:gd name="T5" fmla="*/ 162 h 192"/>
              <a:gd name="T6" fmla="*/ 60 w 192"/>
              <a:gd name="T7" fmla="*/ 174 h 192"/>
              <a:gd name="T8" fmla="*/ 60 w 192"/>
              <a:gd name="T9" fmla="*/ 170 h 192"/>
              <a:gd name="T10" fmla="*/ 25 w 192"/>
              <a:gd name="T11" fmla="*/ 167 h 192"/>
              <a:gd name="T12" fmla="*/ 7 w 192"/>
              <a:gd name="T13" fmla="*/ 130 h 192"/>
              <a:gd name="T14" fmla="*/ 5 w 192"/>
              <a:gd name="T15" fmla="*/ 132 h 192"/>
              <a:gd name="T16" fmla="*/ 60 w 192"/>
              <a:gd name="T17" fmla="*/ 187 h 192"/>
              <a:gd name="T18" fmla="*/ 62 w 192"/>
              <a:gd name="T19" fmla="*/ 184 h 192"/>
              <a:gd name="T20" fmla="*/ 191 w 192"/>
              <a:gd name="T21" fmla="*/ 163 h 192"/>
              <a:gd name="T22" fmla="*/ 144 w 192"/>
              <a:gd name="T23" fmla="*/ 119 h 192"/>
              <a:gd name="T24" fmla="*/ 123 w 192"/>
              <a:gd name="T25" fmla="*/ 119 h 192"/>
              <a:gd name="T26" fmla="*/ 145 w 192"/>
              <a:gd name="T27" fmla="*/ 47 h 192"/>
              <a:gd name="T28" fmla="*/ 94 w 192"/>
              <a:gd name="T29" fmla="*/ 47 h 192"/>
              <a:gd name="T30" fmla="*/ 62 w 192"/>
              <a:gd name="T31" fmla="*/ 59 h 192"/>
              <a:gd name="T32" fmla="*/ 73 w 192"/>
              <a:gd name="T33" fmla="*/ 45 h 192"/>
              <a:gd name="T34" fmla="*/ 25 w 192"/>
              <a:gd name="T35" fmla="*/ 0 h 192"/>
              <a:gd name="T36" fmla="*/ 0 w 192"/>
              <a:gd name="T37" fmla="*/ 29 h 192"/>
              <a:gd name="T38" fmla="*/ 47 w 192"/>
              <a:gd name="T39" fmla="*/ 74 h 192"/>
              <a:gd name="T40" fmla="*/ 59 w 192"/>
              <a:gd name="T41" fmla="*/ 62 h 192"/>
              <a:gd name="T42" fmla="*/ 52 w 192"/>
              <a:gd name="T43" fmla="*/ 90 h 192"/>
              <a:gd name="T44" fmla="*/ 63 w 192"/>
              <a:gd name="T45" fmla="*/ 104 h 192"/>
              <a:gd name="T46" fmla="*/ 28 w 192"/>
              <a:gd name="T47" fmla="*/ 113 h 192"/>
              <a:gd name="T48" fmla="*/ 75 w 192"/>
              <a:gd name="T49" fmla="*/ 164 h 192"/>
              <a:gd name="T50" fmla="*/ 78 w 192"/>
              <a:gd name="T51" fmla="*/ 164 h 192"/>
              <a:gd name="T52" fmla="*/ 88 w 192"/>
              <a:gd name="T53" fmla="*/ 129 h 192"/>
              <a:gd name="T54" fmla="*/ 100 w 192"/>
              <a:gd name="T55" fmla="*/ 141 h 192"/>
              <a:gd name="T56" fmla="*/ 120 w 192"/>
              <a:gd name="T57" fmla="*/ 123 h 192"/>
              <a:gd name="T58" fmla="*/ 119 w 192"/>
              <a:gd name="T59" fmla="*/ 144 h 192"/>
              <a:gd name="T60" fmla="*/ 119 w 192"/>
              <a:gd name="T61" fmla="*/ 147 h 192"/>
              <a:gd name="T62" fmla="*/ 165 w 192"/>
              <a:gd name="T63" fmla="*/ 192 h 192"/>
              <a:gd name="T64" fmla="*/ 191 w 192"/>
              <a:gd name="T65" fmla="*/ 166 h 192"/>
              <a:gd name="T66" fmla="*/ 191 w 192"/>
              <a:gd name="T67" fmla="*/ 163 h 192"/>
              <a:gd name="T68" fmla="*/ 57 w 192"/>
              <a:gd name="T69" fmla="*/ 57 h 192"/>
              <a:gd name="T70" fmla="*/ 47 w 192"/>
              <a:gd name="T71" fmla="*/ 68 h 192"/>
              <a:gd name="T72" fmla="*/ 27 w 192"/>
              <a:gd name="T73" fmla="*/ 5 h 192"/>
              <a:gd name="T74" fmla="*/ 57 w 192"/>
              <a:gd name="T75" fmla="*/ 57 h 192"/>
              <a:gd name="T76" fmla="*/ 33 w 192"/>
              <a:gd name="T77" fmla="*/ 115 h 192"/>
              <a:gd name="T78" fmla="*/ 75 w 192"/>
              <a:gd name="T79" fmla="*/ 117 h 192"/>
              <a:gd name="T80" fmla="*/ 77 w 192"/>
              <a:gd name="T81" fmla="*/ 159 h 192"/>
              <a:gd name="T82" fmla="*/ 118 w 192"/>
              <a:gd name="T83" fmla="*/ 118 h 192"/>
              <a:gd name="T84" fmla="*/ 100 w 192"/>
              <a:gd name="T85" fmla="*/ 135 h 192"/>
              <a:gd name="T86" fmla="*/ 98 w 192"/>
              <a:gd name="T87" fmla="*/ 50 h 192"/>
              <a:gd name="T88" fmla="*/ 142 w 192"/>
              <a:gd name="T89" fmla="*/ 50 h 192"/>
              <a:gd name="T90" fmla="*/ 118 w 192"/>
              <a:gd name="T91" fmla="*/ 118 h 192"/>
              <a:gd name="T92" fmla="*/ 124 w 192"/>
              <a:gd name="T93" fmla="*/ 145 h 192"/>
              <a:gd name="T94" fmla="*/ 186 w 192"/>
              <a:gd name="T95" fmla="*/ 165 h 192"/>
              <a:gd name="T96" fmla="*/ 60 w 192"/>
              <a:gd name="T97" fmla="*/ 157 h 192"/>
              <a:gd name="T98" fmla="*/ 35 w 192"/>
              <a:gd name="T99" fmla="*/ 132 h 192"/>
              <a:gd name="T100" fmla="*/ 32 w 192"/>
              <a:gd name="T101" fmla="*/ 129 h 192"/>
              <a:gd name="T102" fmla="*/ 39 w 192"/>
              <a:gd name="T103" fmla="*/ 153 h 192"/>
              <a:gd name="T104" fmla="*/ 60 w 192"/>
              <a:gd name="T105" fmla="*/ 162 h 192"/>
              <a:gd name="T106" fmla="*/ 60 w 192"/>
              <a:gd name="T107" fmla="*/ 1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92">
                <a:moveTo>
                  <a:pt x="60" y="170"/>
                </a:moveTo>
                <a:cubicBezTo>
                  <a:pt x="50" y="169"/>
                  <a:pt x="41" y="165"/>
                  <a:pt x="34" y="158"/>
                </a:cubicBezTo>
                <a:cubicBezTo>
                  <a:pt x="26" y="151"/>
                  <a:pt x="22" y="142"/>
                  <a:pt x="22" y="132"/>
                </a:cubicBezTo>
                <a:cubicBezTo>
                  <a:pt x="22" y="131"/>
                  <a:pt x="21" y="129"/>
                  <a:pt x="20" y="130"/>
                </a:cubicBezTo>
                <a:cubicBezTo>
                  <a:pt x="19" y="130"/>
                  <a:pt x="18" y="131"/>
                  <a:pt x="18" y="132"/>
                </a:cubicBezTo>
                <a:cubicBezTo>
                  <a:pt x="18" y="143"/>
                  <a:pt x="22" y="154"/>
                  <a:pt x="30" y="162"/>
                </a:cubicBezTo>
                <a:cubicBezTo>
                  <a:pt x="38" y="169"/>
                  <a:pt x="49" y="174"/>
                  <a:pt x="60" y="174"/>
                </a:cubicBezTo>
                <a:cubicBezTo>
                  <a:pt x="60" y="174"/>
                  <a:pt x="60" y="174"/>
                  <a:pt x="60" y="174"/>
                </a:cubicBezTo>
                <a:cubicBezTo>
                  <a:pt x="61" y="174"/>
                  <a:pt x="62" y="173"/>
                  <a:pt x="62" y="172"/>
                </a:cubicBezTo>
                <a:cubicBezTo>
                  <a:pt x="62" y="171"/>
                  <a:pt x="61" y="170"/>
                  <a:pt x="60" y="170"/>
                </a:cubicBezTo>
                <a:close/>
                <a:moveTo>
                  <a:pt x="60" y="182"/>
                </a:moveTo>
                <a:cubicBezTo>
                  <a:pt x="46" y="182"/>
                  <a:pt x="34" y="176"/>
                  <a:pt x="25" y="167"/>
                </a:cubicBezTo>
                <a:cubicBezTo>
                  <a:pt x="15" y="158"/>
                  <a:pt x="10" y="145"/>
                  <a:pt x="10" y="132"/>
                </a:cubicBezTo>
                <a:cubicBezTo>
                  <a:pt x="10" y="131"/>
                  <a:pt x="9" y="130"/>
                  <a:pt x="7" y="130"/>
                </a:cubicBezTo>
                <a:cubicBezTo>
                  <a:pt x="7" y="130"/>
                  <a:pt x="7" y="130"/>
                  <a:pt x="7" y="130"/>
                </a:cubicBezTo>
                <a:cubicBezTo>
                  <a:pt x="6" y="130"/>
                  <a:pt x="5" y="131"/>
                  <a:pt x="5" y="132"/>
                </a:cubicBezTo>
                <a:cubicBezTo>
                  <a:pt x="5" y="147"/>
                  <a:pt x="11" y="160"/>
                  <a:pt x="21" y="170"/>
                </a:cubicBezTo>
                <a:cubicBezTo>
                  <a:pt x="32" y="181"/>
                  <a:pt x="45" y="186"/>
                  <a:pt x="60" y="187"/>
                </a:cubicBezTo>
                <a:cubicBezTo>
                  <a:pt x="60" y="187"/>
                  <a:pt x="60" y="187"/>
                  <a:pt x="60" y="187"/>
                </a:cubicBezTo>
                <a:cubicBezTo>
                  <a:pt x="61" y="187"/>
                  <a:pt x="62" y="186"/>
                  <a:pt x="62" y="184"/>
                </a:cubicBezTo>
                <a:cubicBezTo>
                  <a:pt x="62" y="183"/>
                  <a:pt x="61" y="182"/>
                  <a:pt x="60" y="182"/>
                </a:cubicBezTo>
                <a:close/>
                <a:moveTo>
                  <a:pt x="191" y="163"/>
                </a:moveTo>
                <a:cubicBezTo>
                  <a:pt x="147" y="119"/>
                  <a:pt x="147" y="119"/>
                  <a:pt x="147" y="119"/>
                </a:cubicBezTo>
                <a:cubicBezTo>
                  <a:pt x="146" y="118"/>
                  <a:pt x="145" y="118"/>
                  <a:pt x="144" y="119"/>
                </a:cubicBezTo>
                <a:cubicBezTo>
                  <a:pt x="133" y="129"/>
                  <a:pt x="133" y="129"/>
                  <a:pt x="133" y="129"/>
                </a:cubicBezTo>
                <a:cubicBezTo>
                  <a:pt x="123" y="119"/>
                  <a:pt x="123" y="119"/>
                  <a:pt x="123" y="119"/>
                </a:cubicBezTo>
                <a:cubicBezTo>
                  <a:pt x="145" y="98"/>
                  <a:pt x="145" y="98"/>
                  <a:pt x="145" y="98"/>
                </a:cubicBezTo>
                <a:cubicBezTo>
                  <a:pt x="159" y="84"/>
                  <a:pt x="159" y="61"/>
                  <a:pt x="145" y="47"/>
                </a:cubicBezTo>
                <a:cubicBezTo>
                  <a:pt x="138" y="40"/>
                  <a:pt x="129" y="36"/>
                  <a:pt x="120" y="36"/>
                </a:cubicBezTo>
                <a:cubicBezTo>
                  <a:pt x="110" y="36"/>
                  <a:pt x="101" y="40"/>
                  <a:pt x="94" y="47"/>
                </a:cubicBezTo>
                <a:cubicBezTo>
                  <a:pt x="72" y="69"/>
                  <a:pt x="72" y="69"/>
                  <a:pt x="72" y="69"/>
                </a:cubicBezTo>
                <a:cubicBezTo>
                  <a:pt x="62" y="59"/>
                  <a:pt x="62" y="59"/>
                  <a:pt x="62" y="59"/>
                </a:cubicBezTo>
                <a:cubicBezTo>
                  <a:pt x="73" y="48"/>
                  <a:pt x="73" y="48"/>
                  <a:pt x="73" y="48"/>
                </a:cubicBezTo>
                <a:cubicBezTo>
                  <a:pt x="74" y="47"/>
                  <a:pt x="74" y="46"/>
                  <a:pt x="73" y="45"/>
                </a:cubicBezTo>
                <a:cubicBezTo>
                  <a:pt x="29" y="0"/>
                  <a:pt x="29" y="0"/>
                  <a:pt x="29" y="0"/>
                </a:cubicBezTo>
                <a:cubicBezTo>
                  <a:pt x="28" y="0"/>
                  <a:pt x="26" y="0"/>
                  <a:pt x="25" y="0"/>
                </a:cubicBezTo>
                <a:cubicBezTo>
                  <a:pt x="0" y="25"/>
                  <a:pt x="0" y="25"/>
                  <a:pt x="0" y="25"/>
                </a:cubicBezTo>
                <a:cubicBezTo>
                  <a:pt x="0" y="26"/>
                  <a:pt x="0" y="28"/>
                  <a:pt x="0" y="29"/>
                </a:cubicBezTo>
                <a:cubicBezTo>
                  <a:pt x="45" y="73"/>
                  <a:pt x="45" y="73"/>
                  <a:pt x="45" y="73"/>
                </a:cubicBezTo>
                <a:cubicBezTo>
                  <a:pt x="45" y="74"/>
                  <a:pt x="46" y="74"/>
                  <a:pt x="47" y="74"/>
                </a:cubicBezTo>
                <a:cubicBezTo>
                  <a:pt x="47" y="74"/>
                  <a:pt x="48" y="74"/>
                  <a:pt x="48" y="73"/>
                </a:cubicBezTo>
                <a:cubicBezTo>
                  <a:pt x="59" y="62"/>
                  <a:pt x="59" y="62"/>
                  <a:pt x="59" y="62"/>
                </a:cubicBezTo>
                <a:cubicBezTo>
                  <a:pt x="69" y="72"/>
                  <a:pt x="69" y="72"/>
                  <a:pt x="69" y="72"/>
                </a:cubicBezTo>
                <a:cubicBezTo>
                  <a:pt x="52" y="90"/>
                  <a:pt x="52" y="90"/>
                  <a:pt x="52" y="90"/>
                </a:cubicBezTo>
                <a:cubicBezTo>
                  <a:pt x="51" y="91"/>
                  <a:pt x="51" y="92"/>
                  <a:pt x="52" y="93"/>
                </a:cubicBezTo>
                <a:cubicBezTo>
                  <a:pt x="63" y="104"/>
                  <a:pt x="63" y="104"/>
                  <a:pt x="63" y="104"/>
                </a:cubicBezTo>
                <a:cubicBezTo>
                  <a:pt x="60" y="103"/>
                  <a:pt x="56" y="103"/>
                  <a:pt x="53" y="103"/>
                </a:cubicBezTo>
                <a:cubicBezTo>
                  <a:pt x="44" y="103"/>
                  <a:pt x="35" y="107"/>
                  <a:pt x="28" y="113"/>
                </a:cubicBezTo>
                <a:cubicBezTo>
                  <a:pt x="27" y="114"/>
                  <a:pt x="27" y="116"/>
                  <a:pt x="28" y="117"/>
                </a:cubicBezTo>
                <a:cubicBezTo>
                  <a:pt x="75" y="164"/>
                  <a:pt x="75" y="164"/>
                  <a:pt x="75" y="164"/>
                </a:cubicBezTo>
                <a:cubicBezTo>
                  <a:pt x="76" y="164"/>
                  <a:pt x="76" y="165"/>
                  <a:pt x="77" y="165"/>
                </a:cubicBezTo>
                <a:cubicBezTo>
                  <a:pt x="77" y="165"/>
                  <a:pt x="78" y="164"/>
                  <a:pt x="78" y="164"/>
                </a:cubicBezTo>
                <a:cubicBezTo>
                  <a:pt x="85" y="157"/>
                  <a:pt x="89" y="148"/>
                  <a:pt x="89" y="139"/>
                </a:cubicBezTo>
                <a:cubicBezTo>
                  <a:pt x="89" y="135"/>
                  <a:pt x="89" y="132"/>
                  <a:pt x="88" y="129"/>
                </a:cubicBezTo>
                <a:cubicBezTo>
                  <a:pt x="99" y="140"/>
                  <a:pt x="99" y="140"/>
                  <a:pt x="99" y="140"/>
                </a:cubicBezTo>
                <a:cubicBezTo>
                  <a:pt x="99" y="141"/>
                  <a:pt x="100" y="141"/>
                  <a:pt x="100" y="141"/>
                </a:cubicBezTo>
                <a:cubicBezTo>
                  <a:pt x="101" y="141"/>
                  <a:pt x="102" y="141"/>
                  <a:pt x="102" y="140"/>
                </a:cubicBezTo>
                <a:cubicBezTo>
                  <a:pt x="120" y="123"/>
                  <a:pt x="120" y="123"/>
                  <a:pt x="120" y="123"/>
                </a:cubicBezTo>
                <a:cubicBezTo>
                  <a:pt x="129" y="133"/>
                  <a:pt x="129" y="133"/>
                  <a:pt x="129" y="133"/>
                </a:cubicBezTo>
                <a:cubicBezTo>
                  <a:pt x="119" y="144"/>
                  <a:pt x="119" y="144"/>
                  <a:pt x="119" y="144"/>
                </a:cubicBezTo>
                <a:cubicBezTo>
                  <a:pt x="118" y="144"/>
                  <a:pt x="118" y="145"/>
                  <a:pt x="118" y="145"/>
                </a:cubicBezTo>
                <a:cubicBezTo>
                  <a:pt x="118" y="146"/>
                  <a:pt x="118" y="146"/>
                  <a:pt x="119" y="147"/>
                </a:cubicBezTo>
                <a:cubicBezTo>
                  <a:pt x="163" y="191"/>
                  <a:pt x="163" y="191"/>
                  <a:pt x="163" y="191"/>
                </a:cubicBezTo>
                <a:cubicBezTo>
                  <a:pt x="164" y="192"/>
                  <a:pt x="164" y="192"/>
                  <a:pt x="165" y="192"/>
                </a:cubicBezTo>
                <a:cubicBezTo>
                  <a:pt x="165" y="192"/>
                  <a:pt x="166" y="192"/>
                  <a:pt x="166" y="191"/>
                </a:cubicBezTo>
                <a:cubicBezTo>
                  <a:pt x="191" y="166"/>
                  <a:pt x="191" y="166"/>
                  <a:pt x="191" y="166"/>
                </a:cubicBezTo>
                <a:cubicBezTo>
                  <a:pt x="192" y="166"/>
                  <a:pt x="192" y="165"/>
                  <a:pt x="192" y="165"/>
                </a:cubicBezTo>
                <a:cubicBezTo>
                  <a:pt x="192" y="164"/>
                  <a:pt x="192" y="163"/>
                  <a:pt x="191" y="163"/>
                </a:cubicBezTo>
                <a:close/>
                <a:moveTo>
                  <a:pt x="57" y="57"/>
                </a:moveTo>
                <a:cubicBezTo>
                  <a:pt x="57" y="57"/>
                  <a:pt x="57" y="57"/>
                  <a:pt x="57" y="57"/>
                </a:cubicBezTo>
                <a:cubicBezTo>
                  <a:pt x="57" y="57"/>
                  <a:pt x="57" y="57"/>
                  <a:pt x="57" y="57"/>
                </a:cubicBezTo>
                <a:cubicBezTo>
                  <a:pt x="47" y="68"/>
                  <a:pt x="47" y="68"/>
                  <a:pt x="47" y="68"/>
                </a:cubicBezTo>
                <a:cubicBezTo>
                  <a:pt x="5" y="27"/>
                  <a:pt x="5" y="27"/>
                  <a:pt x="5" y="27"/>
                </a:cubicBezTo>
                <a:cubicBezTo>
                  <a:pt x="27" y="5"/>
                  <a:pt x="27" y="5"/>
                  <a:pt x="27" y="5"/>
                </a:cubicBezTo>
                <a:cubicBezTo>
                  <a:pt x="68" y="47"/>
                  <a:pt x="68" y="47"/>
                  <a:pt x="68" y="47"/>
                </a:cubicBezTo>
                <a:lnTo>
                  <a:pt x="57" y="57"/>
                </a:lnTo>
                <a:close/>
                <a:moveTo>
                  <a:pt x="77" y="159"/>
                </a:moveTo>
                <a:cubicBezTo>
                  <a:pt x="33" y="115"/>
                  <a:pt x="33" y="115"/>
                  <a:pt x="33" y="115"/>
                </a:cubicBezTo>
                <a:cubicBezTo>
                  <a:pt x="39" y="110"/>
                  <a:pt x="46" y="108"/>
                  <a:pt x="53" y="108"/>
                </a:cubicBezTo>
                <a:cubicBezTo>
                  <a:pt x="62" y="108"/>
                  <a:pt x="69" y="111"/>
                  <a:pt x="75" y="117"/>
                </a:cubicBezTo>
                <a:cubicBezTo>
                  <a:pt x="81" y="122"/>
                  <a:pt x="84" y="130"/>
                  <a:pt x="84" y="139"/>
                </a:cubicBezTo>
                <a:cubicBezTo>
                  <a:pt x="84" y="146"/>
                  <a:pt x="82" y="153"/>
                  <a:pt x="77" y="159"/>
                </a:cubicBezTo>
                <a:close/>
                <a:moveTo>
                  <a:pt x="118" y="118"/>
                </a:moveTo>
                <a:cubicBezTo>
                  <a:pt x="118" y="118"/>
                  <a:pt x="118" y="118"/>
                  <a:pt x="118" y="118"/>
                </a:cubicBezTo>
                <a:cubicBezTo>
                  <a:pt x="118" y="118"/>
                  <a:pt x="118" y="118"/>
                  <a:pt x="118" y="118"/>
                </a:cubicBezTo>
                <a:cubicBezTo>
                  <a:pt x="100" y="135"/>
                  <a:pt x="100" y="135"/>
                  <a:pt x="100" y="135"/>
                </a:cubicBezTo>
                <a:cubicBezTo>
                  <a:pt x="56" y="91"/>
                  <a:pt x="56" y="91"/>
                  <a:pt x="56" y="91"/>
                </a:cubicBezTo>
                <a:cubicBezTo>
                  <a:pt x="98" y="50"/>
                  <a:pt x="98" y="50"/>
                  <a:pt x="98" y="50"/>
                </a:cubicBezTo>
                <a:cubicBezTo>
                  <a:pt x="103" y="44"/>
                  <a:pt x="111" y="41"/>
                  <a:pt x="120" y="41"/>
                </a:cubicBezTo>
                <a:cubicBezTo>
                  <a:pt x="128" y="41"/>
                  <a:pt x="136" y="44"/>
                  <a:pt x="142" y="50"/>
                </a:cubicBezTo>
                <a:cubicBezTo>
                  <a:pt x="154" y="62"/>
                  <a:pt x="154" y="82"/>
                  <a:pt x="142" y="94"/>
                </a:cubicBezTo>
                <a:lnTo>
                  <a:pt x="118" y="118"/>
                </a:lnTo>
                <a:close/>
                <a:moveTo>
                  <a:pt x="165" y="186"/>
                </a:moveTo>
                <a:cubicBezTo>
                  <a:pt x="124" y="145"/>
                  <a:pt x="124" y="145"/>
                  <a:pt x="124" y="145"/>
                </a:cubicBezTo>
                <a:cubicBezTo>
                  <a:pt x="145" y="123"/>
                  <a:pt x="145" y="123"/>
                  <a:pt x="145" y="123"/>
                </a:cubicBezTo>
                <a:cubicBezTo>
                  <a:pt x="186" y="165"/>
                  <a:pt x="186" y="165"/>
                  <a:pt x="186" y="165"/>
                </a:cubicBezTo>
                <a:lnTo>
                  <a:pt x="165" y="186"/>
                </a:lnTo>
                <a:close/>
                <a:moveTo>
                  <a:pt x="60" y="157"/>
                </a:moveTo>
                <a:cubicBezTo>
                  <a:pt x="53" y="157"/>
                  <a:pt x="47" y="154"/>
                  <a:pt x="42" y="149"/>
                </a:cubicBezTo>
                <a:cubicBezTo>
                  <a:pt x="38" y="145"/>
                  <a:pt x="35" y="138"/>
                  <a:pt x="35" y="132"/>
                </a:cubicBezTo>
                <a:cubicBezTo>
                  <a:pt x="35" y="130"/>
                  <a:pt x="34" y="129"/>
                  <a:pt x="32" y="129"/>
                </a:cubicBezTo>
                <a:cubicBezTo>
                  <a:pt x="32" y="129"/>
                  <a:pt x="32" y="129"/>
                  <a:pt x="32" y="129"/>
                </a:cubicBezTo>
                <a:cubicBezTo>
                  <a:pt x="31" y="129"/>
                  <a:pt x="30" y="130"/>
                  <a:pt x="30" y="132"/>
                </a:cubicBezTo>
                <a:cubicBezTo>
                  <a:pt x="30" y="140"/>
                  <a:pt x="33" y="147"/>
                  <a:pt x="39" y="153"/>
                </a:cubicBezTo>
                <a:cubicBezTo>
                  <a:pt x="45" y="158"/>
                  <a:pt x="52" y="162"/>
                  <a:pt x="60" y="162"/>
                </a:cubicBezTo>
                <a:cubicBezTo>
                  <a:pt x="60" y="162"/>
                  <a:pt x="60" y="162"/>
                  <a:pt x="60" y="162"/>
                </a:cubicBezTo>
                <a:cubicBezTo>
                  <a:pt x="61" y="162"/>
                  <a:pt x="62" y="161"/>
                  <a:pt x="63" y="160"/>
                </a:cubicBezTo>
                <a:cubicBezTo>
                  <a:pt x="63" y="158"/>
                  <a:pt x="62" y="157"/>
                  <a:pt x="60" y="1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44" name="Freeform 15"/>
          <p:cNvSpPr>
            <a:spLocks noEditPoints="1"/>
          </p:cNvSpPr>
          <p:nvPr/>
        </p:nvSpPr>
        <p:spPr bwMode="auto">
          <a:xfrm>
            <a:off x="3318393" y="1438630"/>
            <a:ext cx="2521236" cy="2526299"/>
          </a:xfrm>
          <a:custGeom>
            <a:avLst/>
            <a:gdLst>
              <a:gd name="T0" fmla="*/ 757 w 841"/>
              <a:gd name="T1" fmla="*/ 615 h 842"/>
              <a:gd name="T2" fmla="*/ 612 w 841"/>
              <a:gd name="T3" fmla="*/ 274 h 842"/>
              <a:gd name="T4" fmla="*/ 421 w 841"/>
              <a:gd name="T5" fmla="*/ 0 h 842"/>
              <a:gd name="T6" fmla="*/ 783 w 841"/>
              <a:gd name="T7" fmla="*/ 283 h 842"/>
              <a:gd name="T8" fmla="*/ 704 w 841"/>
              <a:gd name="T9" fmla="*/ 230 h 842"/>
              <a:gd name="T10" fmla="*/ 674 w 841"/>
              <a:gd name="T11" fmla="*/ 243 h 842"/>
              <a:gd name="T12" fmla="*/ 599 w 841"/>
              <a:gd name="T13" fmla="*/ 178 h 842"/>
              <a:gd name="T14" fmla="*/ 654 w 841"/>
              <a:gd name="T15" fmla="*/ 139 h 842"/>
              <a:gd name="T16" fmla="*/ 201 w 841"/>
              <a:gd name="T17" fmla="*/ 737 h 842"/>
              <a:gd name="T18" fmla="*/ 20 w 841"/>
              <a:gd name="T19" fmla="*/ 352 h 842"/>
              <a:gd name="T20" fmla="*/ 80 w 841"/>
              <a:gd name="T21" fmla="*/ 403 h 842"/>
              <a:gd name="T22" fmla="*/ 156 w 841"/>
              <a:gd name="T23" fmla="*/ 463 h 842"/>
              <a:gd name="T24" fmla="*/ 201 w 841"/>
              <a:gd name="T25" fmla="*/ 616 h 842"/>
              <a:gd name="T26" fmla="*/ 252 w 841"/>
              <a:gd name="T27" fmla="*/ 783 h 842"/>
              <a:gd name="T28" fmla="*/ 249 w 841"/>
              <a:gd name="T29" fmla="*/ 732 h 842"/>
              <a:gd name="T30" fmla="*/ 309 w 841"/>
              <a:gd name="T31" fmla="*/ 678 h 842"/>
              <a:gd name="T32" fmla="*/ 377 w 841"/>
              <a:gd name="T33" fmla="*/ 539 h 842"/>
              <a:gd name="T34" fmla="*/ 303 w 841"/>
              <a:gd name="T35" fmla="*/ 501 h 842"/>
              <a:gd name="T36" fmla="*/ 221 w 841"/>
              <a:gd name="T37" fmla="*/ 440 h 842"/>
              <a:gd name="T38" fmla="*/ 156 w 841"/>
              <a:gd name="T39" fmla="*/ 448 h 842"/>
              <a:gd name="T40" fmla="*/ 101 w 841"/>
              <a:gd name="T41" fmla="*/ 371 h 842"/>
              <a:gd name="T42" fmla="*/ 103 w 841"/>
              <a:gd name="T43" fmla="*/ 321 h 842"/>
              <a:gd name="T44" fmla="*/ 166 w 841"/>
              <a:gd name="T45" fmla="*/ 268 h 842"/>
              <a:gd name="T46" fmla="*/ 229 w 841"/>
              <a:gd name="T47" fmla="*/ 228 h 842"/>
              <a:gd name="T48" fmla="*/ 201 w 841"/>
              <a:gd name="T49" fmla="*/ 207 h 842"/>
              <a:gd name="T50" fmla="*/ 259 w 841"/>
              <a:gd name="T51" fmla="*/ 206 h 842"/>
              <a:gd name="T52" fmla="*/ 266 w 841"/>
              <a:gd name="T53" fmla="*/ 166 h 842"/>
              <a:gd name="T54" fmla="*/ 169 w 841"/>
              <a:gd name="T55" fmla="*/ 137 h 842"/>
              <a:gd name="T56" fmla="*/ 147 w 841"/>
              <a:gd name="T57" fmla="*/ 178 h 842"/>
              <a:gd name="T58" fmla="*/ 158 w 841"/>
              <a:gd name="T59" fmla="*/ 120 h 842"/>
              <a:gd name="T60" fmla="*/ 194 w 841"/>
              <a:gd name="T61" fmla="*/ 98 h 842"/>
              <a:gd name="T62" fmla="*/ 223 w 841"/>
              <a:gd name="T63" fmla="*/ 127 h 842"/>
              <a:gd name="T64" fmla="*/ 225 w 841"/>
              <a:gd name="T65" fmla="*/ 94 h 842"/>
              <a:gd name="T66" fmla="*/ 274 w 841"/>
              <a:gd name="T67" fmla="*/ 66 h 842"/>
              <a:gd name="T68" fmla="*/ 293 w 841"/>
              <a:gd name="T69" fmla="*/ 112 h 842"/>
              <a:gd name="T70" fmla="*/ 370 w 841"/>
              <a:gd name="T71" fmla="*/ 103 h 842"/>
              <a:gd name="T72" fmla="*/ 442 w 841"/>
              <a:gd name="T73" fmla="*/ 66 h 842"/>
              <a:gd name="T74" fmla="*/ 403 w 841"/>
              <a:gd name="T75" fmla="*/ 12 h 842"/>
              <a:gd name="T76" fmla="*/ 572 w 841"/>
              <a:gd name="T77" fmla="*/ 113 h 842"/>
              <a:gd name="T78" fmla="*/ 574 w 841"/>
              <a:gd name="T79" fmla="*/ 166 h 842"/>
              <a:gd name="T80" fmla="*/ 489 w 841"/>
              <a:gd name="T81" fmla="*/ 227 h 842"/>
              <a:gd name="T82" fmla="*/ 552 w 841"/>
              <a:gd name="T83" fmla="*/ 241 h 842"/>
              <a:gd name="T84" fmla="*/ 608 w 841"/>
              <a:gd name="T85" fmla="*/ 233 h 842"/>
              <a:gd name="T86" fmla="*/ 668 w 841"/>
              <a:gd name="T87" fmla="*/ 269 h 842"/>
              <a:gd name="T88" fmla="*/ 681 w 841"/>
              <a:gd name="T89" fmla="*/ 307 h 842"/>
              <a:gd name="T90" fmla="*/ 534 w 841"/>
              <a:gd name="T91" fmla="*/ 275 h 842"/>
              <a:gd name="T92" fmla="*/ 451 w 841"/>
              <a:gd name="T93" fmla="*/ 436 h 842"/>
              <a:gd name="T94" fmla="*/ 590 w 841"/>
              <a:gd name="T95" fmla="*/ 489 h 842"/>
              <a:gd name="T96" fmla="*/ 615 w 841"/>
              <a:gd name="T97" fmla="*/ 682 h 842"/>
              <a:gd name="T98" fmla="*/ 718 w 841"/>
              <a:gd name="T99" fmla="*/ 596 h 842"/>
              <a:gd name="T100" fmla="*/ 747 w 841"/>
              <a:gd name="T101" fmla="*/ 439 h 842"/>
              <a:gd name="T102" fmla="*/ 738 w 841"/>
              <a:gd name="T103" fmla="*/ 389 h 842"/>
              <a:gd name="T104" fmla="*/ 778 w 841"/>
              <a:gd name="T105" fmla="*/ 360 h 842"/>
              <a:gd name="T106" fmla="*/ 832 w 841"/>
              <a:gd name="T107" fmla="*/ 421 h 842"/>
              <a:gd name="T108" fmla="*/ 119 w 841"/>
              <a:gd name="T109" fmla="*/ 222 h 842"/>
              <a:gd name="T110" fmla="*/ 149 w 841"/>
              <a:gd name="T111" fmla="*/ 238 h 842"/>
              <a:gd name="T112" fmla="*/ 696 w 841"/>
              <a:gd name="T113" fmla="*/ 516 h 842"/>
              <a:gd name="T114" fmla="*/ 279 w 841"/>
              <a:gd name="T115" fmla="*/ 93 h 842"/>
              <a:gd name="T116" fmla="*/ 534 w 841"/>
              <a:gd name="T117" fmla="*/ 169 h 842"/>
              <a:gd name="T118" fmla="*/ 485 w 841"/>
              <a:gd name="T119" fmla="*/ 105 h 842"/>
              <a:gd name="T120" fmla="*/ 184 w 841"/>
              <a:gd name="T121" fmla="*/ 379 h 842"/>
              <a:gd name="T122" fmla="*/ 157 w 841"/>
              <a:gd name="T123" fmla="*/ 39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1" h="842">
                <a:moveTo>
                  <a:pt x="554" y="253"/>
                </a:moveTo>
                <a:cubicBezTo>
                  <a:pt x="554" y="251"/>
                  <a:pt x="552" y="247"/>
                  <a:pt x="549" y="252"/>
                </a:cubicBezTo>
                <a:cubicBezTo>
                  <a:pt x="548" y="254"/>
                  <a:pt x="553" y="255"/>
                  <a:pt x="554" y="253"/>
                </a:cubicBezTo>
                <a:close/>
                <a:moveTo>
                  <a:pt x="763" y="566"/>
                </a:moveTo>
                <a:cubicBezTo>
                  <a:pt x="759" y="565"/>
                  <a:pt x="758" y="573"/>
                  <a:pt x="755" y="578"/>
                </a:cubicBezTo>
                <a:cubicBezTo>
                  <a:pt x="751" y="584"/>
                  <a:pt x="747" y="589"/>
                  <a:pt x="746" y="588"/>
                </a:cubicBezTo>
                <a:cubicBezTo>
                  <a:pt x="745" y="588"/>
                  <a:pt x="737" y="593"/>
                  <a:pt x="739" y="600"/>
                </a:cubicBezTo>
                <a:cubicBezTo>
                  <a:pt x="740" y="606"/>
                  <a:pt x="740" y="613"/>
                  <a:pt x="737" y="617"/>
                </a:cubicBezTo>
                <a:cubicBezTo>
                  <a:pt x="734" y="621"/>
                  <a:pt x="738" y="629"/>
                  <a:pt x="737" y="634"/>
                </a:cubicBezTo>
                <a:cubicBezTo>
                  <a:pt x="735" y="639"/>
                  <a:pt x="737" y="642"/>
                  <a:pt x="742" y="642"/>
                </a:cubicBezTo>
                <a:cubicBezTo>
                  <a:pt x="746" y="641"/>
                  <a:pt x="748" y="638"/>
                  <a:pt x="751" y="632"/>
                </a:cubicBezTo>
                <a:cubicBezTo>
                  <a:pt x="754" y="626"/>
                  <a:pt x="754" y="620"/>
                  <a:pt x="757" y="615"/>
                </a:cubicBezTo>
                <a:cubicBezTo>
                  <a:pt x="759" y="609"/>
                  <a:pt x="762" y="598"/>
                  <a:pt x="763" y="595"/>
                </a:cubicBezTo>
                <a:cubicBezTo>
                  <a:pt x="764" y="592"/>
                  <a:pt x="766" y="583"/>
                  <a:pt x="766" y="578"/>
                </a:cubicBezTo>
                <a:cubicBezTo>
                  <a:pt x="766" y="573"/>
                  <a:pt x="765" y="567"/>
                  <a:pt x="763" y="566"/>
                </a:cubicBezTo>
                <a:close/>
                <a:moveTo>
                  <a:pt x="143" y="130"/>
                </a:moveTo>
                <a:cubicBezTo>
                  <a:pt x="142" y="131"/>
                  <a:pt x="148" y="133"/>
                  <a:pt x="149" y="131"/>
                </a:cubicBezTo>
                <a:cubicBezTo>
                  <a:pt x="150" y="129"/>
                  <a:pt x="146" y="126"/>
                  <a:pt x="143" y="130"/>
                </a:cubicBezTo>
                <a:close/>
                <a:moveTo>
                  <a:pt x="586" y="254"/>
                </a:moveTo>
                <a:cubicBezTo>
                  <a:pt x="589" y="250"/>
                  <a:pt x="584" y="245"/>
                  <a:pt x="582" y="245"/>
                </a:cubicBezTo>
                <a:cubicBezTo>
                  <a:pt x="578" y="245"/>
                  <a:pt x="576" y="253"/>
                  <a:pt x="579" y="255"/>
                </a:cubicBezTo>
                <a:cubicBezTo>
                  <a:pt x="582" y="258"/>
                  <a:pt x="584" y="258"/>
                  <a:pt x="586" y="254"/>
                </a:cubicBezTo>
                <a:close/>
                <a:moveTo>
                  <a:pt x="606" y="269"/>
                </a:moveTo>
                <a:cubicBezTo>
                  <a:pt x="609" y="270"/>
                  <a:pt x="610" y="273"/>
                  <a:pt x="612" y="274"/>
                </a:cubicBezTo>
                <a:cubicBezTo>
                  <a:pt x="614" y="274"/>
                  <a:pt x="619" y="274"/>
                  <a:pt x="617" y="269"/>
                </a:cubicBezTo>
                <a:cubicBezTo>
                  <a:pt x="615" y="264"/>
                  <a:pt x="612" y="263"/>
                  <a:pt x="610" y="263"/>
                </a:cubicBezTo>
                <a:cubicBezTo>
                  <a:pt x="609" y="263"/>
                  <a:pt x="604" y="261"/>
                  <a:pt x="601" y="263"/>
                </a:cubicBezTo>
                <a:cubicBezTo>
                  <a:pt x="600" y="264"/>
                  <a:pt x="604" y="268"/>
                  <a:pt x="606" y="269"/>
                </a:cubicBezTo>
                <a:close/>
                <a:moveTo>
                  <a:pt x="158" y="131"/>
                </a:moveTo>
                <a:cubicBezTo>
                  <a:pt x="154" y="133"/>
                  <a:pt x="157" y="136"/>
                  <a:pt x="160" y="134"/>
                </a:cubicBezTo>
                <a:cubicBezTo>
                  <a:pt x="163" y="133"/>
                  <a:pt x="162" y="130"/>
                  <a:pt x="158" y="131"/>
                </a:cubicBezTo>
                <a:close/>
                <a:moveTo>
                  <a:pt x="421" y="0"/>
                </a:moveTo>
                <a:cubicBezTo>
                  <a:pt x="189" y="0"/>
                  <a:pt x="0" y="189"/>
                  <a:pt x="0" y="421"/>
                </a:cubicBezTo>
                <a:cubicBezTo>
                  <a:pt x="0" y="653"/>
                  <a:pt x="189" y="842"/>
                  <a:pt x="421" y="842"/>
                </a:cubicBezTo>
                <a:cubicBezTo>
                  <a:pt x="653" y="842"/>
                  <a:pt x="841" y="653"/>
                  <a:pt x="841" y="421"/>
                </a:cubicBezTo>
                <a:cubicBezTo>
                  <a:pt x="841" y="189"/>
                  <a:pt x="653" y="0"/>
                  <a:pt x="421" y="0"/>
                </a:cubicBezTo>
                <a:close/>
                <a:moveTo>
                  <a:pt x="755" y="227"/>
                </a:moveTo>
                <a:cubicBezTo>
                  <a:pt x="757" y="225"/>
                  <a:pt x="762" y="230"/>
                  <a:pt x="764" y="228"/>
                </a:cubicBezTo>
                <a:cubicBezTo>
                  <a:pt x="767" y="226"/>
                  <a:pt x="769" y="223"/>
                  <a:pt x="770" y="223"/>
                </a:cubicBezTo>
                <a:cubicBezTo>
                  <a:pt x="771" y="222"/>
                  <a:pt x="777" y="225"/>
                  <a:pt x="778" y="228"/>
                </a:cubicBezTo>
                <a:cubicBezTo>
                  <a:pt x="779" y="231"/>
                  <a:pt x="783" y="236"/>
                  <a:pt x="782" y="237"/>
                </a:cubicBezTo>
                <a:cubicBezTo>
                  <a:pt x="781" y="238"/>
                  <a:pt x="776" y="239"/>
                  <a:pt x="774" y="236"/>
                </a:cubicBezTo>
                <a:cubicBezTo>
                  <a:pt x="772" y="233"/>
                  <a:pt x="767" y="235"/>
                  <a:pt x="767" y="241"/>
                </a:cubicBezTo>
                <a:cubicBezTo>
                  <a:pt x="767" y="246"/>
                  <a:pt x="769" y="242"/>
                  <a:pt x="771" y="244"/>
                </a:cubicBezTo>
                <a:cubicBezTo>
                  <a:pt x="773" y="247"/>
                  <a:pt x="773" y="249"/>
                  <a:pt x="775" y="252"/>
                </a:cubicBezTo>
                <a:cubicBezTo>
                  <a:pt x="776" y="255"/>
                  <a:pt x="778" y="255"/>
                  <a:pt x="780" y="257"/>
                </a:cubicBezTo>
                <a:cubicBezTo>
                  <a:pt x="781" y="260"/>
                  <a:pt x="776" y="262"/>
                  <a:pt x="778" y="265"/>
                </a:cubicBezTo>
                <a:cubicBezTo>
                  <a:pt x="781" y="268"/>
                  <a:pt x="782" y="280"/>
                  <a:pt x="783" y="283"/>
                </a:cubicBezTo>
                <a:cubicBezTo>
                  <a:pt x="783" y="286"/>
                  <a:pt x="776" y="287"/>
                  <a:pt x="774" y="286"/>
                </a:cubicBezTo>
                <a:cubicBezTo>
                  <a:pt x="772" y="285"/>
                  <a:pt x="766" y="281"/>
                  <a:pt x="763" y="280"/>
                </a:cubicBezTo>
                <a:cubicBezTo>
                  <a:pt x="761" y="279"/>
                  <a:pt x="759" y="266"/>
                  <a:pt x="762" y="267"/>
                </a:cubicBezTo>
                <a:cubicBezTo>
                  <a:pt x="765" y="268"/>
                  <a:pt x="766" y="267"/>
                  <a:pt x="768" y="263"/>
                </a:cubicBezTo>
                <a:cubicBezTo>
                  <a:pt x="771" y="259"/>
                  <a:pt x="764" y="256"/>
                  <a:pt x="761" y="255"/>
                </a:cubicBezTo>
                <a:cubicBezTo>
                  <a:pt x="759" y="253"/>
                  <a:pt x="754" y="242"/>
                  <a:pt x="752" y="239"/>
                </a:cubicBezTo>
                <a:cubicBezTo>
                  <a:pt x="750" y="235"/>
                  <a:pt x="751" y="230"/>
                  <a:pt x="755" y="227"/>
                </a:cubicBezTo>
                <a:close/>
                <a:moveTo>
                  <a:pt x="677" y="234"/>
                </a:moveTo>
                <a:cubicBezTo>
                  <a:pt x="679" y="232"/>
                  <a:pt x="681" y="228"/>
                  <a:pt x="683" y="223"/>
                </a:cubicBezTo>
                <a:cubicBezTo>
                  <a:pt x="685" y="218"/>
                  <a:pt x="688" y="218"/>
                  <a:pt x="690" y="219"/>
                </a:cubicBezTo>
                <a:cubicBezTo>
                  <a:pt x="692" y="219"/>
                  <a:pt x="697" y="229"/>
                  <a:pt x="698" y="232"/>
                </a:cubicBezTo>
                <a:cubicBezTo>
                  <a:pt x="699" y="235"/>
                  <a:pt x="703" y="231"/>
                  <a:pt x="704" y="230"/>
                </a:cubicBezTo>
                <a:cubicBezTo>
                  <a:pt x="706" y="229"/>
                  <a:pt x="708" y="227"/>
                  <a:pt x="708" y="224"/>
                </a:cubicBezTo>
                <a:cubicBezTo>
                  <a:pt x="708" y="222"/>
                  <a:pt x="711" y="221"/>
                  <a:pt x="715" y="221"/>
                </a:cubicBezTo>
                <a:cubicBezTo>
                  <a:pt x="718" y="221"/>
                  <a:pt x="715" y="225"/>
                  <a:pt x="713" y="226"/>
                </a:cubicBezTo>
                <a:cubicBezTo>
                  <a:pt x="711" y="226"/>
                  <a:pt x="712" y="229"/>
                  <a:pt x="717" y="231"/>
                </a:cubicBezTo>
                <a:cubicBezTo>
                  <a:pt x="721" y="233"/>
                  <a:pt x="725" y="239"/>
                  <a:pt x="730" y="243"/>
                </a:cubicBezTo>
                <a:cubicBezTo>
                  <a:pt x="735" y="247"/>
                  <a:pt x="736" y="254"/>
                  <a:pt x="733" y="254"/>
                </a:cubicBezTo>
                <a:cubicBezTo>
                  <a:pt x="730" y="255"/>
                  <a:pt x="722" y="255"/>
                  <a:pt x="719" y="255"/>
                </a:cubicBezTo>
                <a:cubicBezTo>
                  <a:pt x="716" y="254"/>
                  <a:pt x="711" y="249"/>
                  <a:pt x="706" y="248"/>
                </a:cubicBezTo>
                <a:cubicBezTo>
                  <a:pt x="702" y="246"/>
                  <a:pt x="696" y="246"/>
                  <a:pt x="694" y="249"/>
                </a:cubicBezTo>
                <a:cubicBezTo>
                  <a:pt x="692" y="253"/>
                  <a:pt x="685" y="251"/>
                  <a:pt x="682" y="251"/>
                </a:cubicBezTo>
                <a:cubicBezTo>
                  <a:pt x="679" y="250"/>
                  <a:pt x="676" y="255"/>
                  <a:pt x="675" y="253"/>
                </a:cubicBezTo>
                <a:cubicBezTo>
                  <a:pt x="675" y="253"/>
                  <a:pt x="677" y="244"/>
                  <a:pt x="674" y="243"/>
                </a:cubicBezTo>
                <a:cubicBezTo>
                  <a:pt x="672" y="242"/>
                  <a:pt x="675" y="236"/>
                  <a:pt x="677" y="234"/>
                </a:cubicBezTo>
                <a:close/>
                <a:moveTo>
                  <a:pt x="671" y="148"/>
                </a:moveTo>
                <a:cubicBezTo>
                  <a:pt x="668" y="148"/>
                  <a:pt x="664" y="148"/>
                  <a:pt x="657" y="147"/>
                </a:cubicBezTo>
                <a:cubicBezTo>
                  <a:pt x="651" y="147"/>
                  <a:pt x="643" y="147"/>
                  <a:pt x="643" y="148"/>
                </a:cubicBezTo>
                <a:cubicBezTo>
                  <a:pt x="644" y="149"/>
                  <a:pt x="653" y="153"/>
                  <a:pt x="650" y="155"/>
                </a:cubicBezTo>
                <a:cubicBezTo>
                  <a:pt x="647" y="157"/>
                  <a:pt x="644" y="154"/>
                  <a:pt x="640" y="154"/>
                </a:cubicBezTo>
                <a:cubicBezTo>
                  <a:pt x="636" y="153"/>
                  <a:pt x="634" y="159"/>
                  <a:pt x="633" y="163"/>
                </a:cubicBezTo>
                <a:cubicBezTo>
                  <a:pt x="632" y="166"/>
                  <a:pt x="636" y="173"/>
                  <a:pt x="630" y="170"/>
                </a:cubicBezTo>
                <a:cubicBezTo>
                  <a:pt x="623" y="168"/>
                  <a:pt x="619" y="167"/>
                  <a:pt x="617" y="168"/>
                </a:cubicBezTo>
                <a:cubicBezTo>
                  <a:pt x="616" y="169"/>
                  <a:pt x="613" y="172"/>
                  <a:pt x="609" y="173"/>
                </a:cubicBezTo>
                <a:cubicBezTo>
                  <a:pt x="605" y="174"/>
                  <a:pt x="605" y="178"/>
                  <a:pt x="600" y="178"/>
                </a:cubicBezTo>
                <a:cubicBezTo>
                  <a:pt x="599" y="178"/>
                  <a:pt x="599" y="178"/>
                  <a:pt x="599" y="178"/>
                </a:cubicBezTo>
                <a:cubicBezTo>
                  <a:pt x="603" y="162"/>
                  <a:pt x="613" y="167"/>
                  <a:pt x="613" y="167"/>
                </a:cubicBezTo>
                <a:cubicBezTo>
                  <a:pt x="613" y="167"/>
                  <a:pt x="618" y="161"/>
                  <a:pt x="616" y="158"/>
                </a:cubicBezTo>
                <a:cubicBezTo>
                  <a:pt x="615" y="154"/>
                  <a:pt x="621" y="147"/>
                  <a:pt x="622" y="146"/>
                </a:cubicBezTo>
                <a:cubicBezTo>
                  <a:pt x="623" y="145"/>
                  <a:pt x="627" y="139"/>
                  <a:pt x="621" y="137"/>
                </a:cubicBezTo>
                <a:cubicBezTo>
                  <a:pt x="616" y="134"/>
                  <a:pt x="611" y="133"/>
                  <a:pt x="616" y="128"/>
                </a:cubicBezTo>
                <a:cubicBezTo>
                  <a:pt x="622" y="123"/>
                  <a:pt x="626" y="129"/>
                  <a:pt x="632" y="121"/>
                </a:cubicBezTo>
                <a:cubicBezTo>
                  <a:pt x="638" y="114"/>
                  <a:pt x="629" y="111"/>
                  <a:pt x="637" y="111"/>
                </a:cubicBezTo>
                <a:cubicBezTo>
                  <a:pt x="644" y="111"/>
                  <a:pt x="652" y="112"/>
                  <a:pt x="651" y="114"/>
                </a:cubicBezTo>
                <a:cubicBezTo>
                  <a:pt x="649" y="117"/>
                  <a:pt x="641" y="121"/>
                  <a:pt x="636" y="124"/>
                </a:cubicBezTo>
                <a:cubicBezTo>
                  <a:pt x="631" y="126"/>
                  <a:pt x="633" y="131"/>
                  <a:pt x="635" y="134"/>
                </a:cubicBezTo>
                <a:cubicBezTo>
                  <a:pt x="637" y="136"/>
                  <a:pt x="639" y="143"/>
                  <a:pt x="642" y="142"/>
                </a:cubicBezTo>
                <a:cubicBezTo>
                  <a:pt x="646" y="142"/>
                  <a:pt x="650" y="139"/>
                  <a:pt x="654" y="139"/>
                </a:cubicBezTo>
                <a:cubicBezTo>
                  <a:pt x="658" y="140"/>
                  <a:pt x="666" y="140"/>
                  <a:pt x="667" y="140"/>
                </a:cubicBezTo>
                <a:cubicBezTo>
                  <a:pt x="668" y="140"/>
                  <a:pt x="674" y="147"/>
                  <a:pt x="671" y="148"/>
                </a:cubicBezTo>
                <a:close/>
                <a:moveTo>
                  <a:pt x="205" y="669"/>
                </a:moveTo>
                <a:cubicBezTo>
                  <a:pt x="203" y="671"/>
                  <a:pt x="199" y="671"/>
                  <a:pt x="201" y="674"/>
                </a:cubicBezTo>
                <a:cubicBezTo>
                  <a:pt x="204" y="677"/>
                  <a:pt x="199" y="678"/>
                  <a:pt x="199" y="679"/>
                </a:cubicBezTo>
                <a:cubicBezTo>
                  <a:pt x="199" y="681"/>
                  <a:pt x="203" y="688"/>
                  <a:pt x="202" y="691"/>
                </a:cubicBezTo>
                <a:cubicBezTo>
                  <a:pt x="201" y="693"/>
                  <a:pt x="200" y="697"/>
                  <a:pt x="199" y="700"/>
                </a:cubicBezTo>
                <a:cubicBezTo>
                  <a:pt x="199" y="702"/>
                  <a:pt x="196" y="705"/>
                  <a:pt x="197" y="708"/>
                </a:cubicBezTo>
                <a:cubicBezTo>
                  <a:pt x="199" y="712"/>
                  <a:pt x="195" y="710"/>
                  <a:pt x="195" y="714"/>
                </a:cubicBezTo>
                <a:cubicBezTo>
                  <a:pt x="196" y="717"/>
                  <a:pt x="199" y="716"/>
                  <a:pt x="199" y="720"/>
                </a:cubicBezTo>
                <a:cubicBezTo>
                  <a:pt x="199" y="725"/>
                  <a:pt x="197" y="726"/>
                  <a:pt x="198" y="729"/>
                </a:cubicBezTo>
                <a:cubicBezTo>
                  <a:pt x="198" y="732"/>
                  <a:pt x="201" y="736"/>
                  <a:pt x="201" y="737"/>
                </a:cubicBezTo>
                <a:cubicBezTo>
                  <a:pt x="201" y="738"/>
                  <a:pt x="200" y="742"/>
                  <a:pt x="198" y="744"/>
                </a:cubicBezTo>
                <a:cubicBezTo>
                  <a:pt x="196" y="747"/>
                  <a:pt x="194" y="749"/>
                  <a:pt x="195" y="751"/>
                </a:cubicBezTo>
                <a:cubicBezTo>
                  <a:pt x="196" y="752"/>
                  <a:pt x="199" y="754"/>
                  <a:pt x="199" y="755"/>
                </a:cubicBezTo>
                <a:cubicBezTo>
                  <a:pt x="198" y="756"/>
                  <a:pt x="196" y="760"/>
                  <a:pt x="197" y="762"/>
                </a:cubicBezTo>
                <a:cubicBezTo>
                  <a:pt x="197" y="764"/>
                  <a:pt x="201" y="764"/>
                  <a:pt x="202" y="765"/>
                </a:cubicBezTo>
                <a:cubicBezTo>
                  <a:pt x="203" y="766"/>
                  <a:pt x="201" y="767"/>
                  <a:pt x="200" y="768"/>
                </a:cubicBezTo>
                <a:cubicBezTo>
                  <a:pt x="86" y="695"/>
                  <a:pt x="9" y="567"/>
                  <a:pt x="9" y="421"/>
                </a:cubicBezTo>
                <a:cubicBezTo>
                  <a:pt x="9" y="398"/>
                  <a:pt x="11" y="376"/>
                  <a:pt x="15" y="354"/>
                </a:cubicBezTo>
                <a:cubicBezTo>
                  <a:pt x="15" y="354"/>
                  <a:pt x="15" y="354"/>
                  <a:pt x="15" y="354"/>
                </a:cubicBezTo>
                <a:cubicBezTo>
                  <a:pt x="15" y="357"/>
                  <a:pt x="17" y="358"/>
                  <a:pt x="18" y="359"/>
                </a:cubicBezTo>
                <a:cubicBezTo>
                  <a:pt x="20" y="359"/>
                  <a:pt x="22" y="368"/>
                  <a:pt x="25" y="364"/>
                </a:cubicBezTo>
                <a:cubicBezTo>
                  <a:pt x="27" y="360"/>
                  <a:pt x="21" y="354"/>
                  <a:pt x="20" y="352"/>
                </a:cubicBezTo>
                <a:cubicBezTo>
                  <a:pt x="18" y="350"/>
                  <a:pt x="19" y="345"/>
                  <a:pt x="17" y="341"/>
                </a:cubicBezTo>
                <a:cubicBezTo>
                  <a:pt x="18" y="339"/>
                  <a:pt x="18" y="337"/>
                  <a:pt x="18" y="335"/>
                </a:cubicBezTo>
                <a:cubicBezTo>
                  <a:pt x="20" y="337"/>
                  <a:pt x="21" y="338"/>
                  <a:pt x="21" y="340"/>
                </a:cubicBezTo>
                <a:cubicBezTo>
                  <a:pt x="24" y="343"/>
                  <a:pt x="28" y="357"/>
                  <a:pt x="30" y="357"/>
                </a:cubicBezTo>
                <a:cubicBezTo>
                  <a:pt x="31" y="357"/>
                  <a:pt x="36" y="364"/>
                  <a:pt x="36" y="364"/>
                </a:cubicBezTo>
                <a:cubicBezTo>
                  <a:pt x="36" y="364"/>
                  <a:pt x="38" y="371"/>
                  <a:pt x="37" y="373"/>
                </a:cubicBezTo>
                <a:cubicBezTo>
                  <a:pt x="36" y="375"/>
                  <a:pt x="38" y="382"/>
                  <a:pt x="40" y="384"/>
                </a:cubicBezTo>
                <a:cubicBezTo>
                  <a:pt x="43" y="386"/>
                  <a:pt x="52" y="386"/>
                  <a:pt x="53" y="393"/>
                </a:cubicBezTo>
                <a:cubicBezTo>
                  <a:pt x="53" y="395"/>
                  <a:pt x="55" y="405"/>
                  <a:pt x="58" y="405"/>
                </a:cubicBezTo>
                <a:cubicBezTo>
                  <a:pt x="62" y="405"/>
                  <a:pt x="67" y="402"/>
                  <a:pt x="68" y="404"/>
                </a:cubicBezTo>
                <a:cubicBezTo>
                  <a:pt x="69" y="405"/>
                  <a:pt x="72" y="412"/>
                  <a:pt x="74" y="408"/>
                </a:cubicBezTo>
                <a:cubicBezTo>
                  <a:pt x="76" y="404"/>
                  <a:pt x="77" y="403"/>
                  <a:pt x="80" y="403"/>
                </a:cubicBezTo>
                <a:cubicBezTo>
                  <a:pt x="83" y="403"/>
                  <a:pt x="84" y="407"/>
                  <a:pt x="86" y="409"/>
                </a:cubicBezTo>
                <a:cubicBezTo>
                  <a:pt x="88" y="412"/>
                  <a:pt x="93" y="418"/>
                  <a:pt x="96" y="418"/>
                </a:cubicBezTo>
                <a:cubicBezTo>
                  <a:pt x="98" y="418"/>
                  <a:pt x="102" y="422"/>
                  <a:pt x="104" y="421"/>
                </a:cubicBezTo>
                <a:cubicBezTo>
                  <a:pt x="105" y="419"/>
                  <a:pt x="108" y="422"/>
                  <a:pt x="110" y="423"/>
                </a:cubicBezTo>
                <a:cubicBezTo>
                  <a:pt x="112" y="424"/>
                  <a:pt x="115" y="428"/>
                  <a:pt x="114" y="434"/>
                </a:cubicBezTo>
                <a:cubicBezTo>
                  <a:pt x="114" y="440"/>
                  <a:pt x="120" y="442"/>
                  <a:pt x="122" y="444"/>
                </a:cubicBezTo>
                <a:cubicBezTo>
                  <a:pt x="124" y="445"/>
                  <a:pt x="128" y="449"/>
                  <a:pt x="130" y="452"/>
                </a:cubicBezTo>
                <a:cubicBezTo>
                  <a:pt x="132" y="454"/>
                  <a:pt x="136" y="455"/>
                  <a:pt x="137" y="457"/>
                </a:cubicBezTo>
                <a:cubicBezTo>
                  <a:pt x="139" y="458"/>
                  <a:pt x="139" y="461"/>
                  <a:pt x="143" y="459"/>
                </a:cubicBezTo>
                <a:cubicBezTo>
                  <a:pt x="146" y="456"/>
                  <a:pt x="146" y="451"/>
                  <a:pt x="146" y="451"/>
                </a:cubicBezTo>
                <a:cubicBezTo>
                  <a:pt x="146" y="451"/>
                  <a:pt x="150" y="451"/>
                  <a:pt x="152" y="453"/>
                </a:cubicBezTo>
                <a:cubicBezTo>
                  <a:pt x="154" y="455"/>
                  <a:pt x="155" y="462"/>
                  <a:pt x="156" y="463"/>
                </a:cubicBezTo>
                <a:cubicBezTo>
                  <a:pt x="158" y="464"/>
                  <a:pt x="160" y="472"/>
                  <a:pt x="159" y="478"/>
                </a:cubicBezTo>
                <a:cubicBezTo>
                  <a:pt x="157" y="483"/>
                  <a:pt x="158" y="489"/>
                  <a:pt x="156" y="489"/>
                </a:cubicBezTo>
                <a:cubicBezTo>
                  <a:pt x="155" y="489"/>
                  <a:pt x="150" y="494"/>
                  <a:pt x="148" y="496"/>
                </a:cubicBezTo>
                <a:cubicBezTo>
                  <a:pt x="146" y="497"/>
                  <a:pt x="142" y="506"/>
                  <a:pt x="143" y="508"/>
                </a:cubicBezTo>
                <a:cubicBezTo>
                  <a:pt x="143" y="511"/>
                  <a:pt x="145" y="519"/>
                  <a:pt x="144" y="523"/>
                </a:cubicBezTo>
                <a:cubicBezTo>
                  <a:pt x="144" y="526"/>
                  <a:pt x="141" y="530"/>
                  <a:pt x="142" y="535"/>
                </a:cubicBezTo>
                <a:cubicBezTo>
                  <a:pt x="144" y="541"/>
                  <a:pt x="152" y="543"/>
                  <a:pt x="153" y="548"/>
                </a:cubicBezTo>
                <a:cubicBezTo>
                  <a:pt x="154" y="553"/>
                  <a:pt x="160" y="565"/>
                  <a:pt x="161" y="570"/>
                </a:cubicBezTo>
                <a:cubicBezTo>
                  <a:pt x="163" y="575"/>
                  <a:pt x="167" y="581"/>
                  <a:pt x="168" y="588"/>
                </a:cubicBezTo>
                <a:cubicBezTo>
                  <a:pt x="168" y="595"/>
                  <a:pt x="181" y="600"/>
                  <a:pt x="183" y="600"/>
                </a:cubicBezTo>
                <a:cubicBezTo>
                  <a:pt x="185" y="601"/>
                  <a:pt x="189" y="605"/>
                  <a:pt x="192" y="607"/>
                </a:cubicBezTo>
                <a:cubicBezTo>
                  <a:pt x="195" y="609"/>
                  <a:pt x="198" y="612"/>
                  <a:pt x="201" y="616"/>
                </a:cubicBezTo>
                <a:cubicBezTo>
                  <a:pt x="203" y="620"/>
                  <a:pt x="203" y="625"/>
                  <a:pt x="203" y="627"/>
                </a:cubicBezTo>
                <a:cubicBezTo>
                  <a:pt x="203" y="628"/>
                  <a:pt x="203" y="643"/>
                  <a:pt x="203" y="651"/>
                </a:cubicBezTo>
                <a:cubicBezTo>
                  <a:pt x="203" y="659"/>
                  <a:pt x="208" y="667"/>
                  <a:pt x="205" y="669"/>
                </a:cubicBezTo>
                <a:close/>
                <a:moveTo>
                  <a:pt x="226" y="781"/>
                </a:moveTo>
                <a:cubicBezTo>
                  <a:pt x="225" y="781"/>
                  <a:pt x="225" y="782"/>
                  <a:pt x="224" y="782"/>
                </a:cubicBezTo>
                <a:cubicBezTo>
                  <a:pt x="224" y="782"/>
                  <a:pt x="223" y="781"/>
                  <a:pt x="223" y="781"/>
                </a:cubicBezTo>
                <a:cubicBezTo>
                  <a:pt x="223" y="781"/>
                  <a:pt x="223" y="780"/>
                  <a:pt x="223" y="779"/>
                </a:cubicBezTo>
                <a:cubicBezTo>
                  <a:pt x="223" y="776"/>
                  <a:pt x="229" y="779"/>
                  <a:pt x="226" y="781"/>
                </a:cubicBezTo>
                <a:close/>
                <a:moveTo>
                  <a:pt x="421" y="832"/>
                </a:moveTo>
                <a:cubicBezTo>
                  <a:pt x="353" y="832"/>
                  <a:pt x="289" y="816"/>
                  <a:pt x="233" y="787"/>
                </a:cubicBezTo>
                <a:cubicBezTo>
                  <a:pt x="236" y="787"/>
                  <a:pt x="241" y="786"/>
                  <a:pt x="243" y="785"/>
                </a:cubicBezTo>
                <a:cubicBezTo>
                  <a:pt x="244" y="785"/>
                  <a:pt x="252" y="784"/>
                  <a:pt x="252" y="783"/>
                </a:cubicBezTo>
                <a:cubicBezTo>
                  <a:pt x="253" y="783"/>
                  <a:pt x="246" y="783"/>
                  <a:pt x="242" y="782"/>
                </a:cubicBezTo>
                <a:cubicBezTo>
                  <a:pt x="238" y="781"/>
                  <a:pt x="231" y="777"/>
                  <a:pt x="230" y="775"/>
                </a:cubicBezTo>
                <a:cubicBezTo>
                  <a:pt x="229" y="773"/>
                  <a:pt x="228" y="769"/>
                  <a:pt x="230" y="768"/>
                </a:cubicBezTo>
                <a:cubicBezTo>
                  <a:pt x="233" y="767"/>
                  <a:pt x="238" y="763"/>
                  <a:pt x="240" y="762"/>
                </a:cubicBezTo>
                <a:cubicBezTo>
                  <a:pt x="241" y="761"/>
                  <a:pt x="243" y="756"/>
                  <a:pt x="241" y="756"/>
                </a:cubicBezTo>
                <a:cubicBezTo>
                  <a:pt x="240" y="755"/>
                  <a:pt x="234" y="755"/>
                  <a:pt x="233" y="754"/>
                </a:cubicBezTo>
                <a:cubicBezTo>
                  <a:pt x="232" y="753"/>
                  <a:pt x="232" y="752"/>
                  <a:pt x="235" y="750"/>
                </a:cubicBezTo>
                <a:cubicBezTo>
                  <a:pt x="239" y="747"/>
                  <a:pt x="240" y="744"/>
                  <a:pt x="242" y="743"/>
                </a:cubicBezTo>
                <a:cubicBezTo>
                  <a:pt x="243" y="742"/>
                  <a:pt x="246" y="740"/>
                  <a:pt x="247" y="737"/>
                </a:cubicBezTo>
                <a:cubicBezTo>
                  <a:pt x="248" y="735"/>
                  <a:pt x="245" y="736"/>
                  <a:pt x="243" y="736"/>
                </a:cubicBezTo>
                <a:cubicBezTo>
                  <a:pt x="241" y="736"/>
                  <a:pt x="239" y="732"/>
                  <a:pt x="238" y="730"/>
                </a:cubicBezTo>
                <a:cubicBezTo>
                  <a:pt x="238" y="728"/>
                  <a:pt x="245" y="731"/>
                  <a:pt x="249" y="732"/>
                </a:cubicBezTo>
                <a:cubicBezTo>
                  <a:pt x="254" y="733"/>
                  <a:pt x="251" y="730"/>
                  <a:pt x="251" y="728"/>
                </a:cubicBezTo>
                <a:cubicBezTo>
                  <a:pt x="250" y="726"/>
                  <a:pt x="251" y="722"/>
                  <a:pt x="253" y="723"/>
                </a:cubicBezTo>
                <a:cubicBezTo>
                  <a:pt x="256" y="725"/>
                  <a:pt x="268" y="724"/>
                  <a:pt x="270" y="723"/>
                </a:cubicBezTo>
                <a:cubicBezTo>
                  <a:pt x="272" y="723"/>
                  <a:pt x="275" y="716"/>
                  <a:pt x="277" y="714"/>
                </a:cubicBezTo>
                <a:cubicBezTo>
                  <a:pt x="278" y="712"/>
                  <a:pt x="278" y="710"/>
                  <a:pt x="276" y="709"/>
                </a:cubicBezTo>
                <a:cubicBezTo>
                  <a:pt x="274" y="708"/>
                  <a:pt x="268" y="703"/>
                  <a:pt x="267" y="702"/>
                </a:cubicBezTo>
                <a:cubicBezTo>
                  <a:pt x="266" y="701"/>
                  <a:pt x="268" y="693"/>
                  <a:pt x="269" y="691"/>
                </a:cubicBezTo>
                <a:cubicBezTo>
                  <a:pt x="269" y="689"/>
                  <a:pt x="270" y="703"/>
                  <a:pt x="276" y="705"/>
                </a:cubicBezTo>
                <a:cubicBezTo>
                  <a:pt x="282" y="707"/>
                  <a:pt x="285" y="708"/>
                  <a:pt x="290" y="703"/>
                </a:cubicBezTo>
                <a:cubicBezTo>
                  <a:pt x="295" y="699"/>
                  <a:pt x="299" y="695"/>
                  <a:pt x="300" y="692"/>
                </a:cubicBezTo>
                <a:cubicBezTo>
                  <a:pt x="300" y="689"/>
                  <a:pt x="301" y="685"/>
                  <a:pt x="303" y="684"/>
                </a:cubicBezTo>
                <a:cubicBezTo>
                  <a:pt x="305" y="683"/>
                  <a:pt x="307" y="684"/>
                  <a:pt x="309" y="678"/>
                </a:cubicBezTo>
                <a:cubicBezTo>
                  <a:pt x="311" y="673"/>
                  <a:pt x="314" y="677"/>
                  <a:pt x="316" y="672"/>
                </a:cubicBezTo>
                <a:cubicBezTo>
                  <a:pt x="318" y="668"/>
                  <a:pt x="311" y="661"/>
                  <a:pt x="316" y="658"/>
                </a:cubicBezTo>
                <a:cubicBezTo>
                  <a:pt x="321" y="654"/>
                  <a:pt x="330" y="650"/>
                  <a:pt x="330" y="650"/>
                </a:cubicBezTo>
                <a:cubicBezTo>
                  <a:pt x="330" y="650"/>
                  <a:pt x="333" y="649"/>
                  <a:pt x="338" y="647"/>
                </a:cubicBezTo>
                <a:cubicBezTo>
                  <a:pt x="343" y="646"/>
                  <a:pt x="349" y="647"/>
                  <a:pt x="351" y="644"/>
                </a:cubicBezTo>
                <a:cubicBezTo>
                  <a:pt x="353" y="641"/>
                  <a:pt x="354" y="635"/>
                  <a:pt x="357" y="632"/>
                </a:cubicBezTo>
                <a:cubicBezTo>
                  <a:pt x="359" y="629"/>
                  <a:pt x="362" y="624"/>
                  <a:pt x="361" y="621"/>
                </a:cubicBezTo>
                <a:cubicBezTo>
                  <a:pt x="360" y="619"/>
                  <a:pt x="364" y="608"/>
                  <a:pt x="364" y="605"/>
                </a:cubicBezTo>
                <a:cubicBezTo>
                  <a:pt x="363" y="602"/>
                  <a:pt x="359" y="595"/>
                  <a:pt x="366" y="589"/>
                </a:cubicBezTo>
                <a:cubicBezTo>
                  <a:pt x="373" y="583"/>
                  <a:pt x="380" y="574"/>
                  <a:pt x="380" y="571"/>
                </a:cubicBezTo>
                <a:cubicBezTo>
                  <a:pt x="381" y="569"/>
                  <a:pt x="386" y="558"/>
                  <a:pt x="386" y="552"/>
                </a:cubicBezTo>
                <a:cubicBezTo>
                  <a:pt x="385" y="547"/>
                  <a:pt x="380" y="541"/>
                  <a:pt x="377" y="539"/>
                </a:cubicBezTo>
                <a:cubicBezTo>
                  <a:pt x="374" y="538"/>
                  <a:pt x="367" y="537"/>
                  <a:pt x="364" y="533"/>
                </a:cubicBezTo>
                <a:cubicBezTo>
                  <a:pt x="361" y="528"/>
                  <a:pt x="353" y="524"/>
                  <a:pt x="350" y="525"/>
                </a:cubicBezTo>
                <a:cubicBezTo>
                  <a:pt x="348" y="526"/>
                  <a:pt x="343" y="527"/>
                  <a:pt x="339" y="525"/>
                </a:cubicBezTo>
                <a:cubicBezTo>
                  <a:pt x="335" y="522"/>
                  <a:pt x="329" y="519"/>
                  <a:pt x="327" y="516"/>
                </a:cubicBezTo>
                <a:cubicBezTo>
                  <a:pt x="325" y="514"/>
                  <a:pt x="319" y="512"/>
                  <a:pt x="316" y="512"/>
                </a:cubicBezTo>
                <a:cubicBezTo>
                  <a:pt x="313" y="512"/>
                  <a:pt x="314" y="510"/>
                  <a:pt x="310" y="517"/>
                </a:cubicBezTo>
                <a:cubicBezTo>
                  <a:pt x="306" y="523"/>
                  <a:pt x="310" y="525"/>
                  <a:pt x="302" y="524"/>
                </a:cubicBezTo>
                <a:cubicBezTo>
                  <a:pt x="295" y="523"/>
                  <a:pt x="303" y="522"/>
                  <a:pt x="307" y="516"/>
                </a:cubicBezTo>
                <a:cubicBezTo>
                  <a:pt x="311" y="510"/>
                  <a:pt x="307" y="506"/>
                  <a:pt x="302" y="507"/>
                </a:cubicBezTo>
                <a:cubicBezTo>
                  <a:pt x="297" y="509"/>
                  <a:pt x="301" y="512"/>
                  <a:pt x="293" y="514"/>
                </a:cubicBezTo>
                <a:cubicBezTo>
                  <a:pt x="286" y="515"/>
                  <a:pt x="286" y="510"/>
                  <a:pt x="291" y="509"/>
                </a:cubicBezTo>
                <a:cubicBezTo>
                  <a:pt x="295" y="508"/>
                  <a:pt x="303" y="503"/>
                  <a:pt x="303" y="501"/>
                </a:cubicBezTo>
                <a:cubicBezTo>
                  <a:pt x="303" y="499"/>
                  <a:pt x="302" y="493"/>
                  <a:pt x="299" y="493"/>
                </a:cubicBezTo>
                <a:cubicBezTo>
                  <a:pt x="295" y="493"/>
                  <a:pt x="296" y="487"/>
                  <a:pt x="290" y="480"/>
                </a:cubicBezTo>
                <a:cubicBezTo>
                  <a:pt x="284" y="473"/>
                  <a:pt x="276" y="465"/>
                  <a:pt x="271" y="466"/>
                </a:cubicBezTo>
                <a:cubicBezTo>
                  <a:pt x="266" y="467"/>
                  <a:pt x="263" y="472"/>
                  <a:pt x="260" y="466"/>
                </a:cubicBezTo>
                <a:cubicBezTo>
                  <a:pt x="257" y="460"/>
                  <a:pt x="254" y="459"/>
                  <a:pt x="252" y="456"/>
                </a:cubicBezTo>
                <a:cubicBezTo>
                  <a:pt x="250" y="452"/>
                  <a:pt x="246" y="455"/>
                  <a:pt x="244" y="454"/>
                </a:cubicBezTo>
                <a:cubicBezTo>
                  <a:pt x="243" y="452"/>
                  <a:pt x="243" y="452"/>
                  <a:pt x="243" y="452"/>
                </a:cubicBezTo>
                <a:cubicBezTo>
                  <a:pt x="243" y="452"/>
                  <a:pt x="237" y="454"/>
                  <a:pt x="240" y="449"/>
                </a:cubicBezTo>
                <a:cubicBezTo>
                  <a:pt x="243" y="444"/>
                  <a:pt x="245" y="435"/>
                  <a:pt x="243" y="435"/>
                </a:cubicBezTo>
                <a:cubicBezTo>
                  <a:pt x="242" y="436"/>
                  <a:pt x="240" y="443"/>
                  <a:pt x="237" y="443"/>
                </a:cubicBezTo>
                <a:cubicBezTo>
                  <a:pt x="235" y="442"/>
                  <a:pt x="237" y="441"/>
                  <a:pt x="233" y="438"/>
                </a:cubicBezTo>
                <a:cubicBezTo>
                  <a:pt x="228" y="435"/>
                  <a:pt x="221" y="437"/>
                  <a:pt x="221" y="440"/>
                </a:cubicBezTo>
                <a:cubicBezTo>
                  <a:pt x="221" y="443"/>
                  <a:pt x="219" y="445"/>
                  <a:pt x="219" y="445"/>
                </a:cubicBezTo>
                <a:cubicBezTo>
                  <a:pt x="219" y="445"/>
                  <a:pt x="218" y="443"/>
                  <a:pt x="216" y="440"/>
                </a:cubicBezTo>
                <a:cubicBezTo>
                  <a:pt x="215" y="437"/>
                  <a:pt x="209" y="436"/>
                  <a:pt x="206" y="439"/>
                </a:cubicBezTo>
                <a:cubicBezTo>
                  <a:pt x="203" y="442"/>
                  <a:pt x="201" y="431"/>
                  <a:pt x="199" y="431"/>
                </a:cubicBezTo>
                <a:cubicBezTo>
                  <a:pt x="197" y="431"/>
                  <a:pt x="192" y="434"/>
                  <a:pt x="190" y="438"/>
                </a:cubicBezTo>
                <a:cubicBezTo>
                  <a:pt x="188" y="443"/>
                  <a:pt x="189" y="450"/>
                  <a:pt x="187" y="450"/>
                </a:cubicBezTo>
                <a:cubicBezTo>
                  <a:pt x="186" y="449"/>
                  <a:pt x="185" y="440"/>
                  <a:pt x="185" y="437"/>
                </a:cubicBezTo>
                <a:cubicBezTo>
                  <a:pt x="186" y="434"/>
                  <a:pt x="191" y="428"/>
                  <a:pt x="187" y="427"/>
                </a:cubicBezTo>
                <a:cubicBezTo>
                  <a:pt x="184" y="426"/>
                  <a:pt x="179" y="432"/>
                  <a:pt x="177" y="433"/>
                </a:cubicBezTo>
                <a:cubicBezTo>
                  <a:pt x="174" y="433"/>
                  <a:pt x="170" y="437"/>
                  <a:pt x="168" y="441"/>
                </a:cubicBezTo>
                <a:cubicBezTo>
                  <a:pt x="165" y="446"/>
                  <a:pt x="164" y="448"/>
                  <a:pt x="162" y="450"/>
                </a:cubicBezTo>
                <a:cubicBezTo>
                  <a:pt x="159" y="451"/>
                  <a:pt x="156" y="450"/>
                  <a:pt x="156" y="448"/>
                </a:cubicBezTo>
                <a:cubicBezTo>
                  <a:pt x="157" y="446"/>
                  <a:pt x="149" y="440"/>
                  <a:pt x="148" y="443"/>
                </a:cubicBezTo>
                <a:cubicBezTo>
                  <a:pt x="147" y="445"/>
                  <a:pt x="143" y="446"/>
                  <a:pt x="140" y="448"/>
                </a:cubicBezTo>
                <a:cubicBezTo>
                  <a:pt x="136" y="450"/>
                  <a:pt x="133" y="445"/>
                  <a:pt x="132" y="443"/>
                </a:cubicBezTo>
                <a:cubicBezTo>
                  <a:pt x="131" y="441"/>
                  <a:pt x="130" y="441"/>
                  <a:pt x="129" y="434"/>
                </a:cubicBezTo>
                <a:cubicBezTo>
                  <a:pt x="129" y="427"/>
                  <a:pt x="130" y="419"/>
                  <a:pt x="131" y="415"/>
                </a:cubicBezTo>
                <a:cubicBezTo>
                  <a:pt x="132" y="411"/>
                  <a:pt x="125" y="403"/>
                  <a:pt x="123" y="403"/>
                </a:cubicBezTo>
                <a:cubicBezTo>
                  <a:pt x="120" y="404"/>
                  <a:pt x="117" y="407"/>
                  <a:pt x="114" y="407"/>
                </a:cubicBezTo>
                <a:cubicBezTo>
                  <a:pt x="112" y="406"/>
                  <a:pt x="113" y="405"/>
                  <a:pt x="109" y="405"/>
                </a:cubicBezTo>
                <a:cubicBezTo>
                  <a:pt x="105" y="405"/>
                  <a:pt x="108" y="404"/>
                  <a:pt x="109" y="399"/>
                </a:cubicBezTo>
                <a:cubicBezTo>
                  <a:pt x="109" y="395"/>
                  <a:pt x="107" y="388"/>
                  <a:pt x="111" y="384"/>
                </a:cubicBezTo>
                <a:cubicBezTo>
                  <a:pt x="116" y="380"/>
                  <a:pt x="114" y="370"/>
                  <a:pt x="112" y="370"/>
                </a:cubicBezTo>
                <a:cubicBezTo>
                  <a:pt x="109" y="369"/>
                  <a:pt x="104" y="371"/>
                  <a:pt x="101" y="371"/>
                </a:cubicBezTo>
                <a:cubicBezTo>
                  <a:pt x="97" y="370"/>
                  <a:pt x="95" y="375"/>
                  <a:pt x="96" y="379"/>
                </a:cubicBezTo>
                <a:cubicBezTo>
                  <a:pt x="97" y="384"/>
                  <a:pt x="94" y="387"/>
                  <a:pt x="93" y="386"/>
                </a:cubicBezTo>
                <a:cubicBezTo>
                  <a:pt x="92" y="386"/>
                  <a:pt x="90" y="383"/>
                  <a:pt x="86" y="388"/>
                </a:cubicBezTo>
                <a:cubicBezTo>
                  <a:pt x="82" y="392"/>
                  <a:pt x="81" y="390"/>
                  <a:pt x="77" y="386"/>
                </a:cubicBezTo>
                <a:cubicBezTo>
                  <a:pt x="73" y="381"/>
                  <a:pt x="69" y="376"/>
                  <a:pt x="68" y="369"/>
                </a:cubicBezTo>
                <a:cubicBezTo>
                  <a:pt x="68" y="362"/>
                  <a:pt x="68" y="355"/>
                  <a:pt x="69" y="351"/>
                </a:cubicBezTo>
                <a:cubicBezTo>
                  <a:pt x="70" y="347"/>
                  <a:pt x="71" y="340"/>
                  <a:pt x="69" y="339"/>
                </a:cubicBezTo>
                <a:cubicBezTo>
                  <a:pt x="67" y="338"/>
                  <a:pt x="71" y="333"/>
                  <a:pt x="74" y="332"/>
                </a:cubicBezTo>
                <a:cubicBezTo>
                  <a:pt x="76" y="331"/>
                  <a:pt x="80" y="326"/>
                  <a:pt x="81" y="324"/>
                </a:cubicBezTo>
                <a:cubicBezTo>
                  <a:pt x="82" y="322"/>
                  <a:pt x="85" y="322"/>
                  <a:pt x="89" y="322"/>
                </a:cubicBezTo>
                <a:cubicBezTo>
                  <a:pt x="93" y="322"/>
                  <a:pt x="94" y="322"/>
                  <a:pt x="98" y="324"/>
                </a:cubicBezTo>
                <a:cubicBezTo>
                  <a:pt x="102" y="327"/>
                  <a:pt x="103" y="323"/>
                  <a:pt x="103" y="321"/>
                </a:cubicBezTo>
                <a:cubicBezTo>
                  <a:pt x="103" y="320"/>
                  <a:pt x="105" y="318"/>
                  <a:pt x="110" y="319"/>
                </a:cubicBezTo>
                <a:cubicBezTo>
                  <a:pt x="114" y="319"/>
                  <a:pt x="120" y="314"/>
                  <a:pt x="121" y="316"/>
                </a:cubicBezTo>
                <a:cubicBezTo>
                  <a:pt x="122" y="317"/>
                  <a:pt x="124" y="323"/>
                  <a:pt x="127" y="321"/>
                </a:cubicBezTo>
                <a:cubicBezTo>
                  <a:pt x="129" y="319"/>
                  <a:pt x="130" y="315"/>
                  <a:pt x="131" y="322"/>
                </a:cubicBezTo>
                <a:cubicBezTo>
                  <a:pt x="131" y="328"/>
                  <a:pt x="133" y="337"/>
                  <a:pt x="136" y="339"/>
                </a:cubicBezTo>
                <a:cubicBezTo>
                  <a:pt x="140" y="340"/>
                  <a:pt x="138" y="347"/>
                  <a:pt x="141" y="347"/>
                </a:cubicBezTo>
                <a:cubicBezTo>
                  <a:pt x="145" y="347"/>
                  <a:pt x="147" y="337"/>
                  <a:pt x="146" y="333"/>
                </a:cubicBezTo>
                <a:cubicBezTo>
                  <a:pt x="145" y="329"/>
                  <a:pt x="143" y="319"/>
                  <a:pt x="141" y="316"/>
                </a:cubicBezTo>
                <a:cubicBezTo>
                  <a:pt x="139" y="313"/>
                  <a:pt x="142" y="307"/>
                  <a:pt x="146" y="305"/>
                </a:cubicBezTo>
                <a:cubicBezTo>
                  <a:pt x="150" y="302"/>
                  <a:pt x="157" y="291"/>
                  <a:pt x="160" y="288"/>
                </a:cubicBezTo>
                <a:cubicBezTo>
                  <a:pt x="163" y="285"/>
                  <a:pt x="173" y="283"/>
                  <a:pt x="170" y="279"/>
                </a:cubicBezTo>
                <a:cubicBezTo>
                  <a:pt x="168" y="275"/>
                  <a:pt x="166" y="271"/>
                  <a:pt x="166" y="268"/>
                </a:cubicBezTo>
                <a:cubicBezTo>
                  <a:pt x="166" y="265"/>
                  <a:pt x="169" y="266"/>
                  <a:pt x="170" y="268"/>
                </a:cubicBezTo>
                <a:cubicBezTo>
                  <a:pt x="171" y="270"/>
                  <a:pt x="176" y="265"/>
                  <a:pt x="175" y="262"/>
                </a:cubicBezTo>
                <a:cubicBezTo>
                  <a:pt x="174" y="259"/>
                  <a:pt x="174" y="256"/>
                  <a:pt x="177" y="256"/>
                </a:cubicBezTo>
                <a:cubicBezTo>
                  <a:pt x="180" y="257"/>
                  <a:pt x="181" y="253"/>
                  <a:pt x="180" y="252"/>
                </a:cubicBezTo>
                <a:cubicBezTo>
                  <a:pt x="179" y="249"/>
                  <a:pt x="183" y="247"/>
                  <a:pt x="186" y="248"/>
                </a:cubicBezTo>
                <a:cubicBezTo>
                  <a:pt x="189" y="248"/>
                  <a:pt x="199" y="249"/>
                  <a:pt x="200" y="247"/>
                </a:cubicBezTo>
                <a:cubicBezTo>
                  <a:pt x="201" y="245"/>
                  <a:pt x="196" y="241"/>
                  <a:pt x="196" y="236"/>
                </a:cubicBezTo>
                <a:cubicBezTo>
                  <a:pt x="196" y="232"/>
                  <a:pt x="201" y="229"/>
                  <a:pt x="204" y="228"/>
                </a:cubicBezTo>
                <a:cubicBezTo>
                  <a:pt x="207" y="227"/>
                  <a:pt x="211" y="228"/>
                  <a:pt x="212" y="226"/>
                </a:cubicBezTo>
                <a:cubicBezTo>
                  <a:pt x="212" y="225"/>
                  <a:pt x="217" y="220"/>
                  <a:pt x="217" y="224"/>
                </a:cubicBezTo>
                <a:cubicBezTo>
                  <a:pt x="217" y="227"/>
                  <a:pt x="216" y="233"/>
                  <a:pt x="220" y="233"/>
                </a:cubicBezTo>
                <a:cubicBezTo>
                  <a:pt x="223" y="233"/>
                  <a:pt x="228" y="228"/>
                  <a:pt x="229" y="228"/>
                </a:cubicBezTo>
                <a:cubicBezTo>
                  <a:pt x="231" y="227"/>
                  <a:pt x="239" y="225"/>
                  <a:pt x="241" y="224"/>
                </a:cubicBezTo>
                <a:cubicBezTo>
                  <a:pt x="243" y="224"/>
                  <a:pt x="253" y="222"/>
                  <a:pt x="252" y="219"/>
                </a:cubicBezTo>
                <a:cubicBezTo>
                  <a:pt x="251" y="215"/>
                  <a:pt x="250" y="212"/>
                  <a:pt x="248" y="210"/>
                </a:cubicBezTo>
                <a:cubicBezTo>
                  <a:pt x="247" y="209"/>
                  <a:pt x="246" y="211"/>
                  <a:pt x="244" y="214"/>
                </a:cubicBezTo>
                <a:cubicBezTo>
                  <a:pt x="242" y="216"/>
                  <a:pt x="239" y="216"/>
                  <a:pt x="238" y="214"/>
                </a:cubicBezTo>
                <a:cubicBezTo>
                  <a:pt x="238" y="212"/>
                  <a:pt x="239" y="206"/>
                  <a:pt x="236" y="208"/>
                </a:cubicBezTo>
                <a:cubicBezTo>
                  <a:pt x="233" y="211"/>
                  <a:pt x="232" y="213"/>
                  <a:pt x="231" y="212"/>
                </a:cubicBezTo>
                <a:cubicBezTo>
                  <a:pt x="229" y="211"/>
                  <a:pt x="227" y="207"/>
                  <a:pt x="227" y="207"/>
                </a:cubicBezTo>
                <a:cubicBezTo>
                  <a:pt x="227" y="207"/>
                  <a:pt x="232" y="205"/>
                  <a:pt x="229" y="200"/>
                </a:cubicBezTo>
                <a:cubicBezTo>
                  <a:pt x="226" y="196"/>
                  <a:pt x="222" y="197"/>
                  <a:pt x="218" y="200"/>
                </a:cubicBezTo>
                <a:cubicBezTo>
                  <a:pt x="213" y="203"/>
                  <a:pt x="214" y="202"/>
                  <a:pt x="208" y="204"/>
                </a:cubicBezTo>
                <a:cubicBezTo>
                  <a:pt x="203" y="206"/>
                  <a:pt x="201" y="207"/>
                  <a:pt x="201" y="207"/>
                </a:cubicBezTo>
                <a:cubicBezTo>
                  <a:pt x="201" y="207"/>
                  <a:pt x="203" y="199"/>
                  <a:pt x="206" y="196"/>
                </a:cubicBezTo>
                <a:cubicBezTo>
                  <a:pt x="209" y="193"/>
                  <a:pt x="218" y="194"/>
                  <a:pt x="221" y="191"/>
                </a:cubicBezTo>
                <a:cubicBezTo>
                  <a:pt x="224" y="188"/>
                  <a:pt x="230" y="192"/>
                  <a:pt x="230" y="192"/>
                </a:cubicBezTo>
                <a:cubicBezTo>
                  <a:pt x="230" y="192"/>
                  <a:pt x="234" y="188"/>
                  <a:pt x="234" y="190"/>
                </a:cubicBezTo>
                <a:cubicBezTo>
                  <a:pt x="233" y="193"/>
                  <a:pt x="232" y="199"/>
                  <a:pt x="235" y="199"/>
                </a:cubicBezTo>
                <a:cubicBezTo>
                  <a:pt x="237" y="199"/>
                  <a:pt x="245" y="195"/>
                  <a:pt x="242" y="194"/>
                </a:cubicBezTo>
                <a:cubicBezTo>
                  <a:pt x="239" y="193"/>
                  <a:pt x="244" y="191"/>
                  <a:pt x="247" y="188"/>
                </a:cubicBezTo>
                <a:cubicBezTo>
                  <a:pt x="250" y="186"/>
                  <a:pt x="256" y="188"/>
                  <a:pt x="258" y="187"/>
                </a:cubicBezTo>
                <a:cubicBezTo>
                  <a:pt x="260" y="186"/>
                  <a:pt x="261" y="182"/>
                  <a:pt x="264" y="182"/>
                </a:cubicBezTo>
                <a:cubicBezTo>
                  <a:pt x="268" y="182"/>
                  <a:pt x="269" y="186"/>
                  <a:pt x="264" y="189"/>
                </a:cubicBezTo>
                <a:cubicBezTo>
                  <a:pt x="260" y="192"/>
                  <a:pt x="259" y="200"/>
                  <a:pt x="256" y="202"/>
                </a:cubicBezTo>
                <a:cubicBezTo>
                  <a:pt x="254" y="204"/>
                  <a:pt x="255" y="206"/>
                  <a:pt x="259" y="206"/>
                </a:cubicBezTo>
                <a:cubicBezTo>
                  <a:pt x="262" y="205"/>
                  <a:pt x="265" y="206"/>
                  <a:pt x="269" y="205"/>
                </a:cubicBezTo>
                <a:cubicBezTo>
                  <a:pt x="272" y="204"/>
                  <a:pt x="273" y="205"/>
                  <a:pt x="274" y="207"/>
                </a:cubicBezTo>
                <a:cubicBezTo>
                  <a:pt x="275" y="208"/>
                  <a:pt x="278" y="205"/>
                  <a:pt x="278" y="205"/>
                </a:cubicBezTo>
                <a:cubicBezTo>
                  <a:pt x="278" y="205"/>
                  <a:pt x="284" y="204"/>
                  <a:pt x="285" y="206"/>
                </a:cubicBezTo>
                <a:cubicBezTo>
                  <a:pt x="287" y="209"/>
                  <a:pt x="289" y="205"/>
                  <a:pt x="287" y="202"/>
                </a:cubicBezTo>
                <a:cubicBezTo>
                  <a:pt x="286" y="200"/>
                  <a:pt x="284" y="197"/>
                  <a:pt x="283" y="194"/>
                </a:cubicBezTo>
                <a:cubicBezTo>
                  <a:pt x="282" y="191"/>
                  <a:pt x="280" y="190"/>
                  <a:pt x="277" y="192"/>
                </a:cubicBezTo>
                <a:cubicBezTo>
                  <a:pt x="273" y="193"/>
                  <a:pt x="272" y="191"/>
                  <a:pt x="270" y="189"/>
                </a:cubicBezTo>
                <a:cubicBezTo>
                  <a:pt x="268" y="188"/>
                  <a:pt x="266" y="191"/>
                  <a:pt x="268" y="188"/>
                </a:cubicBezTo>
                <a:cubicBezTo>
                  <a:pt x="270" y="184"/>
                  <a:pt x="271" y="183"/>
                  <a:pt x="272" y="180"/>
                </a:cubicBezTo>
                <a:cubicBezTo>
                  <a:pt x="274" y="177"/>
                  <a:pt x="280" y="172"/>
                  <a:pt x="274" y="171"/>
                </a:cubicBezTo>
                <a:cubicBezTo>
                  <a:pt x="269" y="169"/>
                  <a:pt x="267" y="169"/>
                  <a:pt x="266" y="166"/>
                </a:cubicBezTo>
                <a:cubicBezTo>
                  <a:pt x="266" y="163"/>
                  <a:pt x="259" y="158"/>
                  <a:pt x="258" y="158"/>
                </a:cubicBezTo>
                <a:cubicBezTo>
                  <a:pt x="256" y="158"/>
                  <a:pt x="248" y="160"/>
                  <a:pt x="247" y="158"/>
                </a:cubicBezTo>
                <a:cubicBezTo>
                  <a:pt x="247" y="156"/>
                  <a:pt x="246" y="149"/>
                  <a:pt x="244" y="147"/>
                </a:cubicBezTo>
                <a:cubicBezTo>
                  <a:pt x="242" y="145"/>
                  <a:pt x="235" y="135"/>
                  <a:pt x="233" y="134"/>
                </a:cubicBezTo>
                <a:cubicBezTo>
                  <a:pt x="232" y="133"/>
                  <a:pt x="230" y="134"/>
                  <a:pt x="226" y="140"/>
                </a:cubicBezTo>
                <a:cubicBezTo>
                  <a:pt x="222" y="145"/>
                  <a:pt x="218" y="146"/>
                  <a:pt x="216" y="145"/>
                </a:cubicBezTo>
                <a:cubicBezTo>
                  <a:pt x="213" y="144"/>
                  <a:pt x="210" y="145"/>
                  <a:pt x="207" y="142"/>
                </a:cubicBezTo>
                <a:cubicBezTo>
                  <a:pt x="204" y="139"/>
                  <a:pt x="213" y="137"/>
                  <a:pt x="212" y="134"/>
                </a:cubicBezTo>
                <a:cubicBezTo>
                  <a:pt x="211" y="132"/>
                  <a:pt x="205" y="132"/>
                  <a:pt x="201" y="132"/>
                </a:cubicBezTo>
                <a:cubicBezTo>
                  <a:pt x="196" y="131"/>
                  <a:pt x="194" y="127"/>
                  <a:pt x="188" y="127"/>
                </a:cubicBezTo>
                <a:cubicBezTo>
                  <a:pt x="182" y="127"/>
                  <a:pt x="175" y="129"/>
                  <a:pt x="173" y="129"/>
                </a:cubicBezTo>
                <a:cubicBezTo>
                  <a:pt x="171" y="129"/>
                  <a:pt x="170" y="132"/>
                  <a:pt x="169" y="137"/>
                </a:cubicBezTo>
                <a:cubicBezTo>
                  <a:pt x="168" y="142"/>
                  <a:pt x="171" y="143"/>
                  <a:pt x="167" y="144"/>
                </a:cubicBezTo>
                <a:cubicBezTo>
                  <a:pt x="164" y="145"/>
                  <a:pt x="162" y="146"/>
                  <a:pt x="165" y="148"/>
                </a:cubicBezTo>
                <a:cubicBezTo>
                  <a:pt x="169" y="149"/>
                  <a:pt x="173" y="156"/>
                  <a:pt x="173" y="156"/>
                </a:cubicBezTo>
                <a:cubicBezTo>
                  <a:pt x="173" y="156"/>
                  <a:pt x="172" y="160"/>
                  <a:pt x="169" y="163"/>
                </a:cubicBezTo>
                <a:cubicBezTo>
                  <a:pt x="166" y="165"/>
                  <a:pt x="163" y="168"/>
                  <a:pt x="162" y="165"/>
                </a:cubicBezTo>
                <a:cubicBezTo>
                  <a:pt x="161" y="163"/>
                  <a:pt x="156" y="163"/>
                  <a:pt x="157" y="166"/>
                </a:cubicBezTo>
                <a:cubicBezTo>
                  <a:pt x="158" y="169"/>
                  <a:pt x="160" y="170"/>
                  <a:pt x="160" y="173"/>
                </a:cubicBezTo>
                <a:cubicBezTo>
                  <a:pt x="160" y="176"/>
                  <a:pt x="163" y="182"/>
                  <a:pt x="160" y="185"/>
                </a:cubicBezTo>
                <a:cubicBezTo>
                  <a:pt x="158" y="188"/>
                  <a:pt x="155" y="186"/>
                  <a:pt x="153" y="187"/>
                </a:cubicBezTo>
                <a:cubicBezTo>
                  <a:pt x="151" y="187"/>
                  <a:pt x="149" y="183"/>
                  <a:pt x="151" y="182"/>
                </a:cubicBezTo>
                <a:cubicBezTo>
                  <a:pt x="153" y="181"/>
                  <a:pt x="151" y="174"/>
                  <a:pt x="151" y="174"/>
                </a:cubicBezTo>
                <a:cubicBezTo>
                  <a:pt x="151" y="174"/>
                  <a:pt x="146" y="182"/>
                  <a:pt x="147" y="178"/>
                </a:cubicBezTo>
                <a:cubicBezTo>
                  <a:pt x="147" y="174"/>
                  <a:pt x="145" y="174"/>
                  <a:pt x="145" y="170"/>
                </a:cubicBezTo>
                <a:cubicBezTo>
                  <a:pt x="146" y="167"/>
                  <a:pt x="143" y="163"/>
                  <a:pt x="139" y="164"/>
                </a:cubicBezTo>
                <a:cubicBezTo>
                  <a:pt x="135" y="165"/>
                  <a:pt x="132" y="166"/>
                  <a:pt x="126" y="166"/>
                </a:cubicBezTo>
                <a:cubicBezTo>
                  <a:pt x="119" y="165"/>
                  <a:pt x="117" y="164"/>
                  <a:pt x="112" y="161"/>
                </a:cubicBezTo>
                <a:cubicBezTo>
                  <a:pt x="107" y="159"/>
                  <a:pt x="105" y="161"/>
                  <a:pt x="102" y="162"/>
                </a:cubicBezTo>
                <a:cubicBezTo>
                  <a:pt x="102" y="162"/>
                  <a:pt x="102" y="162"/>
                  <a:pt x="102" y="162"/>
                </a:cubicBezTo>
                <a:cubicBezTo>
                  <a:pt x="111" y="150"/>
                  <a:pt x="122" y="138"/>
                  <a:pt x="133" y="127"/>
                </a:cubicBezTo>
                <a:cubicBezTo>
                  <a:pt x="134" y="127"/>
                  <a:pt x="134" y="127"/>
                  <a:pt x="134" y="127"/>
                </a:cubicBezTo>
                <a:cubicBezTo>
                  <a:pt x="137" y="127"/>
                  <a:pt x="143" y="123"/>
                  <a:pt x="143" y="123"/>
                </a:cubicBezTo>
                <a:cubicBezTo>
                  <a:pt x="143" y="123"/>
                  <a:pt x="149" y="120"/>
                  <a:pt x="150" y="122"/>
                </a:cubicBezTo>
                <a:cubicBezTo>
                  <a:pt x="152" y="125"/>
                  <a:pt x="151" y="127"/>
                  <a:pt x="154" y="127"/>
                </a:cubicBezTo>
                <a:cubicBezTo>
                  <a:pt x="157" y="127"/>
                  <a:pt x="163" y="123"/>
                  <a:pt x="158" y="120"/>
                </a:cubicBezTo>
                <a:cubicBezTo>
                  <a:pt x="154" y="118"/>
                  <a:pt x="151" y="118"/>
                  <a:pt x="148" y="115"/>
                </a:cubicBezTo>
                <a:cubicBezTo>
                  <a:pt x="148" y="115"/>
                  <a:pt x="147" y="115"/>
                  <a:pt x="147" y="114"/>
                </a:cubicBezTo>
                <a:cubicBezTo>
                  <a:pt x="149" y="112"/>
                  <a:pt x="152" y="110"/>
                  <a:pt x="154" y="108"/>
                </a:cubicBezTo>
                <a:cubicBezTo>
                  <a:pt x="156" y="107"/>
                  <a:pt x="160" y="106"/>
                  <a:pt x="160" y="103"/>
                </a:cubicBezTo>
                <a:cubicBezTo>
                  <a:pt x="164" y="100"/>
                  <a:pt x="169" y="96"/>
                  <a:pt x="173" y="93"/>
                </a:cubicBezTo>
                <a:cubicBezTo>
                  <a:pt x="174" y="94"/>
                  <a:pt x="174" y="94"/>
                  <a:pt x="176" y="94"/>
                </a:cubicBezTo>
                <a:cubicBezTo>
                  <a:pt x="179" y="93"/>
                  <a:pt x="180" y="93"/>
                  <a:pt x="182" y="94"/>
                </a:cubicBezTo>
                <a:cubicBezTo>
                  <a:pt x="184" y="95"/>
                  <a:pt x="180" y="101"/>
                  <a:pt x="178" y="102"/>
                </a:cubicBezTo>
                <a:cubicBezTo>
                  <a:pt x="176" y="103"/>
                  <a:pt x="173" y="104"/>
                  <a:pt x="177" y="105"/>
                </a:cubicBezTo>
                <a:cubicBezTo>
                  <a:pt x="181" y="105"/>
                  <a:pt x="185" y="104"/>
                  <a:pt x="185" y="104"/>
                </a:cubicBezTo>
                <a:cubicBezTo>
                  <a:pt x="185" y="104"/>
                  <a:pt x="188" y="101"/>
                  <a:pt x="189" y="99"/>
                </a:cubicBezTo>
                <a:cubicBezTo>
                  <a:pt x="191" y="96"/>
                  <a:pt x="193" y="98"/>
                  <a:pt x="194" y="98"/>
                </a:cubicBezTo>
                <a:cubicBezTo>
                  <a:pt x="196" y="99"/>
                  <a:pt x="202" y="100"/>
                  <a:pt x="196" y="102"/>
                </a:cubicBezTo>
                <a:cubicBezTo>
                  <a:pt x="190" y="104"/>
                  <a:pt x="188" y="106"/>
                  <a:pt x="187" y="108"/>
                </a:cubicBezTo>
                <a:cubicBezTo>
                  <a:pt x="185" y="111"/>
                  <a:pt x="185" y="112"/>
                  <a:pt x="180" y="111"/>
                </a:cubicBezTo>
                <a:cubicBezTo>
                  <a:pt x="175" y="110"/>
                  <a:pt x="172" y="111"/>
                  <a:pt x="170" y="113"/>
                </a:cubicBezTo>
                <a:cubicBezTo>
                  <a:pt x="169" y="115"/>
                  <a:pt x="169" y="122"/>
                  <a:pt x="171" y="121"/>
                </a:cubicBezTo>
                <a:cubicBezTo>
                  <a:pt x="173" y="120"/>
                  <a:pt x="175" y="120"/>
                  <a:pt x="178" y="119"/>
                </a:cubicBezTo>
                <a:cubicBezTo>
                  <a:pt x="180" y="118"/>
                  <a:pt x="190" y="119"/>
                  <a:pt x="192" y="118"/>
                </a:cubicBezTo>
                <a:cubicBezTo>
                  <a:pt x="194" y="118"/>
                  <a:pt x="198" y="122"/>
                  <a:pt x="199" y="121"/>
                </a:cubicBezTo>
                <a:cubicBezTo>
                  <a:pt x="201" y="120"/>
                  <a:pt x="203" y="123"/>
                  <a:pt x="205" y="124"/>
                </a:cubicBezTo>
                <a:cubicBezTo>
                  <a:pt x="207" y="126"/>
                  <a:pt x="207" y="120"/>
                  <a:pt x="211" y="124"/>
                </a:cubicBezTo>
                <a:cubicBezTo>
                  <a:pt x="215" y="127"/>
                  <a:pt x="213" y="127"/>
                  <a:pt x="215" y="127"/>
                </a:cubicBezTo>
                <a:cubicBezTo>
                  <a:pt x="218" y="127"/>
                  <a:pt x="223" y="127"/>
                  <a:pt x="223" y="127"/>
                </a:cubicBezTo>
                <a:cubicBezTo>
                  <a:pt x="223" y="127"/>
                  <a:pt x="224" y="122"/>
                  <a:pt x="228" y="123"/>
                </a:cubicBezTo>
                <a:cubicBezTo>
                  <a:pt x="232" y="124"/>
                  <a:pt x="236" y="128"/>
                  <a:pt x="236" y="125"/>
                </a:cubicBezTo>
                <a:cubicBezTo>
                  <a:pt x="235" y="121"/>
                  <a:pt x="237" y="119"/>
                  <a:pt x="234" y="116"/>
                </a:cubicBezTo>
                <a:cubicBezTo>
                  <a:pt x="230" y="114"/>
                  <a:pt x="225" y="112"/>
                  <a:pt x="225" y="111"/>
                </a:cubicBezTo>
                <a:cubicBezTo>
                  <a:pt x="224" y="110"/>
                  <a:pt x="223" y="108"/>
                  <a:pt x="225" y="107"/>
                </a:cubicBezTo>
                <a:cubicBezTo>
                  <a:pt x="226" y="107"/>
                  <a:pt x="232" y="107"/>
                  <a:pt x="235" y="109"/>
                </a:cubicBezTo>
                <a:cubicBezTo>
                  <a:pt x="238" y="111"/>
                  <a:pt x="240" y="113"/>
                  <a:pt x="243" y="112"/>
                </a:cubicBezTo>
                <a:cubicBezTo>
                  <a:pt x="246" y="110"/>
                  <a:pt x="249" y="109"/>
                  <a:pt x="250" y="107"/>
                </a:cubicBezTo>
                <a:cubicBezTo>
                  <a:pt x="252" y="106"/>
                  <a:pt x="255" y="102"/>
                  <a:pt x="255" y="102"/>
                </a:cubicBezTo>
                <a:cubicBezTo>
                  <a:pt x="255" y="102"/>
                  <a:pt x="243" y="101"/>
                  <a:pt x="241" y="99"/>
                </a:cubicBezTo>
                <a:cubicBezTo>
                  <a:pt x="240" y="97"/>
                  <a:pt x="234" y="95"/>
                  <a:pt x="233" y="95"/>
                </a:cubicBezTo>
                <a:cubicBezTo>
                  <a:pt x="231" y="95"/>
                  <a:pt x="226" y="98"/>
                  <a:pt x="225" y="94"/>
                </a:cubicBezTo>
                <a:cubicBezTo>
                  <a:pt x="224" y="90"/>
                  <a:pt x="225" y="85"/>
                  <a:pt x="223" y="85"/>
                </a:cubicBezTo>
                <a:cubicBezTo>
                  <a:pt x="221" y="84"/>
                  <a:pt x="205" y="83"/>
                  <a:pt x="203" y="82"/>
                </a:cubicBezTo>
                <a:cubicBezTo>
                  <a:pt x="201" y="81"/>
                  <a:pt x="197" y="80"/>
                  <a:pt x="193" y="79"/>
                </a:cubicBezTo>
                <a:cubicBezTo>
                  <a:pt x="202" y="73"/>
                  <a:pt x="211" y="67"/>
                  <a:pt x="220" y="62"/>
                </a:cubicBezTo>
                <a:cubicBezTo>
                  <a:pt x="220" y="62"/>
                  <a:pt x="221" y="62"/>
                  <a:pt x="221" y="62"/>
                </a:cubicBezTo>
                <a:cubicBezTo>
                  <a:pt x="223" y="63"/>
                  <a:pt x="225" y="62"/>
                  <a:pt x="227" y="61"/>
                </a:cubicBezTo>
                <a:cubicBezTo>
                  <a:pt x="228" y="60"/>
                  <a:pt x="229" y="59"/>
                  <a:pt x="229" y="57"/>
                </a:cubicBezTo>
                <a:cubicBezTo>
                  <a:pt x="230" y="57"/>
                  <a:pt x="230" y="57"/>
                  <a:pt x="231" y="56"/>
                </a:cubicBezTo>
                <a:cubicBezTo>
                  <a:pt x="231" y="58"/>
                  <a:pt x="231" y="59"/>
                  <a:pt x="233" y="60"/>
                </a:cubicBezTo>
                <a:cubicBezTo>
                  <a:pt x="236" y="61"/>
                  <a:pt x="243" y="59"/>
                  <a:pt x="245" y="59"/>
                </a:cubicBezTo>
                <a:cubicBezTo>
                  <a:pt x="247" y="59"/>
                  <a:pt x="259" y="60"/>
                  <a:pt x="262" y="61"/>
                </a:cubicBezTo>
                <a:cubicBezTo>
                  <a:pt x="265" y="63"/>
                  <a:pt x="272" y="63"/>
                  <a:pt x="274" y="66"/>
                </a:cubicBezTo>
                <a:cubicBezTo>
                  <a:pt x="276" y="70"/>
                  <a:pt x="275" y="81"/>
                  <a:pt x="276" y="82"/>
                </a:cubicBezTo>
                <a:cubicBezTo>
                  <a:pt x="277" y="84"/>
                  <a:pt x="282" y="78"/>
                  <a:pt x="283" y="77"/>
                </a:cubicBezTo>
                <a:cubicBezTo>
                  <a:pt x="285" y="75"/>
                  <a:pt x="290" y="76"/>
                  <a:pt x="291" y="78"/>
                </a:cubicBezTo>
                <a:cubicBezTo>
                  <a:pt x="293" y="80"/>
                  <a:pt x="297" y="84"/>
                  <a:pt x="296" y="86"/>
                </a:cubicBezTo>
                <a:cubicBezTo>
                  <a:pt x="296" y="88"/>
                  <a:pt x="295" y="90"/>
                  <a:pt x="293" y="89"/>
                </a:cubicBezTo>
                <a:cubicBezTo>
                  <a:pt x="292" y="88"/>
                  <a:pt x="289" y="98"/>
                  <a:pt x="290" y="96"/>
                </a:cubicBezTo>
                <a:cubicBezTo>
                  <a:pt x="291" y="94"/>
                  <a:pt x="291" y="99"/>
                  <a:pt x="289" y="99"/>
                </a:cubicBezTo>
                <a:cubicBezTo>
                  <a:pt x="287" y="99"/>
                  <a:pt x="285" y="99"/>
                  <a:pt x="285" y="99"/>
                </a:cubicBezTo>
                <a:cubicBezTo>
                  <a:pt x="285" y="99"/>
                  <a:pt x="285" y="98"/>
                  <a:pt x="284" y="96"/>
                </a:cubicBezTo>
                <a:cubicBezTo>
                  <a:pt x="283" y="97"/>
                  <a:pt x="282" y="99"/>
                  <a:pt x="282" y="100"/>
                </a:cubicBezTo>
                <a:cubicBezTo>
                  <a:pt x="282" y="102"/>
                  <a:pt x="285" y="108"/>
                  <a:pt x="286" y="109"/>
                </a:cubicBezTo>
                <a:cubicBezTo>
                  <a:pt x="286" y="110"/>
                  <a:pt x="292" y="111"/>
                  <a:pt x="293" y="112"/>
                </a:cubicBezTo>
                <a:cubicBezTo>
                  <a:pt x="295" y="112"/>
                  <a:pt x="290" y="112"/>
                  <a:pt x="291" y="114"/>
                </a:cubicBezTo>
                <a:cubicBezTo>
                  <a:pt x="292" y="116"/>
                  <a:pt x="294" y="121"/>
                  <a:pt x="297" y="122"/>
                </a:cubicBezTo>
                <a:cubicBezTo>
                  <a:pt x="299" y="123"/>
                  <a:pt x="307" y="128"/>
                  <a:pt x="308" y="130"/>
                </a:cubicBezTo>
                <a:cubicBezTo>
                  <a:pt x="309" y="133"/>
                  <a:pt x="316" y="128"/>
                  <a:pt x="317" y="128"/>
                </a:cubicBezTo>
                <a:cubicBezTo>
                  <a:pt x="318" y="128"/>
                  <a:pt x="318" y="134"/>
                  <a:pt x="322" y="134"/>
                </a:cubicBezTo>
                <a:cubicBezTo>
                  <a:pt x="325" y="135"/>
                  <a:pt x="327" y="134"/>
                  <a:pt x="330" y="131"/>
                </a:cubicBezTo>
                <a:cubicBezTo>
                  <a:pt x="333" y="128"/>
                  <a:pt x="333" y="125"/>
                  <a:pt x="333" y="122"/>
                </a:cubicBezTo>
                <a:cubicBezTo>
                  <a:pt x="333" y="119"/>
                  <a:pt x="333" y="117"/>
                  <a:pt x="337" y="118"/>
                </a:cubicBezTo>
                <a:cubicBezTo>
                  <a:pt x="340" y="119"/>
                  <a:pt x="342" y="117"/>
                  <a:pt x="342" y="115"/>
                </a:cubicBezTo>
                <a:cubicBezTo>
                  <a:pt x="342" y="112"/>
                  <a:pt x="339" y="108"/>
                  <a:pt x="344" y="107"/>
                </a:cubicBezTo>
                <a:cubicBezTo>
                  <a:pt x="350" y="106"/>
                  <a:pt x="353" y="103"/>
                  <a:pt x="357" y="103"/>
                </a:cubicBezTo>
                <a:cubicBezTo>
                  <a:pt x="360" y="103"/>
                  <a:pt x="369" y="104"/>
                  <a:pt x="370" y="103"/>
                </a:cubicBezTo>
                <a:cubicBezTo>
                  <a:pt x="372" y="101"/>
                  <a:pt x="376" y="93"/>
                  <a:pt x="379" y="93"/>
                </a:cubicBezTo>
                <a:cubicBezTo>
                  <a:pt x="382" y="92"/>
                  <a:pt x="390" y="94"/>
                  <a:pt x="396" y="93"/>
                </a:cubicBezTo>
                <a:cubicBezTo>
                  <a:pt x="403" y="92"/>
                  <a:pt x="411" y="88"/>
                  <a:pt x="413" y="88"/>
                </a:cubicBezTo>
                <a:cubicBezTo>
                  <a:pt x="415" y="88"/>
                  <a:pt x="421" y="88"/>
                  <a:pt x="419" y="87"/>
                </a:cubicBezTo>
                <a:cubicBezTo>
                  <a:pt x="417" y="85"/>
                  <a:pt x="415" y="81"/>
                  <a:pt x="411" y="81"/>
                </a:cubicBezTo>
                <a:cubicBezTo>
                  <a:pt x="407" y="81"/>
                  <a:pt x="406" y="73"/>
                  <a:pt x="407" y="73"/>
                </a:cubicBezTo>
                <a:cubicBezTo>
                  <a:pt x="408" y="73"/>
                  <a:pt x="418" y="76"/>
                  <a:pt x="417" y="79"/>
                </a:cubicBezTo>
                <a:cubicBezTo>
                  <a:pt x="417" y="82"/>
                  <a:pt x="419" y="85"/>
                  <a:pt x="424" y="84"/>
                </a:cubicBezTo>
                <a:cubicBezTo>
                  <a:pt x="429" y="83"/>
                  <a:pt x="429" y="79"/>
                  <a:pt x="428" y="78"/>
                </a:cubicBezTo>
                <a:cubicBezTo>
                  <a:pt x="426" y="77"/>
                  <a:pt x="426" y="74"/>
                  <a:pt x="425" y="73"/>
                </a:cubicBezTo>
                <a:cubicBezTo>
                  <a:pt x="423" y="71"/>
                  <a:pt x="421" y="65"/>
                  <a:pt x="426" y="65"/>
                </a:cubicBezTo>
                <a:cubicBezTo>
                  <a:pt x="432" y="65"/>
                  <a:pt x="442" y="70"/>
                  <a:pt x="442" y="66"/>
                </a:cubicBezTo>
                <a:cubicBezTo>
                  <a:pt x="441" y="62"/>
                  <a:pt x="441" y="58"/>
                  <a:pt x="443" y="56"/>
                </a:cubicBezTo>
                <a:cubicBezTo>
                  <a:pt x="444" y="54"/>
                  <a:pt x="447" y="53"/>
                  <a:pt x="445" y="52"/>
                </a:cubicBezTo>
                <a:cubicBezTo>
                  <a:pt x="444" y="51"/>
                  <a:pt x="441" y="53"/>
                  <a:pt x="439" y="50"/>
                </a:cubicBezTo>
                <a:cubicBezTo>
                  <a:pt x="438" y="46"/>
                  <a:pt x="441" y="44"/>
                  <a:pt x="443" y="43"/>
                </a:cubicBezTo>
                <a:cubicBezTo>
                  <a:pt x="445" y="41"/>
                  <a:pt x="454" y="33"/>
                  <a:pt x="460" y="32"/>
                </a:cubicBezTo>
                <a:cubicBezTo>
                  <a:pt x="465" y="31"/>
                  <a:pt x="469" y="26"/>
                  <a:pt x="465" y="25"/>
                </a:cubicBezTo>
                <a:cubicBezTo>
                  <a:pt x="461" y="24"/>
                  <a:pt x="453" y="22"/>
                  <a:pt x="448" y="25"/>
                </a:cubicBezTo>
                <a:cubicBezTo>
                  <a:pt x="443" y="29"/>
                  <a:pt x="441" y="32"/>
                  <a:pt x="435" y="31"/>
                </a:cubicBezTo>
                <a:cubicBezTo>
                  <a:pt x="429" y="29"/>
                  <a:pt x="428" y="24"/>
                  <a:pt x="424" y="22"/>
                </a:cubicBezTo>
                <a:cubicBezTo>
                  <a:pt x="419" y="18"/>
                  <a:pt x="422" y="11"/>
                  <a:pt x="417" y="12"/>
                </a:cubicBezTo>
                <a:cubicBezTo>
                  <a:pt x="412" y="12"/>
                  <a:pt x="412" y="12"/>
                  <a:pt x="412" y="12"/>
                </a:cubicBezTo>
                <a:cubicBezTo>
                  <a:pt x="412" y="12"/>
                  <a:pt x="406" y="12"/>
                  <a:pt x="403" y="12"/>
                </a:cubicBezTo>
                <a:cubicBezTo>
                  <a:pt x="398" y="13"/>
                  <a:pt x="395" y="15"/>
                  <a:pt x="392" y="14"/>
                </a:cubicBezTo>
                <a:cubicBezTo>
                  <a:pt x="387" y="13"/>
                  <a:pt x="382" y="15"/>
                  <a:pt x="381" y="16"/>
                </a:cubicBezTo>
                <a:cubicBezTo>
                  <a:pt x="369" y="17"/>
                  <a:pt x="360" y="15"/>
                  <a:pt x="358" y="15"/>
                </a:cubicBezTo>
                <a:cubicBezTo>
                  <a:pt x="357" y="15"/>
                  <a:pt x="366" y="15"/>
                  <a:pt x="373" y="15"/>
                </a:cubicBezTo>
                <a:cubicBezTo>
                  <a:pt x="379" y="14"/>
                  <a:pt x="389" y="13"/>
                  <a:pt x="393" y="12"/>
                </a:cubicBezTo>
                <a:cubicBezTo>
                  <a:pt x="397" y="12"/>
                  <a:pt x="395" y="11"/>
                  <a:pt x="394" y="11"/>
                </a:cubicBezTo>
                <a:cubicBezTo>
                  <a:pt x="403" y="10"/>
                  <a:pt x="412" y="10"/>
                  <a:pt x="421" y="10"/>
                </a:cubicBezTo>
                <a:cubicBezTo>
                  <a:pt x="509" y="10"/>
                  <a:pt x="592" y="38"/>
                  <a:pt x="659" y="86"/>
                </a:cubicBezTo>
                <a:cubicBezTo>
                  <a:pt x="651" y="83"/>
                  <a:pt x="643" y="80"/>
                  <a:pt x="638" y="81"/>
                </a:cubicBezTo>
                <a:cubicBezTo>
                  <a:pt x="628" y="82"/>
                  <a:pt x="603" y="93"/>
                  <a:pt x="601" y="94"/>
                </a:cubicBezTo>
                <a:cubicBezTo>
                  <a:pt x="600" y="95"/>
                  <a:pt x="598" y="100"/>
                  <a:pt x="593" y="104"/>
                </a:cubicBezTo>
                <a:cubicBezTo>
                  <a:pt x="589" y="108"/>
                  <a:pt x="580" y="112"/>
                  <a:pt x="572" y="113"/>
                </a:cubicBezTo>
                <a:cubicBezTo>
                  <a:pt x="564" y="114"/>
                  <a:pt x="556" y="126"/>
                  <a:pt x="556" y="128"/>
                </a:cubicBezTo>
                <a:cubicBezTo>
                  <a:pt x="556" y="130"/>
                  <a:pt x="560" y="137"/>
                  <a:pt x="559" y="138"/>
                </a:cubicBezTo>
                <a:cubicBezTo>
                  <a:pt x="559" y="139"/>
                  <a:pt x="562" y="146"/>
                  <a:pt x="567" y="149"/>
                </a:cubicBezTo>
                <a:cubicBezTo>
                  <a:pt x="571" y="151"/>
                  <a:pt x="579" y="151"/>
                  <a:pt x="580" y="148"/>
                </a:cubicBezTo>
                <a:cubicBezTo>
                  <a:pt x="580" y="145"/>
                  <a:pt x="585" y="140"/>
                  <a:pt x="586" y="144"/>
                </a:cubicBezTo>
                <a:cubicBezTo>
                  <a:pt x="587" y="148"/>
                  <a:pt x="592" y="154"/>
                  <a:pt x="591" y="157"/>
                </a:cubicBezTo>
                <a:cubicBezTo>
                  <a:pt x="591" y="158"/>
                  <a:pt x="591" y="163"/>
                  <a:pt x="592" y="166"/>
                </a:cubicBezTo>
                <a:cubicBezTo>
                  <a:pt x="591" y="167"/>
                  <a:pt x="591" y="167"/>
                  <a:pt x="590" y="167"/>
                </a:cubicBezTo>
                <a:cubicBezTo>
                  <a:pt x="590" y="167"/>
                  <a:pt x="587" y="166"/>
                  <a:pt x="586" y="162"/>
                </a:cubicBezTo>
                <a:cubicBezTo>
                  <a:pt x="585" y="158"/>
                  <a:pt x="587" y="154"/>
                  <a:pt x="585" y="153"/>
                </a:cubicBezTo>
                <a:cubicBezTo>
                  <a:pt x="582" y="152"/>
                  <a:pt x="575" y="153"/>
                  <a:pt x="574" y="156"/>
                </a:cubicBezTo>
                <a:cubicBezTo>
                  <a:pt x="573" y="159"/>
                  <a:pt x="572" y="164"/>
                  <a:pt x="574" y="166"/>
                </a:cubicBezTo>
                <a:cubicBezTo>
                  <a:pt x="576" y="169"/>
                  <a:pt x="581" y="174"/>
                  <a:pt x="577" y="172"/>
                </a:cubicBezTo>
                <a:cubicBezTo>
                  <a:pt x="572" y="171"/>
                  <a:pt x="566" y="170"/>
                  <a:pt x="562" y="173"/>
                </a:cubicBezTo>
                <a:cubicBezTo>
                  <a:pt x="559" y="175"/>
                  <a:pt x="554" y="181"/>
                  <a:pt x="554" y="181"/>
                </a:cubicBezTo>
                <a:cubicBezTo>
                  <a:pt x="554" y="181"/>
                  <a:pt x="543" y="182"/>
                  <a:pt x="543" y="185"/>
                </a:cubicBezTo>
                <a:cubicBezTo>
                  <a:pt x="543" y="188"/>
                  <a:pt x="543" y="192"/>
                  <a:pt x="539" y="192"/>
                </a:cubicBezTo>
                <a:cubicBezTo>
                  <a:pt x="535" y="192"/>
                  <a:pt x="530" y="194"/>
                  <a:pt x="525" y="194"/>
                </a:cubicBezTo>
                <a:cubicBezTo>
                  <a:pt x="520" y="195"/>
                  <a:pt x="520" y="198"/>
                  <a:pt x="514" y="198"/>
                </a:cubicBezTo>
                <a:cubicBezTo>
                  <a:pt x="508" y="198"/>
                  <a:pt x="507" y="201"/>
                  <a:pt x="513" y="203"/>
                </a:cubicBezTo>
                <a:cubicBezTo>
                  <a:pt x="519" y="204"/>
                  <a:pt x="528" y="208"/>
                  <a:pt x="528" y="213"/>
                </a:cubicBezTo>
                <a:cubicBezTo>
                  <a:pt x="529" y="217"/>
                  <a:pt x="528" y="222"/>
                  <a:pt x="526" y="227"/>
                </a:cubicBezTo>
                <a:cubicBezTo>
                  <a:pt x="525" y="230"/>
                  <a:pt x="516" y="227"/>
                  <a:pt x="510" y="227"/>
                </a:cubicBezTo>
                <a:cubicBezTo>
                  <a:pt x="505" y="227"/>
                  <a:pt x="494" y="225"/>
                  <a:pt x="489" y="227"/>
                </a:cubicBezTo>
                <a:cubicBezTo>
                  <a:pt x="485" y="229"/>
                  <a:pt x="486" y="239"/>
                  <a:pt x="488" y="244"/>
                </a:cubicBezTo>
                <a:cubicBezTo>
                  <a:pt x="489" y="249"/>
                  <a:pt x="487" y="251"/>
                  <a:pt x="485" y="253"/>
                </a:cubicBezTo>
                <a:cubicBezTo>
                  <a:pt x="484" y="254"/>
                  <a:pt x="483" y="259"/>
                  <a:pt x="486" y="261"/>
                </a:cubicBezTo>
                <a:cubicBezTo>
                  <a:pt x="488" y="263"/>
                  <a:pt x="490" y="268"/>
                  <a:pt x="492" y="269"/>
                </a:cubicBezTo>
                <a:cubicBezTo>
                  <a:pt x="494" y="269"/>
                  <a:pt x="500" y="267"/>
                  <a:pt x="502" y="270"/>
                </a:cubicBezTo>
                <a:cubicBezTo>
                  <a:pt x="504" y="273"/>
                  <a:pt x="507" y="279"/>
                  <a:pt x="508" y="278"/>
                </a:cubicBezTo>
                <a:cubicBezTo>
                  <a:pt x="509" y="276"/>
                  <a:pt x="511" y="269"/>
                  <a:pt x="513" y="271"/>
                </a:cubicBezTo>
                <a:cubicBezTo>
                  <a:pt x="516" y="272"/>
                  <a:pt x="521" y="270"/>
                  <a:pt x="525" y="270"/>
                </a:cubicBezTo>
                <a:cubicBezTo>
                  <a:pt x="529" y="270"/>
                  <a:pt x="531" y="264"/>
                  <a:pt x="535" y="262"/>
                </a:cubicBezTo>
                <a:cubicBezTo>
                  <a:pt x="539" y="259"/>
                  <a:pt x="537" y="259"/>
                  <a:pt x="535" y="256"/>
                </a:cubicBezTo>
                <a:cubicBezTo>
                  <a:pt x="534" y="253"/>
                  <a:pt x="539" y="249"/>
                  <a:pt x="542" y="246"/>
                </a:cubicBezTo>
                <a:cubicBezTo>
                  <a:pt x="545" y="242"/>
                  <a:pt x="551" y="245"/>
                  <a:pt x="552" y="241"/>
                </a:cubicBezTo>
                <a:cubicBezTo>
                  <a:pt x="553" y="237"/>
                  <a:pt x="554" y="230"/>
                  <a:pt x="557" y="231"/>
                </a:cubicBezTo>
                <a:cubicBezTo>
                  <a:pt x="561" y="231"/>
                  <a:pt x="566" y="234"/>
                  <a:pt x="569" y="234"/>
                </a:cubicBezTo>
                <a:cubicBezTo>
                  <a:pt x="572" y="234"/>
                  <a:pt x="578" y="229"/>
                  <a:pt x="580" y="228"/>
                </a:cubicBezTo>
                <a:cubicBezTo>
                  <a:pt x="581" y="227"/>
                  <a:pt x="588" y="228"/>
                  <a:pt x="589" y="233"/>
                </a:cubicBezTo>
                <a:cubicBezTo>
                  <a:pt x="590" y="237"/>
                  <a:pt x="598" y="243"/>
                  <a:pt x="599" y="244"/>
                </a:cubicBezTo>
                <a:cubicBezTo>
                  <a:pt x="601" y="245"/>
                  <a:pt x="612" y="250"/>
                  <a:pt x="614" y="252"/>
                </a:cubicBezTo>
                <a:cubicBezTo>
                  <a:pt x="616" y="253"/>
                  <a:pt x="619" y="258"/>
                  <a:pt x="620" y="262"/>
                </a:cubicBezTo>
                <a:cubicBezTo>
                  <a:pt x="621" y="266"/>
                  <a:pt x="626" y="271"/>
                  <a:pt x="626" y="268"/>
                </a:cubicBezTo>
                <a:cubicBezTo>
                  <a:pt x="626" y="264"/>
                  <a:pt x="621" y="252"/>
                  <a:pt x="624" y="253"/>
                </a:cubicBezTo>
                <a:cubicBezTo>
                  <a:pt x="627" y="254"/>
                  <a:pt x="630" y="252"/>
                  <a:pt x="630" y="252"/>
                </a:cubicBezTo>
                <a:cubicBezTo>
                  <a:pt x="630" y="252"/>
                  <a:pt x="622" y="245"/>
                  <a:pt x="619" y="244"/>
                </a:cubicBezTo>
                <a:cubicBezTo>
                  <a:pt x="616" y="242"/>
                  <a:pt x="610" y="239"/>
                  <a:pt x="608" y="233"/>
                </a:cubicBezTo>
                <a:cubicBezTo>
                  <a:pt x="605" y="228"/>
                  <a:pt x="598" y="227"/>
                  <a:pt x="599" y="222"/>
                </a:cubicBezTo>
                <a:cubicBezTo>
                  <a:pt x="599" y="217"/>
                  <a:pt x="605" y="220"/>
                  <a:pt x="608" y="224"/>
                </a:cubicBezTo>
                <a:cubicBezTo>
                  <a:pt x="612" y="229"/>
                  <a:pt x="621" y="235"/>
                  <a:pt x="624" y="238"/>
                </a:cubicBezTo>
                <a:cubicBezTo>
                  <a:pt x="627" y="242"/>
                  <a:pt x="632" y="244"/>
                  <a:pt x="633" y="248"/>
                </a:cubicBezTo>
                <a:cubicBezTo>
                  <a:pt x="634" y="253"/>
                  <a:pt x="638" y="258"/>
                  <a:pt x="640" y="261"/>
                </a:cubicBezTo>
                <a:cubicBezTo>
                  <a:pt x="641" y="263"/>
                  <a:pt x="643" y="279"/>
                  <a:pt x="644" y="282"/>
                </a:cubicBezTo>
                <a:cubicBezTo>
                  <a:pt x="645" y="284"/>
                  <a:pt x="652" y="277"/>
                  <a:pt x="654" y="275"/>
                </a:cubicBezTo>
                <a:cubicBezTo>
                  <a:pt x="656" y="273"/>
                  <a:pt x="660" y="272"/>
                  <a:pt x="660" y="268"/>
                </a:cubicBezTo>
                <a:cubicBezTo>
                  <a:pt x="660" y="264"/>
                  <a:pt x="655" y="260"/>
                  <a:pt x="653" y="259"/>
                </a:cubicBezTo>
                <a:cubicBezTo>
                  <a:pt x="651" y="257"/>
                  <a:pt x="657" y="256"/>
                  <a:pt x="659" y="254"/>
                </a:cubicBezTo>
                <a:cubicBezTo>
                  <a:pt x="661" y="252"/>
                  <a:pt x="664" y="249"/>
                  <a:pt x="666" y="252"/>
                </a:cubicBezTo>
                <a:cubicBezTo>
                  <a:pt x="668" y="255"/>
                  <a:pt x="667" y="267"/>
                  <a:pt x="668" y="269"/>
                </a:cubicBezTo>
                <a:cubicBezTo>
                  <a:pt x="669" y="271"/>
                  <a:pt x="677" y="275"/>
                  <a:pt x="679" y="278"/>
                </a:cubicBezTo>
                <a:cubicBezTo>
                  <a:pt x="680" y="280"/>
                  <a:pt x="687" y="282"/>
                  <a:pt x="688" y="280"/>
                </a:cubicBezTo>
                <a:cubicBezTo>
                  <a:pt x="689" y="279"/>
                  <a:pt x="695" y="282"/>
                  <a:pt x="697" y="282"/>
                </a:cubicBezTo>
                <a:cubicBezTo>
                  <a:pt x="698" y="283"/>
                  <a:pt x="703" y="282"/>
                  <a:pt x="706" y="281"/>
                </a:cubicBezTo>
                <a:cubicBezTo>
                  <a:pt x="709" y="280"/>
                  <a:pt x="711" y="277"/>
                  <a:pt x="711" y="284"/>
                </a:cubicBezTo>
                <a:cubicBezTo>
                  <a:pt x="711" y="290"/>
                  <a:pt x="711" y="300"/>
                  <a:pt x="707" y="305"/>
                </a:cubicBezTo>
                <a:cubicBezTo>
                  <a:pt x="704" y="310"/>
                  <a:pt x="705" y="313"/>
                  <a:pt x="701" y="313"/>
                </a:cubicBezTo>
                <a:cubicBezTo>
                  <a:pt x="700" y="312"/>
                  <a:pt x="698" y="312"/>
                  <a:pt x="697" y="313"/>
                </a:cubicBezTo>
                <a:cubicBezTo>
                  <a:pt x="696" y="310"/>
                  <a:pt x="694" y="308"/>
                  <a:pt x="692" y="309"/>
                </a:cubicBezTo>
                <a:cubicBezTo>
                  <a:pt x="687" y="310"/>
                  <a:pt x="681" y="310"/>
                  <a:pt x="678" y="316"/>
                </a:cubicBezTo>
                <a:cubicBezTo>
                  <a:pt x="674" y="322"/>
                  <a:pt x="672" y="323"/>
                  <a:pt x="671" y="320"/>
                </a:cubicBezTo>
                <a:cubicBezTo>
                  <a:pt x="671" y="318"/>
                  <a:pt x="682" y="310"/>
                  <a:pt x="681" y="307"/>
                </a:cubicBezTo>
                <a:cubicBezTo>
                  <a:pt x="679" y="305"/>
                  <a:pt x="670" y="305"/>
                  <a:pt x="665" y="305"/>
                </a:cubicBezTo>
                <a:cubicBezTo>
                  <a:pt x="659" y="305"/>
                  <a:pt x="655" y="301"/>
                  <a:pt x="651" y="299"/>
                </a:cubicBezTo>
                <a:cubicBezTo>
                  <a:pt x="647" y="298"/>
                  <a:pt x="645" y="309"/>
                  <a:pt x="641" y="314"/>
                </a:cubicBezTo>
                <a:cubicBezTo>
                  <a:pt x="637" y="319"/>
                  <a:pt x="631" y="311"/>
                  <a:pt x="627" y="311"/>
                </a:cubicBezTo>
                <a:cubicBezTo>
                  <a:pt x="623" y="310"/>
                  <a:pt x="616" y="303"/>
                  <a:pt x="616" y="303"/>
                </a:cubicBezTo>
                <a:cubicBezTo>
                  <a:pt x="616" y="303"/>
                  <a:pt x="608" y="299"/>
                  <a:pt x="605" y="299"/>
                </a:cubicBezTo>
                <a:cubicBezTo>
                  <a:pt x="602" y="299"/>
                  <a:pt x="596" y="292"/>
                  <a:pt x="594" y="292"/>
                </a:cubicBezTo>
                <a:cubicBezTo>
                  <a:pt x="593" y="292"/>
                  <a:pt x="588" y="287"/>
                  <a:pt x="591" y="285"/>
                </a:cubicBezTo>
                <a:cubicBezTo>
                  <a:pt x="595" y="283"/>
                  <a:pt x="602" y="288"/>
                  <a:pt x="598" y="276"/>
                </a:cubicBezTo>
                <a:cubicBezTo>
                  <a:pt x="594" y="265"/>
                  <a:pt x="583" y="266"/>
                  <a:pt x="580" y="268"/>
                </a:cubicBezTo>
                <a:cubicBezTo>
                  <a:pt x="577" y="269"/>
                  <a:pt x="555" y="268"/>
                  <a:pt x="553" y="268"/>
                </a:cubicBezTo>
                <a:cubicBezTo>
                  <a:pt x="551" y="268"/>
                  <a:pt x="538" y="273"/>
                  <a:pt x="534" y="275"/>
                </a:cubicBezTo>
                <a:cubicBezTo>
                  <a:pt x="530" y="277"/>
                  <a:pt x="523" y="280"/>
                  <a:pt x="521" y="281"/>
                </a:cubicBezTo>
                <a:cubicBezTo>
                  <a:pt x="519" y="282"/>
                  <a:pt x="510" y="278"/>
                  <a:pt x="506" y="281"/>
                </a:cubicBezTo>
                <a:cubicBezTo>
                  <a:pt x="500" y="284"/>
                  <a:pt x="495" y="290"/>
                  <a:pt x="494" y="290"/>
                </a:cubicBezTo>
                <a:cubicBezTo>
                  <a:pt x="493" y="290"/>
                  <a:pt x="489" y="293"/>
                  <a:pt x="486" y="302"/>
                </a:cubicBezTo>
                <a:cubicBezTo>
                  <a:pt x="483" y="310"/>
                  <a:pt x="487" y="317"/>
                  <a:pt x="481" y="320"/>
                </a:cubicBezTo>
                <a:cubicBezTo>
                  <a:pt x="476" y="322"/>
                  <a:pt x="465" y="327"/>
                  <a:pt x="462" y="331"/>
                </a:cubicBezTo>
                <a:cubicBezTo>
                  <a:pt x="458" y="335"/>
                  <a:pt x="455" y="353"/>
                  <a:pt x="450" y="360"/>
                </a:cubicBezTo>
                <a:cubicBezTo>
                  <a:pt x="446" y="367"/>
                  <a:pt x="450" y="374"/>
                  <a:pt x="451" y="378"/>
                </a:cubicBezTo>
                <a:cubicBezTo>
                  <a:pt x="452" y="383"/>
                  <a:pt x="456" y="391"/>
                  <a:pt x="450" y="399"/>
                </a:cubicBezTo>
                <a:cubicBezTo>
                  <a:pt x="445" y="407"/>
                  <a:pt x="446" y="411"/>
                  <a:pt x="443" y="411"/>
                </a:cubicBezTo>
                <a:cubicBezTo>
                  <a:pt x="441" y="412"/>
                  <a:pt x="446" y="414"/>
                  <a:pt x="447" y="420"/>
                </a:cubicBezTo>
                <a:cubicBezTo>
                  <a:pt x="447" y="425"/>
                  <a:pt x="442" y="431"/>
                  <a:pt x="451" y="436"/>
                </a:cubicBezTo>
                <a:cubicBezTo>
                  <a:pt x="460" y="441"/>
                  <a:pt x="468" y="441"/>
                  <a:pt x="471" y="448"/>
                </a:cubicBezTo>
                <a:cubicBezTo>
                  <a:pt x="473" y="454"/>
                  <a:pt x="481" y="469"/>
                  <a:pt x="481" y="469"/>
                </a:cubicBezTo>
                <a:cubicBezTo>
                  <a:pt x="481" y="469"/>
                  <a:pt x="489" y="478"/>
                  <a:pt x="493" y="482"/>
                </a:cubicBezTo>
                <a:cubicBezTo>
                  <a:pt x="497" y="486"/>
                  <a:pt x="498" y="484"/>
                  <a:pt x="499" y="480"/>
                </a:cubicBezTo>
                <a:cubicBezTo>
                  <a:pt x="500" y="476"/>
                  <a:pt x="506" y="475"/>
                  <a:pt x="512" y="475"/>
                </a:cubicBezTo>
                <a:cubicBezTo>
                  <a:pt x="519" y="475"/>
                  <a:pt x="523" y="477"/>
                  <a:pt x="530" y="475"/>
                </a:cubicBezTo>
                <a:cubicBezTo>
                  <a:pt x="536" y="474"/>
                  <a:pt x="541" y="465"/>
                  <a:pt x="543" y="464"/>
                </a:cubicBezTo>
                <a:cubicBezTo>
                  <a:pt x="545" y="463"/>
                  <a:pt x="555" y="461"/>
                  <a:pt x="561" y="465"/>
                </a:cubicBezTo>
                <a:cubicBezTo>
                  <a:pt x="566" y="469"/>
                  <a:pt x="565" y="475"/>
                  <a:pt x="568" y="479"/>
                </a:cubicBezTo>
                <a:cubicBezTo>
                  <a:pt x="571" y="483"/>
                  <a:pt x="577" y="481"/>
                  <a:pt x="581" y="477"/>
                </a:cubicBezTo>
                <a:cubicBezTo>
                  <a:pt x="585" y="473"/>
                  <a:pt x="583" y="475"/>
                  <a:pt x="588" y="478"/>
                </a:cubicBezTo>
                <a:cubicBezTo>
                  <a:pt x="592" y="481"/>
                  <a:pt x="595" y="484"/>
                  <a:pt x="590" y="489"/>
                </a:cubicBezTo>
                <a:cubicBezTo>
                  <a:pt x="586" y="494"/>
                  <a:pt x="588" y="501"/>
                  <a:pt x="585" y="509"/>
                </a:cubicBezTo>
                <a:cubicBezTo>
                  <a:pt x="582" y="516"/>
                  <a:pt x="587" y="516"/>
                  <a:pt x="592" y="519"/>
                </a:cubicBezTo>
                <a:cubicBezTo>
                  <a:pt x="597" y="522"/>
                  <a:pt x="600" y="542"/>
                  <a:pt x="602" y="546"/>
                </a:cubicBezTo>
                <a:cubicBezTo>
                  <a:pt x="605" y="549"/>
                  <a:pt x="601" y="560"/>
                  <a:pt x="603" y="565"/>
                </a:cubicBezTo>
                <a:cubicBezTo>
                  <a:pt x="606" y="571"/>
                  <a:pt x="607" y="575"/>
                  <a:pt x="603" y="578"/>
                </a:cubicBezTo>
                <a:cubicBezTo>
                  <a:pt x="600" y="581"/>
                  <a:pt x="595" y="587"/>
                  <a:pt x="594" y="597"/>
                </a:cubicBezTo>
                <a:cubicBezTo>
                  <a:pt x="593" y="607"/>
                  <a:pt x="595" y="614"/>
                  <a:pt x="596" y="617"/>
                </a:cubicBezTo>
                <a:cubicBezTo>
                  <a:pt x="597" y="620"/>
                  <a:pt x="601" y="629"/>
                  <a:pt x="603" y="632"/>
                </a:cubicBezTo>
                <a:cubicBezTo>
                  <a:pt x="604" y="635"/>
                  <a:pt x="611" y="641"/>
                  <a:pt x="611" y="646"/>
                </a:cubicBezTo>
                <a:cubicBezTo>
                  <a:pt x="611" y="651"/>
                  <a:pt x="604" y="659"/>
                  <a:pt x="606" y="661"/>
                </a:cubicBezTo>
                <a:cubicBezTo>
                  <a:pt x="608" y="664"/>
                  <a:pt x="608" y="668"/>
                  <a:pt x="612" y="671"/>
                </a:cubicBezTo>
                <a:cubicBezTo>
                  <a:pt x="615" y="674"/>
                  <a:pt x="615" y="682"/>
                  <a:pt x="615" y="682"/>
                </a:cubicBezTo>
                <a:cubicBezTo>
                  <a:pt x="615" y="682"/>
                  <a:pt x="616" y="685"/>
                  <a:pt x="616" y="689"/>
                </a:cubicBezTo>
                <a:cubicBezTo>
                  <a:pt x="615" y="694"/>
                  <a:pt x="615" y="697"/>
                  <a:pt x="619" y="698"/>
                </a:cubicBezTo>
                <a:cubicBezTo>
                  <a:pt x="623" y="700"/>
                  <a:pt x="626" y="700"/>
                  <a:pt x="628" y="698"/>
                </a:cubicBezTo>
                <a:cubicBezTo>
                  <a:pt x="630" y="696"/>
                  <a:pt x="639" y="691"/>
                  <a:pt x="644" y="691"/>
                </a:cubicBezTo>
                <a:cubicBezTo>
                  <a:pt x="649" y="691"/>
                  <a:pt x="656" y="692"/>
                  <a:pt x="662" y="687"/>
                </a:cubicBezTo>
                <a:cubicBezTo>
                  <a:pt x="668" y="683"/>
                  <a:pt x="676" y="672"/>
                  <a:pt x="679" y="669"/>
                </a:cubicBezTo>
                <a:cubicBezTo>
                  <a:pt x="682" y="665"/>
                  <a:pt x="689" y="659"/>
                  <a:pt x="689" y="655"/>
                </a:cubicBezTo>
                <a:cubicBezTo>
                  <a:pt x="688" y="652"/>
                  <a:pt x="685" y="647"/>
                  <a:pt x="688" y="644"/>
                </a:cubicBezTo>
                <a:cubicBezTo>
                  <a:pt x="691" y="642"/>
                  <a:pt x="701" y="640"/>
                  <a:pt x="702" y="637"/>
                </a:cubicBezTo>
                <a:cubicBezTo>
                  <a:pt x="703" y="634"/>
                  <a:pt x="701" y="623"/>
                  <a:pt x="700" y="621"/>
                </a:cubicBezTo>
                <a:cubicBezTo>
                  <a:pt x="700" y="619"/>
                  <a:pt x="703" y="614"/>
                  <a:pt x="706" y="609"/>
                </a:cubicBezTo>
                <a:cubicBezTo>
                  <a:pt x="710" y="604"/>
                  <a:pt x="717" y="598"/>
                  <a:pt x="718" y="596"/>
                </a:cubicBezTo>
                <a:cubicBezTo>
                  <a:pt x="720" y="594"/>
                  <a:pt x="727" y="587"/>
                  <a:pt x="728" y="581"/>
                </a:cubicBezTo>
                <a:cubicBezTo>
                  <a:pt x="729" y="574"/>
                  <a:pt x="727" y="567"/>
                  <a:pt x="729" y="563"/>
                </a:cubicBezTo>
                <a:cubicBezTo>
                  <a:pt x="731" y="560"/>
                  <a:pt x="730" y="557"/>
                  <a:pt x="727" y="554"/>
                </a:cubicBezTo>
                <a:cubicBezTo>
                  <a:pt x="724" y="550"/>
                  <a:pt x="724" y="541"/>
                  <a:pt x="723" y="539"/>
                </a:cubicBezTo>
                <a:cubicBezTo>
                  <a:pt x="722" y="537"/>
                  <a:pt x="725" y="524"/>
                  <a:pt x="727" y="523"/>
                </a:cubicBezTo>
                <a:cubicBezTo>
                  <a:pt x="729" y="521"/>
                  <a:pt x="734" y="511"/>
                  <a:pt x="737" y="507"/>
                </a:cubicBezTo>
                <a:cubicBezTo>
                  <a:pt x="740" y="502"/>
                  <a:pt x="748" y="487"/>
                  <a:pt x="752" y="486"/>
                </a:cubicBezTo>
                <a:cubicBezTo>
                  <a:pt x="755" y="485"/>
                  <a:pt x="761" y="477"/>
                  <a:pt x="761" y="472"/>
                </a:cubicBezTo>
                <a:cubicBezTo>
                  <a:pt x="762" y="468"/>
                  <a:pt x="771" y="450"/>
                  <a:pt x="771" y="447"/>
                </a:cubicBezTo>
                <a:cubicBezTo>
                  <a:pt x="772" y="443"/>
                  <a:pt x="775" y="431"/>
                  <a:pt x="774" y="428"/>
                </a:cubicBezTo>
                <a:cubicBezTo>
                  <a:pt x="773" y="425"/>
                  <a:pt x="760" y="433"/>
                  <a:pt x="759" y="434"/>
                </a:cubicBezTo>
                <a:cubicBezTo>
                  <a:pt x="757" y="435"/>
                  <a:pt x="753" y="439"/>
                  <a:pt x="747" y="439"/>
                </a:cubicBezTo>
                <a:cubicBezTo>
                  <a:pt x="742" y="438"/>
                  <a:pt x="745" y="432"/>
                  <a:pt x="744" y="429"/>
                </a:cubicBezTo>
                <a:cubicBezTo>
                  <a:pt x="744" y="426"/>
                  <a:pt x="738" y="414"/>
                  <a:pt x="737" y="414"/>
                </a:cubicBezTo>
                <a:cubicBezTo>
                  <a:pt x="736" y="413"/>
                  <a:pt x="732" y="407"/>
                  <a:pt x="730" y="401"/>
                </a:cubicBezTo>
                <a:cubicBezTo>
                  <a:pt x="728" y="395"/>
                  <a:pt x="721" y="391"/>
                  <a:pt x="718" y="386"/>
                </a:cubicBezTo>
                <a:cubicBezTo>
                  <a:pt x="715" y="381"/>
                  <a:pt x="718" y="367"/>
                  <a:pt x="715" y="360"/>
                </a:cubicBezTo>
                <a:cubicBezTo>
                  <a:pt x="712" y="352"/>
                  <a:pt x="709" y="343"/>
                  <a:pt x="707" y="336"/>
                </a:cubicBezTo>
                <a:cubicBezTo>
                  <a:pt x="706" y="335"/>
                  <a:pt x="705" y="333"/>
                  <a:pt x="704" y="331"/>
                </a:cubicBezTo>
                <a:cubicBezTo>
                  <a:pt x="708" y="330"/>
                  <a:pt x="713" y="329"/>
                  <a:pt x="713" y="331"/>
                </a:cubicBezTo>
                <a:cubicBezTo>
                  <a:pt x="714" y="335"/>
                  <a:pt x="718" y="343"/>
                  <a:pt x="719" y="349"/>
                </a:cubicBezTo>
                <a:cubicBezTo>
                  <a:pt x="720" y="354"/>
                  <a:pt x="724" y="352"/>
                  <a:pt x="724" y="357"/>
                </a:cubicBezTo>
                <a:cubicBezTo>
                  <a:pt x="725" y="363"/>
                  <a:pt x="728" y="375"/>
                  <a:pt x="730" y="376"/>
                </a:cubicBezTo>
                <a:cubicBezTo>
                  <a:pt x="731" y="378"/>
                  <a:pt x="737" y="386"/>
                  <a:pt x="738" y="389"/>
                </a:cubicBezTo>
                <a:cubicBezTo>
                  <a:pt x="739" y="392"/>
                  <a:pt x="741" y="396"/>
                  <a:pt x="742" y="404"/>
                </a:cubicBezTo>
                <a:cubicBezTo>
                  <a:pt x="743" y="411"/>
                  <a:pt x="744" y="422"/>
                  <a:pt x="746" y="423"/>
                </a:cubicBezTo>
                <a:cubicBezTo>
                  <a:pt x="749" y="424"/>
                  <a:pt x="758" y="420"/>
                  <a:pt x="759" y="419"/>
                </a:cubicBezTo>
                <a:cubicBezTo>
                  <a:pt x="761" y="417"/>
                  <a:pt x="771" y="409"/>
                  <a:pt x="775" y="409"/>
                </a:cubicBezTo>
                <a:cubicBezTo>
                  <a:pt x="778" y="408"/>
                  <a:pt x="779" y="404"/>
                  <a:pt x="783" y="403"/>
                </a:cubicBezTo>
                <a:cubicBezTo>
                  <a:pt x="787" y="401"/>
                  <a:pt x="790" y="396"/>
                  <a:pt x="793" y="392"/>
                </a:cubicBezTo>
                <a:cubicBezTo>
                  <a:pt x="796" y="388"/>
                  <a:pt x="799" y="379"/>
                  <a:pt x="800" y="375"/>
                </a:cubicBezTo>
                <a:cubicBezTo>
                  <a:pt x="801" y="372"/>
                  <a:pt x="804" y="370"/>
                  <a:pt x="802" y="366"/>
                </a:cubicBezTo>
                <a:cubicBezTo>
                  <a:pt x="801" y="362"/>
                  <a:pt x="795" y="356"/>
                  <a:pt x="793" y="356"/>
                </a:cubicBezTo>
                <a:cubicBezTo>
                  <a:pt x="791" y="355"/>
                  <a:pt x="791" y="349"/>
                  <a:pt x="790" y="349"/>
                </a:cubicBezTo>
                <a:cubicBezTo>
                  <a:pt x="788" y="349"/>
                  <a:pt x="789" y="352"/>
                  <a:pt x="786" y="354"/>
                </a:cubicBezTo>
                <a:cubicBezTo>
                  <a:pt x="783" y="357"/>
                  <a:pt x="780" y="361"/>
                  <a:pt x="778" y="360"/>
                </a:cubicBezTo>
                <a:cubicBezTo>
                  <a:pt x="776" y="359"/>
                  <a:pt x="779" y="357"/>
                  <a:pt x="776" y="352"/>
                </a:cubicBezTo>
                <a:cubicBezTo>
                  <a:pt x="772" y="348"/>
                  <a:pt x="771" y="347"/>
                  <a:pt x="771" y="343"/>
                </a:cubicBezTo>
                <a:cubicBezTo>
                  <a:pt x="771" y="340"/>
                  <a:pt x="764" y="333"/>
                  <a:pt x="763" y="328"/>
                </a:cubicBezTo>
                <a:cubicBezTo>
                  <a:pt x="762" y="323"/>
                  <a:pt x="768" y="317"/>
                  <a:pt x="769" y="321"/>
                </a:cubicBezTo>
                <a:cubicBezTo>
                  <a:pt x="771" y="326"/>
                  <a:pt x="772" y="333"/>
                  <a:pt x="776" y="336"/>
                </a:cubicBezTo>
                <a:cubicBezTo>
                  <a:pt x="780" y="339"/>
                  <a:pt x="784" y="344"/>
                  <a:pt x="785" y="345"/>
                </a:cubicBezTo>
                <a:cubicBezTo>
                  <a:pt x="787" y="346"/>
                  <a:pt x="791" y="340"/>
                  <a:pt x="792" y="341"/>
                </a:cubicBezTo>
                <a:cubicBezTo>
                  <a:pt x="794" y="342"/>
                  <a:pt x="797" y="351"/>
                  <a:pt x="799" y="353"/>
                </a:cubicBezTo>
                <a:cubicBezTo>
                  <a:pt x="802" y="354"/>
                  <a:pt x="809" y="355"/>
                  <a:pt x="810" y="355"/>
                </a:cubicBezTo>
                <a:cubicBezTo>
                  <a:pt x="811" y="355"/>
                  <a:pt x="816" y="356"/>
                  <a:pt x="817" y="353"/>
                </a:cubicBezTo>
                <a:cubicBezTo>
                  <a:pt x="818" y="351"/>
                  <a:pt x="822" y="349"/>
                  <a:pt x="825" y="348"/>
                </a:cubicBezTo>
                <a:cubicBezTo>
                  <a:pt x="830" y="371"/>
                  <a:pt x="832" y="396"/>
                  <a:pt x="832" y="421"/>
                </a:cubicBezTo>
                <a:cubicBezTo>
                  <a:pt x="832" y="648"/>
                  <a:pt x="647" y="832"/>
                  <a:pt x="421" y="832"/>
                </a:cubicBezTo>
                <a:close/>
                <a:moveTo>
                  <a:pt x="153" y="225"/>
                </a:moveTo>
                <a:cubicBezTo>
                  <a:pt x="151" y="226"/>
                  <a:pt x="148" y="224"/>
                  <a:pt x="148" y="220"/>
                </a:cubicBezTo>
                <a:cubicBezTo>
                  <a:pt x="148" y="217"/>
                  <a:pt x="145" y="227"/>
                  <a:pt x="146" y="230"/>
                </a:cubicBezTo>
                <a:cubicBezTo>
                  <a:pt x="147" y="233"/>
                  <a:pt x="142" y="237"/>
                  <a:pt x="141" y="237"/>
                </a:cubicBezTo>
                <a:cubicBezTo>
                  <a:pt x="139" y="237"/>
                  <a:pt x="138" y="232"/>
                  <a:pt x="139" y="228"/>
                </a:cubicBezTo>
                <a:cubicBezTo>
                  <a:pt x="140" y="223"/>
                  <a:pt x="137" y="220"/>
                  <a:pt x="133" y="220"/>
                </a:cubicBezTo>
                <a:cubicBezTo>
                  <a:pt x="129" y="221"/>
                  <a:pt x="126" y="226"/>
                  <a:pt x="125" y="227"/>
                </a:cubicBezTo>
                <a:cubicBezTo>
                  <a:pt x="123" y="229"/>
                  <a:pt x="122" y="237"/>
                  <a:pt x="123" y="239"/>
                </a:cubicBezTo>
                <a:cubicBezTo>
                  <a:pt x="123" y="241"/>
                  <a:pt x="123" y="248"/>
                  <a:pt x="119" y="248"/>
                </a:cubicBezTo>
                <a:cubicBezTo>
                  <a:pt x="115" y="248"/>
                  <a:pt x="117" y="239"/>
                  <a:pt x="117" y="236"/>
                </a:cubicBezTo>
                <a:cubicBezTo>
                  <a:pt x="118" y="233"/>
                  <a:pt x="117" y="226"/>
                  <a:pt x="119" y="222"/>
                </a:cubicBezTo>
                <a:cubicBezTo>
                  <a:pt x="120" y="218"/>
                  <a:pt x="125" y="216"/>
                  <a:pt x="128" y="215"/>
                </a:cubicBezTo>
                <a:cubicBezTo>
                  <a:pt x="131" y="215"/>
                  <a:pt x="138" y="217"/>
                  <a:pt x="139" y="217"/>
                </a:cubicBezTo>
                <a:cubicBezTo>
                  <a:pt x="140" y="216"/>
                  <a:pt x="146" y="216"/>
                  <a:pt x="149" y="216"/>
                </a:cubicBezTo>
                <a:cubicBezTo>
                  <a:pt x="151" y="216"/>
                  <a:pt x="155" y="225"/>
                  <a:pt x="153" y="225"/>
                </a:cubicBezTo>
                <a:close/>
                <a:moveTo>
                  <a:pt x="160" y="226"/>
                </a:moveTo>
                <a:cubicBezTo>
                  <a:pt x="161" y="227"/>
                  <a:pt x="170" y="224"/>
                  <a:pt x="171" y="227"/>
                </a:cubicBezTo>
                <a:cubicBezTo>
                  <a:pt x="173" y="229"/>
                  <a:pt x="169" y="230"/>
                  <a:pt x="165" y="232"/>
                </a:cubicBezTo>
                <a:cubicBezTo>
                  <a:pt x="161" y="234"/>
                  <a:pt x="160" y="234"/>
                  <a:pt x="158" y="237"/>
                </a:cubicBezTo>
                <a:cubicBezTo>
                  <a:pt x="156" y="239"/>
                  <a:pt x="151" y="241"/>
                  <a:pt x="148" y="244"/>
                </a:cubicBezTo>
                <a:cubicBezTo>
                  <a:pt x="146" y="247"/>
                  <a:pt x="141" y="249"/>
                  <a:pt x="141" y="247"/>
                </a:cubicBezTo>
                <a:cubicBezTo>
                  <a:pt x="140" y="244"/>
                  <a:pt x="141" y="245"/>
                  <a:pt x="142" y="244"/>
                </a:cubicBezTo>
                <a:cubicBezTo>
                  <a:pt x="142" y="242"/>
                  <a:pt x="149" y="238"/>
                  <a:pt x="149" y="238"/>
                </a:cubicBezTo>
                <a:cubicBezTo>
                  <a:pt x="149" y="238"/>
                  <a:pt x="159" y="226"/>
                  <a:pt x="160" y="226"/>
                </a:cubicBezTo>
                <a:close/>
                <a:moveTo>
                  <a:pt x="129" y="212"/>
                </a:moveTo>
                <a:cubicBezTo>
                  <a:pt x="128" y="212"/>
                  <a:pt x="124" y="211"/>
                  <a:pt x="121" y="211"/>
                </a:cubicBezTo>
                <a:cubicBezTo>
                  <a:pt x="117" y="212"/>
                  <a:pt x="118" y="209"/>
                  <a:pt x="117" y="209"/>
                </a:cubicBezTo>
                <a:cubicBezTo>
                  <a:pt x="115" y="210"/>
                  <a:pt x="111" y="211"/>
                  <a:pt x="109" y="213"/>
                </a:cubicBezTo>
                <a:cubicBezTo>
                  <a:pt x="107" y="214"/>
                  <a:pt x="103" y="215"/>
                  <a:pt x="103" y="212"/>
                </a:cubicBezTo>
                <a:cubicBezTo>
                  <a:pt x="104" y="208"/>
                  <a:pt x="105" y="209"/>
                  <a:pt x="110" y="206"/>
                </a:cubicBezTo>
                <a:cubicBezTo>
                  <a:pt x="115" y="203"/>
                  <a:pt x="121" y="196"/>
                  <a:pt x="123" y="199"/>
                </a:cubicBezTo>
                <a:cubicBezTo>
                  <a:pt x="132" y="205"/>
                  <a:pt x="132" y="205"/>
                  <a:pt x="132" y="205"/>
                </a:cubicBezTo>
                <a:cubicBezTo>
                  <a:pt x="134" y="205"/>
                  <a:pt x="131" y="211"/>
                  <a:pt x="129" y="212"/>
                </a:cubicBezTo>
                <a:close/>
                <a:moveTo>
                  <a:pt x="704" y="499"/>
                </a:moveTo>
                <a:cubicBezTo>
                  <a:pt x="706" y="503"/>
                  <a:pt x="700" y="517"/>
                  <a:pt x="696" y="516"/>
                </a:cubicBezTo>
                <a:cubicBezTo>
                  <a:pt x="693" y="515"/>
                  <a:pt x="695" y="503"/>
                  <a:pt x="696" y="501"/>
                </a:cubicBezTo>
                <a:cubicBezTo>
                  <a:pt x="697" y="498"/>
                  <a:pt x="704" y="497"/>
                  <a:pt x="704" y="499"/>
                </a:cubicBezTo>
                <a:close/>
                <a:moveTo>
                  <a:pt x="480" y="167"/>
                </a:moveTo>
                <a:cubicBezTo>
                  <a:pt x="481" y="171"/>
                  <a:pt x="483" y="173"/>
                  <a:pt x="480" y="175"/>
                </a:cubicBezTo>
                <a:cubicBezTo>
                  <a:pt x="478" y="176"/>
                  <a:pt x="481" y="182"/>
                  <a:pt x="485" y="183"/>
                </a:cubicBezTo>
                <a:cubicBezTo>
                  <a:pt x="488" y="183"/>
                  <a:pt x="492" y="180"/>
                  <a:pt x="495" y="179"/>
                </a:cubicBezTo>
                <a:cubicBezTo>
                  <a:pt x="498" y="177"/>
                  <a:pt x="503" y="175"/>
                  <a:pt x="503" y="170"/>
                </a:cubicBezTo>
                <a:cubicBezTo>
                  <a:pt x="502" y="166"/>
                  <a:pt x="501" y="162"/>
                  <a:pt x="499" y="160"/>
                </a:cubicBezTo>
                <a:cubicBezTo>
                  <a:pt x="498" y="158"/>
                  <a:pt x="494" y="158"/>
                  <a:pt x="492" y="158"/>
                </a:cubicBezTo>
                <a:cubicBezTo>
                  <a:pt x="488" y="159"/>
                  <a:pt x="488" y="163"/>
                  <a:pt x="485" y="163"/>
                </a:cubicBezTo>
                <a:cubicBezTo>
                  <a:pt x="482" y="163"/>
                  <a:pt x="479" y="164"/>
                  <a:pt x="480" y="167"/>
                </a:cubicBezTo>
                <a:close/>
                <a:moveTo>
                  <a:pt x="279" y="93"/>
                </a:moveTo>
                <a:cubicBezTo>
                  <a:pt x="276" y="97"/>
                  <a:pt x="278" y="96"/>
                  <a:pt x="280" y="96"/>
                </a:cubicBezTo>
                <a:cubicBezTo>
                  <a:pt x="281" y="96"/>
                  <a:pt x="282" y="95"/>
                  <a:pt x="284" y="95"/>
                </a:cubicBezTo>
                <a:cubicBezTo>
                  <a:pt x="283" y="92"/>
                  <a:pt x="281" y="90"/>
                  <a:pt x="279" y="93"/>
                </a:cubicBezTo>
                <a:close/>
                <a:moveTo>
                  <a:pt x="506" y="162"/>
                </a:moveTo>
                <a:cubicBezTo>
                  <a:pt x="510" y="164"/>
                  <a:pt x="520" y="167"/>
                  <a:pt x="516" y="168"/>
                </a:cubicBezTo>
                <a:cubicBezTo>
                  <a:pt x="513" y="170"/>
                  <a:pt x="503" y="179"/>
                  <a:pt x="502" y="182"/>
                </a:cubicBezTo>
                <a:cubicBezTo>
                  <a:pt x="501" y="185"/>
                  <a:pt x="514" y="184"/>
                  <a:pt x="514" y="184"/>
                </a:cubicBezTo>
                <a:cubicBezTo>
                  <a:pt x="514" y="184"/>
                  <a:pt x="511" y="188"/>
                  <a:pt x="514" y="189"/>
                </a:cubicBezTo>
                <a:cubicBezTo>
                  <a:pt x="516" y="190"/>
                  <a:pt x="517" y="185"/>
                  <a:pt x="521" y="185"/>
                </a:cubicBezTo>
                <a:cubicBezTo>
                  <a:pt x="524" y="186"/>
                  <a:pt x="531" y="188"/>
                  <a:pt x="535" y="188"/>
                </a:cubicBezTo>
                <a:cubicBezTo>
                  <a:pt x="538" y="188"/>
                  <a:pt x="544" y="183"/>
                  <a:pt x="543" y="180"/>
                </a:cubicBezTo>
                <a:cubicBezTo>
                  <a:pt x="542" y="177"/>
                  <a:pt x="538" y="171"/>
                  <a:pt x="534" y="169"/>
                </a:cubicBezTo>
                <a:cubicBezTo>
                  <a:pt x="530" y="167"/>
                  <a:pt x="525" y="158"/>
                  <a:pt x="522" y="156"/>
                </a:cubicBezTo>
                <a:cubicBezTo>
                  <a:pt x="519" y="154"/>
                  <a:pt x="531" y="149"/>
                  <a:pt x="528" y="145"/>
                </a:cubicBezTo>
                <a:cubicBezTo>
                  <a:pt x="525" y="142"/>
                  <a:pt x="516" y="144"/>
                  <a:pt x="512" y="141"/>
                </a:cubicBezTo>
                <a:cubicBezTo>
                  <a:pt x="508" y="139"/>
                  <a:pt x="505" y="141"/>
                  <a:pt x="503" y="144"/>
                </a:cubicBezTo>
                <a:cubicBezTo>
                  <a:pt x="501" y="147"/>
                  <a:pt x="499" y="144"/>
                  <a:pt x="496" y="144"/>
                </a:cubicBezTo>
                <a:cubicBezTo>
                  <a:pt x="492" y="146"/>
                  <a:pt x="494" y="150"/>
                  <a:pt x="496" y="153"/>
                </a:cubicBezTo>
                <a:cubicBezTo>
                  <a:pt x="498" y="155"/>
                  <a:pt x="501" y="160"/>
                  <a:pt x="506" y="162"/>
                </a:cubicBezTo>
                <a:close/>
                <a:moveTo>
                  <a:pt x="454" y="114"/>
                </a:moveTo>
                <a:cubicBezTo>
                  <a:pt x="455" y="117"/>
                  <a:pt x="457" y="119"/>
                  <a:pt x="462" y="117"/>
                </a:cubicBezTo>
                <a:cubicBezTo>
                  <a:pt x="467" y="116"/>
                  <a:pt x="471" y="115"/>
                  <a:pt x="472" y="114"/>
                </a:cubicBezTo>
                <a:cubicBezTo>
                  <a:pt x="473" y="112"/>
                  <a:pt x="481" y="112"/>
                  <a:pt x="481" y="112"/>
                </a:cubicBezTo>
                <a:cubicBezTo>
                  <a:pt x="481" y="112"/>
                  <a:pt x="487" y="107"/>
                  <a:pt x="485" y="105"/>
                </a:cubicBezTo>
                <a:cubicBezTo>
                  <a:pt x="482" y="103"/>
                  <a:pt x="477" y="102"/>
                  <a:pt x="474" y="101"/>
                </a:cubicBezTo>
                <a:cubicBezTo>
                  <a:pt x="472" y="101"/>
                  <a:pt x="469" y="103"/>
                  <a:pt x="463" y="103"/>
                </a:cubicBezTo>
                <a:cubicBezTo>
                  <a:pt x="458" y="103"/>
                  <a:pt x="454" y="105"/>
                  <a:pt x="452" y="103"/>
                </a:cubicBezTo>
                <a:cubicBezTo>
                  <a:pt x="449" y="101"/>
                  <a:pt x="440" y="99"/>
                  <a:pt x="439" y="101"/>
                </a:cubicBezTo>
                <a:cubicBezTo>
                  <a:pt x="438" y="103"/>
                  <a:pt x="435" y="103"/>
                  <a:pt x="438" y="107"/>
                </a:cubicBezTo>
                <a:cubicBezTo>
                  <a:pt x="440" y="111"/>
                  <a:pt x="442" y="113"/>
                  <a:pt x="444" y="113"/>
                </a:cubicBezTo>
                <a:cubicBezTo>
                  <a:pt x="446" y="112"/>
                  <a:pt x="453" y="112"/>
                  <a:pt x="454" y="114"/>
                </a:cubicBezTo>
                <a:close/>
                <a:moveTo>
                  <a:pt x="213" y="386"/>
                </a:moveTo>
                <a:cubicBezTo>
                  <a:pt x="209" y="387"/>
                  <a:pt x="210" y="396"/>
                  <a:pt x="215" y="395"/>
                </a:cubicBezTo>
                <a:cubicBezTo>
                  <a:pt x="219" y="393"/>
                  <a:pt x="217" y="385"/>
                  <a:pt x="213" y="386"/>
                </a:cubicBezTo>
                <a:close/>
                <a:moveTo>
                  <a:pt x="193" y="379"/>
                </a:moveTo>
                <a:cubicBezTo>
                  <a:pt x="190" y="378"/>
                  <a:pt x="186" y="379"/>
                  <a:pt x="184" y="379"/>
                </a:cubicBezTo>
                <a:cubicBezTo>
                  <a:pt x="181" y="380"/>
                  <a:pt x="174" y="388"/>
                  <a:pt x="174" y="388"/>
                </a:cubicBezTo>
                <a:cubicBezTo>
                  <a:pt x="174" y="388"/>
                  <a:pt x="178" y="389"/>
                  <a:pt x="181" y="389"/>
                </a:cubicBezTo>
                <a:cubicBezTo>
                  <a:pt x="184" y="389"/>
                  <a:pt x="186" y="391"/>
                  <a:pt x="189" y="393"/>
                </a:cubicBezTo>
                <a:cubicBezTo>
                  <a:pt x="191" y="395"/>
                  <a:pt x="196" y="391"/>
                  <a:pt x="198" y="391"/>
                </a:cubicBezTo>
                <a:cubicBezTo>
                  <a:pt x="199" y="391"/>
                  <a:pt x="202" y="397"/>
                  <a:pt x="202" y="390"/>
                </a:cubicBezTo>
                <a:cubicBezTo>
                  <a:pt x="202" y="383"/>
                  <a:pt x="197" y="380"/>
                  <a:pt x="193" y="379"/>
                </a:cubicBezTo>
                <a:close/>
                <a:moveTo>
                  <a:pt x="157" y="353"/>
                </a:moveTo>
                <a:cubicBezTo>
                  <a:pt x="161" y="352"/>
                  <a:pt x="159" y="347"/>
                  <a:pt x="155" y="348"/>
                </a:cubicBezTo>
                <a:cubicBezTo>
                  <a:pt x="152" y="348"/>
                  <a:pt x="152" y="354"/>
                  <a:pt x="157" y="353"/>
                </a:cubicBezTo>
                <a:close/>
                <a:moveTo>
                  <a:pt x="157" y="392"/>
                </a:moveTo>
                <a:cubicBezTo>
                  <a:pt x="153" y="393"/>
                  <a:pt x="154" y="402"/>
                  <a:pt x="158" y="401"/>
                </a:cubicBezTo>
                <a:cubicBezTo>
                  <a:pt x="163" y="399"/>
                  <a:pt x="161" y="391"/>
                  <a:pt x="157" y="392"/>
                </a:cubicBezTo>
                <a:close/>
                <a:moveTo>
                  <a:pt x="161" y="370"/>
                </a:moveTo>
                <a:cubicBezTo>
                  <a:pt x="159" y="371"/>
                  <a:pt x="152" y="366"/>
                  <a:pt x="149" y="363"/>
                </a:cubicBezTo>
                <a:cubicBezTo>
                  <a:pt x="146" y="359"/>
                  <a:pt x="140" y="359"/>
                  <a:pt x="138" y="359"/>
                </a:cubicBezTo>
                <a:cubicBezTo>
                  <a:pt x="135" y="359"/>
                  <a:pt x="126" y="363"/>
                  <a:pt x="126" y="363"/>
                </a:cubicBezTo>
                <a:cubicBezTo>
                  <a:pt x="125" y="368"/>
                  <a:pt x="129" y="367"/>
                  <a:pt x="134" y="367"/>
                </a:cubicBezTo>
                <a:cubicBezTo>
                  <a:pt x="139" y="367"/>
                  <a:pt x="147" y="365"/>
                  <a:pt x="149" y="368"/>
                </a:cubicBezTo>
                <a:cubicBezTo>
                  <a:pt x="150" y="371"/>
                  <a:pt x="158" y="375"/>
                  <a:pt x="160" y="377"/>
                </a:cubicBezTo>
                <a:cubicBezTo>
                  <a:pt x="162" y="379"/>
                  <a:pt x="168" y="380"/>
                  <a:pt x="169" y="377"/>
                </a:cubicBezTo>
                <a:cubicBezTo>
                  <a:pt x="169" y="375"/>
                  <a:pt x="164" y="369"/>
                  <a:pt x="161" y="370"/>
                </a:cubicBezTo>
                <a:close/>
              </a:path>
            </a:pathLst>
          </a:custGeom>
          <a:solidFill>
            <a:schemeClr val="accent4"/>
          </a:solidFill>
          <a:ln>
            <a:noFill/>
          </a:ln>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46" name="Freeform 17"/>
          <p:cNvSpPr>
            <a:spLocks noEditPoints="1"/>
          </p:cNvSpPr>
          <p:nvPr/>
        </p:nvSpPr>
        <p:spPr bwMode="auto">
          <a:xfrm>
            <a:off x="6339486" y="1345459"/>
            <a:ext cx="271504" cy="358276"/>
          </a:xfrm>
          <a:custGeom>
            <a:avLst/>
            <a:gdLst>
              <a:gd name="T0" fmla="*/ 61 w 160"/>
              <a:gd name="T1" fmla="*/ 71 h 211"/>
              <a:gd name="T2" fmla="*/ 24 w 160"/>
              <a:gd name="T3" fmla="*/ 80 h 211"/>
              <a:gd name="T4" fmla="*/ 49 w 160"/>
              <a:gd name="T5" fmla="*/ 108 h 211"/>
              <a:gd name="T6" fmla="*/ 45 w 160"/>
              <a:gd name="T7" fmla="*/ 146 h 211"/>
              <a:gd name="T8" fmla="*/ 80 w 160"/>
              <a:gd name="T9" fmla="*/ 131 h 211"/>
              <a:gd name="T10" fmla="*/ 112 w 160"/>
              <a:gd name="T11" fmla="*/ 147 h 211"/>
              <a:gd name="T12" fmla="*/ 117 w 160"/>
              <a:gd name="T13" fmla="*/ 141 h 211"/>
              <a:gd name="T14" fmla="*/ 135 w 160"/>
              <a:gd name="T15" fmla="*/ 85 h 211"/>
              <a:gd name="T16" fmla="*/ 132 w 160"/>
              <a:gd name="T17" fmla="*/ 76 h 211"/>
              <a:gd name="T18" fmla="*/ 85 w 160"/>
              <a:gd name="T19" fmla="*/ 42 h 211"/>
              <a:gd name="T20" fmla="*/ 75 w 160"/>
              <a:gd name="T21" fmla="*/ 42 h 211"/>
              <a:gd name="T22" fmla="*/ 96 w 160"/>
              <a:gd name="T23" fmla="*/ 74 h 211"/>
              <a:gd name="T24" fmla="*/ 131 w 160"/>
              <a:gd name="T25" fmla="*/ 81 h 211"/>
              <a:gd name="T26" fmla="*/ 132 w 160"/>
              <a:gd name="T27" fmla="*/ 82 h 211"/>
              <a:gd name="T28" fmla="*/ 106 w 160"/>
              <a:gd name="T29" fmla="*/ 108 h 211"/>
              <a:gd name="T30" fmla="*/ 112 w 160"/>
              <a:gd name="T31" fmla="*/ 142 h 211"/>
              <a:gd name="T32" fmla="*/ 81 w 160"/>
              <a:gd name="T33" fmla="*/ 126 h 211"/>
              <a:gd name="T34" fmla="*/ 79 w 160"/>
              <a:gd name="T35" fmla="*/ 126 h 211"/>
              <a:gd name="T36" fmla="*/ 48 w 160"/>
              <a:gd name="T37" fmla="*/ 142 h 211"/>
              <a:gd name="T38" fmla="*/ 54 w 160"/>
              <a:gd name="T39" fmla="*/ 108 h 211"/>
              <a:gd name="T40" fmla="*/ 28 w 160"/>
              <a:gd name="T41" fmla="*/ 82 h 211"/>
              <a:gd name="T42" fmla="*/ 29 w 160"/>
              <a:gd name="T43" fmla="*/ 81 h 211"/>
              <a:gd name="T44" fmla="*/ 64 w 160"/>
              <a:gd name="T45" fmla="*/ 74 h 211"/>
              <a:gd name="T46" fmla="*/ 80 w 160"/>
              <a:gd name="T47" fmla="*/ 44 h 211"/>
              <a:gd name="T48" fmla="*/ 80 w 160"/>
              <a:gd name="T49" fmla="*/ 0 h 211"/>
              <a:gd name="T50" fmla="*/ 0 w 160"/>
              <a:gd name="T51" fmla="*/ 15 h 211"/>
              <a:gd name="T52" fmla="*/ 34 w 160"/>
              <a:gd name="T53" fmla="*/ 184 h 211"/>
              <a:gd name="T54" fmla="*/ 80 w 160"/>
              <a:gd name="T55" fmla="*/ 211 h 211"/>
              <a:gd name="T56" fmla="*/ 125 w 160"/>
              <a:gd name="T57" fmla="*/ 187 h 211"/>
              <a:gd name="T58" fmla="*/ 160 w 160"/>
              <a:gd name="T59" fmla="*/ 15 h 211"/>
              <a:gd name="T60" fmla="*/ 155 w 160"/>
              <a:gd name="T61" fmla="*/ 145 h 211"/>
              <a:gd name="T62" fmla="*/ 37 w 160"/>
              <a:gd name="T63" fmla="*/ 181 h 211"/>
              <a:gd name="T64" fmla="*/ 5 w 160"/>
              <a:gd name="T65" fmla="*/ 17 h 211"/>
              <a:gd name="T66" fmla="*/ 155 w 160"/>
              <a:gd name="T67" fmla="*/ 1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211">
                <a:moveTo>
                  <a:pt x="75" y="42"/>
                </a:moveTo>
                <a:cubicBezTo>
                  <a:pt x="61" y="71"/>
                  <a:pt x="61" y="71"/>
                  <a:pt x="61" y="71"/>
                </a:cubicBezTo>
                <a:cubicBezTo>
                  <a:pt x="28" y="76"/>
                  <a:pt x="28" y="76"/>
                  <a:pt x="28" y="76"/>
                </a:cubicBezTo>
                <a:cubicBezTo>
                  <a:pt x="26" y="76"/>
                  <a:pt x="24" y="78"/>
                  <a:pt x="24" y="80"/>
                </a:cubicBezTo>
                <a:cubicBezTo>
                  <a:pt x="23" y="81"/>
                  <a:pt x="24" y="84"/>
                  <a:pt x="25" y="85"/>
                </a:cubicBezTo>
                <a:cubicBezTo>
                  <a:pt x="49" y="108"/>
                  <a:pt x="49" y="108"/>
                  <a:pt x="49" y="108"/>
                </a:cubicBezTo>
                <a:cubicBezTo>
                  <a:pt x="43" y="141"/>
                  <a:pt x="43" y="141"/>
                  <a:pt x="43" y="141"/>
                </a:cubicBezTo>
                <a:cubicBezTo>
                  <a:pt x="43" y="143"/>
                  <a:pt x="44" y="145"/>
                  <a:pt x="45" y="146"/>
                </a:cubicBezTo>
                <a:cubicBezTo>
                  <a:pt x="47" y="147"/>
                  <a:pt x="49" y="147"/>
                  <a:pt x="51" y="146"/>
                </a:cubicBezTo>
                <a:cubicBezTo>
                  <a:pt x="80" y="131"/>
                  <a:pt x="80" y="131"/>
                  <a:pt x="80" y="131"/>
                </a:cubicBezTo>
                <a:cubicBezTo>
                  <a:pt x="109" y="146"/>
                  <a:pt x="109" y="146"/>
                  <a:pt x="109" y="146"/>
                </a:cubicBezTo>
                <a:cubicBezTo>
                  <a:pt x="110" y="146"/>
                  <a:pt x="111" y="147"/>
                  <a:pt x="112" y="147"/>
                </a:cubicBezTo>
                <a:cubicBezTo>
                  <a:pt x="113" y="147"/>
                  <a:pt x="114" y="146"/>
                  <a:pt x="115" y="146"/>
                </a:cubicBezTo>
                <a:cubicBezTo>
                  <a:pt x="116" y="145"/>
                  <a:pt x="117" y="143"/>
                  <a:pt x="117" y="141"/>
                </a:cubicBezTo>
                <a:cubicBezTo>
                  <a:pt x="111" y="108"/>
                  <a:pt x="111" y="108"/>
                  <a:pt x="111" y="108"/>
                </a:cubicBezTo>
                <a:cubicBezTo>
                  <a:pt x="135" y="85"/>
                  <a:pt x="135" y="85"/>
                  <a:pt x="135" y="85"/>
                </a:cubicBezTo>
                <a:cubicBezTo>
                  <a:pt x="136" y="84"/>
                  <a:pt x="137" y="81"/>
                  <a:pt x="136" y="80"/>
                </a:cubicBezTo>
                <a:cubicBezTo>
                  <a:pt x="136" y="78"/>
                  <a:pt x="134" y="76"/>
                  <a:pt x="132" y="76"/>
                </a:cubicBezTo>
                <a:cubicBezTo>
                  <a:pt x="99" y="71"/>
                  <a:pt x="99" y="71"/>
                  <a:pt x="99" y="71"/>
                </a:cubicBezTo>
                <a:cubicBezTo>
                  <a:pt x="85" y="42"/>
                  <a:pt x="85" y="42"/>
                  <a:pt x="85" y="42"/>
                </a:cubicBezTo>
                <a:cubicBezTo>
                  <a:pt x="84" y="40"/>
                  <a:pt x="82" y="39"/>
                  <a:pt x="80" y="39"/>
                </a:cubicBezTo>
                <a:cubicBezTo>
                  <a:pt x="78" y="39"/>
                  <a:pt x="76" y="40"/>
                  <a:pt x="75" y="42"/>
                </a:cubicBezTo>
                <a:close/>
                <a:moveTo>
                  <a:pt x="80" y="44"/>
                </a:moveTo>
                <a:cubicBezTo>
                  <a:pt x="96" y="74"/>
                  <a:pt x="96" y="74"/>
                  <a:pt x="96" y="74"/>
                </a:cubicBezTo>
                <a:cubicBezTo>
                  <a:pt x="96" y="75"/>
                  <a:pt x="97" y="76"/>
                  <a:pt x="97" y="76"/>
                </a:cubicBezTo>
                <a:cubicBezTo>
                  <a:pt x="131" y="81"/>
                  <a:pt x="131" y="81"/>
                  <a:pt x="131" y="81"/>
                </a:cubicBezTo>
                <a:cubicBezTo>
                  <a:pt x="132" y="81"/>
                  <a:pt x="132" y="81"/>
                  <a:pt x="132" y="81"/>
                </a:cubicBezTo>
                <a:cubicBezTo>
                  <a:pt x="132" y="81"/>
                  <a:pt x="132" y="81"/>
                  <a:pt x="132" y="82"/>
                </a:cubicBezTo>
                <a:cubicBezTo>
                  <a:pt x="107" y="106"/>
                  <a:pt x="107" y="106"/>
                  <a:pt x="107" y="106"/>
                </a:cubicBezTo>
                <a:cubicBezTo>
                  <a:pt x="106" y="106"/>
                  <a:pt x="106" y="107"/>
                  <a:pt x="106" y="108"/>
                </a:cubicBezTo>
                <a:cubicBezTo>
                  <a:pt x="112" y="141"/>
                  <a:pt x="112" y="141"/>
                  <a:pt x="112" y="141"/>
                </a:cubicBezTo>
                <a:cubicBezTo>
                  <a:pt x="112" y="142"/>
                  <a:pt x="112" y="142"/>
                  <a:pt x="112" y="142"/>
                </a:cubicBezTo>
                <a:cubicBezTo>
                  <a:pt x="112" y="142"/>
                  <a:pt x="112" y="142"/>
                  <a:pt x="111" y="142"/>
                </a:cubicBezTo>
                <a:cubicBezTo>
                  <a:pt x="81" y="126"/>
                  <a:pt x="81" y="126"/>
                  <a:pt x="81" y="126"/>
                </a:cubicBezTo>
                <a:cubicBezTo>
                  <a:pt x="81" y="126"/>
                  <a:pt x="80" y="126"/>
                  <a:pt x="80" y="126"/>
                </a:cubicBezTo>
                <a:cubicBezTo>
                  <a:pt x="80" y="126"/>
                  <a:pt x="79" y="126"/>
                  <a:pt x="79" y="126"/>
                </a:cubicBezTo>
                <a:cubicBezTo>
                  <a:pt x="48" y="142"/>
                  <a:pt x="48" y="142"/>
                  <a:pt x="48" y="142"/>
                </a:cubicBezTo>
                <a:cubicBezTo>
                  <a:pt x="48" y="142"/>
                  <a:pt x="48" y="142"/>
                  <a:pt x="48" y="142"/>
                </a:cubicBezTo>
                <a:cubicBezTo>
                  <a:pt x="48" y="142"/>
                  <a:pt x="48" y="142"/>
                  <a:pt x="48" y="141"/>
                </a:cubicBezTo>
                <a:cubicBezTo>
                  <a:pt x="54" y="108"/>
                  <a:pt x="54" y="108"/>
                  <a:pt x="54" y="108"/>
                </a:cubicBezTo>
                <a:cubicBezTo>
                  <a:pt x="54" y="107"/>
                  <a:pt x="53" y="106"/>
                  <a:pt x="53" y="106"/>
                </a:cubicBezTo>
                <a:cubicBezTo>
                  <a:pt x="28" y="82"/>
                  <a:pt x="28" y="82"/>
                  <a:pt x="28" y="82"/>
                </a:cubicBezTo>
                <a:cubicBezTo>
                  <a:pt x="28" y="81"/>
                  <a:pt x="28" y="81"/>
                  <a:pt x="28" y="81"/>
                </a:cubicBezTo>
                <a:cubicBezTo>
                  <a:pt x="28" y="81"/>
                  <a:pt x="28" y="81"/>
                  <a:pt x="29" y="81"/>
                </a:cubicBezTo>
                <a:cubicBezTo>
                  <a:pt x="63" y="76"/>
                  <a:pt x="63" y="76"/>
                  <a:pt x="63" y="76"/>
                </a:cubicBezTo>
                <a:cubicBezTo>
                  <a:pt x="63" y="76"/>
                  <a:pt x="64" y="75"/>
                  <a:pt x="64" y="74"/>
                </a:cubicBezTo>
                <a:cubicBezTo>
                  <a:pt x="79" y="44"/>
                  <a:pt x="79" y="44"/>
                  <a:pt x="79" y="44"/>
                </a:cubicBezTo>
                <a:cubicBezTo>
                  <a:pt x="80" y="43"/>
                  <a:pt x="80" y="43"/>
                  <a:pt x="80" y="44"/>
                </a:cubicBezTo>
                <a:close/>
                <a:moveTo>
                  <a:pt x="158" y="13"/>
                </a:moveTo>
                <a:cubicBezTo>
                  <a:pt x="138" y="7"/>
                  <a:pt x="109" y="0"/>
                  <a:pt x="80" y="0"/>
                </a:cubicBezTo>
                <a:cubicBezTo>
                  <a:pt x="56" y="0"/>
                  <a:pt x="31" y="4"/>
                  <a:pt x="2" y="13"/>
                </a:cubicBezTo>
                <a:cubicBezTo>
                  <a:pt x="1" y="13"/>
                  <a:pt x="0" y="14"/>
                  <a:pt x="0" y="15"/>
                </a:cubicBezTo>
                <a:cubicBezTo>
                  <a:pt x="0" y="145"/>
                  <a:pt x="0" y="145"/>
                  <a:pt x="0" y="145"/>
                </a:cubicBezTo>
                <a:cubicBezTo>
                  <a:pt x="0" y="150"/>
                  <a:pt x="5" y="162"/>
                  <a:pt x="34" y="184"/>
                </a:cubicBezTo>
                <a:cubicBezTo>
                  <a:pt x="52" y="198"/>
                  <a:pt x="72" y="209"/>
                  <a:pt x="79" y="211"/>
                </a:cubicBezTo>
                <a:cubicBezTo>
                  <a:pt x="80" y="211"/>
                  <a:pt x="80" y="211"/>
                  <a:pt x="80" y="211"/>
                </a:cubicBezTo>
                <a:cubicBezTo>
                  <a:pt x="80" y="211"/>
                  <a:pt x="80" y="211"/>
                  <a:pt x="80" y="211"/>
                </a:cubicBezTo>
                <a:cubicBezTo>
                  <a:pt x="87" y="210"/>
                  <a:pt x="107" y="199"/>
                  <a:pt x="125" y="187"/>
                </a:cubicBezTo>
                <a:cubicBezTo>
                  <a:pt x="141" y="175"/>
                  <a:pt x="160" y="159"/>
                  <a:pt x="160" y="145"/>
                </a:cubicBezTo>
                <a:cubicBezTo>
                  <a:pt x="160" y="15"/>
                  <a:pt x="160" y="15"/>
                  <a:pt x="160" y="15"/>
                </a:cubicBezTo>
                <a:cubicBezTo>
                  <a:pt x="160" y="14"/>
                  <a:pt x="159" y="13"/>
                  <a:pt x="158" y="13"/>
                </a:cubicBezTo>
                <a:close/>
                <a:moveTo>
                  <a:pt x="155" y="145"/>
                </a:moveTo>
                <a:cubicBezTo>
                  <a:pt x="155" y="167"/>
                  <a:pt x="94" y="203"/>
                  <a:pt x="80" y="206"/>
                </a:cubicBezTo>
                <a:cubicBezTo>
                  <a:pt x="73" y="205"/>
                  <a:pt x="55" y="195"/>
                  <a:pt x="37" y="181"/>
                </a:cubicBezTo>
                <a:cubicBezTo>
                  <a:pt x="17" y="165"/>
                  <a:pt x="5" y="152"/>
                  <a:pt x="5" y="145"/>
                </a:cubicBezTo>
                <a:cubicBezTo>
                  <a:pt x="5" y="17"/>
                  <a:pt x="5" y="17"/>
                  <a:pt x="5" y="17"/>
                </a:cubicBezTo>
                <a:cubicBezTo>
                  <a:pt x="33" y="9"/>
                  <a:pt x="57" y="5"/>
                  <a:pt x="80" y="5"/>
                </a:cubicBezTo>
                <a:cubicBezTo>
                  <a:pt x="108" y="5"/>
                  <a:pt x="136" y="11"/>
                  <a:pt x="155" y="17"/>
                </a:cubicBezTo>
                <a:lnTo>
                  <a:pt x="155" y="1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dirty="0">
              <a:latin typeface="微软雅黑" panose="020B0503020204020204" pitchFamily="34" charset="-122"/>
            </a:endParaRPr>
          </a:p>
        </p:txBody>
      </p:sp>
      <p:sp>
        <p:nvSpPr>
          <p:cNvPr id="29" name="Text Placeholder 1"/>
          <p:cNvSpPr txBox="1"/>
          <p:nvPr/>
        </p:nvSpPr>
        <p:spPr>
          <a:xfrm>
            <a:off x="6837549" y="1422947"/>
            <a:ext cx="1586362"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0" name="Text Placeholder 2"/>
          <p:cNvSpPr txBox="1"/>
          <p:nvPr/>
        </p:nvSpPr>
        <p:spPr>
          <a:xfrm>
            <a:off x="6765336" y="1274450"/>
            <a:ext cx="1362098"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31" name="Text Placeholder 1"/>
          <p:cNvSpPr txBox="1"/>
          <p:nvPr/>
        </p:nvSpPr>
        <p:spPr>
          <a:xfrm>
            <a:off x="7070674" y="2600130"/>
            <a:ext cx="1586362"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2" name="Text Placeholder 2"/>
          <p:cNvSpPr txBox="1"/>
          <p:nvPr/>
        </p:nvSpPr>
        <p:spPr>
          <a:xfrm>
            <a:off x="6998461" y="2451633"/>
            <a:ext cx="1362098"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33" name="Text Placeholder 1"/>
          <p:cNvSpPr txBox="1"/>
          <p:nvPr/>
        </p:nvSpPr>
        <p:spPr>
          <a:xfrm>
            <a:off x="6848567" y="3755732"/>
            <a:ext cx="1586362" cy="402860"/>
          </a:xfrm>
          <a:prstGeom prst="rect">
            <a:avLst/>
          </a:prstGeom>
        </p:spPr>
        <p:txBody>
          <a:bodyPr vert="horz" lIns="0" tIns="34290" rIns="68580" bIns="3429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65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34" name="Text Placeholder 2"/>
          <p:cNvSpPr txBox="1"/>
          <p:nvPr/>
        </p:nvSpPr>
        <p:spPr>
          <a:xfrm>
            <a:off x="6776354" y="3607235"/>
            <a:ext cx="1362098" cy="210688"/>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US" altLang="zh-CN" sz="1400" dirty="0">
              <a:solidFill>
                <a:schemeClr val="tx1">
                  <a:lumMod val="65000"/>
                  <a:lumOff val="35000"/>
                </a:schemeClr>
              </a:solidFill>
              <a:latin typeface="Bebas Neue" panose="020B0606020202050201" pitchFamily="34" charset="0"/>
              <a:ea typeface="微软雅黑" panose="020B0503020204020204" pitchFamily="34" charset="-122"/>
            </a:endParaRPr>
          </a:p>
        </p:txBody>
      </p:sp>
      <p:sp>
        <p:nvSpPr>
          <p:cNvPr id="35" name="Rectangle 71"/>
          <p:cNvSpPr/>
          <p:nvPr/>
        </p:nvSpPr>
        <p:spPr>
          <a:xfrm>
            <a:off x="756050" y="1485456"/>
            <a:ext cx="1662893" cy="346356"/>
          </a:xfrm>
          <a:prstGeom prst="rect">
            <a:avLst/>
          </a:prstGeom>
        </p:spPr>
        <p:txBody>
          <a:bodyPr wrap="square" lIns="68580" tIns="34290" rIns="68580" bIns="34290">
            <a:spAutoFit/>
          </a:bodyPr>
          <a:lstStyle/>
          <a:p>
            <a:pPr algn="r"/>
            <a:r>
              <a:rPr lang="zh-CN" altLang="en-US" sz="900" dirty="0">
                <a:solidFill>
                  <a:schemeClr val="bg1">
                    <a:lumMod val="65000"/>
                  </a:schemeClr>
                </a:solidFill>
                <a:latin typeface="微软雅黑" panose="020B0503020204020204" pitchFamily="34" charset="-122"/>
                <a:ea typeface="微软雅黑" panose="020B0503020204020204" pitchFamily="34" charset="-122"/>
              </a:rPr>
              <a:t>单击此处编辑内容，建议您在展示时采用微软雅黑字体</a:t>
            </a:r>
            <a:endParaRPr lang="en-GB"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TextBox 72"/>
          <p:cNvSpPr txBox="1"/>
          <p:nvPr/>
        </p:nvSpPr>
        <p:spPr>
          <a:xfrm>
            <a:off x="1052527" y="1274451"/>
            <a:ext cx="1369982" cy="253994"/>
          </a:xfrm>
          <a:prstGeom prst="rect">
            <a:avLst/>
          </a:prstGeom>
          <a:noFill/>
        </p:spPr>
        <p:txBody>
          <a:bodyPr wrap="square" lIns="68580" tIns="34290" rIns="68580" bIns="34290" rtlCol="0">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GB"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Rectangle 71"/>
          <p:cNvSpPr/>
          <p:nvPr/>
        </p:nvSpPr>
        <p:spPr>
          <a:xfrm>
            <a:off x="529912" y="2662639"/>
            <a:ext cx="1662893" cy="346356"/>
          </a:xfrm>
          <a:prstGeom prst="rect">
            <a:avLst/>
          </a:prstGeom>
        </p:spPr>
        <p:txBody>
          <a:bodyPr wrap="square" lIns="68580" tIns="34290" rIns="68580" bIns="34290">
            <a:spAutoFit/>
          </a:bodyPr>
          <a:lstStyle/>
          <a:p>
            <a:pPr algn="r"/>
            <a:r>
              <a:rPr lang="zh-CN" altLang="en-US" sz="900" dirty="0">
                <a:solidFill>
                  <a:schemeClr val="bg1">
                    <a:lumMod val="65000"/>
                  </a:schemeClr>
                </a:solidFill>
                <a:latin typeface="微软雅黑" panose="020B0503020204020204" pitchFamily="34" charset="-122"/>
                <a:ea typeface="微软雅黑" panose="020B0503020204020204" pitchFamily="34" charset="-122"/>
              </a:rPr>
              <a:t>单击此处编辑内容，建议您在展示时采用微软雅黑字体</a:t>
            </a:r>
            <a:endParaRPr lang="en-GB"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1" name="TextBox 72"/>
          <p:cNvSpPr txBox="1"/>
          <p:nvPr/>
        </p:nvSpPr>
        <p:spPr>
          <a:xfrm>
            <a:off x="826389" y="2451633"/>
            <a:ext cx="1369982" cy="253994"/>
          </a:xfrm>
          <a:prstGeom prst="rect">
            <a:avLst/>
          </a:prstGeom>
          <a:noFill/>
        </p:spPr>
        <p:txBody>
          <a:bodyPr wrap="square" lIns="68580" tIns="34290" rIns="68580" bIns="34290" rtlCol="0">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GB"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Rectangle 71"/>
          <p:cNvSpPr/>
          <p:nvPr/>
        </p:nvSpPr>
        <p:spPr>
          <a:xfrm>
            <a:off x="697369" y="3772393"/>
            <a:ext cx="1662893" cy="346356"/>
          </a:xfrm>
          <a:prstGeom prst="rect">
            <a:avLst/>
          </a:prstGeom>
        </p:spPr>
        <p:txBody>
          <a:bodyPr wrap="square" lIns="68580" tIns="34290" rIns="68580" bIns="34290">
            <a:spAutoFit/>
          </a:bodyPr>
          <a:lstStyle/>
          <a:p>
            <a:pPr algn="r"/>
            <a:r>
              <a:rPr lang="zh-CN" altLang="en-US" sz="900" dirty="0">
                <a:solidFill>
                  <a:schemeClr val="bg1">
                    <a:lumMod val="65000"/>
                  </a:schemeClr>
                </a:solidFill>
                <a:latin typeface="微软雅黑" panose="020B0503020204020204" pitchFamily="34" charset="-122"/>
                <a:ea typeface="微软雅黑" panose="020B0503020204020204" pitchFamily="34" charset="-122"/>
              </a:rPr>
              <a:t>单击此处编辑内容，建议您在展示时采用微软雅黑字体</a:t>
            </a:r>
            <a:endParaRPr lang="en-GB"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47" name="TextBox 72"/>
          <p:cNvSpPr txBox="1"/>
          <p:nvPr/>
        </p:nvSpPr>
        <p:spPr>
          <a:xfrm>
            <a:off x="993846" y="3561387"/>
            <a:ext cx="1369982" cy="253994"/>
          </a:xfrm>
          <a:prstGeom prst="rect">
            <a:avLst/>
          </a:prstGeom>
          <a:noFill/>
        </p:spPr>
        <p:txBody>
          <a:bodyPr wrap="square" lIns="68580" tIns="34290" rIns="68580" bIns="34290" rtlCol="0">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en-GB"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4454013" y="2223889"/>
            <a:ext cx="4689987" cy="2250238"/>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flipH="1" flipV="1">
            <a:off x="0" y="847587"/>
            <a:ext cx="4100051" cy="2044220"/>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2"/>
          <p:cNvSpPr txBox="1">
            <a:spLocks noChangeArrowheads="1"/>
          </p:cNvSpPr>
          <p:nvPr/>
        </p:nvSpPr>
        <p:spPr bwMode="auto">
          <a:xfrm>
            <a:off x="2266631" y="1430598"/>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pitchFamily="34" charset="-122"/>
                <a:ea typeface="微软雅黑" panose="020B0503020204020204" pitchFamily="34" charset="-122"/>
              </a:rPr>
              <a:t>3</a:t>
            </a:r>
            <a:endParaRPr lang="zh-CN" altLang="en-US" sz="8800" dirty="0">
              <a:solidFill>
                <a:schemeClr val="bg1"/>
              </a:solidFill>
              <a:latin typeface="微软雅黑" panose="020B0503020204020204" pitchFamily="34" charset="-122"/>
              <a:ea typeface="微软雅黑" panose="020B0503020204020204" pitchFamily="34" charset="-122"/>
            </a:endParaRPr>
          </a:p>
        </p:txBody>
      </p:sp>
      <p:sp>
        <p:nvSpPr>
          <p:cNvPr id="7" name="TextBox 2"/>
          <p:cNvSpPr txBox="1">
            <a:spLocks noChangeArrowheads="1"/>
          </p:cNvSpPr>
          <p:nvPr/>
        </p:nvSpPr>
        <p:spPr bwMode="auto">
          <a:xfrm>
            <a:off x="1347020" y="2037207"/>
            <a:ext cx="101873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rgbClr val="FFFFFF"/>
                </a:solidFill>
              </a:rPr>
              <a:t>Part</a:t>
            </a:r>
            <a:endParaRPr lang="zh-CN" altLang="en-US" sz="2800" dirty="0">
              <a:solidFill>
                <a:srgbClr val="FFFFFF"/>
              </a:solidFill>
            </a:endParaRPr>
          </a:p>
        </p:txBody>
      </p:sp>
      <p:sp>
        <p:nvSpPr>
          <p:cNvPr id="8" name="TextBox 11"/>
          <p:cNvSpPr txBox="1">
            <a:spLocks noChangeArrowheads="1"/>
          </p:cNvSpPr>
          <p:nvPr/>
        </p:nvSpPr>
        <p:spPr bwMode="auto">
          <a:xfrm>
            <a:off x="3592248" y="222388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accent1"/>
                </a:solidFill>
                <a:latin typeface="微软雅黑" panose="020B0503020204020204" pitchFamily="34" charset="-122"/>
                <a:ea typeface="微软雅黑" panose="020B0503020204020204" pitchFamily="34" charset="-122"/>
              </a:rPr>
              <a:t>市场分析</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TextBox 1"/>
          <p:cNvSpPr txBox="1">
            <a:spLocks noChangeArrowheads="1"/>
          </p:cNvSpPr>
          <p:nvPr/>
        </p:nvSpPr>
        <p:spPr bwMode="auto">
          <a:xfrm>
            <a:off x="0" y="3191281"/>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31"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90"/>
                                          </p:val>
                                        </p:tav>
                                        <p:tav tm="100000">
                                          <p:val>
                                            <p:fltVal val="0"/>
                                          </p:val>
                                        </p:tav>
                                      </p:tavLst>
                                    </p:anim>
                                    <p:animEffect transition="in" filter="fade">
                                      <p:cBhvr>
                                        <p:cTn id="25" dur="500"/>
                                        <p:tgtEl>
                                          <p:spTgt spid="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utoUpdateAnimBg="0"/>
      <p:bldP spid="7" grpId="0" autoUpdateAnimBg="0"/>
      <p:bldP spid="8" grpId="0" autoUpdateAnimBg="0"/>
      <p:bldP spid="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4"/>
          <p:cNvGrpSpPr/>
          <p:nvPr/>
        </p:nvGrpSpPr>
        <p:grpSpPr>
          <a:xfrm>
            <a:off x="1150608" y="1371890"/>
            <a:ext cx="1115345" cy="1144209"/>
            <a:chOff x="23394" y="1490767"/>
            <a:chExt cx="1793584" cy="1839999"/>
          </a:xfrm>
        </p:grpSpPr>
        <p:sp>
          <p:nvSpPr>
            <p:cNvPr id="72" name="Round Same Side Corner Rectangle 71"/>
            <p:cNvSpPr/>
            <p:nvPr/>
          </p:nvSpPr>
          <p:spPr>
            <a:xfrm rot="5400000">
              <a:off x="-198896" y="2244015"/>
              <a:ext cx="790364" cy="345784"/>
            </a:xfrm>
            <a:prstGeom prst="round2Same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Bent Arrow 72"/>
            <p:cNvSpPr/>
            <p:nvPr/>
          </p:nvSpPr>
          <p:spPr>
            <a:xfrm rot="5400000">
              <a:off x="472559" y="1876818"/>
              <a:ext cx="889161" cy="1623558"/>
            </a:xfrm>
            <a:prstGeom prst="bentArrow">
              <a:avLst>
                <a:gd name="adj1" fmla="val 41667"/>
                <a:gd name="adj2" fmla="val 25000"/>
                <a:gd name="adj3" fmla="val 0"/>
                <a:gd name="adj4" fmla="val 7273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ounded Rectangle 76"/>
            <p:cNvSpPr/>
            <p:nvPr/>
          </p:nvSpPr>
          <p:spPr>
            <a:xfrm>
              <a:off x="1174807" y="2984982"/>
              <a:ext cx="642171" cy="34578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517603" y="2028418"/>
              <a:ext cx="519750" cy="22229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640556" y="1703734"/>
              <a:ext cx="273844" cy="3375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93"/>
            <p:cNvGrpSpPr/>
            <p:nvPr/>
          </p:nvGrpSpPr>
          <p:grpSpPr>
            <a:xfrm>
              <a:off x="148193" y="1490767"/>
              <a:ext cx="1267392" cy="395183"/>
              <a:chOff x="148193" y="1501702"/>
              <a:chExt cx="1267392" cy="395183"/>
            </a:xfrm>
          </p:grpSpPr>
          <p:sp>
            <p:nvSpPr>
              <p:cNvPr id="86" name="Oval 85"/>
              <p:cNvSpPr/>
              <p:nvPr/>
            </p:nvSpPr>
            <p:spPr>
              <a:xfrm>
                <a:off x="577953" y="1501702"/>
                <a:ext cx="395183" cy="3951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ardrop 88"/>
              <p:cNvSpPr/>
              <p:nvPr/>
            </p:nvSpPr>
            <p:spPr>
              <a:xfrm rot="2700000">
                <a:off x="14819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ardrop 91"/>
              <p:cNvSpPr/>
              <p:nvPr/>
            </p:nvSpPr>
            <p:spPr>
              <a:xfrm rot="18900000" flipH="1">
                <a:off x="1020403" y="1501703"/>
                <a:ext cx="395182" cy="395182"/>
              </a:xfrm>
              <a:prstGeom prst="teardrop">
                <a:avLst>
                  <a:gd name="adj" fmla="val 1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Freeform 36"/>
          <p:cNvSpPr>
            <a:spLocks noEditPoints="1"/>
          </p:cNvSpPr>
          <p:nvPr/>
        </p:nvSpPr>
        <p:spPr bwMode="auto">
          <a:xfrm>
            <a:off x="1732393" y="2555283"/>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1"/>
          </a:solidFill>
          <a:ln w="9525">
            <a:noFill/>
            <a:round/>
          </a:ln>
        </p:spPr>
        <p:txBody>
          <a:bodyPr vert="horz" wrap="square" lIns="79405" tIns="39703" rIns="79405" bIns="39703" numCol="1" anchor="t" anchorCtr="0" compatLnSpc="1"/>
          <a:lstStyle/>
          <a:p>
            <a:pP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36"/>
          <p:cNvSpPr>
            <a:spLocks noEditPoints="1"/>
          </p:cNvSpPr>
          <p:nvPr/>
        </p:nvSpPr>
        <p:spPr bwMode="auto">
          <a:xfrm>
            <a:off x="3102440" y="2555283"/>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2"/>
          </a:solidFill>
          <a:ln w="9525">
            <a:noFill/>
            <a:round/>
          </a:ln>
        </p:spPr>
        <p:txBody>
          <a:bodyPr vert="horz" wrap="square" lIns="79405" tIns="39703" rIns="79405" bIns="39703" numCol="1" anchor="t" anchorCtr="0" compatLnSpc="1"/>
          <a:lstStyle/>
          <a:p>
            <a:pP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36"/>
          <p:cNvSpPr>
            <a:spLocks noEditPoints="1"/>
          </p:cNvSpPr>
          <p:nvPr/>
        </p:nvSpPr>
        <p:spPr bwMode="auto">
          <a:xfrm>
            <a:off x="4445801" y="2555283"/>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3"/>
          </a:solidFill>
          <a:ln w="9525">
            <a:noFill/>
            <a:round/>
          </a:ln>
        </p:spPr>
        <p:txBody>
          <a:bodyPr vert="horz" wrap="square" lIns="79405" tIns="39703" rIns="79405" bIns="39703" numCol="1" anchor="t" anchorCtr="0" compatLnSpc="1"/>
          <a:lstStyle/>
          <a:p>
            <a:pPr>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36"/>
          <p:cNvSpPr>
            <a:spLocks noEditPoints="1"/>
          </p:cNvSpPr>
          <p:nvPr/>
        </p:nvSpPr>
        <p:spPr bwMode="auto">
          <a:xfrm>
            <a:off x="5789161" y="2555283"/>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4"/>
          </a:solidFill>
          <a:ln w="9525">
            <a:noFill/>
            <a:round/>
          </a:ln>
        </p:spPr>
        <p:txBody>
          <a:bodyPr vert="horz" wrap="square" lIns="79405" tIns="39703" rIns="79405"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36"/>
          <p:cNvSpPr>
            <a:spLocks noEditPoints="1"/>
          </p:cNvSpPr>
          <p:nvPr/>
        </p:nvSpPr>
        <p:spPr bwMode="auto">
          <a:xfrm>
            <a:off x="7132520" y="2555283"/>
            <a:ext cx="727881" cy="997155"/>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accent5"/>
          </a:solidFill>
          <a:ln w="9525">
            <a:noFill/>
            <a:round/>
          </a:ln>
        </p:spPr>
        <p:txBody>
          <a:bodyPr vert="horz" wrap="square" lIns="79405" tIns="39703" rIns="79405" bIns="39703" numCol="1" anchor="t" anchorCtr="0" compatLnSpc="1"/>
          <a:lstStyle/>
          <a:p>
            <a:pPr>
              <a:lnSpc>
                <a:spcPct val="120000"/>
              </a:lnSpc>
            </a:pPr>
            <a:endParaRPr lang="en-US" sz="57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5"/>
          <p:cNvGrpSpPr/>
          <p:nvPr/>
        </p:nvGrpSpPr>
        <p:grpSpPr>
          <a:xfrm>
            <a:off x="1526158" y="3665281"/>
            <a:ext cx="1140353" cy="610977"/>
            <a:chOff x="764014" y="1572517"/>
            <a:chExt cx="1544637" cy="703578"/>
          </a:xfrm>
        </p:grpSpPr>
        <p:sp>
          <p:nvSpPr>
            <p:cNvPr id="106" name="Text Placeholder 3"/>
            <p:cNvSpPr txBox="1"/>
            <p:nvPr/>
          </p:nvSpPr>
          <p:spPr>
            <a:xfrm>
              <a:off x="885803" y="1572517"/>
              <a:ext cx="1215723" cy="2117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Text Placeholder 3"/>
            <p:cNvSpPr txBox="1"/>
            <p:nvPr/>
          </p:nvSpPr>
          <p:spPr>
            <a:xfrm>
              <a:off x="764014" y="1792096"/>
              <a:ext cx="1544637" cy="4839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5"/>
          <p:cNvGrpSpPr/>
          <p:nvPr/>
        </p:nvGrpSpPr>
        <p:grpSpPr>
          <a:xfrm>
            <a:off x="2876190" y="3665271"/>
            <a:ext cx="1140353" cy="610978"/>
            <a:chOff x="764014" y="1572513"/>
            <a:chExt cx="1544637" cy="703582"/>
          </a:xfrm>
        </p:grpSpPr>
        <p:sp>
          <p:nvSpPr>
            <p:cNvPr id="109" name="Text Placeholder 3"/>
            <p:cNvSpPr txBox="1"/>
            <p:nvPr/>
          </p:nvSpPr>
          <p:spPr>
            <a:xfrm>
              <a:off x="858311" y="1572513"/>
              <a:ext cx="1215723" cy="2117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 Placeholder 3"/>
            <p:cNvSpPr txBox="1"/>
            <p:nvPr/>
          </p:nvSpPr>
          <p:spPr>
            <a:xfrm>
              <a:off x="764014" y="1792093"/>
              <a:ext cx="1544637" cy="48400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25"/>
          <p:cNvGrpSpPr/>
          <p:nvPr/>
        </p:nvGrpSpPr>
        <p:grpSpPr>
          <a:xfrm>
            <a:off x="4226221" y="3665272"/>
            <a:ext cx="1140353" cy="610979"/>
            <a:chOff x="764014" y="1572515"/>
            <a:chExt cx="1544637" cy="703583"/>
          </a:xfrm>
        </p:grpSpPr>
        <p:sp>
          <p:nvSpPr>
            <p:cNvPr id="112" name="Text Placeholder 3"/>
            <p:cNvSpPr txBox="1"/>
            <p:nvPr/>
          </p:nvSpPr>
          <p:spPr>
            <a:xfrm>
              <a:off x="858312" y="1572515"/>
              <a:ext cx="1215723" cy="2117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p:nvPr/>
          </p:nvSpPr>
          <p:spPr>
            <a:xfrm>
              <a:off x="764014" y="1792097"/>
              <a:ext cx="1544637" cy="48400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5"/>
          <p:cNvGrpSpPr/>
          <p:nvPr/>
        </p:nvGrpSpPr>
        <p:grpSpPr>
          <a:xfrm>
            <a:off x="5576252" y="3665272"/>
            <a:ext cx="1140353" cy="610979"/>
            <a:chOff x="764014" y="1572515"/>
            <a:chExt cx="1544637" cy="703583"/>
          </a:xfrm>
        </p:grpSpPr>
        <p:sp>
          <p:nvSpPr>
            <p:cNvPr id="115" name="Text Placeholder 3"/>
            <p:cNvSpPr txBox="1"/>
            <p:nvPr/>
          </p:nvSpPr>
          <p:spPr>
            <a:xfrm>
              <a:off x="874294" y="1572515"/>
              <a:ext cx="1215723" cy="2117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p:nvPr/>
          </p:nvSpPr>
          <p:spPr>
            <a:xfrm>
              <a:off x="764014" y="1792097"/>
              <a:ext cx="1544637" cy="48400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
          <p:cNvGrpSpPr/>
          <p:nvPr/>
        </p:nvGrpSpPr>
        <p:grpSpPr>
          <a:xfrm>
            <a:off x="6926285" y="3665271"/>
            <a:ext cx="1140353" cy="610979"/>
            <a:chOff x="764014" y="1572515"/>
            <a:chExt cx="1544637" cy="703583"/>
          </a:xfrm>
        </p:grpSpPr>
        <p:sp>
          <p:nvSpPr>
            <p:cNvPr id="118" name="Text Placeholder 3"/>
            <p:cNvSpPr txBox="1"/>
            <p:nvPr/>
          </p:nvSpPr>
          <p:spPr>
            <a:xfrm>
              <a:off x="816172" y="1572515"/>
              <a:ext cx="1215723" cy="2117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3750">
                <a:lnSpc>
                  <a:spcPct val="120000"/>
                </a:lnSpc>
                <a:spcBef>
                  <a:spcPct val="20000"/>
                </a:spcBef>
                <a:defRPr/>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p:nvPr/>
          </p:nvSpPr>
          <p:spPr>
            <a:xfrm>
              <a:off x="764014" y="1792097"/>
              <a:ext cx="1544637" cy="48400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3750">
                <a:lnSpc>
                  <a:spcPct val="120000"/>
                </a:lnSpc>
                <a:spcBef>
                  <a:spcPct val="20000"/>
                </a:spcBef>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0" name="Footer Text"/>
          <p:cNvSpPr txBox="1"/>
          <p:nvPr/>
        </p:nvSpPr>
        <p:spPr>
          <a:xfrm>
            <a:off x="2529336" y="1510905"/>
            <a:ext cx="5413971" cy="315224"/>
          </a:xfrm>
          <a:prstGeom prst="rect">
            <a:avLst/>
          </a:prstGeom>
          <a:noFill/>
        </p:spPr>
        <p:txBody>
          <a:bodyPr wrap="square" lIns="0" tIns="0" rIns="0" bIns="0" rtlCol="0">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Left)">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 calcmode="lin" valueType="num">
                                      <p:cBhvr>
                                        <p:cTn id="15" dur="500" fill="hold"/>
                                        <p:tgtEl>
                                          <p:spTgt spid="96"/>
                                        </p:tgtEl>
                                        <p:attrNameLst>
                                          <p:attrName>ppt_w</p:attrName>
                                        </p:attrNameLst>
                                      </p:cBhvr>
                                      <p:tavLst>
                                        <p:tav tm="0">
                                          <p:val>
                                            <p:fltVal val="0"/>
                                          </p:val>
                                        </p:tav>
                                        <p:tav tm="100000">
                                          <p:val>
                                            <p:strVal val="#ppt_w"/>
                                          </p:val>
                                        </p:tav>
                                      </p:tavLst>
                                    </p:anim>
                                    <p:anim calcmode="lin" valueType="num">
                                      <p:cBhvr>
                                        <p:cTn id="16" dur="500" fill="hold"/>
                                        <p:tgtEl>
                                          <p:spTgt spid="96"/>
                                        </p:tgtEl>
                                        <p:attrNameLst>
                                          <p:attrName>ppt_h</p:attrName>
                                        </p:attrNameLst>
                                      </p:cBhvr>
                                      <p:tavLst>
                                        <p:tav tm="0">
                                          <p:val>
                                            <p:fltVal val="0"/>
                                          </p:val>
                                        </p:tav>
                                        <p:tav tm="100000">
                                          <p:val>
                                            <p:strVal val="#ppt_h"/>
                                          </p:val>
                                        </p:tav>
                                      </p:tavLst>
                                    </p:anim>
                                    <p:animEffect transition="in" filter="fade">
                                      <p:cBhvr>
                                        <p:cTn id="17" dur="500"/>
                                        <p:tgtEl>
                                          <p:spTgt spid="9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 calcmode="lin" valueType="num">
                                      <p:cBhvr>
                                        <p:cTn id="26" dur="500" fill="hold"/>
                                        <p:tgtEl>
                                          <p:spTgt spid="97"/>
                                        </p:tgtEl>
                                        <p:attrNameLst>
                                          <p:attrName>ppt_w</p:attrName>
                                        </p:attrNameLst>
                                      </p:cBhvr>
                                      <p:tavLst>
                                        <p:tav tm="0">
                                          <p:val>
                                            <p:fltVal val="0"/>
                                          </p:val>
                                        </p:tav>
                                        <p:tav tm="100000">
                                          <p:val>
                                            <p:strVal val="#ppt_w"/>
                                          </p:val>
                                        </p:tav>
                                      </p:tavLst>
                                    </p:anim>
                                    <p:anim calcmode="lin" valueType="num">
                                      <p:cBhvr>
                                        <p:cTn id="27" dur="500" fill="hold"/>
                                        <p:tgtEl>
                                          <p:spTgt spid="97"/>
                                        </p:tgtEl>
                                        <p:attrNameLst>
                                          <p:attrName>ppt_h</p:attrName>
                                        </p:attrNameLst>
                                      </p:cBhvr>
                                      <p:tavLst>
                                        <p:tav tm="0">
                                          <p:val>
                                            <p:fltVal val="0"/>
                                          </p:val>
                                        </p:tav>
                                        <p:tav tm="100000">
                                          <p:val>
                                            <p:strVal val="#ppt_h"/>
                                          </p:val>
                                        </p:tav>
                                      </p:tavLst>
                                    </p:anim>
                                    <p:animEffect transition="in" filter="fade">
                                      <p:cBhvr>
                                        <p:cTn id="28" dur="500"/>
                                        <p:tgtEl>
                                          <p:spTgt spid="97"/>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35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p:cTn id="48" dur="500" fill="hold"/>
                                        <p:tgtEl>
                                          <p:spTgt spid="99"/>
                                        </p:tgtEl>
                                        <p:attrNameLst>
                                          <p:attrName>ppt_w</p:attrName>
                                        </p:attrNameLst>
                                      </p:cBhvr>
                                      <p:tavLst>
                                        <p:tav tm="0">
                                          <p:val>
                                            <p:fltVal val="0"/>
                                          </p:val>
                                        </p:tav>
                                        <p:tav tm="100000">
                                          <p:val>
                                            <p:strVal val="#ppt_w"/>
                                          </p:val>
                                        </p:tav>
                                      </p:tavLst>
                                    </p:anim>
                                    <p:anim calcmode="lin" valueType="num">
                                      <p:cBhvr>
                                        <p:cTn id="49" dur="500" fill="hold"/>
                                        <p:tgtEl>
                                          <p:spTgt spid="99"/>
                                        </p:tgtEl>
                                        <p:attrNameLst>
                                          <p:attrName>ppt_h</p:attrName>
                                        </p:attrNameLst>
                                      </p:cBhvr>
                                      <p:tavLst>
                                        <p:tav tm="0">
                                          <p:val>
                                            <p:fltVal val="0"/>
                                          </p:val>
                                        </p:tav>
                                        <p:tav tm="100000">
                                          <p:val>
                                            <p:strVal val="#ppt_h"/>
                                          </p:val>
                                        </p:tav>
                                      </p:tavLst>
                                    </p:anim>
                                    <p:animEffect transition="in" filter="fade">
                                      <p:cBhvr>
                                        <p:cTn id="50" dur="500"/>
                                        <p:tgtEl>
                                          <p:spTgt spid="99"/>
                                        </p:tgtEl>
                                      </p:cBhvr>
                                    </p:animEffect>
                                  </p:childTnLst>
                                </p:cTn>
                              </p:par>
                            </p:childTnLst>
                          </p:cTn>
                        </p:par>
                        <p:par>
                          <p:cTn id="51" fill="hold">
                            <p:stCondLst>
                              <p:cond delay="4500"/>
                            </p:stCondLst>
                            <p:childTnLst>
                              <p:par>
                                <p:cTn id="52" presetID="2" presetClass="entr" presetSubtype="4" accel="50000" decel="5000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ppt_x"/>
                                          </p:val>
                                        </p:tav>
                                        <p:tav tm="100000">
                                          <p:val>
                                            <p:strVal val="#ppt_x"/>
                                          </p:val>
                                        </p:tav>
                                      </p:tavLst>
                                    </p:anim>
                                    <p:anim calcmode="lin" valueType="num">
                                      <p:cBhvr additive="base">
                                        <p:cTn id="55" dur="500" fill="hold"/>
                                        <p:tgtEl>
                                          <p:spTgt spid="7"/>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fill="hold"/>
                                        <p:tgtEl>
                                          <p:spTgt spid="8"/>
                                        </p:tgtEl>
                                        <p:attrNameLst>
                                          <p:attrName>ppt_x</p:attrName>
                                        </p:attrNameLst>
                                      </p:cBhvr>
                                      <p:tavLst>
                                        <p:tav tm="0">
                                          <p:val>
                                            <p:strVal val="#ppt_x"/>
                                          </p:val>
                                        </p:tav>
                                        <p:tav tm="100000">
                                          <p:val>
                                            <p:strVal val="#ppt_x"/>
                                          </p:val>
                                        </p:tav>
                                      </p:tavLst>
                                    </p:anim>
                                    <p:anim calcmode="lin" valueType="num">
                                      <p:cBhvr additive="base">
                                        <p:cTn id="6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985553"/>
            <a:ext cx="5647320" cy="2405501"/>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0" y="1234688"/>
            <a:ext cx="8566009" cy="10399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647320" y="3025455"/>
            <a:ext cx="2816278" cy="3547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647320" y="3479431"/>
            <a:ext cx="2816278" cy="9447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418016" y="1399797"/>
            <a:ext cx="7145380" cy="68326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Shape 2"/>
          <p:cNvSpPr/>
          <p:nvPr/>
        </p:nvSpPr>
        <p:spPr bwMode="auto">
          <a:xfrm>
            <a:off x="764577" y="2606538"/>
            <a:ext cx="1917213" cy="38204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7"/>
          <p:cNvSpPr txBox="1"/>
          <p:nvPr/>
        </p:nvSpPr>
        <p:spPr bwMode="auto">
          <a:xfrm>
            <a:off x="1566891" y="2177785"/>
            <a:ext cx="312586"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20%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Freeform: Shape 3"/>
          <p:cNvSpPr/>
          <p:nvPr/>
        </p:nvSpPr>
        <p:spPr bwMode="auto">
          <a:xfrm>
            <a:off x="2174035" y="1842442"/>
            <a:ext cx="1917213" cy="1146142"/>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8"/>
          <p:cNvSpPr txBox="1"/>
          <p:nvPr/>
        </p:nvSpPr>
        <p:spPr bwMode="auto">
          <a:xfrm>
            <a:off x="2971540" y="1450962"/>
            <a:ext cx="322204"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60%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4"/>
          <p:cNvSpPr/>
          <p:nvPr/>
        </p:nvSpPr>
        <p:spPr bwMode="auto">
          <a:xfrm>
            <a:off x="3583494" y="2030915"/>
            <a:ext cx="1917213" cy="957668"/>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TextBox 9"/>
          <p:cNvSpPr txBox="1"/>
          <p:nvPr/>
        </p:nvSpPr>
        <p:spPr bwMode="auto">
          <a:xfrm>
            <a:off x="4381598" y="1656738"/>
            <a:ext cx="321001"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50%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5"/>
          <p:cNvSpPr/>
          <p:nvPr/>
        </p:nvSpPr>
        <p:spPr bwMode="auto">
          <a:xfrm>
            <a:off x="4992951" y="1284897"/>
            <a:ext cx="1917213" cy="1703687"/>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10"/>
          <p:cNvSpPr txBox="1"/>
          <p:nvPr/>
        </p:nvSpPr>
        <p:spPr bwMode="auto">
          <a:xfrm>
            <a:off x="5790454" y="923343"/>
            <a:ext cx="322204"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90%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6"/>
          <p:cNvSpPr/>
          <p:nvPr/>
        </p:nvSpPr>
        <p:spPr bwMode="auto">
          <a:xfrm>
            <a:off x="6402408" y="1653566"/>
            <a:ext cx="1917213" cy="133501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11"/>
          <p:cNvSpPr txBox="1"/>
          <p:nvPr/>
        </p:nvSpPr>
        <p:spPr bwMode="auto">
          <a:xfrm>
            <a:off x="7217346" y="1274689"/>
            <a:ext cx="287339" cy="276999"/>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dirty="0">
                <a:solidFill>
                  <a:schemeClr val="bg1">
                    <a:lumMod val="50000"/>
                  </a:schemeClr>
                </a:solidFill>
                <a:latin typeface="微软雅黑" panose="020B0503020204020204" pitchFamily="34" charset="-122"/>
                <a:ea typeface="微软雅黑" panose="020B0503020204020204" pitchFamily="34" charset="-122"/>
              </a:rPr>
              <a:t>70%</a:t>
            </a:r>
            <a:endParaRPr lang="en-US" altLang="ko-KR"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46"/>
          <p:cNvSpPr/>
          <p:nvPr/>
        </p:nvSpPr>
        <p:spPr bwMode="auto">
          <a:xfrm>
            <a:off x="7218290" y="3095199"/>
            <a:ext cx="285451" cy="285451"/>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47"/>
          <p:cNvSpPr/>
          <p:nvPr/>
        </p:nvSpPr>
        <p:spPr bwMode="auto">
          <a:xfrm>
            <a:off x="4383273" y="3095199"/>
            <a:ext cx="285451" cy="285451"/>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48"/>
          <p:cNvSpPr/>
          <p:nvPr/>
        </p:nvSpPr>
        <p:spPr bwMode="auto">
          <a:xfrm>
            <a:off x="5800782" y="3095199"/>
            <a:ext cx="285451" cy="285451"/>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49"/>
          <p:cNvSpPr/>
          <p:nvPr/>
        </p:nvSpPr>
        <p:spPr bwMode="auto">
          <a:xfrm>
            <a:off x="1548255" y="3095199"/>
            <a:ext cx="285451" cy="285451"/>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50"/>
          <p:cNvSpPr/>
          <p:nvPr/>
        </p:nvSpPr>
        <p:spPr bwMode="auto">
          <a:xfrm>
            <a:off x="2965764" y="3095199"/>
            <a:ext cx="285451" cy="28545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lIns="68574" tIns="34286" rIns="68574" bIns="34286"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4" name="Straight Connector 54"/>
          <p:cNvCxnSpPr/>
          <p:nvPr/>
        </p:nvCxnSpPr>
        <p:spPr>
          <a:xfrm>
            <a:off x="1913680" y="323539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5" name="Straight Connector 55"/>
          <p:cNvCxnSpPr/>
          <p:nvPr/>
        </p:nvCxnSpPr>
        <p:spPr>
          <a:xfrm>
            <a:off x="3331189" y="3235638"/>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6" name="Straight Connector 56"/>
          <p:cNvCxnSpPr/>
          <p:nvPr/>
        </p:nvCxnSpPr>
        <p:spPr>
          <a:xfrm>
            <a:off x="4748699" y="323539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27" name="Straight Connector 57"/>
          <p:cNvCxnSpPr/>
          <p:nvPr/>
        </p:nvCxnSpPr>
        <p:spPr>
          <a:xfrm>
            <a:off x="6166208" y="3235390"/>
            <a:ext cx="97210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
        <p:nvSpPr>
          <p:cNvPr id="41" name="TextBox 33"/>
          <p:cNvSpPr txBox="1"/>
          <p:nvPr/>
        </p:nvSpPr>
        <p:spPr bwMode="auto">
          <a:xfrm>
            <a:off x="1007605" y="3380651"/>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34"/>
          <p:cNvSpPr txBox="1"/>
          <p:nvPr/>
        </p:nvSpPr>
        <p:spPr bwMode="auto">
          <a:xfrm>
            <a:off x="1007605" y="3699484"/>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TextBox 37"/>
          <p:cNvSpPr txBox="1"/>
          <p:nvPr/>
        </p:nvSpPr>
        <p:spPr bwMode="auto">
          <a:xfrm>
            <a:off x="2455322" y="3380651"/>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8"/>
          <p:cNvSpPr txBox="1"/>
          <p:nvPr/>
        </p:nvSpPr>
        <p:spPr bwMode="auto">
          <a:xfrm>
            <a:off x="2455322" y="3699484"/>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40"/>
          <p:cNvSpPr txBox="1"/>
          <p:nvPr/>
        </p:nvSpPr>
        <p:spPr bwMode="auto">
          <a:xfrm>
            <a:off x="3856053" y="3380651"/>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Box 45"/>
          <p:cNvSpPr txBox="1"/>
          <p:nvPr/>
        </p:nvSpPr>
        <p:spPr bwMode="auto">
          <a:xfrm>
            <a:off x="3856053" y="3699484"/>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53"/>
          <p:cNvSpPr txBox="1"/>
          <p:nvPr/>
        </p:nvSpPr>
        <p:spPr bwMode="auto">
          <a:xfrm>
            <a:off x="5290339" y="3380651"/>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Box 59"/>
          <p:cNvSpPr txBox="1"/>
          <p:nvPr/>
        </p:nvSpPr>
        <p:spPr bwMode="auto">
          <a:xfrm>
            <a:off x="5290339" y="3699484"/>
            <a:ext cx="1306335" cy="425845"/>
          </a:xfrm>
          <a:prstGeom prst="rect">
            <a:avLst/>
          </a:prstGeom>
        </p:spPr>
        <p:txBody>
          <a:bodyPr wrap="square" lIns="0" tIns="0" rIns="0" bIns="0" anchor="ctr" anchorCtr="1">
            <a:normAutofit lnSpcReduction="10000"/>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61"/>
          <p:cNvSpPr txBox="1"/>
          <p:nvPr/>
        </p:nvSpPr>
        <p:spPr bwMode="auto">
          <a:xfrm>
            <a:off x="6707847" y="3380651"/>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TextBox 62"/>
          <p:cNvSpPr txBox="1"/>
          <p:nvPr/>
        </p:nvSpPr>
        <p:spPr bwMode="auto">
          <a:xfrm>
            <a:off x="6707847" y="3699484"/>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fltVal val="0"/>
                                          </p:val>
                                        </p:tav>
                                        <p:tav tm="100000">
                                          <p:val>
                                            <p:strVal val="#ppt_w"/>
                                          </p:val>
                                        </p:tav>
                                      </p:tavLst>
                                    </p:anim>
                                    <p:anim calcmode="lin" valueType="num">
                                      <p:cBhvr>
                                        <p:cTn id="20" dur="500" fill="hold"/>
                                        <p:tgtEl>
                                          <p:spTgt spid="55"/>
                                        </p:tgtEl>
                                        <p:attrNameLst>
                                          <p:attrName>ppt_h</p:attrName>
                                        </p:attrNameLst>
                                      </p:cBhvr>
                                      <p:tavLst>
                                        <p:tav tm="0">
                                          <p:val>
                                            <p:fltVal val="0"/>
                                          </p:val>
                                        </p:tav>
                                        <p:tav tm="100000">
                                          <p:val>
                                            <p:strVal val="#ppt_h"/>
                                          </p:val>
                                        </p:tav>
                                      </p:tavLst>
                                    </p:anim>
                                    <p:animEffect transition="in" filter="fade">
                                      <p:cBhvr>
                                        <p:cTn id="21" dur="500"/>
                                        <p:tgtEl>
                                          <p:spTgt spid="5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Effect transition="in" filter="fade">
                                      <p:cBhvr>
                                        <p:cTn id="27" dur="500"/>
                                        <p:tgtEl>
                                          <p:spTgt spid="5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Effect transition="in" filter="fade">
                                      <p:cBhvr>
                                        <p:cTn id="39" dur="500"/>
                                        <p:tgtEl>
                                          <p:spTgt spid="5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fltVal val="0"/>
                                          </p:val>
                                        </p:tav>
                                        <p:tav tm="100000">
                                          <p:val>
                                            <p:strVal val="#ppt_w"/>
                                          </p:val>
                                        </p:tav>
                                      </p:tavLst>
                                    </p:anim>
                                    <p:anim calcmode="lin" valueType="num">
                                      <p:cBhvr>
                                        <p:cTn id="44" dur="500" fill="hold"/>
                                        <p:tgtEl>
                                          <p:spTgt spid="59"/>
                                        </p:tgtEl>
                                        <p:attrNameLst>
                                          <p:attrName>ppt_h</p:attrName>
                                        </p:attrNameLst>
                                      </p:cBhvr>
                                      <p:tavLst>
                                        <p:tav tm="0">
                                          <p:val>
                                            <p:fltVal val="0"/>
                                          </p:val>
                                        </p:tav>
                                        <p:tav tm="100000">
                                          <p:val>
                                            <p:strVal val="#ppt_h"/>
                                          </p:val>
                                        </p:tav>
                                      </p:tavLst>
                                    </p:anim>
                                    <p:animEffect transition="in" filter="fade">
                                      <p:cBhvr>
                                        <p:cTn id="45" dur="500"/>
                                        <p:tgtEl>
                                          <p:spTgt spid="59"/>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Effect transition="in" filter="fade">
                                      <p:cBhvr>
                                        <p:cTn id="75" dur="500"/>
                                        <p:tgtEl>
                                          <p:spTgt spid="20"/>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Effect transition="in" filter="fade">
                                      <p:cBhvr>
                                        <p:cTn id="81" dur="500"/>
                                        <p:tgtEl>
                                          <p:spTgt spid="2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p:cTn id="91" dur="500" fill="hold"/>
                                        <p:tgtEl>
                                          <p:spTgt spid="23"/>
                                        </p:tgtEl>
                                        <p:attrNameLst>
                                          <p:attrName>ppt_w</p:attrName>
                                        </p:attrNameLst>
                                      </p:cBhvr>
                                      <p:tavLst>
                                        <p:tav tm="0">
                                          <p:val>
                                            <p:fltVal val="0"/>
                                          </p:val>
                                        </p:tav>
                                        <p:tav tm="100000">
                                          <p:val>
                                            <p:strVal val="#ppt_w"/>
                                          </p:val>
                                        </p:tav>
                                      </p:tavLst>
                                    </p:anim>
                                    <p:anim calcmode="lin" valueType="num">
                                      <p:cBhvr>
                                        <p:cTn id="92" dur="500" fill="hold"/>
                                        <p:tgtEl>
                                          <p:spTgt spid="23"/>
                                        </p:tgtEl>
                                        <p:attrNameLst>
                                          <p:attrName>ppt_h</p:attrName>
                                        </p:attrNameLst>
                                      </p:cBhvr>
                                      <p:tavLst>
                                        <p:tav tm="0">
                                          <p:val>
                                            <p:fltVal val="0"/>
                                          </p:val>
                                        </p:tav>
                                        <p:tav tm="100000">
                                          <p:val>
                                            <p:strVal val="#ppt_h"/>
                                          </p:val>
                                        </p:tav>
                                      </p:tavLst>
                                    </p:anim>
                                    <p:animEffect transition="in" filter="fade">
                                      <p:cBhvr>
                                        <p:cTn id="93" dur="500"/>
                                        <p:tgtEl>
                                          <p:spTgt spid="2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500" fill="hold"/>
                                        <p:tgtEl>
                                          <p:spTgt spid="26"/>
                                        </p:tgtEl>
                                        <p:attrNameLst>
                                          <p:attrName>ppt_w</p:attrName>
                                        </p:attrNameLst>
                                      </p:cBhvr>
                                      <p:tavLst>
                                        <p:tav tm="0">
                                          <p:val>
                                            <p:fltVal val="0"/>
                                          </p:val>
                                        </p:tav>
                                        <p:tav tm="100000">
                                          <p:val>
                                            <p:strVal val="#ppt_w"/>
                                          </p:val>
                                        </p:tav>
                                      </p:tavLst>
                                    </p:anim>
                                    <p:anim calcmode="lin" valueType="num">
                                      <p:cBhvr>
                                        <p:cTn id="110" dur="500" fill="hold"/>
                                        <p:tgtEl>
                                          <p:spTgt spid="26"/>
                                        </p:tgtEl>
                                        <p:attrNameLst>
                                          <p:attrName>ppt_h</p:attrName>
                                        </p:attrNameLst>
                                      </p:cBhvr>
                                      <p:tavLst>
                                        <p:tav tm="0">
                                          <p:val>
                                            <p:fltVal val="0"/>
                                          </p:val>
                                        </p:tav>
                                        <p:tav tm="100000">
                                          <p:val>
                                            <p:strVal val="#ppt_h"/>
                                          </p:val>
                                        </p:tav>
                                      </p:tavLst>
                                    </p:anim>
                                    <p:animEffect transition="in" filter="fade">
                                      <p:cBhvr>
                                        <p:cTn id="111" dur="500"/>
                                        <p:tgtEl>
                                          <p:spTgt spid="2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 calcmode="lin" valueType="num">
                                      <p:cBhvr>
                                        <p:cTn id="115" dur="500" fill="hold"/>
                                        <p:tgtEl>
                                          <p:spTgt spid="27"/>
                                        </p:tgtEl>
                                        <p:attrNameLst>
                                          <p:attrName>ppt_w</p:attrName>
                                        </p:attrNameLst>
                                      </p:cBhvr>
                                      <p:tavLst>
                                        <p:tav tm="0">
                                          <p:val>
                                            <p:fltVal val="0"/>
                                          </p:val>
                                        </p:tav>
                                        <p:tav tm="100000">
                                          <p:val>
                                            <p:strVal val="#ppt_w"/>
                                          </p:val>
                                        </p:tav>
                                      </p:tavLst>
                                    </p:anim>
                                    <p:anim calcmode="lin" valueType="num">
                                      <p:cBhvr>
                                        <p:cTn id="116" dur="500" fill="hold"/>
                                        <p:tgtEl>
                                          <p:spTgt spid="27"/>
                                        </p:tgtEl>
                                        <p:attrNameLst>
                                          <p:attrName>ppt_h</p:attrName>
                                        </p:attrNameLst>
                                      </p:cBhvr>
                                      <p:tavLst>
                                        <p:tav tm="0">
                                          <p:val>
                                            <p:fltVal val="0"/>
                                          </p:val>
                                        </p:tav>
                                        <p:tav tm="100000">
                                          <p:val>
                                            <p:strVal val="#ppt_h"/>
                                          </p:val>
                                        </p:tav>
                                      </p:tavLst>
                                    </p:anim>
                                    <p:animEffect transition="in" filter="fade">
                                      <p:cBhvr>
                                        <p:cTn id="117" dur="500"/>
                                        <p:tgtEl>
                                          <p:spTgt spid="27"/>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 calcmode="lin" valueType="num">
                                      <p:cBhvr>
                                        <p:cTn id="121" dur="500" fill="hold"/>
                                        <p:tgtEl>
                                          <p:spTgt spid="41"/>
                                        </p:tgtEl>
                                        <p:attrNameLst>
                                          <p:attrName>ppt_w</p:attrName>
                                        </p:attrNameLst>
                                      </p:cBhvr>
                                      <p:tavLst>
                                        <p:tav tm="0">
                                          <p:val>
                                            <p:fltVal val="0"/>
                                          </p:val>
                                        </p:tav>
                                        <p:tav tm="100000">
                                          <p:val>
                                            <p:strVal val="#ppt_w"/>
                                          </p:val>
                                        </p:tav>
                                      </p:tavLst>
                                    </p:anim>
                                    <p:anim calcmode="lin" valueType="num">
                                      <p:cBhvr>
                                        <p:cTn id="122" dur="500" fill="hold"/>
                                        <p:tgtEl>
                                          <p:spTgt spid="41"/>
                                        </p:tgtEl>
                                        <p:attrNameLst>
                                          <p:attrName>ppt_h</p:attrName>
                                        </p:attrNameLst>
                                      </p:cBhvr>
                                      <p:tavLst>
                                        <p:tav tm="0">
                                          <p:val>
                                            <p:fltVal val="0"/>
                                          </p:val>
                                        </p:tav>
                                        <p:tav tm="100000">
                                          <p:val>
                                            <p:strVal val="#ppt_h"/>
                                          </p:val>
                                        </p:tav>
                                      </p:tavLst>
                                    </p:anim>
                                    <p:animEffect transition="in" filter="fade">
                                      <p:cBhvr>
                                        <p:cTn id="123" dur="500"/>
                                        <p:tgtEl>
                                          <p:spTgt spid="41"/>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0500"/>
                            </p:stCondLst>
                            <p:childTnLst>
                              <p:par>
                                <p:cTn id="131" presetID="53" presetClass="entr" presetSubtype="16" fill="hold" grpId="0" nodeType="afterEffect">
                                  <p:stCondLst>
                                    <p:cond delay="0"/>
                                  </p:stCondLst>
                                  <p:childTnLst>
                                    <p:set>
                                      <p:cBhvr>
                                        <p:cTn id="132" dur="1" fill="hold">
                                          <p:stCondLst>
                                            <p:cond delay="0"/>
                                          </p:stCondLst>
                                        </p:cTn>
                                        <p:tgtEl>
                                          <p:spTgt spid="39"/>
                                        </p:tgtEl>
                                        <p:attrNameLst>
                                          <p:attrName>style.visibility</p:attrName>
                                        </p:attrNameLst>
                                      </p:cBhvr>
                                      <p:to>
                                        <p:strVal val="visible"/>
                                      </p:to>
                                    </p:set>
                                    <p:anim calcmode="lin" valueType="num">
                                      <p:cBhvr>
                                        <p:cTn id="133" dur="500" fill="hold"/>
                                        <p:tgtEl>
                                          <p:spTgt spid="39"/>
                                        </p:tgtEl>
                                        <p:attrNameLst>
                                          <p:attrName>ppt_w</p:attrName>
                                        </p:attrNameLst>
                                      </p:cBhvr>
                                      <p:tavLst>
                                        <p:tav tm="0">
                                          <p:val>
                                            <p:fltVal val="0"/>
                                          </p:val>
                                        </p:tav>
                                        <p:tav tm="100000">
                                          <p:val>
                                            <p:strVal val="#ppt_w"/>
                                          </p:val>
                                        </p:tav>
                                      </p:tavLst>
                                    </p:anim>
                                    <p:anim calcmode="lin" valueType="num">
                                      <p:cBhvr>
                                        <p:cTn id="134" dur="500" fill="hold"/>
                                        <p:tgtEl>
                                          <p:spTgt spid="39"/>
                                        </p:tgtEl>
                                        <p:attrNameLst>
                                          <p:attrName>ppt_h</p:attrName>
                                        </p:attrNameLst>
                                      </p:cBhvr>
                                      <p:tavLst>
                                        <p:tav tm="0">
                                          <p:val>
                                            <p:fltVal val="0"/>
                                          </p:val>
                                        </p:tav>
                                        <p:tav tm="100000">
                                          <p:val>
                                            <p:strVal val="#ppt_h"/>
                                          </p:val>
                                        </p:tav>
                                      </p:tavLst>
                                    </p:anim>
                                    <p:animEffect transition="in" filter="fade">
                                      <p:cBhvr>
                                        <p:cTn id="135" dur="500"/>
                                        <p:tgtEl>
                                          <p:spTgt spid="39"/>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1500"/>
                            </p:stCondLst>
                            <p:childTnLst>
                              <p:par>
                                <p:cTn id="143" presetID="53" presetClass="entr" presetSubtype="16"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500" fill="hold"/>
                                        <p:tgtEl>
                                          <p:spTgt spid="37"/>
                                        </p:tgtEl>
                                        <p:attrNameLst>
                                          <p:attrName>ppt_w</p:attrName>
                                        </p:attrNameLst>
                                      </p:cBhvr>
                                      <p:tavLst>
                                        <p:tav tm="0">
                                          <p:val>
                                            <p:fltVal val="0"/>
                                          </p:val>
                                        </p:tav>
                                        <p:tav tm="100000">
                                          <p:val>
                                            <p:strVal val="#ppt_w"/>
                                          </p:val>
                                        </p:tav>
                                      </p:tavLst>
                                    </p:anim>
                                    <p:anim calcmode="lin" valueType="num">
                                      <p:cBhvr>
                                        <p:cTn id="146" dur="500" fill="hold"/>
                                        <p:tgtEl>
                                          <p:spTgt spid="37"/>
                                        </p:tgtEl>
                                        <p:attrNameLst>
                                          <p:attrName>ppt_h</p:attrName>
                                        </p:attrNameLst>
                                      </p:cBhvr>
                                      <p:tavLst>
                                        <p:tav tm="0">
                                          <p:val>
                                            <p:fltVal val="0"/>
                                          </p:val>
                                        </p:tav>
                                        <p:tav tm="100000">
                                          <p:val>
                                            <p:strVal val="#ppt_h"/>
                                          </p:val>
                                        </p:tav>
                                      </p:tavLst>
                                    </p:anim>
                                    <p:animEffect transition="in" filter="fade">
                                      <p:cBhvr>
                                        <p:cTn id="147" dur="500"/>
                                        <p:tgtEl>
                                          <p:spTgt spid="37"/>
                                        </p:tgtEl>
                                      </p:cBhvr>
                                    </p:animEffect>
                                  </p:childTnLst>
                                </p:cTn>
                              </p:par>
                            </p:childTnLst>
                          </p:cTn>
                        </p:par>
                        <p:par>
                          <p:cTn id="148" fill="hold">
                            <p:stCondLst>
                              <p:cond delay="12000"/>
                            </p:stCondLst>
                            <p:childTnLst>
                              <p:par>
                                <p:cTn id="149" presetID="53" presetClass="entr" presetSubtype="16" fill="hold" grpId="0" nodeType="after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p:cTn id="151" dur="500" fill="hold"/>
                                        <p:tgtEl>
                                          <p:spTgt spid="38"/>
                                        </p:tgtEl>
                                        <p:attrNameLst>
                                          <p:attrName>ppt_w</p:attrName>
                                        </p:attrNameLst>
                                      </p:cBhvr>
                                      <p:tavLst>
                                        <p:tav tm="0">
                                          <p:val>
                                            <p:fltVal val="0"/>
                                          </p:val>
                                        </p:tav>
                                        <p:tav tm="100000">
                                          <p:val>
                                            <p:strVal val="#ppt_w"/>
                                          </p:val>
                                        </p:tav>
                                      </p:tavLst>
                                    </p:anim>
                                    <p:anim calcmode="lin" valueType="num">
                                      <p:cBhvr>
                                        <p:cTn id="152" dur="500" fill="hold"/>
                                        <p:tgtEl>
                                          <p:spTgt spid="38"/>
                                        </p:tgtEl>
                                        <p:attrNameLst>
                                          <p:attrName>ppt_h</p:attrName>
                                        </p:attrNameLst>
                                      </p:cBhvr>
                                      <p:tavLst>
                                        <p:tav tm="0">
                                          <p:val>
                                            <p:fltVal val="0"/>
                                          </p:val>
                                        </p:tav>
                                        <p:tav tm="100000">
                                          <p:val>
                                            <p:strVal val="#ppt_h"/>
                                          </p:val>
                                        </p:tav>
                                      </p:tavLst>
                                    </p:anim>
                                    <p:animEffect transition="in" filter="fade">
                                      <p:cBhvr>
                                        <p:cTn id="153" dur="500"/>
                                        <p:tgtEl>
                                          <p:spTgt spid="38"/>
                                        </p:tgtEl>
                                      </p:cBhvr>
                                    </p:animEffect>
                                  </p:childTnLst>
                                </p:cTn>
                              </p:par>
                            </p:childTnLst>
                          </p:cTn>
                        </p:par>
                        <p:par>
                          <p:cTn id="154" fill="hold">
                            <p:stCondLst>
                              <p:cond delay="12500"/>
                            </p:stCondLst>
                            <p:childTnLst>
                              <p:par>
                                <p:cTn id="155" presetID="53" presetClass="entr" presetSubtype="16" fill="hold" grpId="0"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500" fill="hold"/>
                                        <p:tgtEl>
                                          <p:spTgt spid="35"/>
                                        </p:tgtEl>
                                        <p:attrNameLst>
                                          <p:attrName>ppt_w</p:attrName>
                                        </p:attrNameLst>
                                      </p:cBhvr>
                                      <p:tavLst>
                                        <p:tav tm="0">
                                          <p:val>
                                            <p:fltVal val="0"/>
                                          </p:val>
                                        </p:tav>
                                        <p:tav tm="100000">
                                          <p:val>
                                            <p:strVal val="#ppt_w"/>
                                          </p:val>
                                        </p:tav>
                                      </p:tavLst>
                                    </p:anim>
                                    <p:anim calcmode="lin" valueType="num">
                                      <p:cBhvr>
                                        <p:cTn id="158" dur="500" fill="hold"/>
                                        <p:tgtEl>
                                          <p:spTgt spid="35"/>
                                        </p:tgtEl>
                                        <p:attrNameLst>
                                          <p:attrName>ppt_h</p:attrName>
                                        </p:attrNameLst>
                                      </p:cBhvr>
                                      <p:tavLst>
                                        <p:tav tm="0">
                                          <p:val>
                                            <p:fltVal val="0"/>
                                          </p:val>
                                        </p:tav>
                                        <p:tav tm="100000">
                                          <p:val>
                                            <p:strVal val="#ppt_h"/>
                                          </p:val>
                                        </p:tav>
                                      </p:tavLst>
                                    </p:anim>
                                    <p:animEffect transition="in" filter="fade">
                                      <p:cBhvr>
                                        <p:cTn id="159" dur="500"/>
                                        <p:tgtEl>
                                          <p:spTgt spid="35"/>
                                        </p:tgtEl>
                                      </p:cBhvr>
                                    </p:animEffect>
                                  </p:childTnLst>
                                </p:cTn>
                              </p:par>
                            </p:childTnLst>
                          </p:cTn>
                        </p:par>
                        <p:par>
                          <p:cTn id="160" fill="hold">
                            <p:stCondLst>
                              <p:cond delay="13000"/>
                            </p:stCondLst>
                            <p:childTnLst>
                              <p:par>
                                <p:cTn id="161" presetID="53" presetClass="entr" presetSubtype="16" fill="hold" grpId="0" nodeType="after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p:cTn id="163" dur="500" fill="hold"/>
                                        <p:tgtEl>
                                          <p:spTgt spid="36"/>
                                        </p:tgtEl>
                                        <p:attrNameLst>
                                          <p:attrName>ppt_w</p:attrName>
                                        </p:attrNameLst>
                                      </p:cBhvr>
                                      <p:tavLst>
                                        <p:tav tm="0">
                                          <p:val>
                                            <p:fltVal val="0"/>
                                          </p:val>
                                        </p:tav>
                                        <p:tav tm="100000">
                                          <p:val>
                                            <p:strVal val="#ppt_w"/>
                                          </p:val>
                                        </p:tav>
                                      </p:tavLst>
                                    </p:anim>
                                    <p:anim calcmode="lin" valueType="num">
                                      <p:cBhvr>
                                        <p:cTn id="164" dur="500" fill="hold"/>
                                        <p:tgtEl>
                                          <p:spTgt spid="36"/>
                                        </p:tgtEl>
                                        <p:attrNameLst>
                                          <p:attrName>ppt_h</p:attrName>
                                        </p:attrNameLst>
                                      </p:cBhvr>
                                      <p:tavLst>
                                        <p:tav tm="0">
                                          <p:val>
                                            <p:fltVal val="0"/>
                                          </p:val>
                                        </p:tav>
                                        <p:tav tm="100000">
                                          <p:val>
                                            <p:strVal val="#ppt_h"/>
                                          </p:val>
                                        </p:tav>
                                      </p:tavLst>
                                    </p:anim>
                                    <p:animEffect transition="in" filter="fade">
                                      <p:cBhvr>
                                        <p:cTn id="165" dur="500"/>
                                        <p:tgtEl>
                                          <p:spTgt spid="36"/>
                                        </p:tgtEl>
                                      </p:cBhvr>
                                    </p:animEffect>
                                  </p:childTnLst>
                                </p:cTn>
                              </p:par>
                            </p:childTnLst>
                          </p:cTn>
                        </p:par>
                        <p:par>
                          <p:cTn id="166" fill="hold">
                            <p:stCondLst>
                              <p:cond delay="13500"/>
                            </p:stCondLst>
                            <p:childTnLst>
                              <p:par>
                                <p:cTn id="167" presetID="53" presetClass="entr" presetSubtype="16" fill="hold" grpId="0" nodeType="afterEffect">
                                  <p:stCondLst>
                                    <p:cond delay="0"/>
                                  </p:stCondLst>
                                  <p:childTnLst>
                                    <p:set>
                                      <p:cBhvr>
                                        <p:cTn id="168" dur="1" fill="hold">
                                          <p:stCondLst>
                                            <p:cond delay="0"/>
                                          </p:stCondLst>
                                        </p:cTn>
                                        <p:tgtEl>
                                          <p:spTgt spid="33"/>
                                        </p:tgtEl>
                                        <p:attrNameLst>
                                          <p:attrName>style.visibility</p:attrName>
                                        </p:attrNameLst>
                                      </p:cBhvr>
                                      <p:to>
                                        <p:strVal val="visible"/>
                                      </p:to>
                                    </p:set>
                                    <p:anim calcmode="lin" valueType="num">
                                      <p:cBhvr>
                                        <p:cTn id="169" dur="500" fill="hold"/>
                                        <p:tgtEl>
                                          <p:spTgt spid="33"/>
                                        </p:tgtEl>
                                        <p:attrNameLst>
                                          <p:attrName>ppt_w</p:attrName>
                                        </p:attrNameLst>
                                      </p:cBhvr>
                                      <p:tavLst>
                                        <p:tav tm="0">
                                          <p:val>
                                            <p:fltVal val="0"/>
                                          </p:val>
                                        </p:tav>
                                        <p:tav tm="100000">
                                          <p:val>
                                            <p:strVal val="#ppt_w"/>
                                          </p:val>
                                        </p:tav>
                                      </p:tavLst>
                                    </p:anim>
                                    <p:anim calcmode="lin" valueType="num">
                                      <p:cBhvr>
                                        <p:cTn id="170" dur="500" fill="hold"/>
                                        <p:tgtEl>
                                          <p:spTgt spid="33"/>
                                        </p:tgtEl>
                                        <p:attrNameLst>
                                          <p:attrName>ppt_h</p:attrName>
                                        </p:attrNameLst>
                                      </p:cBhvr>
                                      <p:tavLst>
                                        <p:tav tm="0">
                                          <p:val>
                                            <p:fltVal val="0"/>
                                          </p:val>
                                        </p:tav>
                                        <p:tav tm="100000">
                                          <p:val>
                                            <p:strVal val="#ppt_h"/>
                                          </p:val>
                                        </p:tav>
                                      </p:tavLst>
                                    </p:anim>
                                    <p:animEffect transition="in" filter="fade">
                                      <p:cBhvr>
                                        <p:cTn id="171" dur="500"/>
                                        <p:tgtEl>
                                          <p:spTgt spid="33"/>
                                        </p:tgtEl>
                                      </p:cBhvr>
                                    </p:animEffect>
                                  </p:childTnLst>
                                </p:cTn>
                              </p:par>
                            </p:childTnLst>
                          </p:cTn>
                        </p:par>
                        <p:par>
                          <p:cTn id="172" fill="hold">
                            <p:stCondLst>
                              <p:cond delay="14000"/>
                            </p:stCondLst>
                            <p:childTnLst>
                              <p:par>
                                <p:cTn id="173" presetID="53" presetClass="entr" presetSubtype="16" fill="hold" grpId="0" nodeType="afterEffect">
                                  <p:stCondLst>
                                    <p:cond delay="0"/>
                                  </p:stCondLst>
                                  <p:childTnLst>
                                    <p:set>
                                      <p:cBhvr>
                                        <p:cTn id="174" dur="1" fill="hold">
                                          <p:stCondLst>
                                            <p:cond delay="0"/>
                                          </p:stCondLst>
                                        </p:cTn>
                                        <p:tgtEl>
                                          <p:spTgt spid="34"/>
                                        </p:tgtEl>
                                        <p:attrNameLst>
                                          <p:attrName>style.visibility</p:attrName>
                                        </p:attrNameLst>
                                      </p:cBhvr>
                                      <p:to>
                                        <p:strVal val="visible"/>
                                      </p:to>
                                    </p:set>
                                    <p:anim calcmode="lin" valueType="num">
                                      <p:cBhvr>
                                        <p:cTn id="175" dur="500" fill="hold"/>
                                        <p:tgtEl>
                                          <p:spTgt spid="34"/>
                                        </p:tgtEl>
                                        <p:attrNameLst>
                                          <p:attrName>ppt_w</p:attrName>
                                        </p:attrNameLst>
                                      </p:cBhvr>
                                      <p:tavLst>
                                        <p:tav tm="0">
                                          <p:val>
                                            <p:fltVal val="0"/>
                                          </p:val>
                                        </p:tav>
                                        <p:tav tm="100000">
                                          <p:val>
                                            <p:strVal val="#ppt_w"/>
                                          </p:val>
                                        </p:tav>
                                      </p:tavLst>
                                    </p:anim>
                                    <p:anim calcmode="lin" valueType="num">
                                      <p:cBhvr>
                                        <p:cTn id="176" dur="500" fill="hold"/>
                                        <p:tgtEl>
                                          <p:spTgt spid="34"/>
                                        </p:tgtEl>
                                        <p:attrNameLst>
                                          <p:attrName>ppt_h</p:attrName>
                                        </p:attrNameLst>
                                      </p:cBhvr>
                                      <p:tavLst>
                                        <p:tav tm="0">
                                          <p:val>
                                            <p:fltVal val="0"/>
                                          </p:val>
                                        </p:tav>
                                        <p:tav tm="100000">
                                          <p:val>
                                            <p:strVal val="#ppt_h"/>
                                          </p:val>
                                        </p:tav>
                                      </p:tavLst>
                                    </p:anim>
                                    <p:animEffect transition="in" filter="fade">
                                      <p:cBhvr>
                                        <p:cTn id="1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p:bldP spid="55" grpId="0" animBg="1"/>
      <p:bldP spid="56" grpId="0"/>
      <p:bldP spid="57" grpId="0" animBg="1"/>
      <p:bldP spid="58" grpId="0"/>
      <p:bldP spid="59" grpId="0" animBg="1"/>
      <p:bldP spid="60" grpId="0"/>
      <p:bldP spid="61" grpId="0" animBg="1"/>
      <p:bldP spid="62" grpId="0"/>
      <p:bldP spid="19" grpId="0" animBg="1"/>
      <p:bldP spid="20" grpId="0" animBg="1"/>
      <p:bldP spid="21" grpId="0" animBg="1"/>
      <p:bldP spid="22" grpId="0" animBg="1"/>
      <p:bldP spid="23" grpId="0" animBg="1"/>
      <p:bldP spid="41" grpId="0"/>
      <p:bldP spid="42" grpId="0"/>
      <p:bldP spid="39" grpId="0"/>
      <p:bldP spid="40" grpId="0"/>
      <p:bldP spid="37" grpId="0"/>
      <p:bldP spid="38" grpId="0"/>
      <p:bldP spid="35" grpId="0"/>
      <p:bldP spid="36" grpId="0"/>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4574322" y="1265047"/>
            <a:ext cx="4569679" cy="2657095"/>
            <a:chOff x="0" y="294"/>
            <a:chExt cx="2449" cy="1424"/>
          </a:xfrm>
        </p:grpSpPr>
        <p:pic>
          <p:nvPicPr>
            <p:cNvPr id="9219" name="Picture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0" y="487"/>
              <a:ext cx="2449" cy="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4" descr="10111220362419802e801c5ef8副本"/>
            <p:cNvSpPr>
              <a:spLocks noChangeArrowheads="1"/>
            </p:cNvSpPr>
            <p:nvPr/>
          </p:nvSpPr>
          <p:spPr bwMode="auto">
            <a:xfrm>
              <a:off x="825" y="294"/>
              <a:ext cx="807" cy="1424"/>
            </a:xfrm>
            <a:prstGeom prst="rect">
              <a:avLst/>
            </a:prstGeom>
            <a:solidFill>
              <a:schemeClr val="accent1">
                <a:alpha val="45000"/>
              </a:schemeClr>
            </a:solidFill>
            <a:ln w="6350" cmpd="sng">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21" name="Oval 5"/>
          <p:cNvSpPr>
            <a:spLocks noChangeArrowheads="1"/>
          </p:cNvSpPr>
          <p:nvPr/>
        </p:nvSpPr>
        <p:spPr bwMode="auto">
          <a:xfrm>
            <a:off x="1403350" y="1635128"/>
            <a:ext cx="546100" cy="542925"/>
          </a:xfrm>
          <a:prstGeom prst="ellipse">
            <a:avLst/>
          </a:prstGeom>
          <a:solidFill>
            <a:schemeClr val="accent1"/>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6"/>
          <p:cNvGrpSpPr/>
          <p:nvPr/>
        </p:nvGrpSpPr>
        <p:grpSpPr bwMode="auto">
          <a:xfrm>
            <a:off x="1544638" y="1773239"/>
            <a:ext cx="266700" cy="273050"/>
            <a:chOff x="0" y="0"/>
            <a:chExt cx="276" cy="281"/>
          </a:xfrm>
        </p:grpSpPr>
        <p:sp>
          <p:nvSpPr>
            <p:cNvPr id="9223" name="Freeform 7"/>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4" name="Freeform 8"/>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25" name="Oval 9"/>
          <p:cNvSpPr>
            <a:spLocks noChangeArrowheads="1"/>
          </p:cNvSpPr>
          <p:nvPr/>
        </p:nvSpPr>
        <p:spPr bwMode="auto">
          <a:xfrm>
            <a:off x="1404938" y="2571753"/>
            <a:ext cx="546100" cy="542925"/>
          </a:xfrm>
          <a:prstGeom prst="ellipse">
            <a:avLst/>
          </a:prstGeom>
          <a:solidFill>
            <a:schemeClr val="accent2"/>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10"/>
          <p:cNvGrpSpPr/>
          <p:nvPr/>
        </p:nvGrpSpPr>
        <p:grpSpPr bwMode="auto">
          <a:xfrm>
            <a:off x="1577977" y="2695576"/>
            <a:ext cx="200025" cy="292100"/>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8" name="Freeform 12"/>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29" name="Freeform 13"/>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30" name="Oval 14"/>
          <p:cNvSpPr>
            <a:spLocks noChangeArrowheads="1"/>
          </p:cNvSpPr>
          <p:nvPr/>
        </p:nvSpPr>
        <p:spPr bwMode="auto">
          <a:xfrm>
            <a:off x="1404938" y="3495677"/>
            <a:ext cx="546100" cy="542925"/>
          </a:xfrm>
          <a:prstGeom prst="ellipse">
            <a:avLst/>
          </a:prstGeom>
          <a:solidFill>
            <a:schemeClr val="accent3"/>
          </a:solidFill>
          <a:ln>
            <a:noFill/>
          </a:ln>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15"/>
          <p:cNvGrpSpPr/>
          <p:nvPr/>
        </p:nvGrpSpPr>
        <p:grpSpPr bwMode="auto">
          <a:xfrm>
            <a:off x="1560514" y="3671889"/>
            <a:ext cx="260350" cy="225425"/>
            <a:chOff x="0" y="0"/>
            <a:chExt cx="346" cy="301"/>
          </a:xfrm>
        </p:grpSpPr>
        <p:sp>
          <p:nvSpPr>
            <p:cNvPr id="9232" name="Freeform 16"/>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3" name="Freeform 17"/>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9236" name="Rectangle 20"/>
          <p:cNvSpPr>
            <a:spLocks noChangeArrowheads="1"/>
          </p:cNvSpPr>
          <p:nvPr/>
        </p:nvSpPr>
        <p:spPr bwMode="auto">
          <a:xfrm>
            <a:off x="2109790" y="16665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7" name="Rectangle 21"/>
          <p:cNvSpPr>
            <a:spLocks noChangeArrowheads="1"/>
          </p:cNvSpPr>
          <p:nvPr/>
        </p:nvSpPr>
        <p:spPr bwMode="auto">
          <a:xfrm>
            <a:off x="2109790" y="25936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8" name="Rectangle 22"/>
          <p:cNvSpPr>
            <a:spLocks noChangeArrowheads="1"/>
          </p:cNvSpPr>
          <p:nvPr/>
        </p:nvSpPr>
        <p:spPr bwMode="auto">
          <a:xfrm>
            <a:off x="2109790" y="3520769"/>
            <a:ext cx="2820987" cy="49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a:xfrm>
            <a:off x="4454013" y="2223889"/>
            <a:ext cx="4689987" cy="2250238"/>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flipH="1" flipV="1">
            <a:off x="0" y="847587"/>
            <a:ext cx="4100051" cy="2044220"/>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2"/>
          <p:cNvSpPr txBox="1">
            <a:spLocks noChangeArrowheads="1"/>
          </p:cNvSpPr>
          <p:nvPr/>
        </p:nvSpPr>
        <p:spPr bwMode="auto">
          <a:xfrm>
            <a:off x="2266631" y="1430598"/>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pitchFamily="34" charset="-122"/>
                <a:ea typeface="微软雅黑" panose="020B0503020204020204" pitchFamily="34" charset="-122"/>
              </a:rPr>
              <a:t>4</a:t>
            </a:r>
            <a:endParaRPr lang="zh-CN" altLang="en-US" sz="8800" dirty="0">
              <a:solidFill>
                <a:schemeClr val="bg1"/>
              </a:solidFill>
              <a:latin typeface="微软雅黑" panose="020B0503020204020204" pitchFamily="34" charset="-122"/>
              <a:ea typeface="微软雅黑" panose="020B0503020204020204" pitchFamily="34" charset="-122"/>
            </a:endParaRPr>
          </a:p>
        </p:txBody>
      </p:sp>
      <p:sp>
        <p:nvSpPr>
          <p:cNvPr id="7" name="TextBox 2"/>
          <p:cNvSpPr txBox="1">
            <a:spLocks noChangeArrowheads="1"/>
          </p:cNvSpPr>
          <p:nvPr/>
        </p:nvSpPr>
        <p:spPr bwMode="auto">
          <a:xfrm>
            <a:off x="1347020" y="2037207"/>
            <a:ext cx="1018730"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dirty="0">
                <a:solidFill>
                  <a:srgbClr val="FFFFFF"/>
                </a:solidFill>
              </a:rPr>
              <a:t>Part</a:t>
            </a:r>
            <a:endParaRPr lang="zh-CN" altLang="en-US" sz="2800" dirty="0">
              <a:solidFill>
                <a:srgbClr val="FFFFFF"/>
              </a:solidFill>
            </a:endParaRPr>
          </a:p>
        </p:txBody>
      </p:sp>
      <p:sp>
        <p:nvSpPr>
          <p:cNvPr id="8" name="TextBox 11"/>
          <p:cNvSpPr txBox="1">
            <a:spLocks noChangeArrowheads="1"/>
          </p:cNvSpPr>
          <p:nvPr/>
        </p:nvSpPr>
        <p:spPr bwMode="auto">
          <a:xfrm>
            <a:off x="3592248" y="222388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accent1"/>
                </a:solidFill>
                <a:latin typeface="微软雅黑" panose="020B0503020204020204" pitchFamily="34" charset="-122"/>
                <a:ea typeface="微软雅黑" panose="020B0503020204020204" pitchFamily="34" charset="-122"/>
              </a:rPr>
              <a:t>投资回报</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9" name="TextBox 1"/>
          <p:cNvSpPr txBox="1">
            <a:spLocks noChangeArrowheads="1"/>
          </p:cNvSpPr>
          <p:nvPr/>
        </p:nvSpPr>
        <p:spPr bwMode="auto">
          <a:xfrm>
            <a:off x="0" y="3191281"/>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31"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90"/>
                                          </p:val>
                                        </p:tav>
                                        <p:tav tm="100000">
                                          <p:val>
                                            <p:fltVal val="0"/>
                                          </p:val>
                                        </p:tav>
                                      </p:tavLst>
                                    </p:anim>
                                    <p:animEffect transition="in" filter="fade">
                                      <p:cBhvr>
                                        <p:cTn id="25" dur="500"/>
                                        <p:tgtEl>
                                          <p:spTgt spid="6"/>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utoUpdateAnimBg="0"/>
      <p:bldP spid="7" grpId="0" autoUpdateAnimBg="0"/>
      <p:bldP spid="8" grpId="0" autoUpdateAnimBg="0"/>
      <p:bldP spid="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饼形 1"/>
          <p:cNvSpPr/>
          <p:nvPr/>
        </p:nvSpPr>
        <p:spPr>
          <a:xfrm>
            <a:off x="1154934" y="2019405"/>
            <a:ext cx="1564856" cy="1566983"/>
          </a:xfrm>
          <a:prstGeom prst="pie">
            <a:avLst>
              <a:gd name="adj1" fmla="val 0"/>
              <a:gd name="adj2" fmla="val 178173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 name="饼形 2"/>
          <p:cNvSpPr/>
          <p:nvPr/>
        </p:nvSpPr>
        <p:spPr>
          <a:xfrm rot="17792835">
            <a:off x="1019241" y="1718164"/>
            <a:ext cx="2099234" cy="2025389"/>
          </a:xfrm>
          <a:prstGeom prst="pie">
            <a:avLst>
              <a:gd name="adj1" fmla="val 0"/>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endParaRPr>
          </a:p>
        </p:txBody>
      </p:sp>
      <p:sp>
        <p:nvSpPr>
          <p:cNvPr id="4" name="饼形 3"/>
          <p:cNvSpPr/>
          <p:nvPr/>
        </p:nvSpPr>
        <p:spPr>
          <a:xfrm>
            <a:off x="3734865" y="2022978"/>
            <a:ext cx="1566047" cy="1565792"/>
          </a:xfrm>
          <a:prstGeom prst="pie">
            <a:avLst>
              <a:gd name="adj1" fmla="val 0"/>
              <a:gd name="adj2" fmla="val 1503185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饼形 4"/>
          <p:cNvSpPr/>
          <p:nvPr/>
        </p:nvSpPr>
        <p:spPr>
          <a:xfrm rot="17792835">
            <a:off x="3533127" y="1703281"/>
            <a:ext cx="2099234" cy="2026579"/>
          </a:xfrm>
          <a:prstGeom prst="pie">
            <a:avLst>
              <a:gd name="adj1" fmla="val 18826865"/>
              <a:gd name="adj2" fmla="val 387349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endParaRPr>
          </a:p>
        </p:txBody>
      </p:sp>
      <p:sp>
        <p:nvSpPr>
          <p:cNvPr id="6" name="文本框 24"/>
          <p:cNvSpPr txBox="1">
            <a:spLocks noChangeArrowheads="1"/>
          </p:cNvSpPr>
          <p:nvPr/>
        </p:nvSpPr>
        <p:spPr bwMode="auto">
          <a:xfrm>
            <a:off x="1470472" y="2820071"/>
            <a:ext cx="1135171" cy="438553"/>
          </a:xfrm>
          <a:prstGeom prst="rect">
            <a:avLst/>
          </a:prstGeom>
          <a:noFill/>
          <a:ln w="9525">
            <a:noFill/>
            <a:miter lim="800000"/>
          </a:ln>
        </p:spPr>
        <p:txBody>
          <a:bodyPr wrap="square" lIns="68553" tIns="34276" rIns="68553" bIns="34276">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17%</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25"/>
          <p:cNvSpPr txBox="1">
            <a:spLocks noChangeArrowheads="1"/>
          </p:cNvSpPr>
          <p:nvPr/>
        </p:nvSpPr>
        <p:spPr bwMode="auto">
          <a:xfrm>
            <a:off x="4175881" y="2820071"/>
            <a:ext cx="1260215" cy="438553"/>
          </a:xfrm>
          <a:prstGeom prst="rect">
            <a:avLst/>
          </a:prstGeom>
          <a:noFill/>
          <a:ln w="9525">
            <a:noFill/>
            <a:miter lim="800000"/>
          </a:ln>
        </p:spPr>
        <p:txBody>
          <a:bodyPr wrap="square" lIns="68553" tIns="34276" rIns="68553" bIns="34276">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32%</a:t>
            </a:r>
            <a:endParaRPr lang="zh-CN" altLang="en-US" sz="2400" dirty="0">
              <a:solidFill>
                <a:schemeClr val="bg1"/>
              </a:solidFill>
            </a:endParaRPr>
          </a:p>
        </p:txBody>
      </p:sp>
      <p:sp>
        <p:nvSpPr>
          <p:cNvPr id="8" name="饼形 7"/>
          <p:cNvSpPr/>
          <p:nvPr/>
        </p:nvSpPr>
        <p:spPr>
          <a:xfrm>
            <a:off x="6271956" y="2052745"/>
            <a:ext cx="1566047" cy="1566983"/>
          </a:xfrm>
          <a:prstGeom prst="pie">
            <a:avLst>
              <a:gd name="adj1" fmla="val 0"/>
              <a:gd name="adj2" fmla="val 190427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9" name="饼形 8"/>
          <p:cNvSpPr/>
          <p:nvPr/>
        </p:nvSpPr>
        <p:spPr>
          <a:xfrm rot="16431819">
            <a:off x="6405335" y="2001410"/>
            <a:ext cx="1663431" cy="1539867"/>
          </a:xfrm>
          <a:prstGeom prst="pie">
            <a:avLst>
              <a:gd name="adj1" fmla="val 2758241"/>
              <a:gd name="adj2" fmla="val 51621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0" name="文本框 30"/>
          <p:cNvSpPr txBox="1">
            <a:spLocks noChangeArrowheads="1"/>
          </p:cNvSpPr>
          <p:nvPr/>
        </p:nvSpPr>
        <p:spPr bwMode="auto">
          <a:xfrm>
            <a:off x="6654927" y="2820071"/>
            <a:ext cx="1157433" cy="438553"/>
          </a:xfrm>
          <a:prstGeom prst="rect">
            <a:avLst/>
          </a:prstGeom>
          <a:noFill/>
          <a:ln w="9525">
            <a:noFill/>
            <a:miter lim="800000"/>
          </a:ln>
        </p:spPr>
        <p:txBody>
          <a:bodyPr wrap="square" lIns="68553" tIns="34276" rIns="68553" bIns="34276">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2400" dirty="0">
                <a:solidFill>
                  <a:schemeClr val="bg1"/>
                </a:solidFill>
              </a:rPr>
              <a:t>13%</a:t>
            </a:r>
            <a:endParaRPr lang="zh-CN" altLang="en-US" sz="2400" dirty="0">
              <a:solidFill>
                <a:schemeClr val="bg1"/>
              </a:solidFill>
            </a:endParaRPr>
          </a:p>
        </p:txBody>
      </p:sp>
      <p:sp>
        <p:nvSpPr>
          <p:cNvPr id="11" name="文本框 34"/>
          <p:cNvSpPr txBox="1">
            <a:spLocks noChangeArrowheads="1"/>
          </p:cNvSpPr>
          <p:nvPr/>
        </p:nvSpPr>
        <p:spPr bwMode="auto">
          <a:xfrm>
            <a:off x="1091058" y="3816084"/>
            <a:ext cx="1775612" cy="484720"/>
          </a:xfrm>
          <a:prstGeom prst="rect">
            <a:avLst/>
          </a:prstGeom>
          <a:noFill/>
          <a:ln w="9525">
            <a:noFill/>
            <a:miter lim="800000"/>
          </a:ln>
        </p:spPr>
        <p:txBody>
          <a:bodyPr wrap="square" lIns="68553" tIns="34276" rIns="68553" bIns="34276">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造字工房悦黑体验版常规体"/>
            </a:endParaRPr>
          </a:p>
        </p:txBody>
      </p:sp>
      <p:sp>
        <p:nvSpPr>
          <p:cNvPr id="12" name="文本框 36"/>
          <p:cNvSpPr txBox="1">
            <a:spLocks noChangeArrowheads="1"/>
          </p:cNvSpPr>
          <p:nvPr/>
        </p:nvSpPr>
        <p:spPr bwMode="auto">
          <a:xfrm>
            <a:off x="3693600" y="3813702"/>
            <a:ext cx="1763631" cy="484720"/>
          </a:xfrm>
          <a:prstGeom prst="rect">
            <a:avLst/>
          </a:prstGeom>
          <a:noFill/>
          <a:ln w="9525">
            <a:noFill/>
            <a:miter lim="800000"/>
          </a:ln>
        </p:spPr>
        <p:txBody>
          <a:bodyPr wrap="square" lIns="68553" tIns="34276" rIns="68553" bIns="34276">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900" dirty="0">
                <a:solidFill>
                  <a:schemeClr val="tx1">
                    <a:lumMod val="50000"/>
                    <a:lumOff val="50000"/>
                  </a:schemeClr>
                </a:solidFill>
              </a:rPr>
              <a:t>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13" name="文本框 38"/>
          <p:cNvSpPr txBox="1">
            <a:spLocks noChangeArrowheads="1"/>
          </p:cNvSpPr>
          <p:nvPr/>
        </p:nvSpPr>
        <p:spPr bwMode="auto">
          <a:xfrm>
            <a:off x="6338981" y="3808940"/>
            <a:ext cx="1741581" cy="484720"/>
          </a:xfrm>
          <a:prstGeom prst="rect">
            <a:avLst/>
          </a:prstGeom>
          <a:noFill/>
          <a:ln w="9525">
            <a:noFill/>
            <a:miter lim="800000"/>
          </a:ln>
        </p:spPr>
        <p:txBody>
          <a:bodyPr wrap="square" lIns="68553" tIns="34276" rIns="68553" bIns="34276">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900" dirty="0">
                <a:solidFill>
                  <a:schemeClr val="tx1">
                    <a:lumMod val="50000"/>
                    <a:lumOff val="50000"/>
                  </a:schemeClr>
                </a:solidFill>
              </a:rPr>
              <a:t>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14" name="矩形 13"/>
          <p:cNvSpPr/>
          <p:nvPr/>
        </p:nvSpPr>
        <p:spPr>
          <a:xfrm>
            <a:off x="3114597" y="1045805"/>
            <a:ext cx="2880301" cy="3477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点击添加小标题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childTnLst>
                          </p:cTn>
                        </p:par>
                        <p:par>
                          <p:cTn id="15" fill="hold">
                            <p:stCondLst>
                              <p:cond delay="1000"/>
                            </p:stCondLst>
                            <p:childTnLst>
                              <p:par>
                                <p:cTn id="16" presetID="2" presetClass="entr" presetSubtype="3"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childTnLst>
                          </p:cTn>
                        </p:par>
                        <p:par>
                          <p:cTn id="35" fill="hold">
                            <p:stCondLst>
                              <p:cond delay="3000"/>
                            </p:stCondLst>
                            <p:childTnLst>
                              <p:par>
                                <p:cTn id="36" presetID="2" presetClass="entr" presetSubtype="3"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1+#ppt_w/2"/>
                                          </p:val>
                                        </p:tav>
                                        <p:tav tm="100000">
                                          <p:val>
                                            <p:strVal val="#ppt_x"/>
                                          </p:val>
                                        </p:tav>
                                      </p:tavLst>
                                    </p:anim>
                                    <p:anim calcmode="lin" valueType="num">
                                      <p:cBhvr additive="base">
                                        <p:cTn id="39" dur="500" fill="hold"/>
                                        <p:tgtEl>
                                          <p:spTgt spid="5"/>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16" presetClass="entr" presetSubtype="21"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 calcmode="lin" valueType="num">
                                      <p:cBhvr>
                                        <p:cTn id="53" dur="500" fill="hold"/>
                                        <p:tgtEl>
                                          <p:spTgt spid="8"/>
                                        </p:tgtEl>
                                        <p:attrNameLst>
                                          <p:attrName>style.rotation</p:attrName>
                                        </p:attrNameLst>
                                      </p:cBhvr>
                                      <p:tavLst>
                                        <p:tav tm="0">
                                          <p:val>
                                            <p:fltVal val="360"/>
                                          </p:val>
                                        </p:tav>
                                        <p:tav tm="100000">
                                          <p:val>
                                            <p:fltVal val="0"/>
                                          </p:val>
                                        </p:tav>
                                      </p:tavLst>
                                    </p:anim>
                                    <p:animEffect transition="in" filter="fade">
                                      <p:cBhvr>
                                        <p:cTn id="54" dur="500"/>
                                        <p:tgtEl>
                                          <p:spTgt spid="8"/>
                                        </p:tgtEl>
                                      </p:cBhvr>
                                    </p:animEffect>
                                  </p:childTnLst>
                                </p:cTn>
                              </p:par>
                            </p:childTnLst>
                          </p:cTn>
                        </p:par>
                        <p:par>
                          <p:cTn id="55" fill="hold">
                            <p:stCondLst>
                              <p:cond delay="5000"/>
                            </p:stCondLst>
                            <p:childTnLst>
                              <p:par>
                                <p:cTn id="56" presetID="2" presetClass="entr" presetSubtype="2"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16" presetClass="entr" presetSubtype="21"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barn(inVertical)">
                                      <p:cBhvr>
                                        <p:cTn id="63" dur="500"/>
                                        <p:tgtEl>
                                          <p:spTgt spid="10"/>
                                        </p:tgtEl>
                                      </p:cBhvr>
                                    </p:animEffect>
                                  </p:childTnLst>
                                </p:cTn>
                              </p:par>
                            </p:childTnLst>
                          </p:cTn>
                        </p:par>
                        <p:par>
                          <p:cTn id="64" fill="hold">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down)">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animBg="1"/>
      <p:bldP spid="9" grpId="0" animBg="1"/>
      <p:bldP spid="10" grpId="0"/>
      <p:bldP spid="11" grpId="0"/>
      <p:bldP spid="12" grpId="0"/>
      <p:bldP spid="13" grpId="0"/>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1115616" y="2221591"/>
            <a:ext cx="6704288" cy="100315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6829"/>
              <a:gd name="connsiteX1-127" fmla="*/ 1139251 w 8484432"/>
              <a:gd name="connsiteY1-128" fmla="*/ 17 h 1306829"/>
              <a:gd name="connsiteX2-129" fmla="*/ 2293494 w 8484432"/>
              <a:gd name="connsiteY2-130" fmla="*/ 1139270 h 1306829"/>
              <a:gd name="connsiteX3-131" fmla="*/ 3822491 w 8484432"/>
              <a:gd name="connsiteY3-132" fmla="*/ 89958 h 1306829"/>
              <a:gd name="connsiteX4-133" fmla="*/ 4946753 w 8484432"/>
              <a:gd name="connsiteY4-134" fmla="*/ 1169250 h 1306829"/>
              <a:gd name="connsiteX5-135" fmla="*/ 6355829 w 8484432"/>
              <a:gd name="connsiteY5-136" fmla="*/ 164909 h 1306829"/>
              <a:gd name="connsiteX6-137" fmla="*/ 7525061 w 8484432"/>
              <a:gd name="connsiteY6-138" fmla="*/ 1289172 h 1306829"/>
              <a:gd name="connsiteX7-139" fmla="*/ 8010853 w 8484432"/>
              <a:gd name="connsiteY7-140" fmla="*/ 806959 h 1306829"/>
              <a:gd name="connsiteX8-141" fmla="*/ 8484432 w 8484432"/>
              <a:gd name="connsiteY8-142" fmla="*/ 194890 h 1306829"/>
              <a:gd name="connsiteX0-143" fmla="*/ 0 w 8010853"/>
              <a:gd name="connsiteY0-144" fmla="*/ 1169250 h 1306829"/>
              <a:gd name="connsiteX1-145" fmla="*/ 1139251 w 8010853"/>
              <a:gd name="connsiteY1-146" fmla="*/ 17 h 1306829"/>
              <a:gd name="connsiteX2-147" fmla="*/ 2293494 w 8010853"/>
              <a:gd name="connsiteY2-148" fmla="*/ 1139270 h 1306829"/>
              <a:gd name="connsiteX3-149" fmla="*/ 3822491 w 8010853"/>
              <a:gd name="connsiteY3-150" fmla="*/ 89958 h 1306829"/>
              <a:gd name="connsiteX4-151" fmla="*/ 4946753 w 8010853"/>
              <a:gd name="connsiteY4-152" fmla="*/ 1169250 h 1306829"/>
              <a:gd name="connsiteX5-153" fmla="*/ 6355829 w 8010853"/>
              <a:gd name="connsiteY5-154" fmla="*/ 164909 h 1306829"/>
              <a:gd name="connsiteX6-155" fmla="*/ 7525061 w 8010853"/>
              <a:gd name="connsiteY6-156" fmla="*/ 1289172 h 1306829"/>
              <a:gd name="connsiteX7-157" fmla="*/ 8010853 w 8010853"/>
              <a:gd name="connsiteY7-158" fmla="*/ 806959 h 1306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10853" h="1306829">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9224" y="1182164"/>
                  <a:pt x="7525061" y="1289172"/>
                </a:cubicBezTo>
                <a:cubicBezTo>
                  <a:pt x="7800898" y="1396180"/>
                  <a:pt x="7850958" y="989339"/>
                  <a:pt x="8010853" y="806959"/>
                </a:cubicBezTo>
              </a:path>
            </a:pathLst>
          </a:custGeom>
          <a:noFill/>
          <a:ln w="12700" cap="flat" cmpd="sng" algn="ctr">
            <a:solidFill>
              <a:schemeClr val="bg1">
                <a:lumMod val="65000"/>
              </a:schemeClr>
            </a:solidFill>
            <a:prstDash val="solid"/>
          </a:ln>
          <a:effectLst/>
        </p:spPr>
        <p:txBody>
          <a:bodyPr lIns="100790" tIns="50396" rIns="100790" bIns="50396" anchor="ctr"/>
          <a:lstStyle/>
          <a:p>
            <a:pPr algn="ctr">
              <a:defRPr/>
            </a:pPr>
            <a:endParaRPr lang="en-US" kern="0">
              <a:solidFill>
                <a:sysClr val="window" lastClr="FFFFFF"/>
              </a:solidFill>
              <a:latin typeface="Calibri" panose="020F0502020204030204"/>
              <a:ea typeface="+mn-ea"/>
            </a:endParaRPr>
          </a:p>
        </p:txBody>
      </p:sp>
      <p:sp>
        <p:nvSpPr>
          <p:cNvPr id="9" name="任意多边形 8"/>
          <p:cNvSpPr/>
          <p:nvPr/>
        </p:nvSpPr>
        <p:spPr>
          <a:xfrm>
            <a:off x="1115616" y="2665136"/>
            <a:ext cx="6704288" cy="1003158"/>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1" fmla="*/ 0 w 9084039"/>
              <a:gd name="connsiteY0-2" fmla="*/ 741988 h 1296771"/>
              <a:gd name="connsiteX1-3" fmla="*/ 1229193 w 9084039"/>
              <a:gd name="connsiteY1-4" fmla="*/ 7470 h 1296771"/>
              <a:gd name="connsiteX2-5" fmla="*/ 2248524 w 9084039"/>
              <a:gd name="connsiteY2-6" fmla="*/ 1146723 h 1296771"/>
              <a:gd name="connsiteX3-7" fmla="*/ 3777521 w 9084039"/>
              <a:gd name="connsiteY3-8" fmla="*/ 97411 h 1296771"/>
              <a:gd name="connsiteX4-9" fmla="*/ 4901783 w 9084039"/>
              <a:gd name="connsiteY4-10" fmla="*/ 1176703 h 1296771"/>
              <a:gd name="connsiteX5-11" fmla="*/ 6355829 w 9084039"/>
              <a:gd name="connsiteY5-12" fmla="*/ 412205 h 1296771"/>
              <a:gd name="connsiteX6-13" fmla="*/ 7480091 w 9084039"/>
              <a:gd name="connsiteY6-14" fmla="*/ 1296625 h 1296771"/>
              <a:gd name="connsiteX7-15" fmla="*/ 8439462 w 9084039"/>
              <a:gd name="connsiteY7-16" fmla="*/ 487156 h 1296771"/>
              <a:gd name="connsiteX8-17" fmla="*/ 9084039 w 9084039"/>
              <a:gd name="connsiteY8-18" fmla="*/ 1101752 h 1296771"/>
              <a:gd name="connsiteX0-19" fmla="*/ 0 w 9084039"/>
              <a:gd name="connsiteY0-20" fmla="*/ 741988 h 1299012"/>
              <a:gd name="connsiteX1-21" fmla="*/ 1229193 w 9084039"/>
              <a:gd name="connsiteY1-22" fmla="*/ 7470 h 1299012"/>
              <a:gd name="connsiteX2-23" fmla="*/ 2248524 w 9084039"/>
              <a:gd name="connsiteY2-24" fmla="*/ 1146723 h 1299012"/>
              <a:gd name="connsiteX3-25" fmla="*/ 3777521 w 9084039"/>
              <a:gd name="connsiteY3-26" fmla="*/ 97411 h 1299012"/>
              <a:gd name="connsiteX4-27" fmla="*/ 4901783 w 9084039"/>
              <a:gd name="connsiteY4-28" fmla="*/ 1176703 h 1299012"/>
              <a:gd name="connsiteX5-29" fmla="*/ 6310859 w 9084039"/>
              <a:gd name="connsiteY5-30" fmla="*/ 172362 h 1299012"/>
              <a:gd name="connsiteX6-31" fmla="*/ 7480091 w 9084039"/>
              <a:gd name="connsiteY6-32" fmla="*/ 1296625 h 1299012"/>
              <a:gd name="connsiteX7-33" fmla="*/ 8439462 w 9084039"/>
              <a:gd name="connsiteY7-34" fmla="*/ 487156 h 1299012"/>
              <a:gd name="connsiteX8-35" fmla="*/ 9084039 w 9084039"/>
              <a:gd name="connsiteY8-36" fmla="*/ 1101752 h 1299012"/>
              <a:gd name="connsiteX0-37" fmla="*/ 0 w 9084039"/>
              <a:gd name="connsiteY0-38" fmla="*/ 741988 h 1296642"/>
              <a:gd name="connsiteX1-39" fmla="*/ 1229193 w 9084039"/>
              <a:gd name="connsiteY1-40" fmla="*/ 7470 h 1296642"/>
              <a:gd name="connsiteX2-41" fmla="*/ 2248524 w 9084039"/>
              <a:gd name="connsiteY2-42" fmla="*/ 1146723 h 1296642"/>
              <a:gd name="connsiteX3-43" fmla="*/ 3777521 w 9084039"/>
              <a:gd name="connsiteY3-44" fmla="*/ 97411 h 1296642"/>
              <a:gd name="connsiteX4-45" fmla="*/ 4901783 w 9084039"/>
              <a:gd name="connsiteY4-46" fmla="*/ 1176703 h 1296642"/>
              <a:gd name="connsiteX5-47" fmla="*/ 6310859 w 9084039"/>
              <a:gd name="connsiteY5-48" fmla="*/ 172362 h 1296642"/>
              <a:gd name="connsiteX6-49" fmla="*/ 7480091 w 9084039"/>
              <a:gd name="connsiteY6-50" fmla="*/ 1296625 h 1296642"/>
              <a:gd name="connsiteX7-51" fmla="*/ 8439462 w 9084039"/>
              <a:gd name="connsiteY7-52" fmla="*/ 202343 h 1296642"/>
              <a:gd name="connsiteX8-53" fmla="*/ 9084039 w 9084039"/>
              <a:gd name="connsiteY8-54" fmla="*/ 1101752 h 1296642"/>
              <a:gd name="connsiteX0-55" fmla="*/ 0 w 9129009"/>
              <a:gd name="connsiteY0-56" fmla="*/ 1169250 h 1289189"/>
              <a:gd name="connsiteX1-57" fmla="*/ 1274163 w 9129009"/>
              <a:gd name="connsiteY1-58" fmla="*/ 17 h 1289189"/>
              <a:gd name="connsiteX2-59" fmla="*/ 2293494 w 9129009"/>
              <a:gd name="connsiteY2-60" fmla="*/ 1139270 h 1289189"/>
              <a:gd name="connsiteX3-61" fmla="*/ 3822491 w 9129009"/>
              <a:gd name="connsiteY3-62" fmla="*/ 89958 h 1289189"/>
              <a:gd name="connsiteX4-63" fmla="*/ 4946753 w 9129009"/>
              <a:gd name="connsiteY4-64" fmla="*/ 1169250 h 1289189"/>
              <a:gd name="connsiteX5-65" fmla="*/ 6355829 w 9129009"/>
              <a:gd name="connsiteY5-66" fmla="*/ 164909 h 1289189"/>
              <a:gd name="connsiteX6-67" fmla="*/ 7525061 w 9129009"/>
              <a:gd name="connsiteY6-68" fmla="*/ 1289172 h 1289189"/>
              <a:gd name="connsiteX7-69" fmla="*/ 8484432 w 9129009"/>
              <a:gd name="connsiteY7-70" fmla="*/ 194890 h 1289189"/>
              <a:gd name="connsiteX8-71" fmla="*/ 9129009 w 9129009"/>
              <a:gd name="connsiteY8-72" fmla="*/ 1094299 h 1289189"/>
              <a:gd name="connsiteX0-73" fmla="*/ 0 w 9129009"/>
              <a:gd name="connsiteY0-74" fmla="*/ 1169250 h 1289189"/>
              <a:gd name="connsiteX1-75" fmla="*/ 1274163 w 9129009"/>
              <a:gd name="connsiteY1-76" fmla="*/ 17 h 1289189"/>
              <a:gd name="connsiteX2-77" fmla="*/ 2293494 w 9129009"/>
              <a:gd name="connsiteY2-78" fmla="*/ 1139270 h 1289189"/>
              <a:gd name="connsiteX3-79" fmla="*/ 3822491 w 9129009"/>
              <a:gd name="connsiteY3-80" fmla="*/ 89958 h 1289189"/>
              <a:gd name="connsiteX4-81" fmla="*/ 4946753 w 9129009"/>
              <a:gd name="connsiteY4-82" fmla="*/ 1169250 h 1289189"/>
              <a:gd name="connsiteX5-83" fmla="*/ 6355829 w 9129009"/>
              <a:gd name="connsiteY5-84" fmla="*/ 164909 h 1289189"/>
              <a:gd name="connsiteX6-85" fmla="*/ 7525061 w 9129009"/>
              <a:gd name="connsiteY6-86" fmla="*/ 1289172 h 1289189"/>
              <a:gd name="connsiteX7-87" fmla="*/ 8484432 w 9129009"/>
              <a:gd name="connsiteY7-88" fmla="*/ 194890 h 1289189"/>
              <a:gd name="connsiteX8-89" fmla="*/ 9129009 w 9129009"/>
              <a:gd name="connsiteY8-90" fmla="*/ 1094299 h 1289189"/>
              <a:gd name="connsiteX0-91" fmla="*/ 0 w 9129009"/>
              <a:gd name="connsiteY0-92" fmla="*/ 1169250 h 1289189"/>
              <a:gd name="connsiteX1-93" fmla="*/ 1139251 w 9129009"/>
              <a:gd name="connsiteY1-94" fmla="*/ 17 h 1289189"/>
              <a:gd name="connsiteX2-95" fmla="*/ 2293494 w 9129009"/>
              <a:gd name="connsiteY2-96" fmla="*/ 1139270 h 1289189"/>
              <a:gd name="connsiteX3-97" fmla="*/ 3822491 w 9129009"/>
              <a:gd name="connsiteY3-98" fmla="*/ 89958 h 1289189"/>
              <a:gd name="connsiteX4-99" fmla="*/ 4946753 w 9129009"/>
              <a:gd name="connsiteY4-100" fmla="*/ 1169250 h 1289189"/>
              <a:gd name="connsiteX5-101" fmla="*/ 6355829 w 9129009"/>
              <a:gd name="connsiteY5-102" fmla="*/ 164909 h 1289189"/>
              <a:gd name="connsiteX6-103" fmla="*/ 7525061 w 9129009"/>
              <a:gd name="connsiteY6-104" fmla="*/ 1289172 h 1289189"/>
              <a:gd name="connsiteX7-105" fmla="*/ 8484432 w 9129009"/>
              <a:gd name="connsiteY7-106" fmla="*/ 194890 h 1289189"/>
              <a:gd name="connsiteX8-107" fmla="*/ 9129009 w 9129009"/>
              <a:gd name="connsiteY8-108" fmla="*/ 1094299 h 1289189"/>
              <a:gd name="connsiteX0-109" fmla="*/ 0 w 8484432"/>
              <a:gd name="connsiteY0-110" fmla="*/ 1169250 h 1289189"/>
              <a:gd name="connsiteX1-111" fmla="*/ 1139251 w 8484432"/>
              <a:gd name="connsiteY1-112" fmla="*/ 17 h 1289189"/>
              <a:gd name="connsiteX2-113" fmla="*/ 2293494 w 8484432"/>
              <a:gd name="connsiteY2-114" fmla="*/ 1139270 h 1289189"/>
              <a:gd name="connsiteX3-115" fmla="*/ 3822491 w 8484432"/>
              <a:gd name="connsiteY3-116" fmla="*/ 89958 h 1289189"/>
              <a:gd name="connsiteX4-117" fmla="*/ 4946753 w 8484432"/>
              <a:gd name="connsiteY4-118" fmla="*/ 1169250 h 1289189"/>
              <a:gd name="connsiteX5-119" fmla="*/ 6355829 w 8484432"/>
              <a:gd name="connsiteY5-120" fmla="*/ 164909 h 1289189"/>
              <a:gd name="connsiteX6-121" fmla="*/ 7525061 w 8484432"/>
              <a:gd name="connsiteY6-122" fmla="*/ 1289172 h 1289189"/>
              <a:gd name="connsiteX7-123" fmla="*/ 8484432 w 8484432"/>
              <a:gd name="connsiteY7-124" fmla="*/ 194890 h 1289189"/>
              <a:gd name="connsiteX0-125" fmla="*/ 0 w 8484432"/>
              <a:gd name="connsiteY0-126" fmla="*/ 1169250 h 1307082"/>
              <a:gd name="connsiteX1-127" fmla="*/ 1139251 w 8484432"/>
              <a:gd name="connsiteY1-128" fmla="*/ 17 h 1307082"/>
              <a:gd name="connsiteX2-129" fmla="*/ 2293494 w 8484432"/>
              <a:gd name="connsiteY2-130" fmla="*/ 1139270 h 1307082"/>
              <a:gd name="connsiteX3-131" fmla="*/ 3822491 w 8484432"/>
              <a:gd name="connsiteY3-132" fmla="*/ 89958 h 1307082"/>
              <a:gd name="connsiteX4-133" fmla="*/ 4946753 w 8484432"/>
              <a:gd name="connsiteY4-134" fmla="*/ 1169250 h 1307082"/>
              <a:gd name="connsiteX5-135" fmla="*/ 6355829 w 8484432"/>
              <a:gd name="connsiteY5-136" fmla="*/ 164909 h 1307082"/>
              <a:gd name="connsiteX6-137" fmla="*/ 7525061 w 8484432"/>
              <a:gd name="connsiteY6-138" fmla="*/ 1289172 h 1307082"/>
              <a:gd name="connsiteX7-139" fmla="*/ 8023985 w 8484432"/>
              <a:gd name="connsiteY7-140" fmla="*/ 810100 h 1307082"/>
              <a:gd name="connsiteX8-141" fmla="*/ 8484432 w 8484432"/>
              <a:gd name="connsiteY8-142" fmla="*/ 194890 h 1307082"/>
              <a:gd name="connsiteX0-143" fmla="*/ 0 w 8023985"/>
              <a:gd name="connsiteY0-144" fmla="*/ 1169250 h 1307082"/>
              <a:gd name="connsiteX1-145" fmla="*/ 1139251 w 8023985"/>
              <a:gd name="connsiteY1-146" fmla="*/ 17 h 1307082"/>
              <a:gd name="connsiteX2-147" fmla="*/ 2293494 w 8023985"/>
              <a:gd name="connsiteY2-148" fmla="*/ 1139270 h 1307082"/>
              <a:gd name="connsiteX3-149" fmla="*/ 3822491 w 8023985"/>
              <a:gd name="connsiteY3-150" fmla="*/ 89958 h 1307082"/>
              <a:gd name="connsiteX4-151" fmla="*/ 4946753 w 8023985"/>
              <a:gd name="connsiteY4-152" fmla="*/ 1169250 h 1307082"/>
              <a:gd name="connsiteX5-153" fmla="*/ 6355829 w 8023985"/>
              <a:gd name="connsiteY5-154" fmla="*/ 164909 h 1307082"/>
              <a:gd name="connsiteX6-155" fmla="*/ 7525061 w 8023985"/>
              <a:gd name="connsiteY6-156" fmla="*/ 1289172 h 1307082"/>
              <a:gd name="connsiteX7-157" fmla="*/ 8023985 w 8023985"/>
              <a:gd name="connsiteY7-158" fmla="*/ 810100 h 13070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023985" h="1307082">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7035" y="1181640"/>
                  <a:pt x="7525061" y="1289172"/>
                </a:cubicBezTo>
                <a:cubicBezTo>
                  <a:pt x="7803087" y="1396704"/>
                  <a:pt x="7864090" y="992480"/>
                  <a:pt x="8023985" y="810100"/>
                </a:cubicBezTo>
              </a:path>
            </a:pathLst>
          </a:custGeom>
          <a:noFill/>
          <a:ln w="12700" cap="flat" cmpd="sng" algn="ctr">
            <a:solidFill>
              <a:schemeClr val="bg1">
                <a:lumMod val="65000"/>
              </a:schemeClr>
            </a:solidFill>
            <a:prstDash val="solid"/>
          </a:ln>
          <a:effectLst/>
        </p:spPr>
        <p:txBody>
          <a:bodyPr lIns="100790" tIns="50396" rIns="100790" bIns="50396" anchor="ctr"/>
          <a:lstStyle/>
          <a:p>
            <a:pPr algn="ctr">
              <a:defRPr/>
            </a:pPr>
            <a:endParaRPr lang="en-US" kern="0">
              <a:solidFill>
                <a:sysClr val="window" lastClr="FFFFFF"/>
              </a:solidFill>
              <a:latin typeface="Calibri" panose="020F0502020204030204"/>
              <a:ea typeface="+mn-ea"/>
            </a:endParaRPr>
          </a:p>
        </p:txBody>
      </p:sp>
      <p:sp>
        <p:nvSpPr>
          <p:cNvPr id="10" name="椭圆 9"/>
          <p:cNvSpPr/>
          <p:nvPr/>
        </p:nvSpPr>
        <p:spPr>
          <a:xfrm>
            <a:off x="1698478" y="1865096"/>
            <a:ext cx="658826" cy="659099"/>
          </a:xfrm>
          <a:prstGeom prst="ellipse">
            <a:avLst/>
          </a:prstGeom>
          <a:solidFill>
            <a:schemeClr val="accent1"/>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01</a:t>
            </a:r>
            <a:endPar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1" name="圆角矩形 2"/>
          <p:cNvSpPr/>
          <p:nvPr/>
        </p:nvSpPr>
        <p:spPr>
          <a:xfrm>
            <a:off x="1875269" y="1275654"/>
            <a:ext cx="1412955" cy="610169"/>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1"/>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3933240" y="1865096"/>
            <a:ext cx="658826" cy="659099"/>
          </a:xfrm>
          <a:prstGeom prst="ellipse">
            <a:avLst/>
          </a:prstGeom>
          <a:solidFill>
            <a:schemeClr val="accent2"/>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03</a:t>
            </a:r>
            <a:endPar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3" name="圆角矩形 2"/>
          <p:cNvSpPr/>
          <p:nvPr/>
        </p:nvSpPr>
        <p:spPr>
          <a:xfrm>
            <a:off x="4061690" y="1275654"/>
            <a:ext cx="1411574" cy="610169"/>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2"/>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136233" y="1865096"/>
            <a:ext cx="660208" cy="659099"/>
          </a:xfrm>
          <a:prstGeom prst="ellipse">
            <a:avLst/>
          </a:prstGeom>
          <a:solidFill>
            <a:schemeClr val="accent3"/>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05</a:t>
            </a:r>
            <a:endPar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5" name="圆角矩形 2"/>
          <p:cNvSpPr/>
          <p:nvPr/>
        </p:nvSpPr>
        <p:spPr>
          <a:xfrm>
            <a:off x="6246729" y="1276400"/>
            <a:ext cx="1412956" cy="612188"/>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1" fmla="*/ 14990 w 1455150"/>
              <a:gd name="connsiteY0-2" fmla="*/ 183013 h 1138137"/>
              <a:gd name="connsiteX1-3" fmla="*/ 198003 w 1455150"/>
              <a:gd name="connsiteY1-4" fmla="*/ 0 h 1138137"/>
              <a:gd name="connsiteX2-5" fmla="*/ 1272137 w 1455150"/>
              <a:gd name="connsiteY2-6" fmla="*/ 0 h 1138137"/>
              <a:gd name="connsiteX3-7" fmla="*/ 1455150 w 1455150"/>
              <a:gd name="connsiteY3-8" fmla="*/ 183013 h 1138137"/>
              <a:gd name="connsiteX4-9" fmla="*/ 1455150 w 1455150"/>
              <a:gd name="connsiteY4-10" fmla="*/ 825099 h 1138137"/>
              <a:gd name="connsiteX5-11" fmla="*/ 1272137 w 1455150"/>
              <a:gd name="connsiteY5-12" fmla="*/ 1008112 h 1138137"/>
              <a:gd name="connsiteX6-13" fmla="*/ 198003 w 1455150"/>
              <a:gd name="connsiteY6-14" fmla="*/ 1008112 h 1138137"/>
              <a:gd name="connsiteX7-15" fmla="*/ 0 w 1455150"/>
              <a:gd name="connsiteY7-16" fmla="*/ 1109912 h 1138137"/>
              <a:gd name="connsiteX8-17" fmla="*/ 14990 w 1455150"/>
              <a:gd name="connsiteY8-18" fmla="*/ 183013 h 1138137"/>
              <a:gd name="connsiteX0-19" fmla="*/ 0 w 1440160"/>
              <a:gd name="connsiteY0-20" fmla="*/ 183013 h 1221073"/>
              <a:gd name="connsiteX1-21" fmla="*/ 183013 w 1440160"/>
              <a:gd name="connsiteY1-22" fmla="*/ 0 h 1221073"/>
              <a:gd name="connsiteX2-23" fmla="*/ 1257147 w 1440160"/>
              <a:gd name="connsiteY2-24" fmla="*/ 0 h 1221073"/>
              <a:gd name="connsiteX3-25" fmla="*/ 1440160 w 1440160"/>
              <a:gd name="connsiteY3-26" fmla="*/ 183013 h 1221073"/>
              <a:gd name="connsiteX4-27" fmla="*/ 1440160 w 1440160"/>
              <a:gd name="connsiteY4-28" fmla="*/ 825099 h 1221073"/>
              <a:gd name="connsiteX5-29" fmla="*/ 1257147 w 1440160"/>
              <a:gd name="connsiteY5-30" fmla="*/ 1008112 h 1221073"/>
              <a:gd name="connsiteX6-31" fmla="*/ 183013 w 1440160"/>
              <a:gd name="connsiteY6-32" fmla="*/ 1008112 h 1221073"/>
              <a:gd name="connsiteX7-33" fmla="*/ 0 w 1440160"/>
              <a:gd name="connsiteY7-34" fmla="*/ 1199853 h 1221073"/>
              <a:gd name="connsiteX8-35" fmla="*/ 0 w 1440160"/>
              <a:gd name="connsiteY8-36" fmla="*/ 183013 h 12210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3"/>
          </a:solidFill>
          <a:ln w="25400" cap="flat" cmpd="sng" algn="ctr">
            <a:noFill/>
            <a:prstDash val="solid"/>
          </a:ln>
          <a:effectLst/>
        </p:spPr>
        <p:txBody>
          <a:bodyPr lIns="0" tIns="0" rIns="0" bIns="158727"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2640448" y="3360160"/>
            <a:ext cx="658826" cy="659099"/>
          </a:xfrm>
          <a:prstGeom prst="ellipse">
            <a:avLst/>
          </a:prstGeom>
          <a:solidFill>
            <a:schemeClr val="accent4"/>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02</a:t>
            </a:r>
            <a:endPar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7" name="椭圆 16"/>
          <p:cNvSpPr/>
          <p:nvPr/>
        </p:nvSpPr>
        <p:spPr>
          <a:xfrm>
            <a:off x="4942888" y="3360160"/>
            <a:ext cx="658827" cy="659099"/>
          </a:xfrm>
          <a:prstGeom prst="ellipse">
            <a:avLst/>
          </a:prstGeom>
          <a:solidFill>
            <a:schemeClr val="accent4"/>
          </a:solidFill>
          <a:ln w="57150" cap="flat" cmpd="sng" algn="ctr">
            <a:solidFill>
              <a:schemeClr val="bg1">
                <a:lumMod val="85000"/>
              </a:schemeClr>
            </a:solidFill>
            <a:prstDash val="solid"/>
          </a:ln>
          <a:effectLst/>
        </p:spPr>
        <p:txBody>
          <a:bodyPr lIns="0" tIns="0" rIns="0" bIns="0" anchor="ctr"/>
          <a:lstStyle/>
          <a:p>
            <a:pPr algn="ctr">
              <a:defRPr/>
            </a:pPr>
            <a:r>
              <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rPr>
              <a:t>04</a:t>
            </a:r>
            <a:endParaRPr lang="en-US" sz="2000" b="1" kern="0" dirty="0">
              <a:ln w="18415" cmpd="sng">
                <a:noFill/>
                <a:prstDash val="solid"/>
              </a:ln>
              <a:solidFill>
                <a:schemeClr val="bg1"/>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18" name="椭圆 3"/>
          <p:cNvSpPr/>
          <p:nvPr/>
        </p:nvSpPr>
        <p:spPr>
          <a:xfrm>
            <a:off x="1383551" y="3976700"/>
            <a:ext cx="1412955" cy="611178"/>
          </a:xfrm>
          <a:custGeom>
            <a:avLst/>
            <a:gdLst/>
            <a:ahLst/>
            <a:cxnLst/>
            <a:rect l="l" t="t" r="r" b="b"/>
            <a:pathLst>
              <a:path w="1680224" h="959276">
                <a:moveTo>
                  <a:pt x="1675886" y="345"/>
                </a:moveTo>
                <a:cubicBezTo>
                  <a:pt x="1678730" y="1654"/>
                  <a:pt x="1680224" y="6745"/>
                  <a:pt x="1680224" y="16670"/>
                </a:cubicBezTo>
                <a:lnTo>
                  <a:pt x="1680224" y="815501"/>
                </a:lnTo>
                <a:cubicBezTo>
                  <a:pt x="1680224" y="894906"/>
                  <a:pt x="1584627" y="959276"/>
                  <a:pt x="1466704" y="959276"/>
                </a:cubicBezTo>
                <a:lnTo>
                  <a:pt x="213520" y="959276"/>
                </a:lnTo>
                <a:cubicBezTo>
                  <a:pt x="95596" y="959276"/>
                  <a:pt x="0" y="894906"/>
                  <a:pt x="0" y="815501"/>
                </a:cubicBezTo>
                <a:lnTo>
                  <a:pt x="0" y="311077"/>
                </a:lnTo>
                <a:cubicBezTo>
                  <a:pt x="0" y="231673"/>
                  <a:pt x="95596" y="167302"/>
                  <a:pt x="213520" y="167302"/>
                </a:cubicBezTo>
                <a:lnTo>
                  <a:pt x="1466704" y="167302"/>
                </a:lnTo>
                <a:cubicBezTo>
                  <a:pt x="1569887" y="167302"/>
                  <a:pt x="1655976" y="-8819"/>
                  <a:pt x="1675886" y="345"/>
                </a:cubicBezTo>
                <a:close/>
              </a:path>
            </a:pathLst>
          </a:custGeom>
          <a:solidFill>
            <a:schemeClr val="accent4"/>
          </a:solidFill>
          <a:ln w="25400" cap="flat" cmpd="sng" algn="ctr">
            <a:noFill/>
            <a:prstDash val="solid"/>
          </a:ln>
          <a:effectLst/>
        </p:spPr>
        <p:txBody>
          <a:bodyPr lIns="0" tIns="158727" rIns="0" bIns="0"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19" name="矩形 5"/>
          <p:cNvSpPr/>
          <p:nvPr/>
        </p:nvSpPr>
        <p:spPr>
          <a:xfrm>
            <a:off x="5508104" y="3940696"/>
            <a:ext cx="1412955" cy="611178"/>
          </a:xfrm>
          <a:custGeom>
            <a:avLst/>
            <a:gdLst/>
            <a:ahLst/>
            <a:cxnLst/>
            <a:rect l="l" t="t" r="r" b="b"/>
            <a:pathLst>
              <a:path w="1750606" h="959277">
                <a:moveTo>
                  <a:pt x="4520" y="345"/>
                </a:moveTo>
                <a:cubicBezTo>
                  <a:pt x="25264" y="-8819"/>
                  <a:pt x="114959" y="167302"/>
                  <a:pt x="222464" y="167302"/>
                </a:cubicBezTo>
                <a:lnTo>
                  <a:pt x="1528142" y="167302"/>
                </a:lnTo>
                <a:cubicBezTo>
                  <a:pt x="1651005" y="167302"/>
                  <a:pt x="1750606" y="231673"/>
                  <a:pt x="1750606" y="311078"/>
                </a:cubicBezTo>
                <a:lnTo>
                  <a:pt x="1750606" y="815502"/>
                </a:lnTo>
                <a:cubicBezTo>
                  <a:pt x="1750606" y="894907"/>
                  <a:pt x="1651005" y="959277"/>
                  <a:pt x="1528142" y="959277"/>
                </a:cubicBezTo>
                <a:lnTo>
                  <a:pt x="222464" y="959277"/>
                </a:lnTo>
                <a:cubicBezTo>
                  <a:pt x="99601" y="959277"/>
                  <a:pt x="0" y="894907"/>
                  <a:pt x="0" y="815502"/>
                </a:cubicBezTo>
                <a:lnTo>
                  <a:pt x="0" y="16670"/>
                </a:lnTo>
                <a:close/>
              </a:path>
            </a:pathLst>
          </a:custGeom>
          <a:solidFill>
            <a:schemeClr val="accent4"/>
          </a:solidFill>
          <a:ln w="25400" cap="flat" cmpd="sng" algn="ctr">
            <a:noFill/>
            <a:prstDash val="solid"/>
          </a:ln>
          <a:effectLst/>
        </p:spPr>
        <p:txBody>
          <a:bodyPr lIns="0" tIns="158727" rIns="0" bIns="0" anchor="ct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rPr>
              <a:t>此处输入文本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1000"/>
                                        <p:tgtEl>
                                          <p:spTgt spid="9"/>
                                        </p:tgtEl>
                                      </p:cBhvr>
                                    </p:animEffect>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500"/>
                                        <p:tgtEl>
                                          <p:spTgt spid="10"/>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000"/>
                            </p:stCondLst>
                            <p:childTnLst>
                              <p:par>
                                <p:cTn id="20" presetID="21"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500"/>
                                        <p:tgtEl>
                                          <p:spTgt spid="16"/>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right)">
                                      <p:cBhvr>
                                        <p:cTn id="26" dur="500"/>
                                        <p:tgtEl>
                                          <p:spTgt spid="18"/>
                                        </p:tgtEl>
                                      </p:cBhvr>
                                    </p:animEffect>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1)">
                                      <p:cBhvr>
                                        <p:cTn id="30" dur="500"/>
                                        <p:tgtEl>
                                          <p:spTgt spid="12"/>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4000"/>
                            </p:stCondLst>
                            <p:childTnLst>
                              <p:par>
                                <p:cTn id="36" presetID="21"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heel(1)">
                                      <p:cBhvr>
                                        <p:cTn id="38" dur="500"/>
                                        <p:tgtEl>
                                          <p:spTgt spid="1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5000"/>
                            </p:stCondLst>
                            <p:childTnLst>
                              <p:par>
                                <p:cTn id="44" presetID="21" presetClass="entr" presetSubtype="1"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500"/>
                                        <p:tgtEl>
                                          <p:spTgt spid="14"/>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4294967295"/>
          </p:nvPr>
        </p:nvPicPr>
        <p:blipFill rotWithShape="1">
          <a:blip r:embed="rId1">
            <a:extLst>
              <a:ext uri="{28A0092B-C50C-407E-A947-70E740481C1C}">
                <a14:useLocalDpi xmlns:a14="http://schemas.microsoft.com/office/drawing/2010/main" val="0"/>
              </a:ext>
            </a:extLst>
          </a:blip>
          <a:srcRect r="24922"/>
          <a:stretch>
            <a:fillRect/>
          </a:stretch>
        </p:blipFill>
        <p:spPr>
          <a:xfrm>
            <a:off x="536218" y="1420813"/>
            <a:ext cx="2444750" cy="1562100"/>
          </a:xfrm>
        </p:spPr>
      </p:pic>
      <p:pic>
        <p:nvPicPr>
          <p:cNvPr id="21" name="图片占位符 20"/>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t="12931"/>
          <a:stretch>
            <a:fillRect/>
          </a:stretch>
        </p:blipFill>
        <p:spPr>
          <a:xfrm>
            <a:off x="6174320" y="1427163"/>
            <a:ext cx="2444750" cy="1555750"/>
          </a:xfrm>
        </p:spPr>
      </p:pic>
      <p:pic>
        <p:nvPicPr>
          <p:cNvPr id="27" name="图片占位符 26"/>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3349625" y="1441450"/>
            <a:ext cx="2444750" cy="1527175"/>
          </a:xfrm>
        </p:spPr>
      </p:pic>
      <p:sp>
        <p:nvSpPr>
          <p:cNvPr id="15" name="TextBox 40"/>
          <p:cNvSpPr txBox="1"/>
          <p:nvPr/>
        </p:nvSpPr>
        <p:spPr bwMode="auto">
          <a:xfrm>
            <a:off x="1105426"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45"/>
          <p:cNvSpPr txBox="1"/>
          <p:nvPr/>
        </p:nvSpPr>
        <p:spPr bwMode="auto">
          <a:xfrm>
            <a:off x="1105426"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Box 53"/>
          <p:cNvSpPr txBox="1"/>
          <p:nvPr/>
        </p:nvSpPr>
        <p:spPr bwMode="auto">
          <a:xfrm>
            <a:off x="3923929"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TextBox 59"/>
          <p:cNvSpPr txBox="1"/>
          <p:nvPr/>
        </p:nvSpPr>
        <p:spPr bwMode="auto">
          <a:xfrm>
            <a:off x="3923929"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61"/>
          <p:cNvSpPr txBox="1"/>
          <p:nvPr/>
        </p:nvSpPr>
        <p:spPr bwMode="auto">
          <a:xfrm>
            <a:off x="6660233"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62"/>
          <p:cNvSpPr txBox="1"/>
          <p:nvPr/>
        </p:nvSpPr>
        <p:spPr bwMode="auto">
          <a:xfrm>
            <a:off x="6660233"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3272947" y="1612551"/>
            <a:ext cx="1285399" cy="1285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rot="5400000">
            <a:off x="4557179" y="1612586"/>
            <a:ext cx="1285469" cy="12853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42"/>
          <p:cNvSpPr/>
          <p:nvPr/>
        </p:nvSpPr>
        <p:spPr>
          <a:xfrm rot="10800000">
            <a:off x="4558346" y="2900077"/>
            <a:ext cx="1285399" cy="12854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rot="16200000">
            <a:off x="3274044" y="2900113"/>
            <a:ext cx="1285469" cy="12853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04"/>
          <p:cNvGrpSpPr/>
          <p:nvPr/>
        </p:nvGrpSpPr>
        <p:grpSpPr>
          <a:xfrm>
            <a:off x="2929742" y="1893747"/>
            <a:ext cx="723036" cy="723076"/>
            <a:chOff x="2847975" y="2058809"/>
            <a:chExt cx="811251" cy="811251"/>
          </a:xfrm>
        </p:grpSpPr>
        <p:sp>
          <p:nvSpPr>
            <p:cNvPr id="25" name="Oval 24"/>
            <p:cNvSpPr/>
            <p:nvPr/>
          </p:nvSpPr>
          <p:spPr>
            <a:xfrm>
              <a:off x="2847975" y="2058809"/>
              <a:ext cx="811251" cy="8112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2966753" y="2177587"/>
              <a:ext cx="573697" cy="57369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75"/>
            <p:cNvSpPr>
              <a:spLocks noEditPoints="1"/>
            </p:cNvSpPr>
            <p:nvPr/>
          </p:nvSpPr>
          <p:spPr bwMode="auto">
            <a:xfrm>
              <a:off x="3086099" y="2293109"/>
              <a:ext cx="325916" cy="328522"/>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05"/>
          <p:cNvGrpSpPr/>
          <p:nvPr/>
        </p:nvGrpSpPr>
        <p:grpSpPr>
          <a:xfrm>
            <a:off x="5454793" y="1893747"/>
            <a:ext cx="723036" cy="723076"/>
            <a:chOff x="4844787" y="1172442"/>
            <a:chExt cx="811251" cy="811251"/>
          </a:xfrm>
        </p:grpSpPr>
        <p:sp>
          <p:nvSpPr>
            <p:cNvPr id="31" name="Oval 30"/>
            <p:cNvSpPr/>
            <p:nvPr/>
          </p:nvSpPr>
          <p:spPr>
            <a:xfrm rot="5400000">
              <a:off x="4844787" y="1172442"/>
              <a:ext cx="811251" cy="8112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Oval 31"/>
            <p:cNvSpPr/>
            <p:nvPr/>
          </p:nvSpPr>
          <p:spPr>
            <a:xfrm rot="5400000">
              <a:off x="4963563" y="1291220"/>
              <a:ext cx="573697" cy="57369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32"/>
            <p:cNvSpPr>
              <a:spLocks noEditPoints="1"/>
            </p:cNvSpPr>
            <p:nvPr/>
          </p:nvSpPr>
          <p:spPr bwMode="auto">
            <a:xfrm>
              <a:off x="5086350" y="1387475"/>
              <a:ext cx="347469" cy="332362"/>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06"/>
          <p:cNvGrpSpPr/>
          <p:nvPr/>
        </p:nvGrpSpPr>
        <p:grpSpPr>
          <a:xfrm>
            <a:off x="5466306" y="3181274"/>
            <a:ext cx="723036" cy="723076"/>
            <a:chOff x="5732424" y="3172832"/>
            <a:chExt cx="811251" cy="811251"/>
          </a:xfrm>
        </p:grpSpPr>
        <p:sp>
          <p:nvSpPr>
            <p:cNvPr id="44" name="Oval 43"/>
            <p:cNvSpPr/>
            <p:nvPr/>
          </p:nvSpPr>
          <p:spPr>
            <a:xfrm rot="10800000">
              <a:off x="5732424" y="3172832"/>
              <a:ext cx="811251" cy="8112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45"/>
            <p:cNvSpPr/>
            <p:nvPr/>
          </p:nvSpPr>
          <p:spPr>
            <a:xfrm rot="10800000">
              <a:off x="5851200" y="3291608"/>
              <a:ext cx="573697" cy="573697"/>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62"/>
            <p:cNvSpPr>
              <a:spLocks noEditPoints="1"/>
            </p:cNvSpPr>
            <p:nvPr/>
          </p:nvSpPr>
          <p:spPr bwMode="auto">
            <a:xfrm>
              <a:off x="5980092" y="3411731"/>
              <a:ext cx="334963" cy="33764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07"/>
          <p:cNvGrpSpPr/>
          <p:nvPr/>
        </p:nvGrpSpPr>
        <p:grpSpPr>
          <a:xfrm>
            <a:off x="2924568" y="3181274"/>
            <a:ext cx="723036" cy="723076"/>
            <a:chOff x="3735612" y="4059199"/>
            <a:chExt cx="811251" cy="811251"/>
          </a:xfrm>
        </p:grpSpPr>
        <p:sp>
          <p:nvSpPr>
            <p:cNvPr id="40" name="Oval 39"/>
            <p:cNvSpPr/>
            <p:nvPr/>
          </p:nvSpPr>
          <p:spPr>
            <a:xfrm rot="16200000">
              <a:off x="3735612" y="4059199"/>
              <a:ext cx="811251" cy="8112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Oval 40"/>
            <p:cNvSpPr/>
            <p:nvPr/>
          </p:nvSpPr>
          <p:spPr>
            <a:xfrm rot="16200000">
              <a:off x="3854390" y="4177975"/>
              <a:ext cx="573697" cy="57369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38"/>
            <p:cNvSpPr>
              <a:spLocks noEditPoints="1"/>
            </p:cNvSpPr>
            <p:nvPr/>
          </p:nvSpPr>
          <p:spPr bwMode="auto">
            <a:xfrm>
              <a:off x="4002794" y="4262526"/>
              <a:ext cx="283462" cy="414121"/>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Text Placeholder 3"/>
          <p:cNvSpPr txBox="1"/>
          <p:nvPr/>
        </p:nvSpPr>
        <p:spPr>
          <a:xfrm>
            <a:off x="3633518" y="2358998"/>
            <a:ext cx="564257" cy="20313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
          <p:cNvSpPr txBox="1"/>
          <p:nvPr/>
        </p:nvSpPr>
        <p:spPr>
          <a:xfrm>
            <a:off x="4917785" y="2358998"/>
            <a:ext cx="564257" cy="20313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p:nvPr/>
        </p:nvSpPr>
        <p:spPr>
          <a:xfrm>
            <a:off x="4918916" y="3624194"/>
            <a:ext cx="564257" cy="20313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
          <p:cNvSpPr txBox="1"/>
          <p:nvPr/>
        </p:nvSpPr>
        <p:spPr>
          <a:xfrm>
            <a:off x="3634651" y="3624194"/>
            <a:ext cx="564257" cy="20313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 Placeholder 3"/>
          <p:cNvSpPr txBox="1"/>
          <p:nvPr/>
        </p:nvSpPr>
        <p:spPr>
          <a:xfrm>
            <a:off x="3772981" y="2058074"/>
            <a:ext cx="285335" cy="3693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 Placeholder 3"/>
          <p:cNvSpPr txBox="1"/>
          <p:nvPr/>
        </p:nvSpPr>
        <p:spPr>
          <a:xfrm>
            <a:off x="3774113" y="3269838"/>
            <a:ext cx="285335" cy="3693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3"/>
          <p:cNvSpPr txBox="1"/>
          <p:nvPr/>
        </p:nvSpPr>
        <p:spPr>
          <a:xfrm>
            <a:off x="5057248" y="2058074"/>
            <a:ext cx="285335" cy="3693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3"/>
          <p:cNvSpPr txBox="1"/>
          <p:nvPr/>
        </p:nvSpPr>
        <p:spPr>
          <a:xfrm>
            <a:off x="5058378" y="3269838"/>
            <a:ext cx="285335" cy="3693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705">
              <a:lnSpc>
                <a:spcPct val="120000"/>
              </a:lnSpc>
              <a:spcBef>
                <a:spcPct val="20000"/>
              </a:spcBef>
              <a:defRPr/>
            </a:pPr>
            <a:r>
              <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120"/>
          <p:cNvGrpSpPr/>
          <p:nvPr/>
        </p:nvGrpSpPr>
        <p:grpSpPr>
          <a:xfrm>
            <a:off x="1422829" y="1697655"/>
            <a:ext cx="1400714" cy="443198"/>
            <a:chOff x="1038614" y="1610049"/>
            <a:chExt cx="1571608" cy="497243"/>
          </a:xfrm>
        </p:grpSpPr>
        <p:sp>
          <p:nvSpPr>
            <p:cNvPr id="87" name="Freeform 45"/>
            <p:cNvSpPr>
              <a:spLocks noEditPoints="1"/>
            </p:cNvSpPr>
            <p:nvPr/>
          </p:nvSpPr>
          <p:spPr bwMode="auto">
            <a:xfrm>
              <a:off x="2299254" y="162384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ooter Text"/>
            <p:cNvSpPr txBox="1"/>
            <p:nvPr/>
          </p:nvSpPr>
          <p:spPr>
            <a:xfrm>
              <a:off x="1038614" y="1610049"/>
              <a:ext cx="1198996" cy="497243"/>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21"/>
          <p:cNvGrpSpPr/>
          <p:nvPr/>
        </p:nvGrpSpPr>
        <p:grpSpPr>
          <a:xfrm>
            <a:off x="1422829" y="2072304"/>
            <a:ext cx="1400714" cy="443198"/>
            <a:chOff x="1038614" y="2030386"/>
            <a:chExt cx="1571608" cy="497243"/>
          </a:xfrm>
        </p:grpSpPr>
        <p:sp>
          <p:nvSpPr>
            <p:cNvPr id="88" name="Freeform 45"/>
            <p:cNvSpPr>
              <a:spLocks noEditPoints="1"/>
            </p:cNvSpPr>
            <p:nvPr/>
          </p:nvSpPr>
          <p:spPr bwMode="auto">
            <a:xfrm>
              <a:off x="2299254" y="204418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ooter Text"/>
            <p:cNvSpPr txBox="1"/>
            <p:nvPr/>
          </p:nvSpPr>
          <p:spPr>
            <a:xfrm>
              <a:off x="1038614" y="2030386"/>
              <a:ext cx="1198996" cy="497243"/>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122"/>
          <p:cNvGrpSpPr/>
          <p:nvPr/>
        </p:nvGrpSpPr>
        <p:grpSpPr>
          <a:xfrm>
            <a:off x="1422829" y="2436861"/>
            <a:ext cx="1400714" cy="443198"/>
            <a:chOff x="1038614" y="2439393"/>
            <a:chExt cx="1571608" cy="497242"/>
          </a:xfrm>
        </p:grpSpPr>
        <p:sp>
          <p:nvSpPr>
            <p:cNvPr id="89" name="Freeform 45"/>
            <p:cNvSpPr>
              <a:spLocks noEditPoints="1"/>
            </p:cNvSpPr>
            <p:nvPr/>
          </p:nvSpPr>
          <p:spPr bwMode="auto">
            <a:xfrm>
              <a:off x="2299254" y="245318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ooter Text"/>
            <p:cNvSpPr txBox="1"/>
            <p:nvPr/>
          </p:nvSpPr>
          <p:spPr>
            <a:xfrm>
              <a:off x="1038614" y="2439393"/>
              <a:ext cx="1198996" cy="497242"/>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123"/>
          <p:cNvGrpSpPr/>
          <p:nvPr/>
        </p:nvGrpSpPr>
        <p:grpSpPr>
          <a:xfrm>
            <a:off x="1422829" y="3006746"/>
            <a:ext cx="1400714" cy="443198"/>
            <a:chOff x="1038614" y="3078777"/>
            <a:chExt cx="1571608" cy="497243"/>
          </a:xfrm>
        </p:grpSpPr>
        <p:sp>
          <p:nvSpPr>
            <p:cNvPr id="97" name="Freeform 45"/>
            <p:cNvSpPr>
              <a:spLocks noEditPoints="1"/>
            </p:cNvSpPr>
            <p:nvPr/>
          </p:nvSpPr>
          <p:spPr bwMode="auto">
            <a:xfrm>
              <a:off x="2299254" y="309257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ooter Text"/>
            <p:cNvSpPr txBox="1"/>
            <p:nvPr/>
          </p:nvSpPr>
          <p:spPr>
            <a:xfrm>
              <a:off x="1038614" y="3078777"/>
              <a:ext cx="1198996" cy="497243"/>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24"/>
          <p:cNvGrpSpPr/>
          <p:nvPr/>
        </p:nvGrpSpPr>
        <p:grpSpPr>
          <a:xfrm>
            <a:off x="1422829" y="3381406"/>
            <a:ext cx="1400714" cy="443198"/>
            <a:chOff x="1038614" y="3499118"/>
            <a:chExt cx="1571608" cy="497242"/>
          </a:xfrm>
        </p:grpSpPr>
        <p:sp>
          <p:nvSpPr>
            <p:cNvPr id="98" name="Freeform 45"/>
            <p:cNvSpPr>
              <a:spLocks noEditPoints="1"/>
            </p:cNvSpPr>
            <p:nvPr/>
          </p:nvSpPr>
          <p:spPr bwMode="auto">
            <a:xfrm>
              <a:off x="2299254" y="3512908"/>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ooter Text"/>
            <p:cNvSpPr txBox="1"/>
            <p:nvPr/>
          </p:nvSpPr>
          <p:spPr>
            <a:xfrm>
              <a:off x="1038614" y="3499118"/>
              <a:ext cx="1198995" cy="497242"/>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25"/>
          <p:cNvGrpSpPr/>
          <p:nvPr/>
        </p:nvGrpSpPr>
        <p:grpSpPr>
          <a:xfrm>
            <a:off x="1422829" y="3745956"/>
            <a:ext cx="1400714" cy="443198"/>
            <a:chOff x="1038614" y="3908121"/>
            <a:chExt cx="1571608" cy="497242"/>
          </a:xfrm>
        </p:grpSpPr>
        <p:sp>
          <p:nvSpPr>
            <p:cNvPr id="99" name="Freeform 45"/>
            <p:cNvSpPr>
              <a:spLocks noEditPoints="1"/>
            </p:cNvSpPr>
            <p:nvPr/>
          </p:nvSpPr>
          <p:spPr bwMode="auto">
            <a:xfrm>
              <a:off x="2299254" y="392191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ooter Text"/>
            <p:cNvSpPr txBox="1"/>
            <p:nvPr/>
          </p:nvSpPr>
          <p:spPr>
            <a:xfrm>
              <a:off x="1038614" y="3908121"/>
              <a:ext cx="1198995" cy="497242"/>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26"/>
          <p:cNvGrpSpPr/>
          <p:nvPr/>
        </p:nvGrpSpPr>
        <p:grpSpPr>
          <a:xfrm>
            <a:off x="6263353" y="1697656"/>
            <a:ext cx="1412178" cy="443198"/>
            <a:chOff x="6469706" y="1610050"/>
            <a:chExt cx="1584471" cy="497243"/>
          </a:xfrm>
        </p:grpSpPr>
        <p:sp>
          <p:nvSpPr>
            <p:cNvPr id="109" name="Freeform 45"/>
            <p:cNvSpPr>
              <a:spLocks noEditPoints="1"/>
            </p:cNvSpPr>
            <p:nvPr/>
          </p:nvSpPr>
          <p:spPr bwMode="auto">
            <a:xfrm>
              <a:off x="6469706" y="162384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ooter Text"/>
            <p:cNvSpPr txBox="1"/>
            <p:nvPr/>
          </p:nvSpPr>
          <p:spPr>
            <a:xfrm>
              <a:off x="6857999" y="1610050"/>
              <a:ext cx="1196178" cy="49724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27"/>
          <p:cNvGrpSpPr/>
          <p:nvPr/>
        </p:nvGrpSpPr>
        <p:grpSpPr>
          <a:xfrm>
            <a:off x="6263353" y="2072302"/>
            <a:ext cx="1412178" cy="332399"/>
            <a:chOff x="6469706" y="2030389"/>
            <a:chExt cx="1584471" cy="372934"/>
          </a:xfrm>
        </p:grpSpPr>
        <p:sp>
          <p:nvSpPr>
            <p:cNvPr id="110" name="Freeform 45"/>
            <p:cNvSpPr>
              <a:spLocks noEditPoints="1"/>
            </p:cNvSpPr>
            <p:nvPr/>
          </p:nvSpPr>
          <p:spPr bwMode="auto">
            <a:xfrm>
              <a:off x="6469706" y="2048149"/>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ooter Text"/>
            <p:cNvSpPr txBox="1"/>
            <p:nvPr/>
          </p:nvSpPr>
          <p:spPr>
            <a:xfrm>
              <a:off x="6857999" y="2030389"/>
              <a:ext cx="1196178" cy="372934"/>
            </a:xfrm>
            <a:prstGeom prst="rect">
              <a:avLst/>
            </a:prstGeom>
            <a:noFill/>
          </p:spPr>
          <p:txBody>
            <a:bodyPr wrap="square" lIns="0" tIns="0" rIns="0" bIns="0" rtlCol="0">
              <a:spAutoFit/>
            </a:bodyPr>
            <a:lstStyle/>
            <a:p>
              <a:pPr>
                <a:lnSpc>
                  <a:spcPct val="12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请替换文字内容，点击添加相关标题文字，修改内容文字内容，也可以直接复制你的到此。</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28"/>
          <p:cNvGrpSpPr/>
          <p:nvPr/>
        </p:nvGrpSpPr>
        <p:grpSpPr>
          <a:xfrm>
            <a:off x="6263353" y="2436853"/>
            <a:ext cx="1412178" cy="443198"/>
            <a:chOff x="6469706" y="2439389"/>
            <a:chExt cx="1584471" cy="497243"/>
          </a:xfrm>
        </p:grpSpPr>
        <p:sp>
          <p:nvSpPr>
            <p:cNvPr id="111" name="Freeform 45"/>
            <p:cNvSpPr>
              <a:spLocks noEditPoints="1"/>
            </p:cNvSpPr>
            <p:nvPr/>
          </p:nvSpPr>
          <p:spPr bwMode="auto">
            <a:xfrm>
              <a:off x="6469706" y="245318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Footer Text"/>
            <p:cNvSpPr txBox="1"/>
            <p:nvPr/>
          </p:nvSpPr>
          <p:spPr>
            <a:xfrm>
              <a:off x="6857999" y="2439389"/>
              <a:ext cx="1196178" cy="49724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29"/>
          <p:cNvGrpSpPr/>
          <p:nvPr/>
        </p:nvGrpSpPr>
        <p:grpSpPr>
          <a:xfrm>
            <a:off x="6263353" y="2982153"/>
            <a:ext cx="1412178" cy="443198"/>
            <a:chOff x="6469706" y="3051193"/>
            <a:chExt cx="1584471" cy="497245"/>
          </a:xfrm>
        </p:grpSpPr>
        <p:sp>
          <p:nvSpPr>
            <p:cNvPr id="115" name="Freeform 45"/>
            <p:cNvSpPr>
              <a:spLocks noEditPoints="1"/>
            </p:cNvSpPr>
            <p:nvPr/>
          </p:nvSpPr>
          <p:spPr bwMode="auto">
            <a:xfrm>
              <a:off x="6469706" y="306498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ooter Text"/>
            <p:cNvSpPr txBox="1"/>
            <p:nvPr/>
          </p:nvSpPr>
          <p:spPr>
            <a:xfrm>
              <a:off x="6857999" y="3051193"/>
              <a:ext cx="1196178" cy="497245"/>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30"/>
          <p:cNvGrpSpPr/>
          <p:nvPr/>
        </p:nvGrpSpPr>
        <p:grpSpPr>
          <a:xfrm>
            <a:off x="6263353" y="3356818"/>
            <a:ext cx="1412178" cy="443198"/>
            <a:chOff x="6469706" y="3471532"/>
            <a:chExt cx="1584471" cy="497242"/>
          </a:xfrm>
        </p:grpSpPr>
        <p:sp>
          <p:nvSpPr>
            <p:cNvPr id="116" name="Freeform 45"/>
            <p:cNvSpPr>
              <a:spLocks noEditPoints="1"/>
            </p:cNvSpPr>
            <p:nvPr/>
          </p:nvSpPr>
          <p:spPr bwMode="auto">
            <a:xfrm>
              <a:off x="6469706" y="348532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ooter Text"/>
            <p:cNvSpPr txBox="1"/>
            <p:nvPr/>
          </p:nvSpPr>
          <p:spPr>
            <a:xfrm>
              <a:off x="6857999" y="3471532"/>
              <a:ext cx="1196178" cy="497242"/>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131"/>
          <p:cNvGrpSpPr/>
          <p:nvPr/>
        </p:nvGrpSpPr>
        <p:grpSpPr>
          <a:xfrm>
            <a:off x="6263353" y="3721370"/>
            <a:ext cx="1412178" cy="443198"/>
            <a:chOff x="6469706" y="3880535"/>
            <a:chExt cx="1584471" cy="497242"/>
          </a:xfrm>
        </p:grpSpPr>
        <p:sp>
          <p:nvSpPr>
            <p:cNvPr id="117" name="Freeform 45"/>
            <p:cNvSpPr>
              <a:spLocks noEditPoints="1"/>
            </p:cNvSpPr>
            <p:nvPr/>
          </p:nvSpPr>
          <p:spPr bwMode="auto">
            <a:xfrm>
              <a:off x="6469706" y="389432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ooter Text"/>
            <p:cNvSpPr txBox="1"/>
            <p:nvPr/>
          </p:nvSpPr>
          <p:spPr>
            <a:xfrm>
              <a:off x="6857999" y="3880535"/>
              <a:ext cx="1196178" cy="497242"/>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down)">
                                      <p:cBhvr>
                                        <p:cTn id="19" dur="500"/>
                                        <p:tgtEl>
                                          <p:spTgt spid="5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500" fill="hold"/>
                                        <p:tgtEl>
                                          <p:spTgt spid="63"/>
                                        </p:tgtEl>
                                        <p:attrNameLst>
                                          <p:attrName>ppt_w</p:attrName>
                                        </p:attrNameLst>
                                      </p:cBhvr>
                                      <p:tavLst>
                                        <p:tav tm="0">
                                          <p:val>
                                            <p:fltVal val="0"/>
                                          </p:val>
                                        </p:tav>
                                        <p:tav tm="100000">
                                          <p:val>
                                            <p:strVal val="#ppt_w"/>
                                          </p:val>
                                        </p:tav>
                                      </p:tavLst>
                                    </p:anim>
                                    <p:anim calcmode="lin" valueType="num">
                                      <p:cBhvr>
                                        <p:cTn id="24" dur="500" fill="hold"/>
                                        <p:tgtEl>
                                          <p:spTgt spid="63"/>
                                        </p:tgtEl>
                                        <p:attrNameLst>
                                          <p:attrName>ppt_h</p:attrName>
                                        </p:attrNameLst>
                                      </p:cBhvr>
                                      <p:tavLst>
                                        <p:tav tm="0">
                                          <p:val>
                                            <p:fltVal val="0"/>
                                          </p:val>
                                        </p:tav>
                                        <p:tav tm="100000">
                                          <p:val>
                                            <p:strVal val="#ppt_h"/>
                                          </p:val>
                                        </p:tav>
                                      </p:tavLst>
                                    </p:anim>
                                    <p:animEffect transition="in" filter="fade">
                                      <p:cBhvr>
                                        <p:cTn id="25" dur="500"/>
                                        <p:tgtEl>
                                          <p:spTgt spid="63"/>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500"/>
                                        <p:tgtEl>
                                          <p:spTgt spid="7"/>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down)">
                                      <p:cBhvr>
                                        <p:cTn id="53" dur="500"/>
                                        <p:tgtEl>
                                          <p:spTgt spid="60"/>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p:cTn id="75" dur="500" fill="hold"/>
                                        <p:tgtEl>
                                          <p:spTgt spid="43"/>
                                        </p:tgtEl>
                                        <p:attrNameLst>
                                          <p:attrName>ppt_w</p:attrName>
                                        </p:attrNameLst>
                                      </p:cBhvr>
                                      <p:tavLst>
                                        <p:tav tm="0">
                                          <p:val>
                                            <p:fltVal val="0"/>
                                          </p:val>
                                        </p:tav>
                                        <p:tav tm="100000">
                                          <p:val>
                                            <p:strVal val="#ppt_w"/>
                                          </p:val>
                                        </p:tav>
                                      </p:tavLst>
                                    </p:anim>
                                    <p:anim calcmode="lin" valueType="num">
                                      <p:cBhvr>
                                        <p:cTn id="76" dur="500" fill="hold"/>
                                        <p:tgtEl>
                                          <p:spTgt spid="43"/>
                                        </p:tgtEl>
                                        <p:attrNameLst>
                                          <p:attrName>ppt_h</p:attrName>
                                        </p:attrNameLst>
                                      </p:cBhvr>
                                      <p:tavLst>
                                        <p:tav tm="0">
                                          <p:val>
                                            <p:fltVal val="0"/>
                                          </p:val>
                                        </p:tav>
                                        <p:tav tm="100000">
                                          <p:val>
                                            <p:strVal val="#ppt_h"/>
                                          </p:val>
                                        </p:tav>
                                      </p:tavLst>
                                    </p:anim>
                                    <p:animEffect transition="in" filter="fade">
                                      <p:cBhvr>
                                        <p:cTn id="77" dur="500"/>
                                        <p:tgtEl>
                                          <p:spTgt spid="43"/>
                                        </p:tgtEl>
                                      </p:cBhvr>
                                    </p:animEffect>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4"/>
                                        </p:tgtEl>
                                        <p:attrNameLst>
                                          <p:attrName>style.visibility</p:attrName>
                                        </p:attrNameLst>
                                      </p:cBhvr>
                                      <p:to>
                                        <p:strVal val="visible"/>
                                      </p:to>
                                    </p:set>
                                    <p:anim calcmode="lin" valueType="num">
                                      <p:cBhvr>
                                        <p:cTn id="81" dur="500" fill="hold"/>
                                        <p:tgtEl>
                                          <p:spTgt spid="4"/>
                                        </p:tgtEl>
                                        <p:attrNameLst>
                                          <p:attrName>ppt_w</p:attrName>
                                        </p:attrNameLst>
                                      </p:cBhvr>
                                      <p:tavLst>
                                        <p:tav tm="0">
                                          <p:val>
                                            <p:fltVal val="0"/>
                                          </p:val>
                                        </p:tav>
                                        <p:tav tm="100000">
                                          <p:val>
                                            <p:strVal val="#ppt_w"/>
                                          </p:val>
                                        </p:tav>
                                      </p:tavLst>
                                    </p:anim>
                                    <p:anim calcmode="lin" valueType="num">
                                      <p:cBhvr>
                                        <p:cTn id="82" dur="500" fill="hold"/>
                                        <p:tgtEl>
                                          <p:spTgt spid="4"/>
                                        </p:tgtEl>
                                        <p:attrNameLst>
                                          <p:attrName>ppt_h</p:attrName>
                                        </p:attrNameLst>
                                      </p:cBhvr>
                                      <p:tavLst>
                                        <p:tav tm="0">
                                          <p:val>
                                            <p:fltVal val="0"/>
                                          </p:val>
                                        </p:tav>
                                        <p:tav tm="100000">
                                          <p:val>
                                            <p:strVal val="#ppt_h"/>
                                          </p:val>
                                        </p:tav>
                                      </p:tavLst>
                                    </p:anim>
                                    <p:animEffect transition="in" filter="fade">
                                      <p:cBhvr>
                                        <p:cTn id="83" dur="500"/>
                                        <p:tgtEl>
                                          <p:spTgt spid="4"/>
                                        </p:tgtEl>
                                      </p:cBhvr>
                                    </p:animEffect>
                                  </p:childTnLst>
                                </p:cTn>
                              </p:par>
                            </p:childTnLst>
                          </p:cTn>
                        </p:par>
                        <p:par>
                          <p:cTn id="84" fill="hold">
                            <p:stCondLst>
                              <p:cond delay="8000"/>
                            </p:stCondLst>
                            <p:childTnLst>
                              <p:par>
                                <p:cTn id="85" presetID="22" presetClass="entr" presetSubtype="4"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down)">
                                      <p:cBhvr>
                                        <p:cTn id="87" dur="500"/>
                                        <p:tgtEl>
                                          <p:spTgt spid="61"/>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p:cTn id="91" dur="500" fill="hold"/>
                                        <p:tgtEl>
                                          <p:spTgt spid="81"/>
                                        </p:tgtEl>
                                        <p:attrNameLst>
                                          <p:attrName>ppt_w</p:attrName>
                                        </p:attrNameLst>
                                      </p:cBhvr>
                                      <p:tavLst>
                                        <p:tav tm="0">
                                          <p:val>
                                            <p:fltVal val="0"/>
                                          </p:val>
                                        </p:tav>
                                        <p:tav tm="100000">
                                          <p:val>
                                            <p:strVal val="#ppt_w"/>
                                          </p:val>
                                        </p:tav>
                                      </p:tavLst>
                                    </p:anim>
                                    <p:anim calcmode="lin" valueType="num">
                                      <p:cBhvr>
                                        <p:cTn id="92" dur="500" fill="hold"/>
                                        <p:tgtEl>
                                          <p:spTgt spid="81"/>
                                        </p:tgtEl>
                                        <p:attrNameLst>
                                          <p:attrName>ppt_h</p:attrName>
                                        </p:attrNameLst>
                                      </p:cBhvr>
                                      <p:tavLst>
                                        <p:tav tm="0">
                                          <p:val>
                                            <p:fltVal val="0"/>
                                          </p:val>
                                        </p:tav>
                                        <p:tav tm="100000">
                                          <p:val>
                                            <p:strVal val="#ppt_h"/>
                                          </p:val>
                                        </p:tav>
                                      </p:tavLst>
                                    </p:anim>
                                    <p:animEffect transition="in" filter="fade">
                                      <p:cBhvr>
                                        <p:cTn id="93" dur="500"/>
                                        <p:tgtEl>
                                          <p:spTgt spid="81"/>
                                        </p:tgtEl>
                                      </p:cBhvr>
                                    </p:animEffect>
                                  </p:childTnLst>
                                </p:cTn>
                              </p:par>
                            </p:childTnLst>
                          </p:cTn>
                        </p:par>
                        <p:par>
                          <p:cTn id="94" fill="hold">
                            <p:stCondLst>
                              <p:cond delay="9000"/>
                            </p:stCondLst>
                            <p:childTnLst>
                              <p:par>
                                <p:cTn id="95" presetID="22" presetClass="entr" presetSubtype="8"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childTnLst>
                          </p:cTn>
                        </p:par>
                        <p:par>
                          <p:cTn id="98" fill="hold">
                            <p:stCondLst>
                              <p:cond delay="9500"/>
                            </p:stCondLst>
                            <p:childTnLst>
                              <p:par>
                                <p:cTn id="99" presetID="22" presetClass="entr" presetSubtype="8" fill="hold" nodeType="afterEffect">
                                  <p:stCondLst>
                                    <p:cond delay="0"/>
                                  </p:stCondLst>
                                  <p:childTnLst>
                                    <p:set>
                                      <p:cBhvr>
                                        <p:cTn id="100" dur="1" fill="hold">
                                          <p:stCondLst>
                                            <p:cond delay="0"/>
                                          </p:stCondLst>
                                        </p:cTn>
                                        <p:tgtEl>
                                          <p:spTgt spid="16"/>
                                        </p:tgtEl>
                                        <p:attrNameLst>
                                          <p:attrName>style.visibility</p:attrName>
                                        </p:attrNameLst>
                                      </p:cBhvr>
                                      <p:to>
                                        <p:strVal val="visible"/>
                                      </p:to>
                                    </p:set>
                                    <p:animEffect transition="in" filter="wipe(left)">
                                      <p:cBhvr>
                                        <p:cTn id="101" dur="500"/>
                                        <p:tgtEl>
                                          <p:spTgt spid="16"/>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wipe(left)">
                                      <p:cBhvr>
                                        <p:cTn id="105" dur="500"/>
                                        <p:tgtEl>
                                          <p:spTgt spid="17"/>
                                        </p:tgtEl>
                                      </p:cBhvr>
                                    </p:animEffect>
                                  </p:childTnLst>
                                </p:cTn>
                              </p:par>
                            </p:childTnLst>
                          </p:cTn>
                        </p:par>
                        <p:par>
                          <p:cTn id="106" fill="hold">
                            <p:stCondLst>
                              <p:cond delay="10500"/>
                            </p:stCondLst>
                            <p:childTnLst>
                              <p:par>
                                <p:cTn id="107" presetID="53" presetClass="entr" presetSubtype="16"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 calcmode="lin" valueType="num">
                                      <p:cBhvr>
                                        <p:cTn id="109" dur="500" fill="hold"/>
                                        <p:tgtEl>
                                          <p:spTgt spid="39"/>
                                        </p:tgtEl>
                                        <p:attrNameLst>
                                          <p:attrName>ppt_w</p:attrName>
                                        </p:attrNameLst>
                                      </p:cBhvr>
                                      <p:tavLst>
                                        <p:tav tm="0">
                                          <p:val>
                                            <p:fltVal val="0"/>
                                          </p:val>
                                        </p:tav>
                                        <p:tav tm="100000">
                                          <p:val>
                                            <p:strVal val="#ppt_w"/>
                                          </p:val>
                                        </p:tav>
                                      </p:tavLst>
                                    </p:anim>
                                    <p:anim calcmode="lin" valueType="num">
                                      <p:cBhvr>
                                        <p:cTn id="110" dur="500" fill="hold"/>
                                        <p:tgtEl>
                                          <p:spTgt spid="39"/>
                                        </p:tgtEl>
                                        <p:attrNameLst>
                                          <p:attrName>ppt_h</p:attrName>
                                        </p:attrNameLst>
                                      </p:cBhvr>
                                      <p:tavLst>
                                        <p:tav tm="0">
                                          <p:val>
                                            <p:fltVal val="0"/>
                                          </p:val>
                                        </p:tav>
                                        <p:tav tm="100000">
                                          <p:val>
                                            <p:strVal val="#ppt_h"/>
                                          </p:val>
                                        </p:tav>
                                      </p:tavLst>
                                    </p:anim>
                                    <p:animEffect transition="in" filter="fade">
                                      <p:cBhvr>
                                        <p:cTn id="111" dur="500"/>
                                        <p:tgtEl>
                                          <p:spTgt spid="39"/>
                                        </p:tgtEl>
                                      </p:cBhvr>
                                    </p:animEffect>
                                  </p:childTnLst>
                                </p:cTn>
                              </p:par>
                            </p:childTnLst>
                          </p:cTn>
                        </p:par>
                        <p:par>
                          <p:cTn id="112" fill="hold">
                            <p:stCondLst>
                              <p:cond delay="11000"/>
                            </p:stCondLst>
                            <p:childTnLst>
                              <p:par>
                                <p:cTn id="113" presetID="53" presetClass="entr" presetSubtype="16" fill="hold" nodeType="after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500" fill="hold"/>
                                        <p:tgtEl>
                                          <p:spTgt spid="5"/>
                                        </p:tgtEl>
                                        <p:attrNameLst>
                                          <p:attrName>ppt_w</p:attrName>
                                        </p:attrNameLst>
                                      </p:cBhvr>
                                      <p:tavLst>
                                        <p:tav tm="0">
                                          <p:val>
                                            <p:fltVal val="0"/>
                                          </p:val>
                                        </p:tav>
                                        <p:tav tm="100000">
                                          <p:val>
                                            <p:strVal val="#ppt_w"/>
                                          </p:val>
                                        </p:tav>
                                      </p:tavLst>
                                    </p:anim>
                                    <p:anim calcmode="lin" valueType="num">
                                      <p:cBhvr>
                                        <p:cTn id="116" dur="500" fill="hold"/>
                                        <p:tgtEl>
                                          <p:spTgt spid="5"/>
                                        </p:tgtEl>
                                        <p:attrNameLst>
                                          <p:attrName>ppt_h</p:attrName>
                                        </p:attrNameLst>
                                      </p:cBhvr>
                                      <p:tavLst>
                                        <p:tav tm="0">
                                          <p:val>
                                            <p:fltVal val="0"/>
                                          </p:val>
                                        </p:tav>
                                        <p:tav tm="100000">
                                          <p:val>
                                            <p:strVal val="#ppt_h"/>
                                          </p:val>
                                        </p:tav>
                                      </p:tavLst>
                                    </p:anim>
                                    <p:animEffect transition="in" filter="fade">
                                      <p:cBhvr>
                                        <p:cTn id="117" dur="500"/>
                                        <p:tgtEl>
                                          <p:spTgt spid="5"/>
                                        </p:tgtEl>
                                      </p:cBhvr>
                                    </p:animEffect>
                                  </p:childTnLst>
                                </p:cTn>
                              </p:par>
                            </p:childTnLst>
                          </p:cTn>
                        </p:par>
                        <p:par>
                          <p:cTn id="118" fill="hold">
                            <p:stCondLst>
                              <p:cond delay="11500"/>
                            </p:stCondLst>
                            <p:childTnLst>
                              <p:par>
                                <p:cTn id="119" presetID="22" presetClass="entr" presetSubtype="4" fill="hold" grpId="0" nodeType="after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childTnLst>
                          </p:cTn>
                        </p:par>
                        <p:par>
                          <p:cTn id="122" fill="hold">
                            <p:stCondLst>
                              <p:cond delay="12000"/>
                            </p:stCondLst>
                            <p:childTnLst>
                              <p:par>
                                <p:cTn id="123" presetID="53" presetClass="entr" presetSubtype="16" fill="hold" grpId="0" nodeType="afterEffect">
                                  <p:stCondLst>
                                    <p:cond delay="0"/>
                                  </p:stCondLst>
                                  <p:childTnLst>
                                    <p:set>
                                      <p:cBhvr>
                                        <p:cTn id="124" dur="1" fill="hold">
                                          <p:stCondLst>
                                            <p:cond delay="0"/>
                                          </p:stCondLst>
                                        </p:cTn>
                                        <p:tgtEl>
                                          <p:spTgt spid="75"/>
                                        </p:tgtEl>
                                        <p:attrNameLst>
                                          <p:attrName>style.visibility</p:attrName>
                                        </p:attrNameLst>
                                      </p:cBhvr>
                                      <p:to>
                                        <p:strVal val="visible"/>
                                      </p:to>
                                    </p:set>
                                    <p:anim calcmode="lin" valueType="num">
                                      <p:cBhvr>
                                        <p:cTn id="125" dur="500" fill="hold"/>
                                        <p:tgtEl>
                                          <p:spTgt spid="75"/>
                                        </p:tgtEl>
                                        <p:attrNameLst>
                                          <p:attrName>ppt_w</p:attrName>
                                        </p:attrNameLst>
                                      </p:cBhvr>
                                      <p:tavLst>
                                        <p:tav tm="0">
                                          <p:val>
                                            <p:fltVal val="0"/>
                                          </p:val>
                                        </p:tav>
                                        <p:tav tm="100000">
                                          <p:val>
                                            <p:strVal val="#ppt_w"/>
                                          </p:val>
                                        </p:tav>
                                      </p:tavLst>
                                    </p:anim>
                                    <p:anim calcmode="lin" valueType="num">
                                      <p:cBhvr>
                                        <p:cTn id="126" dur="500" fill="hold"/>
                                        <p:tgtEl>
                                          <p:spTgt spid="75"/>
                                        </p:tgtEl>
                                        <p:attrNameLst>
                                          <p:attrName>ppt_h</p:attrName>
                                        </p:attrNameLst>
                                      </p:cBhvr>
                                      <p:tavLst>
                                        <p:tav tm="0">
                                          <p:val>
                                            <p:fltVal val="0"/>
                                          </p:val>
                                        </p:tav>
                                        <p:tav tm="100000">
                                          <p:val>
                                            <p:strVal val="#ppt_h"/>
                                          </p:val>
                                        </p:tav>
                                      </p:tavLst>
                                    </p:anim>
                                    <p:animEffect transition="in" filter="fade">
                                      <p:cBhvr>
                                        <p:cTn id="127" dur="500"/>
                                        <p:tgtEl>
                                          <p:spTgt spid="75"/>
                                        </p:tgtEl>
                                      </p:cBhvr>
                                    </p:animEffect>
                                  </p:childTnLst>
                                </p:cTn>
                              </p:par>
                            </p:childTnLst>
                          </p:cTn>
                        </p:par>
                        <p:par>
                          <p:cTn id="128" fill="hold">
                            <p:stCondLst>
                              <p:cond delay="12500"/>
                            </p:stCondLst>
                            <p:childTnLst>
                              <p:par>
                                <p:cTn id="129" presetID="22" presetClass="entr" presetSubtype="2" fill="hold" nodeType="afterEffect">
                                  <p:stCondLst>
                                    <p:cond delay="0"/>
                                  </p:stCondLst>
                                  <p:childTnLst>
                                    <p:set>
                                      <p:cBhvr>
                                        <p:cTn id="130" dur="1" fill="hold">
                                          <p:stCondLst>
                                            <p:cond delay="0"/>
                                          </p:stCondLst>
                                        </p:cTn>
                                        <p:tgtEl>
                                          <p:spTgt spid="9"/>
                                        </p:tgtEl>
                                        <p:attrNameLst>
                                          <p:attrName>style.visibility</p:attrName>
                                        </p:attrNameLst>
                                      </p:cBhvr>
                                      <p:to>
                                        <p:strVal val="visible"/>
                                      </p:to>
                                    </p:set>
                                    <p:animEffect transition="in" filter="wipe(right)">
                                      <p:cBhvr>
                                        <p:cTn id="131" dur="500"/>
                                        <p:tgtEl>
                                          <p:spTgt spid="9"/>
                                        </p:tgtEl>
                                      </p:cBhvr>
                                    </p:animEffect>
                                  </p:childTnLst>
                                </p:cTn>
                              </p:par>
                            </p:childTnLst>
                          </p:cTn>
                        </p:par>
                        <p:par>
                          <p:cTn id="132" fill="hold">
                            <p:stCondLst>
                              <p:cond delay="13000"/>
                            </p:stCondLst>
                            <p:childTnLst>
                              <p:par>
                                <p:cTn id="133" presetID="22" presetClass="entr" presetSubtype="2" fill="hold" nodeType="afterEffect">
                                  <p:stCondLst>
                                    <p:cond delay="0"/>
                                  </p:stCondLst>
                                  <p:childTnLst>
                                    <p:set>
                                      <p:cBhvr>
                                        <p:cTn id="134" dur="1" fill="hold">
                                          <p:stCondLst>
                                            <p:cond delay="0"/>
                                          </p:stCondLst>
                                        </p:cTn>
                                        <p:tgtEl>
                                          <p:spTgt spid="10"/>
                                        </p:tgtEl>
                                        <p:attrNameLst>
                                          <p:attrName>style.visibility</p:attrName>
                                        </p:attrNameLst>
                                      </p:cBhvr>
                                      <p:to>
                                        <p:strVal val="visible"/>
                                      </p:to>
                                    </p:set>
                                    <p:animEffect transition="in" filter="wipe(right)">
                                      <p:cBhvr>
                                        <p:cTn id="135" dur="500"/>
                                        <p:tgtEl>
                                          <p:spTgt spid="10"/>
                                        </p:tgtEl>
                                      </p:cBhvr>
                                    </p:animEffect>
                                  </p:childTnLst>
                                </p:cTn>
                              </p:par>
                            </p:childTnLst>
                          </p:cTn>
                        </p:par>
                        <p:par>
                          <p:cTn id="136" fill="hold">
                            <p:stCondLst>
                              <p:cond delay="13500"/>
                            </p:stCondLst>
                            <p:childTnLst>
                              <p:par>
                                <p:cTn id="137" presetID="22" presetClass="entr" presetSubtype="2" fill="hold" nodeType="afterEffect">
                                  <p:stCondLst>
                                    <p:cond delay="0"/>
                                  </p:stCondLst>
                                  <p:childTnLst>
                                    <p:set>
                                      <p:cBhvr>
                                        <p:cTn id="138" dur="1" fill="hold">
                                          <p:stCondLst>
                                            <p:cond delay="0"/>
                                          </p:stCondLst>
                                        </p:cTn>
                                        <p:tgtEl>
                                          <p:spTgt spid="11"/>
                                        </p:tgtEl>
                                        <p:attrNameLst>
                                          <p:attrName>style.visibility</p:attrName>
                                        </p:attrNameLst>
                                      </p:cBhvr>
                                      <p:to>
                                        <p:strVal val="visible"/>
                                      </p:to>
                                    </p:set>
                                    <p:animEffect transition="in" filter="wipe(right)">
                                      <p:cBhvr>
                                        <p:cTn id="1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0" grpId="0" animBg="1"/>
      <p:bldP spid="43" grpId="0" animBg="1"/>
      <p:bldP spid="39" grpId="0" animBg="1"/>
      <p:bldP spid="53" grpId="0"/>
      <p:bldP spid="60" grpId="0"/>
      <p:bldP spid="61" grpId="0"/>
      <p:bldP spid="62" grpId="0"/>
      <p:bldP spid="63" grpId="0"/>
      <p:bldP spid="75" grpId="0"/>
      <p:bldP spid="79" grpId="0"/>
      <p:bldP spid="8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1858099" y="1548236"/>
            <a:ext cx="1368000" cy="612047"/>
            <a:chOff x="3667126" y="1319213"/>
            <a:chExt cx="1657350" cy="741362"/>
          </a:xfrm>
        </p:grpSpPr>
        <p:sp>
          <p:nvSpPr>
            <p:cNvPr id="7173" name="Freeform 5"/>
            <p:cNvSpPr/>
            <p:nvPr/>
          </p:nvSpPr>
          <p:spPr bwMode="auto">
            <a:xfrm>
              <a:off x="3667126" y="1319213"/>
              <a:ext cx="1657350" cy="681037"/>
            </a:xfrm>
            <a:custGeom>
              <a:avLst/>
              <a:gdLst/>
              <a:ahLst/>
              <a:cxnLst>
                <a:cxn ang="0">
                  <a:pos x="1044" y="429"/>
                </a:cxn>
                <a:cxn ang="0">
                  <a:pos x="0" y="429"/>
                </a:cxn>
                <a:cxn ang="0">
                  <a:pos x="0" y="107"/>
                </a:cxn>
                <a:cxn ang="0">
                  <a:pos x="220" y="107"/>
                </a:cxn>
                <a:cxn ang="0">
                  <a:pos x="220" y="308"/>
                </a:cxn>
                <a:cxn ang="0">
                  <a:pos x="253" y="278"/>
                </a:cxn>
                <a:cxn ang="0">
                  <a:pos x="563" y="0"/>
                </a:cxn>
                <a:cxn ang="0">
                  <a:pos x="1044" y="426"/>
                </a:cxn>
                <a:cxn ang="0">
                  <a:pos x="1044" y="429"/>
                </a:cxn>
              </a:cxnLst>
              <a:rect l="0" t="0" r="r" b="b"/>
              <a:pathLst>
                <a:path w="1044" h="429">
                  <a:moveTo>
                    <a:pt x="1044" y="429"/>
                  </a:moveTo>
                  <a:lnTo>
                    <a:pt x="0" y="429"/>
                  </a:lnTo>
                  <a:lnTo>
                    <a:pt x="0" y="107"/>
                  </a:lnTo>
                  <a:lnTo>
                    <a:pt x="220" y="107"/>
                  </a:lnTo>
                  <a:lnTo>
                    <a:pt x="220" y="308"/>
                  </a:lnTo>
                  <a:lnTo>
                    <a:pt x="253" y="278"/>
                  </a:lnTo>
                  <a:lnTo>
                    <a:pt x="563" y="0"/>
                  </a:lnTo>
                  <a:lnTo>
                    <a:pt x="1044" y="426"/>
                  </a:lnTo>
                  <a:lnTo>
                    <a:pt x="1044" y="429"/>
                  </a:lnTo>
                  <a:close/>
                </a:path>
              </a:pathLst>
            </a:custGeom>
            <a:solidFill>
              <a:schemeClr val="accent1"/>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9"/>
            <p:cNvGrpSpPr/>
            <p:nvPr/>
          </p:nvGrpSpPr>
          <p:grpSpPr>
            <a:xfrm>
              <a:off x="3667126" y="1489075"/>
              <a:ext cx="1657350" cy="571500"/>
              <a:chOff x="3667126" y="1489075"/>
              <a:chExt cx="1657350" cy="571500"/>
            </a:xfrm>
            <a:solidFill>
              <a:schemeClr val="accent1">
                <a:lumMod val="75000"/>
              </a:schemeClr>
            </a:solidFill>
          </p:grpSpPr>
          <p:sp>
            <p:nvSpPr>
              <p:cNvPr id="7174" name="Freeform 6"/>
              <p:cNvSpPr/>
              <p:nvPr/>
            </p:nvSpPr>
            <p:spPr bwMode="auto">
              <a:xfrm>
                <a:off x="4016376" y="1489075"/>
                <a:ext cx="52388" cy="319087"/>
              </a:xfrm>
              <a:custGeom>
                <a:avLst/>
                <a:gdLst/>
                <a:ahLst/>
                <a:cxnLst>
                  <a:cxn ang="0">
                    <a:pos x="33" y="171"/>
                  </a:cxn>
                  <a:cxn ang="0">
                    <a:pos x="0" y="201"/>
                  </a:cxn>
                  <a:cxn ang="0">
                    <a:pos x="0" y="0"/>
                  </a:cxn>
                  <a:cxn ang="0">
                    <a:pos x="2" y="0"/>
                  </a:cxn>
                  <a:cxn ang="0">
                    <a:pos x="33" y="77"/>
                  </a:cxn>
                  <a:cxn ang="0">
                    <a:pos x="33" y="171"/>
                  </a:cxn>
                </a:cxnLst>
                <a:rect l="0" t="0" r="r" b="b"/>
                <a:pathLst>
                  <a:path w="33" h="201">
                    <a:moveTo>
                      <a:pt x="33" y="171"/>
                    </a:moveTo>
                    <a:lnTo>
                      <a:pt x="0" y="201"/>
                    </a:lnTo>
                    <a:lnTo>
                      <a:pt x="0" y="0"/>
                    </a:lnTo>
                    <a:lnTo>
                      <a:pt x="2" y="0"/>
                    </a:lnTo>
                    <a:lnTo>
                      <a:pt x="33" y="77"/>
                    </a:lnTo>
                    <a:lnTo>
                      <a:pt x="33" y="171"/>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5" name="Freeform 7"/>
              <p:cNvSpPr/>
              <p:nvPr/>
            </p:nvSpPr>
            <p:spPr bwMode="auto">
              <a:xfrm>
                <a:off x="3667126" y="2000250"/>
                <a:ext cx="1657350" cy="60325"/>
              </a:xfrm>
              <a:custGeom>
                <a:avLst/>
                <a:gdLst/>
                <a:ahLst/>
                <a:cxnLst>
                  <a:cxn ang="0">
                    <a:pos x="1016" y="38"/>
                  </a:cxn>
                  <a:cxn ang="0">
                    <a:pos x="55" y="38"/>
                  </a:cxn>
                  <a:cxn ang="0">
                    <a:pos x="41" y="38"/>
                  </a:cxn>
                  <a:cxn ang="0">
                    <a:pos x="0" y="0"/>
                  </a:cxn>
                  <a:cxn ang="0">
                    <a:pos x="1044" y="0"/>
                  </a:cxn>
                  <a:cxn ang="0">
                    <a:pos x="1016" y="38"/>
                  </a:cxn>
                </a:cxnLst>
                <a:rect l="0" t="0" r="r" b="b"/>
                <a:pathLst>
                  <a:path w="1044" h="38">
                    <a:moveTo>
                      <a:pt x="1016" y="38"/>
                    </a:moveTo>
                    <a:lnTo>
                      <a:pt x="55" y="38"/>
                    </a:lnTo>
                    <a:lnTo>
                      <a:pt x="41" y="38"/>
                    </a:lnTo>
                    <a:lnTo>
                      <a:pt x="0" y="0"/>
                    </a:lnTo>
                    <a:lnTo>
                      <a:pt x="1044" y="0"/>
                    </a:lnTo>
                    <a:lnTo>
                      <a:pt x="1016" y="38"/>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24"/>
          <p:cNvGrpSpPr/>
          <p:nvPr/>
        </p:nvGrpSpPr>
        <p:grpSpPr>
          <a:xfrm>
            <a:off x="1252716" y="2160280"/>
            <a:ext cx="2696691" cy="644812"/>
            <a:chOff x="2933701" y="2060575"/>
            <a:chExt cx="3267075" cy="781050"/>
          </a:xfrm>
        </p:grpSpPr>
        <p:sp>
          <p:nvSpPr>
            <p:cNvPr id="7176" name="Freeform 8"/>
            <p:cNvSpPr/>
            <p:nvPr/>
          </p:nvSpPr>
          <p:spPr bwMode="auto">
            <a:xfrm>
              <a:off x="2933701" y="2060575"/>
              <a:ext cx="3267075" cy="711200"/>
            </a:xfrm>
            <a:custGeom>
              <a:avLst/>
              <a:gdLst/>
              <a:ahLst/>
              <a:cxnLst>
                <a:cxn ang="0">
                  <a:pos x="2058" y="448"/>
                </a:cxn>
                <a:cxn ang="0">
                  <a:pos x="0" y="448"/>
                </a:cxn>
                <a:cxn ang="0">
                  <a:pos x="0" y="448"/>
                </a:cxn>
                <a:cxn ang="0">
                  <a:pos x="503" y="0"/>
                </a:cxn>
                <a:cxn ang="0">
                  <a:pos x="517" y="0"/>
                </a:cxn>
                <a:cxn ang="0">
                  <a:pos x="1478" y="0"/>
                </a:cxn>
                <a:cxn ang="0">
                  <a:pos x="1553" y="0"/>
                </a:cxn>
                <a:cxn ang="0">
                  <a:pos x="2058" y="448"/>
                </a:cxn>
              </a:cxnLst>
              <a:rect l="0" t="0" r="r" b="b"/>
              <a:pathLst>
                <a:path w="2058" h="448">
                  <a:moveTo>
                    <a:pt x="2058" y="448"/>
                  </a:moveTo>
                  <a:lnTo>
                    <a:pt x="0" y="448"/>
                  </a:lnTo>
                  <a:lnTo>
                    <a:pt x="0" y="448"/>
                  </a:lnTo>
                  <a:lnTo>
                    <a:pt x="503" y="0"/>
                  </a:lnTo>
                  <a:lnTo>
                    <a:pt x="517" y="0"/>
                  </a:lnTo>
                  <a:lnTo>
                    <a:pt x="1478" y="0"/>
                  </a:lnTo>
                  <a:lnTo>
                    <a:pt x="1553" y="0"/>
                  </a:lnTo>
                  <a:lnTo>
                    <a:pt x="2058" y="448"/>
                  </a:lnTo>
                  <a:close/>
                </a:path>
              </a:pathLst>
            </a:custGeom>
            <a:solidFill>
              <a:schemeClr val="accent2"/>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7" name="Freeform 9"/>
            <p:cNvSpPr/>
            <p:nvPr/>
          </p:nvSpPr>
          <p:spPr bwMode="auto">
            <a:xfrm>
              <a:off x="2933701" y="2771775"/>
              <a:ext cx="3267075" cy="69850"/>
            </a:xfrm>
            <a:custGeom>
              <a:avLst/>
              <a:gdLst/>
              <a:ahLst/>
              <a:cxnLst>
                <a:cxn ang="0">
                  <a:pos x="2006" y="44"/>
                </a:cxn>
                <a:cxn ang="0">
                  <a:pos x="55" y="44"/>
                </a:cxn>
                <a:cxn ang="0">
                  <a:pos x="0" y="0"/>
                </a:cxn>
                <a:cxn ang="0">
                  <a:pos x="2058" y="0"/>
                </a:cxn>
                <a:cxn ang="0">
                  <a:pos x="2006" y="44"/>
                </a:cxn>
              </a:cxnLst>
              <a:rect l="0" t="0" r="r" b="b"/>
              <a:pathLst>
                <a:path w="2058" h="44">
                  <a:moveTo>
                    <a:pt x="2006" y="44"/>
                  </a:moveTo>
                  <a:lnTo>
                    <a:pt x="55" y="44"/>
                  </a:lnTo>
                  <a:lnTo>
                    <a:pt x="0" y="0"/>
                  </a:lnTo>
                  <a:lnTo>
                    <a:pt x="2058" y="0"/>
                  </a:lnTo>
                  <a:lnTo>
                    <a:pt x="2006" y="44"/>
                  </a:lnTo>
                  <a:close/>
                </a:path>
              </a:pathLst>
            </a:custGeom>
            <a:solidFill>
              <a:schemeClr val="accent2">
                <a:lumMod val="50000"/>
              </a:schemeClr>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3"/>
          <p:cNvGrpSpPr/>
          <p:nvPr/>
        </p:nvGrpSpPr>
        <p:grpSpPr>
          <a:xfrm>
            <a:off x="1126923" y="2805087"/>
            <a:ext cx="2948277" cy="677578"/>
            <a:chOff x="2781301" y="2841625"/>
            <a:chExt cx="3571875" cy="820738"/>
          </a:xfrm>
        </p:grpSpPr>
        <p:sp>
          <p:nvSpPr>
            <p:cNvPr id="7178" name="Freeform 10"/>
            <p:cNvSpPr/>
            <p:nvPr/>
          </p:nvSpPr>
          <p:spPr bwMode="auto">
            <a:xfrm>
              <a:off x="2781301" y="2841625"/>
              <a:ext cx="3571875" cy="741362"/>
            </a:xfrm>
            <a:custGeom>
              <a:avLst/>
              <a:gdLst/>
              <a:ahLst/>
              <a:cxnLst>
                <a:cxn ang="0">
                  <a:pos x="151" y="0"/>
                </a:cxn>
                <a:cxn ang="0">
                  <a:pos x="2102" y="0"/>
                </a:cxn>
                <a:cxn ang="0">
                  <a:pos x="2204" y="0"/>
                </a:cxn>
                <a:cxn ang="0">
                  <a:pos x="2250" y="44"/>
                </a:cxn>
                <a:cxn ang="0">
                  <a:pos x="1833" y="44"/>
                </a:cxn>
                <a:cxn ang="0">
                  <a:pos x="1833" y="143"/>
                </a:cxn>
                <a:cxn ang="0">
                  <a:pos x="1833" y="467"/>
                </a:cxn>
                <a:cxn ang="0">
                  <a:pos x="415" y="467"/>
                </a:cxn>
                <a:cxn ang="0">
                  <a:pos x="415" y="143"/>
                </a:cxn>
                <a:cxn ang="0">
                  <a:pos x="415" y="44"/>
                </a:cxn>
                <a:cxn ang="0">
                  <a:pos x="0" y="44"/>
                </a:cxn>
                <a:cxn ang="0">
                  <a:pos x="50" y="0"/>
                </a:cxn>
                <a:cxn ang="0">
                  <a:pos x="151" y="0"/>
                </a:cxn>
              </a:cxnLst>
              <a:rect l="0" t="0" r="r" b="b"/>
              <a:pathLst>
                <a:path w="2250" h="467">
                  <a:moveTo>
                    <a:pt x="151" y="0"/>
                  </a:moveTo>
                  <a:lnTo>
                    <a:pt x="2102" y="0"/>
                  </a:lnTo>
                  <a:lnTo>
                    <a:pt x="2204" y="0"/>
                  </a:lnTo>
                  <a:lnTo>
                    <a:pt x="2250" y="44"/>
                  </a:lnTo>
                  <a:lnTo>
                    <a:pt x="1833" y="44"/>
                  </a:lnTo>
                  <a:lnTo>
                    <a:pt x="1833" y="143"/>
                  </a:lnTo>
                  <a:lnTo>
                    <a:pt x="1833" y="467"/>
                  </a:lnTo>
                  <a:lnTo>
                    <a:pt x="415" y="467"/>
                  </a:lnTo>
                  <a:lnTo>
                    <a:pt x="415" y="143"/>
                  </a:lnTo>
                  <a:lnTo>
                    <a:pt x="415" y="44"/>
                  </a:lnTo>
                  <a:lnTo>
                    <a:pt x="0" y="44"/>
                  </a:lnTo>
                  <a:lnTo>
                    <a:pt x="50" y="0"/>
                  </a:lnTo>
                  <a:lnTo>
                    <a:pt x="151" y="0"/>
                  </a:lnTo>
                  <a:close/>
                </a:path>
              </a:pathLst>
            </a:custGeom>
            <a:solidFill>
              <a:schemeClr val="accent3"/>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20"/>
            <p:cNvGrpSpPr/>
            <p:nvPr/>
          </p:nvGrpSpPr>
          <p:grpSpPr>
            <a:xfrm>
              <a:off x="2781301" y="2911475"/>
              <a:ext cx="3571875" cy="750888"/>
              <a:chOff x="2781301" y="2911475"/>
              <a:chExt cx="3571875" cy="750888"/>
            </a:xfrm>
            <a:solidFill>
              <a:schemeClr val="accent3">
                <a:lumMod val="75000"/>
              </a:schemeClr>
            </a:solidFill>
          </p:grpSpPr>
          <p:sp>
            <p:nvSpPr>
              <p:cNvPr id="7179" name="Freeform 11"/>
              <p:cNvSpPr/>
              <p:nvPr/>
            </p:nvSpPr>
            <p:spPr bwMode="auto">
              <a:xfrm>
                <a:off x="2781301" y="2911475"/>
                <a:ext cx="658813" cy="157162"/>
              </a:xfrm>
              <a:custGeom>
                <a:avLst/>
                <a:gdLst/>
                <a:ahLst/>
                <a:cxnLst>
                  <a:cxn ang="0">
                    <a:pos x="415" y="99"/>
                  </a:cxn>
                  <a:cxn ang="0">
                    <a:pos x="132" y="99"/>
                  </a:cxn>
                  <a:cxn ang="0">
                    <a:pos x="0" y="0"/>
                  </a:cxn>
                  <a:cxn ang="0">
                    <a:pos x="415" y="0"/>
                  </a:cxn>
                  <a:cxn ang="0">
                    <a:pos x="415" y="99"/>
                  </a:cxn>
                </a:cxnLst>
                <a:rect l="0" t="0" r="r" b="b"/>
                <a:pathLst>
                  <a:path w="415" h="99">
                    <a:moveTo>
                      <a:pt x="415" y="99"/>
                    </a:moveTo>
                    <a:lnTo>
                      <a:pt x="132" y="99"/>
                    </a:lnTo>
                    <a:lnTo>
                      <a:pt x="0" y="0"/>
                    </a:lnTo>
                    <a:lnTo>
                      <a:pt x="415" y="0"/>
                    </a:lnTo>
                    <a:lnTo>
                      <a:pt x="415" y="99"/>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0" name="Freeform 12"/>
              <p:cNvSpPr/>
              <p:nvPr/>
            </p:nvSpPr>
            <p:spPr bwMode="auto">
              <a:xfrm>
                <a:off x="5691188" y="2911475"/>
                <a:ext cx="661988" cy="157162"/>
              </a:xfrm>
              <a:custGeom>
                <a:avLst/>
                <a:gdLst/>
                <a:ahLst/>
                <a:cxnLst>
                  <a:cxn ang="0">
                    <a:pos x="0" y="99"/>
                  </a:cxn>
                  <a:cxn ang="0">
                    <a:pos x="0" y="0"/>
                  </a:cxn>
                  <a:cxn ang="0">
                    <a:pos x="417" y="0"/>
                  </a:cxn>
                  <a:cxn ang="0">
                    <a:pos x="263" y="99"/>
                  </a:cxn>
                  <a:cxn ang="0">
                    <a:pos x="0" y="99"/>
                  </a:cxn>
                </a:cxnLst>
                <a:rect l="0" t="0" r="r" b="b"/>
                <a:pathLst>
                  <a:path w="417" h="99">
                    <a:moveTo>
                      <a:pt x="0" y="99"/>
                    </a:moveTo>
                    <a:lnTo>
                      <a:pt x="0" y="0"/>
                    </a:lnTo>
                    <a:lnTo>
                      <a:pt x="417" y="0"/>
                    </a:lnTo>
                    <a:lnTo>
                      <a:pt x="263" y="99"/>
                    </a:lnTo>
                    <a:lnTo>
                      <a:pt x="0" y="99"/>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1" name="Freeform 13"/>
              <p:cNvSpPr/>
              <p:nvPr/>
            </p:nvSpPr>
            <p:spPr bwMode="auto">
              <a:xfrm>
                <a:off x="3440113" y="3582988"/>
                <a:ext cx="2251075" cy="79375"/>
              </a:xfrm>
              <a:custGeom>
                <a:avLst/>
                <a:gdLst/>
                <a:ahLst/>
                <a:cxnLst>
                  <a:cxn ang="0">
                    <a:pos x="1313" y="50"/>
                  </a:cxn>
                  <a:cxn ang="0">
                    <a:pos x="93" y="50"/>
                  </a:cxn>
                  <a:cxn ang="0">
                    <a:pos x="0" y="0"/>
                  </a:cxn>
                  <a:cxn ang="0">
                    <a:pos x="1418" y="0"/>
                  </a:cxn>
                  <a:cxn ang="0">
                    <a:pos x="1313" y="50"/>
                  </a:cxn>
                </a:cxnLst>
                <a:rect l="0" t="0" r="r" b="b"/>
                <a:pathLst>
                  <a:path w="1418" h="50">
                    <a:moveTo>
                      <a:pt x="1313" y="50"/>
                    </a:moveTo>
                    <a:lnTo>
                      <a:pt x="93" y="50"/>
                    </a:lnTo>
                    <a:lnTo>
                      <a:pt x="0" y="0"/>
                    </a:lnTo>
                    <a:lnTo>
                      <a:pt x="1418" y="0"/>
                    </a:lnTo>
                    <a:lnTo>
                      <a:pt x="1313" y="50"/>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Group 22"/>
          <p:cNvGrpSpPr/>
          <p:nvPr/>
        </p:nvGrpSpPr>
        <p:grpSpPr>
          <a:xfrm>
            <a:off x="1670700" y="3482689"/>
            <a:ext cx="1858069" cy="663160"/>
            <a:chOff x="3440113" y="3662363"/>
            <a:chExt cx="2251075" cy="803275"/>
          </a:xfrm>
        </p:grpSpPr>
        <p:sp>
          <p:nvSpPr>
            <p:cNvPr id="7182" name="Freeform 14"/>
            <p:cNvSpPr/>
            <p:nvPr/>
          </p:nvSpPr>
          <p:spPr bwMode="auto">
            <a:xfrm>
              <a:off x="3440113" y="3662363"/>
              <a:ext cx="2251075" cy="803275"/>
            </a:xfrm>
            <a:custGeom>
              <a:avLst/>
              <a:gdLst/>
              <a:ahLst/>
              <a:cxnLst>
                <a:cxn ang="0">
                  <a:pos x="569" y="506"/>
                </a:cxn>
                <a:cxn ang="0">
                  <a:pos x="0" y="506"/>
                </a:cxn>
                <a:cxn ang="0">
                  <a:pos x="0" y="0"/>
                </a:cxn>
                <a:cxn ang="0">
                  <a:pos x="93" y="0"/>
                </a:cxn>
                <a:cxn ang="0">
                  <a:pos x="1313" y="0"/>
                </a:cxn>
                <a:cxn ang="0">
                  <a:pos x="1418" y="0"/>
                </a:cxn>
                <a:cxn ang="0">
                  <a:pos x="1418" y="506"/>
                </a:cxn>
                <a:cxn ang="0">
                  <a:pos x="857" y="506"/>
                </a:cxn>
                <a:cxn ang="0">
                  <a:pos x="857" y="88"/>
                </a:cxn>
                <a:cxn ang="0">
                  <a:pos x="816" y="88"/>
                </a:cxn>
                <a:cxn ang="0">
                  <a:pos x="613" y="88"/>
                </a:cxn>
                <a:cxn ang="0">
                  <a:pos x="569" y="88"/>
                </a:cxn>
                <a:cxn ang="0">
                  <a:pos x="569" y="506"/>
                </a:cxn>
              </a:cxnLst>
              <a:rect l="0" t="0" r="r" b="b"/>
              <a:pathLst>
                <a:path w="1418" h="506">
                  <a:moveTo>
                    <a:pt x="569" y="506"/>
                  </a:moveTo>
                  <a:lnTo>
                    <a:pt x="0" y="506"/>
                  </a:lnTo>
                  <a:lnTo>
                    <a:pt x="0" y="0"/>
                  </a:lnTo>
                  <a:lnTo>
                    <a:pt x="93" y="0"/>
                  </a:lnTo>
                  <a:lnTo>
                    <a:pt x="1313" y="0"/>
                  </a:lnTo>
                  <a:lnTo>
                    <a:pt x="1418" y="0"/>
                  </a:lnTo>
                  <a:lnTo>
                    <a:pt x="1418" y="506"/>
                  </a:lnTo>
                  <a:lnTo>
                    <a:pt x="857" y="506"/>
                  </a:lnTo>
                  <a:lnTo>
                    <a:pt x="857" y="88"/>
                  </a:lnTo>
                  <a:lnTo>
                    <a:pt x="816" y="88"/>
                  </a:lnTo>
                  <a:lnTo>
                    <a:pt x="613" y="88"/>
                  </a:lnTo>
                  <a:lnTo>
                    <a:pt x="569" y="88"/>
                  </a:lnTo>
                  <a:lnTo>
                    <a:pt x="569" y="506"/>
                  </a:lnTo>
                  <a:close/>
                </a:path>
              </a:pathLst>
            </a:custGeom>
            <a:solidFill>
              <a:schemeClr val="accent4"/>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21"/>
            <p:cNvGrpSpPr/>
            <p:nvPr/>
          </p:nvGrpSpPr>
          <p:grpSpPr>
            <a:xfrm>
              <a:off x="4343401" y="3802063"/>
              <a:ext cx="457200" cy="663575"/>
              <a:chOff x="4343401" y="3802063"/>
              <a:chExt cx="457200" cy="663575"/>
            </a:xfrm>
            <a:solidFill>
              <a:schemeClr val="accent4">
                <a:lumMod val="75000"/>
              </a:schemeClr>
            </a:solidFill>
          </p:grpSpPr>
          <p:sp>
            <p:nvSpPr>
              <p:cNvPr id="7183" name="Freeform 15"/>
              <p:cNvSpPr/>
              <p:nvPr/>
            </p:nvSpPr>
            <p:spPr bwMode="auto">
              <a:xfrm>
                <a:off x="4735513" y="3802063"/>
                <a:ext cx="65088" cy="663575"/>
              </a:xfrm>
              <a:custGeom>
                <a:avLst/>
                <a:gdLst/>
                <a:ahLst/>
                <a:cxnLst>
                  <a:cxn ang="0">
                    <a:pos x="41" y="418"/>
                  </a:cxn>
                  <a:cxn ang="0">
                    <a:pos x="0" y="365"/>
                  </a:cxn>
                  <a:cxn ang="0">
                    <a:pos x="0" y="0"/>
                  </a:cxn>
                  <a:cxn ang="0">
                    <a:pos x="41" y="0"/>
                  </a:cxn>
                  <a:cxn ang="0">
                    <a:pos x="41" y="418"/>
                  </a:cxn>
                </a:cxnLst>
                <a:rect l="0" t="0" r="r" b="b"/>
                <a:pathLst>
                  <a:path w="41" h="418">
                    <a:moveTo>
                      <a:pt x="41" y="418"/>
                    </a:moveTo>
                    <a:lnTo>
                      <a:pt x="0" y="365"/>
                    </a:lnTo>
                    <a:lnTo>
                      <a:pt x="0" y="0"/>
                    </a:lnTo>
                    <a:lnTo>
                      <a:pt x="41" y="0"/>
                    </a:lnTo>
                    <a:lnTo>
                      <a:pt x="41" y="418"/>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4" name="Freeform 16"/>
              <p:cNvSpPr/>
              <p:nvPr/>
            </p:nvSpPr>
            <p:spPr bwMode="auto">
              <a:xfrm>
                <a:off x="4343401" y="3802063"/>
                <a:ext cx="69850" cy="663575"/>
              </a:xfrm>
              <a:custGeom>
                <a:avLst/>
                <a:gdLst/>
                <a:ahLst/>
                <a:cxnLst>
                  <a:cxn ang="0">
                    <a:pos x="0" y="418"/>
                  </a:cxn>
                  <a:cxn ang="0">
                    <a:pos x="0" y="0"/>
                  </a:cxn>
                  <a:cxn ang="0">
                    <a:pos x="44" y="0"/>
                  </a:cxn>
                  <a:cxn ang="0">
                    <a:pos x="44" y="360"/>
                  </a:cxn>
                  <a:cxn ang="0">
                    <a:pos x="0" y="418"/>
                  </a:cxn>
                </a:cxnLst>
                <a:rect l="0" t="0" r="r" b="b"/>
                <a:pathLst>
                  <a:path w="44" h="418">
                    <a:moveTo>
                      <a:pt x="0" y="418"/>
                    </a:moveTo>
                    <a:lnTo>
                      <a:pt x="0" y="0"/>
                    </a:lnTo>
                    <a:lnTo>
                      <a:pt x="44" y="0"/>
                    </a:lnTo>
                    <a:lnTo>
                      <a:pt x="44" y="360"/>
                    </a:lnTo>
                    <a:lnTo>
                      <a:pt x="0" y="418"/>
                    </a:lnTo>
                    <a:close/>
                  </a:path>
                </a:pathLst>
              </a:custGeom>
              <a:grp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36" name="TextBox 35"/>
          <p:cNvSpPr txBox="1"/>
          <p:nvPr/>
        </p:nvSpPr>
        <p:spPr>
          <a:xfrm>
            <a:off x="4908922" y="1648010"/>
            <a:ext cx="2293580" cy="627755"/>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4908945" y="2327259"/>
            <a:ext cx="2293582" cy="627755"/>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4908922" y="3006508"/>
            <a:ext cx="2293580" cy="627755"/>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908922" y="3685757"/>
            <a:ext cx="2293580" cy="627755"/>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
          <p:cNvSpPr txBox="1"/>
          <p:nvPr/>
        </p:nvSpPr>
        <p:spPr>
          <a:xfrm>
            <a:off x="7290981" y="1714337"/>
            <a:ext cx="719624" cy="51697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210">
              <a:lnSpc>
                <a:spcPct val="120000"/>
              </a:lnSpc>
              <a:spcBef>
                <a:spcPct val="20000"/>
              </a:spcBef>
              <a:defRPr/>
            </a:pPr>
            <a:r>
              <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
          <p:cNvSpPr txBox="1"/>
          <p:nvPr/>
        </p:nvSpPr>
        <p:spPr>
          <a:xfrm>
            <a:off x="7290981" y="3793757"/>
            <a:ext cx="719624" cy="51697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210">
              <a:lnSpc>
                <a:spcPct val="120000"/>
              </a:lnSpc>
              <a:spcBef>
                <a:spcPct val="20000"/>
              </a:spcBef>
              <a:defRPr/>
            </a:pPr>
            <a:r>
              <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3"/>
          <p:cNvSpPr txBox="1"/>
          <p:nvPr/>
        </p:nvSpPr>
        <p:spPr>
          <a:xfrm>
            <a:off x="7290981" y="2410655"/>
            <a:ext cx="719624" cy="51697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210">
              <a:lnSpc>
                <a:spcPct val="120000"/>
              </a:lnSpc>
              <a:spcBef>
                <a:spcPct val="20000"/>
              </a:spcBef>
              <a:defRPr/>
            </a:pPr>
            <a:r>
              <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3"/>
          <p:cNvSpPr txBox="1"/>
          <p:nvPr/>
        </p:nvSpPr>
        <p:spPr>
          <a:xfrm>
            <a:off x="7290981" y="3102204"/>
            <a:ext cx="719624" cy="51697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210">
              <a:lnSpc>
                <a:spcPct val="120000"/>
              </a:lnSpc>
              <a:spcBef>
                <a:spcPct val="20000"/>
              </a:spcBef>
              <a:defRPr/>
            </a:pPr>
            <a:r>
              <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US" sz="2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43"/>
          <p:cNvGrpSpPr/>
          <p:nvPr/>
        </p:nvGrpSpPr>
        <p:grpSpPr>
          <a:xfrm>
            <a:off x="4397359" y="1693696"/>
            <a:ext cx="427155" cy="415004"/>
            <a:chOff x="860271" y="1518068"/>
            <a:chExt cx="493370" cy="479245"/>
          </a:xfrm>
        </p:grpSpPr>
        <p:sp>
          <p:nvSpPr>
            <p:cNvPr id="45" name="Rounded Rectangle 44"/>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46"/>
          <p:cNvGrpSpPr/>
          <p:nvPr/>
        </p:nvGrpSpPr>
        <p:grpSpPr>
          <a:xfrm>
            <a:off x="4379946" y="2376123"/>
            <a:ext cx="427155" cy="415004"/>
            <a:chOff x="840159" y="2185414"/>
            <a:chExt cx="493370" cy="479245"/>
          </a:xfrm>
        </p:grpSpPr>
        <p:sp>
          <p:nvSpPr>
            <p:cNvPr id="48" name="Rounded Rectangle 47"/>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49"/>
          <p:cNvGrpSpPr/>
          <p:nvPr/>
        </p:nvGrpSpPr>
        <p:grpSpPr>
          <a:xfrm>
            <a:off x="4379946" y="3053783"/>
            <a:ext cx="427155" cy="415004"/>
            <a:chOff x="840159" y="2852760"/>
            <a:chExt cx="493370" cy="479245"/>
          </a:xfrm>
        </p:grpSpPr>
        <p:sp>
          <p:nvSpPr>
            <p:cNvPr id="51" name="Rounded Rectangle 50"/>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2"/>
          <p:cNvGrpSpPr/>
          <p:nvPr/>
        </p:nvGrpSpPr>
        <p:grpSpPr>
          <a:xfrm>
            <a:off x="4379946" y="3731444"/>
            <a:ext cx="427155" cy="415004"/>
            <a:chOff x="840159" y="3520106"/>
            <a:chExt cx="493370" cy="479245"/>
          </a:xfrm>
        </p:grpSpPr>
        <p:sp>
          <p:nvSpPr>
            <p:cNvPr id="54" name="Rounded Rectangle 53"/>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11311"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11311" tIns="55655" rIns="111311" bIns="5565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50000" decel="5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50000" decel="5000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ppt_x"/>
                                          </p:val>
                                        </p:tav>
                                        <p:tav tm="100000">
                                          <p:val>
                                            <p:strVal val="#ppt_x"/>
                                          </p:val>
                                        </p:tav>
                                      </p:tavLst>
                                    </p:anim>
                                    <p:anim calcmode="lin" valueType="num">
                                      <p:cBhvr additive="base">
                                        <p:cTn id="23" dur="10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1000" fill="hold"/>
                                        <p:tgtEl>
                                          <p:spTgt spid="36"/>
                                        </p:tgtEl>
                                        <p:attrNameLst>
                                          <p:attrName>ppt_x</p:attrName>
                                        </p:attrNameLst>
                                      </p:cBhvr>
                                      <p:tavLst>
                                        <p:tav tm="0">
                                          <p:val>
                                            <p:strVal val="#ppt_x"/>
                                          </p:val>
                                        </p:tav>
                                        <p:tav tm="100000">
                                          <p:val>
                                            <p:strVal val="#ppt_x"/>
                                          </p:val>
                                        </p:tav>
                                      </p:tavLst>
                                    </p:anim>
                                    <p:anim calcmode="lin" valueType="num">
                                      <p:cBhvr additive="base">
                                        <p:cTn id="33" dur="1000" fill="hold"/>
                                        <p:tgtEl>
                                          <p:spTgt spid="36"/>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1000" fill="hold"/>
                                        <p:tgtEl>
                                          <p:spTgt spid="37"/>
                                        </p:tgtEl>
                                        <p:attrNameLst>
                                          <p:attrName>ppt_x</p:attrName>
                                        </p:attrNameLst>
                                      </p:cBhvr>
                                      <p:tavLst>
                                        <p:tav tm="0">
                                          <p:val>
                                            <p:strVal val="#ppt_x"/>
                                          </p:val>
                                        </p:tav>
                                        <p:tav tm="100000">
                                          <p:val>
                                            <p:strVal val="#ppt_x"/>
                                          </p:val>
                                        </p:tav>
                                      </p:tavLst>
                                    </p:anim>
                                    <p:anim calcmode="lin" valueType="num">
                                      <p:cBhvr additive="base">
                                        <p:cTn id="49" dur="1000" fill="hold"/>
                                        <p:tgtEl>
                                          <p:spTgt spid="37"/>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1000" fill="hold"/>
                                        <p:tgtEl>
                                          <p:spTgt spid="38"/>
                                        </p:tgtEl>
                                        <p:attrNameLst>
                                          <p:attrName>ppt_x</p:attrName>
                                        </p:attrNameLst>
                                      </p:cBhvr>
                                      <p:tavLst>
                                        <p:tav tm="0">
                                          <p:val>
                                            <p:strVal val="#ppt_x"/>
                                          </p:val>
                                        </p:tav>
                                        <p:tav tm="100000">
                                          <p:val>
                                            <p:strVal val="#ppt_x"/>
                                          </p:val>
                                        </p:tav>
                                      </p:tavLst>
                                    </p:anim>
                                    <p:anim calcmode="lin" valueType="num">
                                      <p:cBhvr additive="base">
                                        <p:cTn id="65" dur="1000" fill="hold"/>
                                        <p:tgtEl>
                                          <p:spTgt spid="38"/>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1000" fill="hold"/>
                                        <p:tgtEl>
                                          <p:spTgt spid="39"/>
                                        </p:tgtEl>
                                        <p:attrNameLst>
                                          <p:attrName>ppt_x</p:attrName>
                                        </p:attrNameLst>
                                      </p:cBhvr>
                                      <p:tavLst>
                                        <p:tav tm="0">
                                          <p:val>
                                            <p:strVal val="#ppt_x"/>
                                          </p:val>
                                        </p:tav>
                                        <p:tav tm="100000">
                                          <p:val>
                                            <p:strVal val="#ppt_x"/>
                                          </p:val>
                                        </p:tav>
                                      </p:tavLst>
                                    </p:anim>
                                    <p:anim calcmode="lin" valueType="num">
                                      <p:cBhvr additive="base">
                                        <p:cTn id="81" dur="1000" fill="hold"/>
                                        <p:tgtEl>
                                          <p:spTgt spid="39"/>
                                        </p:tgtEl>
                                        <p:attrNameLst>
                                          <p:attrName>ppt_y</p:attrName>
                                        </p:attrNameLst>
                                      </p:cBhvr>
                                      <p:tavLst>
                                        <p:tav tm="0">
                                          <p:val>
                                            <p:strVal val="1+#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75" y="0"/>
            <a:ext cx="9143825" cy="5143402"/>
          </a:xfrm>
          <a:prstGeom prst="rect">
            <a:avLst/>
          </a:prstGeom>
        </p:spPr>
      </p:pic>
      <p:sp>
        <p:nvSpPr>
          <p:cNvPr id="10" name="流程图: 数据 9"/>
          <p:cNvSpPr/>
          <p:nvPr/>
        </p:nvSpPr>
        <p:spPr>
          <a:xfrm>
            <a:off x="653736" y="1893833"/>
            <a:ext cx="6928191" cy="2382908"/>
          </a:xfrm>
          <a:prstGeom prst="flowChartInputOutpu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2831690" y="2134490"/>
            <a:ext cx="6312310" cy="2625213"/>
          </a:xfrm>
          <a:custGeom>
            <a:avLst/>
            <a:gdLst>
              <a:gd name="connsiteX0" fmla="*/ 6312310 w 6312310"/>
              <a:gd name="connsiteY0" fmla="*/ 0 h 2625213"/>
              <a:gd name="connsiteX1" fmla="*/ 1553497 w 6312310"/>
              <a:gd name="connsiteY1" fmla="*/ 19665 h 2625213"/>
              <a:gd name="connsiteX2" fmla="*/ 0 w 6312310"/>
              <a:gd name="connsiteY2" fmla="*/ 2625213 h 2625213"/>
              <a:gd name="connsiteX3" fmla="*/ 6312310 w 6312310"/>
              <a:gd name="connsiteY3" fmla="*/ 2625213 h 2625213"/>
              <a:gd name="connsiteX4" fmla="*/ 6312310 w 6312310"/>
              <a:gd name="connsiteY4" fmla="*/ 0 h 26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2310" h="2625213">
                <a:moveTo>
                  <a:pt x="6312310" y="0"/>
                </a:moveTo>
                <a:lnTo>
                  <a:pt x="1553497" y="19665"/>
                </a:lnTo>
                <a:lnTo>
                  <a:pt x="0" y="2625213"/>
                </a:lnTo>
                <a:lnTo>
                  <a:pt x="6312310" y="2625213"/>
                </a:lnTo>
                <a:lnTo>
                  <a:pt x="6312310" y="0"/>
                </a:lnTo>
                <a:close/>
              </a:path>
            </a:pathLst>
          </a:custGeom>
          <a:solidFill>
            <a:schemeClr val="accent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7"/>
          <p:cNvSpPr>
            <a:spLocks noChangeArrowheads="1"/>
          </p:cNvSpPr>
          <p:nvPr/>
        </p:nvSpPr>
        <p:spPr bwMode="auto">
          <a:xfrm>
            <a:off x="2332281" y="3752247"/>
            <a:ext cx="35514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  时间：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a:t>
            </a: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爱的纪念 souvenirs d'enfanc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21227" y="1564744"/>
            <a:ext cx="457200" cy="457200"/>
          </a:xfrm>
          <a:prstGeom prst="rect">
            <a:avLst/>
          </a:prstGeom>
        </p:spPr>
      </p:pic>
      <p:sp>
        <p:nvSpPr>
          <p:cNvPr id="12" name="矩形 11"/>
          <p:cNvSpPr/>
          <p:nvPr/>
        </p:nvSpPr>
        <p:spPr>
          <a:xfrm>
            <a:off x="2000381" y="2323521"/>
            <a:ext cx="4362092" cy="646331"/>
          </a:xfrm>
          <a:prstGeom prst="rect">
            <a:avLst/>
          </a:prstGeom>
        </p:spPr>
        <p:txBody>
          <a:bodyPr wrap="none">
            <a:spAutoFit/>
          </a:bodyPr>
          <a:lstStyle/>
          <a:p>
            <a:pPr>
              <a:defRPr/>
            </a:pPr>
            <a:r>
              <a:rPr lang="zh-CN" altLang="en-US" sz="3600" b="1" i="1"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演讲完毕 </a:t>
            </a:r>
            <a:r>
              <a:rPr lang="zh-CN" altLang="en-US"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谢谢观看</a:t>
            </a:r>
            <a:endParaRPr lang="zh-CN" altLang="en-US" sz="3600" b="1" i="1"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5"/>
          <p:cNvGrpSpPr/>
          <p:nvPr/>
        </p:nvGrpSpPr>
        <p:grpSpPr>
          <a:xfrm>
            <a:off x="980163" y="3170226"/>
            <a:ext cx="5958172" cy="276871"/>
            <a:chOff x="2002264" y="3469362"/>
            <a:chExt cx="8187473" cy="369162"/>
          </a:xfrm>
        </p:grpSpPr>
        <p:sp>
          <p:nvSpPr>
            <p:cNvPr id="6" name="矩形 17"/>
            <p:cNvSpPr>
              <a:spLocks noChangeArrowheads="1"/>
            </p:cNvSpPr>
            <p:nvPr/>
          </p:nvSpPr>
          <p:spPr bwMode="auto">
            <a:xfrm>
              <a:off x="3898037" y="3469362"/>
              <a:ext cx="4395930" cy="36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适用于企业宣传</a:t>
              </a: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策划方案</a:t>
              </a: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工作汇报等</a:t>
              </a:r>
              <a:endParaRPr lang="zh-CN" altLang="en-US" sz="1200" b="1" dirty="0">
                <a:solidFill>
                  <a:schemeClr val="bg1"/>
                </a:solidFill>
                <a:latin typeface="ITC Avant Garde Std Bk" panose="020B0502020202020204" pitchFamily="34" charset="0"/>
              </a:endParaRPr>
            </a:p>
          </p:txBody>
        </p:sp>
        <p:cxnSp>
          <p:nvCxnSpPr>
            <p:cNvPr id="7" name="直接连接符 6"/>
            <p:cNvCxnSpPr/>
            <p:nvPr/>
          </p:nvCxnSpPr>
          <p:spPr bwMode="auto">
            <a:xfrm>
              <a:off x="2002264" y="3609064"/>
              <a:ext cx="1769599" cy="0"/>
            </a:xfrm>
            <a:prstGeom prst="line">
              <a:avLst/>
            </a:prstGeom>
            <a:noFill/>
            <a:ln w="12700" cap="flat" cmpd="sng" algn="ctr">
              <a:solidFill>
                <a:schemeClr val="bg1"/>
              </a:solidFill>
              <a:prstDash val="solid"/>
            </a:ln>
            <a:effectLst/>
          </p:spPr>
        </p:cxnSp>
        <p:cxnSp>
          <p:nvCxnSpPr>
            <p:cNvPr id="8" name="直接连接符 7"/>
            <p:cNvCxnSpPr/>
            <p:nvPr/>
          </p:nvCxnSpPr>
          <p:spPr bwMode="auto">
            <a:xfrm>
              <a:off x="8420138" y="3609064"/>
              <a:ext cx="1769599" cy="0"/>
            </a:xfrm>
            <a:prstGeom prst="line">
              <a:avLst/>
            </a:prstGeom>
            <a:noFill/>
            <a:ln w="12700" cap="flat" cmpd="sng" algn="ctr">
              <a:solidFill>
                <a:schemeClr val="bg1"/>
              </a:solidFill>
              <a:prstDash val="solid"/>
            </a:ln>
            <a:effectLst/>
          </p:spPr>
        </p:cxnSp>
      </p:grpSp>
      <p:sp>
        <p:nvSpPr>
          <p:cNvPr id="4" name="任意多边形: 形状 3"/>
          <p:cNvSpPr/>
          <p:nvPr/>
        </p:nvSpPr>
        <p:spPr>
          <a:xfrm>
            <a:off x="-9832" y="396138"/>
            <a:ext cx="2241755" cy="2595716"/>
          </a:xfrm>
          <a:custGeom>
            <a:avLst/>
            <a:gdLst>
              <a:gd name="connsiteX0" fmla="*/ 2241755 w 2241755"/>
              <a:gd name="connsiteY0" fmla="*/ 0 h 2595716"/>
              <a:gd name="connsiteX1" fmla="*/ 707922 w 2241755"/>
              <a:gd name="connsiteY1" fmla="*/ 2585883 h 2595716"/>
              <a:gd name="connsiteX2" fmla="*/ 0 w 2241755"/>
              <a:gd name="connsiteY2" fmla="*/ 2595716 h 2595716"/>
              <a:gd name="connsiteX3" fmla="*/ 9832 w 2241755"/>
              <a:gd name="connsiteY3" fmla="*/ 0 h 2595716"/>
              <a:gd name="connsiteX4" fmla="*/ 2241755 w 2241755"/>
              <a:gd name="connsiteY4" fmla="*/ 0 h 2595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1755" h="2595716">
                <a:moveTo>
                  <a:pt x="2241755" y="0"/>
                </a:moveTo>
                <a:lnTo>
                  <a:pt x="707922" y="2585883"/>
                </a:lnTo>
                <a:lnTo>
                  <a:pt x="0" y="2595716"/>
                </a:lnTo>
                <a:cubicBezTo>
                  <a:pt x="3277" y="1730477"/>
                  <a:pt x="6555" y="865239"/>
                  <a:pt x="9832" y="0"/>
                </a:cubicBezTo>
                <a:lnTo>
                  <a:pt x="2241755" y="0"/>
                </a:lnTo>
                <a:close/>
              </a:path>
            </a:pathLst>
          </a:custGeom>
          <a:solidFill>
            <a:schemeClr val="accent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childTnLst>
                          </p:cTn>
                        </p:par>
                        <p:par>
                          <p:cTn id="29" fill="hold">
                            <p:stCondLst>
                              <p:cond delay="1899"/>
                            </p:stCondLst>
                            <p:childTnLst>
                              <p:par>
                                <p:cTn id="30" presetID="16" presetClass="entr" presetSubtype="21"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900"/>
                                        <p:tgtEl>
                                          <p:spTgt spid="5"/>
                                        </p:tgtEl>
                                      </p:cBhvr>
                                    </p:animEffect>
                                  </p:childTnLst>
                                </p:cTn>
                              </p:par>
                            </p:childTnLst>
                          </p:cTn>
                        </p:par>
                        <p:par>
                          <p:cTn id="33" fill="hold">
                            <p:stCondLst>
                              <p:cond delay="2899"/>
                            </p:stCondLst>
                            <p:childTnLst>
                              <p:par>
                                <p:cTn id="34" presetID="52" presetClass="entr" presetSubtype="0" fill="hold" grpId="0" nodeType="afterEffect">
                                  <p:stCondLst>
                                    <p:cond delay="0"/>
                                  </p:stCondLst>
                                  <p:iterate type="lt">
                                    <p:tmPct val="10000"/>
                                  </p:iterate>
                                  <p:childTnLst>
                                    <p:set>
                                      <p:cBhvr>
                                        <p:cTn id="35" dur="1" fill="hold">
                                          <p:stCondLst>
                                            <p:cond delay="0"/>
                                          </p:stCondLst>
                                        </p:cTn>
                                        <p:tgtEl>
                                          <p:spTgt spid="13"/>
                                        </p:tgtEl>
                                        <p:attrNameLst>
                                          <p:attrName>style.visibility</p:attrName>
                                        </p:attrNameLst>
                                      </p:cBhvr>
                                      <p:to>
                                        <p:strVal val="visible"/>
                                      </p:to>
                                    </p:set>
                                    <p:animScale>
                                      <p:cBhvr>
                                        <p:cTn id="36"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13"/>
                                        </p:tgtEl>
                                        <p:attrNameLst>
                                          <p:attrName>ppt_x</p:attrName>
                                          <p:attrName>ppt_y</p:attrName>
                                        </p:attrNameLst>
                                      </p:cBhvr>
                                    </p:animMotion>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9"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9" grpId="0" animBg="1"/>
      <p:bldP spid="13" grpId="0"/>
      <p:bldP spid="12" grpId="0"/>
      <p:bldP spid="4" grpId="0" animBg="1"/>
    </p:bldLst>
  </p:timing>
</p:sld>
</file>

<file path=ppt/theme/theme1.xml><?xml version="1.0" encoding="utf-8"?>
<a:theme xmlns:a="http://schemas.openxmlformats.org/drawingml/2006/main" name="Office 主题​​">
  <a:themeElements>
    <a:clrScheme name="自定义 980">
      <a:dk1>
        <a:sysClr val="windowText" lastClr="000000"/>
      </a:dk1>
      <a:lt1>
        <a:sysClr val="window" lastClr="FFFFFF"/>
      </a:lt1>
      <a:dk2>
        <a:srgbClr val="44546A"/>
      </a:dk2>
      <a:lt2>
        <a:srgbClr val="E7E6E6"/>
      </a:lt2>
      <a:accent1>
        <a:srgbClr val="FF0000"/>
      </a:accent1>
      <a:accent2>
        <a:srgbClr val="5D5D5D"/>
      </a:accent2>
      <a:accent3>
        <a:srgbClr val="FF0000"/>
      </a:accent3>
      <a:accent4>
        <a:srgbClr val="5D5D5D"/>
      </a:accent4>
      <a:accent5>
        <a:srgbClr val="FF0000"/>
      </a:accent5>
      <a:accent6>
        <a:srgbClr val="5D5D5D"/>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7023</Words>
  <Application>WPS 演示</Application>
  <PresentationFormat>自定义</PresentationFormat>
  <Paragraphs>394</Paragraphs>
  <Slides>24</Slides>
  <Notes>16</Notes>
  <HiddenSlides>0</HiddenSlides>
  <MMClips>2</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24</vt:i4>
      </vt:variant>
    </vt:vector>
  </HeadingPairs>
  <TitlesOfParts>
    <vt:vector size="56" baseType="lpstr">
      <vt:lpstr>Arial</vt:lpstr>
      <vt:lpstr>宋体</vt:lpstr>
      <vt:lpstr>Wingdings</vt:lpstr>
      <vt:lpstr>微软雅黑</vt:lpstr>
      <vt:lpstr>Lato Regular</vt:lpstr>
      <vt:lpstr>Lato Hairline</vt:lpstr>
      <vt:lpstr>Lato Light</vt:lpstr>
      <vt:lpstr>Glegoo</vt:lpstr>
      <vt:lpstr>Calibri</vt:lpstr>
      <vt:lpstr>Mission Gothic Regular</vt:lpstr>
      <vt:lpstr>Open Sans</vt:lpstr>
      <vt:lpstr>Calibri</vt:lpstr>
      <vt:lpstr>ITC Avant Garde Std Bk</vt:lpstr>
      <vt:lpstr>IrisUPC</vt:lpstr>
      <vt:lpstr>微软雅黑 Light</vt:lpstr>
      <vt:lpstr>Agency FB</vt:lpstr>
      <vt:lpstr>Verdana</vt:lpstr>
      <vt:lpstr>FontAwesome</vt:lpstr>
      <vt:lpstr>Bebas Neue</vt:lpstr>
      <vt:lpstr>Century Gothic</vt:lpstr>
      <vt:lpstr>Arial Unicode MS</vt:lpstr>
      <vt:lpstr>等线 Light</vt:lpstr>
      <vt:lpstr>Calibri Light</vt:lpstr>
      <vt:lpstr>等线</vt:lpstr>
      <vt:lpstr>Adobe Arabic</vt:lpstr>
      <vt:lpstr>Arial</vt:lpstr>
      <vt:lpstr>造字工房悦黑体验版常规体</vt:lpstr>
      <vt:lpstr>Arial Rounded MT Bold</vt:lpstr>
      <vt:lpstr>Times New Roman</vt:lpstr>
      <vt:lpstr>Segoe Print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197</cp:revision>
  <dcterms:created xsi:type="dcterms:W3CDTF">2017-06-22T11:55:00Z</dcterms:created>
  <dcterms:modified xsi:type="dcterms:W3CDTF">2018-05-07T03:22:57Z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