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6" r:id="rId5"/>
    <p:sldId id="267" r:id="rId6"/>
    <p:sldId id="268" r:id="rId7"/>
    <p:sldId id="269" r:id="rId8"/>
    <p:sldId id="263" r:id="rId9"/>
    <p:sldId id="270" r:id="rId10"/>
    <p:sldId id="271" r:id="rId11"/>
    <p:sldId id="272" r:id="rId12"/>
    <p:sldId id="273" r:id="rId13"/>
    <p:sldId id="264" r:id="rId14"/>
    <p:sldId id="274" r:id="rId15"/>
    <p:sldId id="283" r:id="rId16"/>
    <p:sldId id="284" r:id="rId17"/>
    <p:sldId id="285" r:id="rId18"/>
    <p:sldId id="265" r:id="rId19"/>
    <p:sldId id="286" r:id="rId20"/>
    <p:sldId id="287" r:id="rId21"/>
    <p:sldId id="288" r:id="rId22"/>
    <p:sldId id="289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96F8"/>
    <a:srgbClr val="F3C0F7"/>
    <a:srgbClr val="328DF6"/>
    <a:srgbClr val="C20316"/>
    <a:srgbClr val="C7020C"/>
    <a:srgbClr val="FAEED8"/>
    <a:srgbClr val="FFF9D2"/>
    <a:srgbClr val="E90000"/>
    <a:srgbClr val="9E211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0726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28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56094"/>
            <a:ext cx="7525870" cy="56162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590" y="1268469"/>
            <a:ext cx="1972056" cy="14478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62436" y="2962437"/>
            <a:ext cx="6841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高速网络时代</a:t>
            </a:r>
            <a:r>
              <a:rPr lang="zh-CN" altLang="en-US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通讯</a:t>
            </a:r>
            <a:endParaRPr lang="zh-CN" altLang="en-US" sz="48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2436" y="3935108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适用年度总结｜工作计划｜述职报告｜商务演示</a:t>
            </a:r>
          </a:p>
        </p:txBody>
      </p:sp>
      <p:sp>
        <p:nvSpPr>
          <p:cNvPr id="6" name="矩形 5"/>
          <p:cNvSpPr/>
          <p:nvPr/>
        </p:nvSpPr>
        <p:spPr>
          <a:xfrm>
            <a:off x="3357082" y="2337602"/>
            <a:ext cx="18872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第</a:t>
            </a:r>
            <a:r>
              <a:rPr lang="en-US" altLang="zh-CN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5</a:t>
            </a:r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代通信技术</a:t>
            </a:r>
            <a:endParaRPr lang="zh-CN" altLang="en-US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pic>
        <p:nvPicPr>
          <p:cNvPr id="7" name="Drop Tower - Pluto (Drop Tower Re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90890" y="13259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6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3" y="1268468"/>
            <a:ext cx="3052688" cy="224121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38001" y="499027"/>
            <a:ext cx="19724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目   录</a:t>
            </a:r>
            <a:endParaRPr lang="zh-CN" altLang="en-US" sz="4400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4" name="矩形: 圆角 4"/>
          <p:cNvSpPr/>
          <p:nvPr/>
        </p:nvSpPr>
        <p:spPr>
          <a:xfrm>
            <a:off x="653677" y="2009311"/>
            <a:ext cx="5613400" cy="468789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第一章节标题内容</a:t>
            </a:r>
          </a:p>
        </p:txBody>
      </p:sp>
      <p:sp>
        <p:nvSpPr>
          <p:cNvPr id="5" name="任意多边形: 形状 5"/>
          <p:cNvSpPr/>
          <p:nvPr/>
        </p:nvSpPr>
        <p:spPr>
          <a:xfrm>
            <a:off x="801318" y="2009311"/>
            <a:ext cx="500060" cy="585038"/>
          </a:xfrm>
          <a:custGeom>
            <a:avLst/>
            <a:gdLst>
              <a:gd name="connsiteX0" fmla="*/ 0 w 688975"/>
              <a:gd name="connsiteY0" fmla="*/ 0 h 964751"/>
              <a:gd name="connsiteX1" fmla="*/ 688975 w 688975"/>
              <a:gd name="connsiteY1" fmla="*/ 0 h 964751"/>
              <a:gd name="connsiteX2" fmla="*/ 688975 w 688975"/>
              <a:gd name="connsiteY2" fmla="*/ 964751 h 964751"/>
              <a:gd name="connsiteX3" fmla="*/ 344487 w 688975"/>
              <a:gd name="connsiteY3" fmla="*/ 863100 h 964751"/>
              <a:gd name="connsiteX4" fmla="*/ 0 w 688975"/>
              <a:gd name="connsiteY4" fmla="*/ 964751 h 96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75" h="964751">
                <a:moveTo>
                  <a:pt x="0" y="0"/>
                </a:moveTo>
                <a:lnTo>
                  <a:pt x="688975" y="0"/>
                </a:lnTo>
                <a:lnTo>
                  <a:pt x="688975" y="964751"/>
                </a:lnTo>
                <a:lnTo>
                  <a:pt x="344487" y="863100"/>
                </a:lnTo>
                <a:lnTo>
                  <a:pt x="0" y="9647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328DF6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01</a:t>
            </a:r>
            <a:endParaRPr lang="zh-CN" altLang="en-US" sz="2400" dirty="0">
              <a:solidFill>
                <a:srgbClr val="328DF6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12" name="矩形: 圆角 4"/>
          <p:cNvSpPr/>
          <p:nvPr/>
        </p:nvSpPr>
        <p:spPr>
          <a:xfrm>
            <a:off x="653677" y="3100797"/>
            <a:ext cx="5613400" cy="468789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第二章节</a:t>
            </a:r>
            <a:r>
              <a:rPr lang="zh-CN" altLang="en-US" sz="2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  <p:sp>
        <p:nvSpPr>
          <p:cNvPr id="13" name="任意多边形: 形状 5"/>
          <p:cNvSpPr/>
          <p:nvPr/>
        </p:nvSpPr>
        <p:spPr>
          <a:xfrm>
            <a:off x="801318" y="3100797"/>
            <a:ext cx="500060" cy="585038"/>
          </a:xfrm>
          <a:custGeom>
            <a:avLst/>
            <a:gdLst>
              <a:gd name="connsiteX0" fmla="*/ 0 w 688975"/>
              <a:gd name="connsiteY0" fmla="*/ 0 h 964751"/>
              <a:gd name="connsiteX1" fmla="*/ 688975 w 688975"/>
              <a:gd name="connsiteY1" fmla="*/ 0 h 964751"/>
              <a:gd name="connsiteX2" fmla="*/ 688975 w 688975"/>
              <a:gd name="connsiteY2" fmla="*/ 964751 h 964751"/>
              <a:gd name="connsiteX3" fmla="*/ 344487 w 688975"/>
              <a:gd name="connsiteY3" fmla="*/ 863100 h 964751"/>
              <a:gd name="connsiteX4" fmla="*/ 0 w 688975"/>
              <a:gd name="connsiteY4" fmla="*/ 964751 h 96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75" h="964751">
                <a:moveTo>
                  <a:pt x="0" y="0"/>
                </a:moveTo>
                <a:lnTo>
                  <a:pt x="688975" y="0"/>
                </a:lnTo>
                <a:lnTo>
                  <a:pt x="688975" y="964751"/>
                </a:lnTo>
                <a:lnTo>
                  <a:pt x="344487" y="863100"/>
                </a:lnTo>
                <a:lnTo>
                  <a:pt x="0" y="9647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rgbClr val="328DF6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02</a:t>
            </a:r>
            <a:endParaRPr lang="zh-CN" altLang="en-US" sz="2000" dirty="0">
              <a:solidFill>
                <a:srgbClr val="328DF6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14" name="矩形: 圆角 4"/>
          <p:cNvSpPr/>
          <p:nvPr/>
        </p:nvSpPr>
        <p:spPr>
          <a:xfrm>
            <a:off x="653677" y="4192283"/>
            <a:ext cx="5613400" cy="468789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第三章节</a:t>
            </a:r>
            <a:r>
              <a:rPr lang="zh-CN" altLang="en-US" sz="2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  <p:sp>
        <p:nvSpPr>
          <p:cNvPr id="15" name="任意多边形: 形状 5"/>
          <p:cNvSpPr/>
          <p:nvPr/>
        </p:nvSpPr>
        <p:spPr>
          <a:xfrm>
            <a:off x="801318" y="4192283"/>
            <a:ext cx="500060" cy="585038"/>
          </a:xfrm>
          <a:custGeom>
            <a:avLst/>
            <a:gdLst>
              <a:gd name="connsiteX0" fmla="*/ 0 w 688975"/>
              <a:gd name="connsiteY0" fmla="*/ 0 h 964751"/>
              <a:gd name="connsiteX1" fmla="*/ 688975 w 688975"/>
              <a:gd name="connsiteY1" fmla="*/ 0 h 964751"/>
              <a:gd name="connsiteX2" fmla="*/ 688975 w 688975"/>
              <a:gd name="connsiteY2" fmla="*/ 964751 h 964751"/>
              <a:gd name="connsiteX3" fmla="*/ 344487 w 688975"/>
              <a:gd name="connsiteY3" fmla="*/ 863100 h 964751"/>
              <a:gd name="connsiteX4" fmla="*/ 0 w 688975"/>
              <a:gd name="connsiteY4" fmla="*/ 964751 h 96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75" h="964751">
                <a:moveTo>
                  <a:pt x="0" y="0"/>
                </a:moveTo>
                <a:lnTo>
                  <a:pt x="688975" y="0"/>
                </a:lnTo>
                <a:lnTo>
                  <a:pt x="688975" y="964751"/>
                </a:lnTo>
                <a:lnTo>
                  <a:pt x="344487" y="863100"/>
                </a:lnTo>
                <a:lnTo>
                  <a:pt x="0" y="9647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rgbClr val="328DF6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03</a:t>
            </a:r>
            <a:endParaRPr lang="zh-CN" altLang="en-US" sz="2000" dirty="0">
              <a:solidFill>
                <a:srgbClr val="328DF6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16" name="矩形: 圆角 4"/>
          <p:cNvSpPr/>
          <p:nvPr/>
        </p:nvSpPr>
        <p:spPr>
          <a:xfrm>
            <a:off x="653677" y="5283769"/>
            <a:ext cx="5613400" cy="468789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第四章节</a:t>
            </a:r>
            <a:r>
              <a:rPr lang="zh-CN" altLang="en-US" sz="2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  <p:sp>
        <p:nvSpPr>
          <p:cNvPr id="17" name="任意多边形: 形状 5"/>
          <p:cNvSpPr/>
          <p:nvPr/>
        </p:nvSpPr>
        <p:spPr>
          <a:xfrm>
            <a:off x="801318" y="5283769"/>
            <a:ext cx="500060" cy="585038"/>
          </a:xfrm>
          <a:custGeom>
            <a:avLst/>
            <a:gdLst>
              <a:gd name="connsiteX0" fmla="*/ 0 w 688975"/>
              <a:gd name="connsiteY0" fmla="*/ 0 h 964751"/>
              <a:gd name="connsiteX1" fmla="*/ 688975 w 688975"/>
              <a:gd name="connsiteY1" fmla="*/ 0 h 964751"/>
              <a:gd name="connsiteX2" fmla="*/ 688975 w 688975"/>
              <a:gd name="connsiteY2" fmla="*/ 964751 h 964751"/>
              <a:gd name="connsiteX3" fmla="*/ 344487 w 688975"/>
              <a:gd name="connsiteY3" fmla="*/ 863100 h 964751"/>
              <a:gd name="connsiteX4" fmla="*/ 0 w 688975"/>
              <a:gd name="connsiteY4" fmla="*/ 964751 h 96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75" h="964751">
                <a:moveTo>
                  <a:pt x="0" y="0"/>
                </a:moveTo>
                <a:lnTo>
                  <a:pt x="688975" y="0"/>
                </a:lnTo>
                <a:lnTo>
                  <a:pt x="688975" y="964751"/>
                </a:lnTo>
                <a:lnTo>
                  <a:pt x="344487" y="863100"/>
                </a:lnTo>
                <a:lnTo>
                  <a:pt x="0" y="9647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rgbClr val="328DF6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04</a:t>
            </a:r>
            <a:endParaRPr lang="zh-CN" altLang="en-US" sz="2000" dirty="0">
              <a:solidFill>
                <a:srgbClr val="328DF6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14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75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75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75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75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75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75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75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56094"/>
            <a:ext cx="7525870" cy="561625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90428" y="2886237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第一章节</a:t>
            </a:r>
            <a:endParaRPr lang="zh-CN" altLang="en-US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90428" y="3352402"/>
            <a:ext cx="6841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第一章节标题内容</a:t>
            </a:r>
          </a:p>
        </p:txBody>
      </p:sp>
    </p:spTree>
    <p:extLst>
      <p:ext uri="{BB962C8B-B14F-4D97-AF65-F5344CB8AC3E}">
        <p14:creationId xmlns:p14="http://schemas.microsoft.com/office/powerpoint/2010/main" val="81293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5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75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9031"/>
            <a:ext cx="12190095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3525" y="2738438"/>
            <a:ext cx="11664950" cy="3076575"/>
          </a:xfrm>
          <a:prstGeom prst="rect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文本框 6"/>
          <p:cNvSpPr txBox="1"/>
          <p:nvPr/>
        </p:nvSpPr>
        <p:spPr>
          <a:xfrm>
            <a:off x="719754" y="4775054"/>
            <a:ext cx="2144470" cy="507831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/>
          <a:p>
            <a:pPr algn="ctr"/>
            <a:r>
              <a:rPr lang="en-US" altLang="zh-CN" sz="1100" i="1" dirty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The user can demonstrate on a projector or computer, or print the presentation and </a:t>
            </a:r>
            <a:r>
              <a:rPr lang="en-US" altLang="zh-CN" sz="1100" i="1" dirty="0" smtClean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make</a:t>
            </a:r>
            <a:endParaRPr lang="en-US" altLang="zh-CN" sz="1100" i="1" dirty="0">
              <a:solidFill>
                <a:schemeClr val="bg1"/>
              </a:solidFill>
              <a:latin typeface="Avenir Oblique" charset="0"/>
              <a:ea typeface="Avenir Oblique" charset="0"/>
              <a:cs typeface="Avenir Oblique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4615" y="4142881"/>
            <a:ext cx="2334749" cy="493673"/>
          </a:xfrm>
          <a:prstGeom prst="rect">
            <a:avLst/>
          </a:prstGeom>
        </p:spPr>
        <p:txBody>
          <a:bodyPr wrap="none" lIns="72000" tIns="0" rIns="72000" bIns="0" anchor="ctr" anchorCtr="0">
            <a:normAutofit/>
          </a:bodyPr>
          <a:lstStyle/>
          <a:p>
            <a:pPr lvl="0"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  <p:sp>
        <p:nvSpPr>
          <p:cNvPr id="6" name="任意多边形 28"/>
          <p:cNvSpPr>
            <a:spLocks noChangeAspect="1"/>
          </p:cNvSpPr>
          <p:nvPr/>
        </p:nvSpPr>
        <p:spPr bwMode="auto">
          <a:xfrm>
            <a:off x="1478381" y="3329718"/>
            <a:ext cx="627217" cy="507173"/>
          </a:xfrm>
          <a:custGeom>
            <a:avLst/>
            <a:gdLst>
              <a:gd name="connsiteX0" fmla="*/ 0 w 331788"/>
              <a:gd name="connsiteY0" fmla="*/ 255587 h 268287"/>
              <a:gd name="connsiteX1" fmla="*/ 331788 w 331788"/>
              <a:gd name="connsiteY1" fmla="*/ 255587 h 268287"/>
              <a:gd name="connsiteX2" fmla="*/ 331788 w 331788"/>
              <a:gd name="connsiteY2" fmla="*/ 268287 h 268287"/>
              <a:gd name="connsiteX3" fmla="*/ 0 w 331788"/>
              <a:gd name="connsiteY3" fmla="*/ 268287 h 268287"/>
              <a:gd name="connsiteX4" fmla="*/ 76201 w 331788"/>
              <a:gd name="connsiteY4" fmla="*/ 207962 h 268287"/>
              <a:gd name="connsiteX5" fmla="*/ 82551 w 331788"/>
              <a:gd name="connsiteY5" fmla="*/ 207962 h 268287"/>
              <a:gd name="connsiteX6" fmla="*/ 82551 w 331788"/>
              <a:gd name="connsiteY6" fmla="*/ 247650 h 268287"/>
              <a:gd name="connsiteX7" fmla="*/ 55563 w 331788"/>
              <a:gd name="connsiteY7" fmla="*/ 247650 h 268287"/>
              <a:gd name="connsiteX8" fmla="*/ 55563 w 331788"/>
              <a:gd name="connsiteY8" fmla="*/ 227012 h 268287"/>
              <a:gd name="connsiteX9" fmla="*/ 115888 w 331788"/>
              <a:gd name="connsiteY9" fmla="*/ 168275 h 268287"/>
              <a:gd name="connsiteX10" fmla="*/ 127168 w 331788"/>
              <a:gd name="connsiteY10" fmla="*/ 168275 h 268287"/>
              <a:gd name="connsiteX11" fmla="*/ 139701 w 331788"/>
              <a:gd name="connsiteY11" fmla="*/ 170835 h 268287"/>
              <a:gd name="connsiteX12" fmla="*/ 139701 w 331788"/>
              <a:gd name="connsiteY12" fmla="*/ 247650 h 268287"/>
              <a:gd name="connsiteX13" fmla="*/ 115888 w 331788"/>
              <a:gd name="connsiteY13" fmla="*/ 247650 h 268287"/>
              <a:gd name="connsiteX14" fmla="*/ 198438 w 331788"/>
              <a:gd name="connsiteY14" fmla="*/ 155575 h 268287"/>
              <a:gd name="connsiteX15" fmla="*/ 198438 w 331788"/>
              <a:gd name="connsiteY15" fmla="*/ 247650 h 268287"/>
              <a:gd name="connsiteX16" fmla="*/ 173038 w 331788"/>
              <a:gd name="connsiteY16" fmla="*/ 247650 h 268287"/>
              <a:gd name="connsiteX17" fmla="*/ 173038 w 331788"/>
              <a:gd name="connsiteY17" fmla="*/ 168363 h 268287"/>
              <a:gd name="connsiteX18" fmla="*/ 198438 w 331788"/>
              <a:gd name="connsiteY18" fmla="*/ 155575 h 268287"/>
              <a:gd name="connsiteX19" fmla="*/ 149226 w 331788"/>
              <a:gd name="connsiteY19" fmla="*/ 41376 h 268287"/>
              <a:gd name="connsiteX20" fmla="*/ 114947 w 331788"/>
              <a:gd name="connsiteY20" fmla="*/ 55968 h 268287"/>
              <a:gd name="connsiteX21" fmla="*/ 114947 w 331788"/>
              <a:gd name="connsiteY21" fmla="*/ 123418 h 268287"/>
              <a:gd name="connsiteX22" fmla="*/ 183504 w 331788"/>
              <a:gd name="connsiteY22" fmla="*/ 123418 h 268287"/>
              <a:gd name="connsiteX23" fmla="*/ 183504 w 331788"/>
              <a:gd name="connsiteY23" fmla="*/ 55968 h 268287"/>
              <a:gd name="connsiteX24" fmla="*/ 149226 w 331788"/>
              <a:gd name="connsiteY24" fmla="*/ 41376 h 268287"/>
              <a:gd name="connsiteX25" fmla="*/ 228600 w 331788"/>
              <a:gd name="connsiteY25" fmla="*/ 39687 h 268287"/>
              <a:gd name="connsiteX26" fmla="*/ 254000 w 331788"/>
              <a:gd name="connsiteY26" fmla="*/ 39687 h 268287"/>
              <a:gd name="connsiteX27" fmla="*/ 254000 w 331788"/>
              <a:gd name="connsiteY27" fmla="*/ 247650 h 268287"/>
              <a:gd name="connsiteX28" fmla="*/ 228600 w 331788"/>
              <a:gd name="connsiteY28" fmla="*/ 247650 h 268287"/>
              <a:gd name="connsiteX29" fmla="*/ 228600 w 331788"/>
              <a:gd name="connsiteY29" fmla="*/ 110730 h 268287"/>
              <a:gd name="connsiteX30" fmla="*/ 231140 w 331788"/>
              <a:gd name="connsiteY30" fmla="*/ 90063 h 268287"/>
              <a:gd name="connsiteX31" fmla="*/ 228600 w 331788"/>
              <a:gd name="connsiteY31" fmla="*/ 69396 h 268287"/>
              <a:gd name="connsiteX32" fmla="*/ 228600 w 331788"/>
              <a:gd name="connsiteY32" fmla="*/ 39687 h 268287"/>
              <a:gd name="connsiteX33" fmla="*/ 149707 w 331788"/>
              <a:gd name="connsiteY33" fmla="*/ 22312 h 268287"/>
              <a:gd name="connsiteX34" fmla="*/ 196764 w 331788"/>
              <a:gd name="connsiteY34" fmla="*/ 41623 h 268287"/>
              <a:gd name="connsiteX35" fmla="*/ 196764 w 331788"/>
              <a:gd name="connsiteY35" fmla="*/ 136893 h 268287"/>
              <a:gd name="connsiteX36" fmla="*/ 109096 w 331788"/>
              <a:gd name="connsiteY36" fmla="*/ 143330 h 268287"/>
              <a:gd name="connsiteX37" fmla="*/ 97492 w 331788"/>
              <a:gd name="connsiteY37" fmla="*/ 154917 h 268287"/>
              <a:gd name="connsiteX38" fmla="*/ 93625 w 331788"/>
              <a:gd name="connsiteY38" fmla="*/ 170366 h 268287"/>
              <a:gd name="connsiteX39" fmla="*/ 43344 w 331788"/>
              <a:gd name="connsiteY39" fmla="*/ 220576 h 268287"/>
              <a:gd name="connsiteX40" fmla="*/ 18848 w 331788"/>
              <a:gd name="connsiteY40" fmla="*/ 220576 h 268287"/>
              <a:gd name="connsiteX41" fmla="*/ 18848 w 331788"/>
              <a:gd name="connsiteY41" fmla="*/ 196115 h 268287"/>
              <a:gd name="connsiteX42" fmla="*/ 67840 w 331788"/>
              <a:gd name="connsiteY42" fmla="*/ 145905 h 268287"/>
              <a:gd name="connsiteX43" fmla="*/ 84600 w 331788"/>
              <a:gd name="connsiteY43" fmla="*/ 140755 h 268287"/>
              <a:gd name="connsiteX44" fmla="*/ 96203 w 331788"/>
              <a:gd name="connsiteY44" fmla="*/ 129168 h 268287"/>
              <a:gd name="connsiteX45" fmla="*/ 102649 w 331788"/>
              <a:gd name="connsiteY45" fmla="*/ 41623 h 268287"/>
              <a:gd name="connsiteX46" fmla="*/ 149707 w 331788"/>
              <a:gd name="connsiteY46" fmla="*/ 22312 h 268287"/>
              <a:gd name="connsiteX47" fmla="*/ 280988 w 331788"/>
              <a:gd name="connsiteY47" fmla="*/ 0 h 268287"/>
              <a:gd name="connsiteX48" fmla="*/ 306388 w 331788"/>
              <a:gd name="connsiteY48" fmla="*/ 0 h 268287"/>
              <a:gd name="connsiteX49" fmla="*/ 306388 w 331788"/>
              <a:gd name="connsiteY49" fmla="*/ 247650 h 268287"/>
              <a:gd name="connsiteX50" fmla="*/ 280988 w 331788"/>
              <a:gd name="connsiteY50" fmla="*/ 24765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31788" h="268287">
                <a:moveTo>
                  <a:pt x="0" y="255587"/>
                </a:moveTo>
                <a:lnTo>
                  <a:pt x="331788" y="255587"/>
                </a:lnTo>
                <a:lnTo>
                  <a:pt x="331788" y="268287"/>
                </a:lnTo>
                <a:lnTo>
                  <a:pt x="0" y="268287"/>
                </a:lnTo>
                <a:close/>
                <a:moveTo>
                  <a:pt x="76201" y="207962"/>
                </a:moveTo>
                <a:lnTo>
                  <a:pt x="82551" y="207962"/>
                </a:lnTo>
                <a:lnTo>
                  <a:pt x="82551" y="247650"/>
                </a:lnTo>
                <a:lnTo>
                  <a:pt x="55563" y="247650"/>
                </a:lnTo>
                <a:lnTo>
                  <a:pt x="55563" y="227012"/>
                </a:lnTo>
                <a:close/>
                <a:moveTo>
                  <a:pt x="115888" y="168275"/>
                </a:moveTo>
                <a:cubicBezTo>
                  <a:pt x="115888" y="168275"/>
                  <a:pt x="115888" y="168275"/>
                  <a:pt x="127168" y="168275"/>
                </a:cubicBezTo>
                <a:cubicBezTo>
                  <a:pt x="130928" y="169555"/>
                  <a:pt x="135941" y="170835"/>
                  <a:pt x="139701" y="170835"/>
                </a:cubicBezTo>
                <a:cubicBezTo>
                  <a:pt x="139701" y="170835"/>
                  <a:pt x="139701" y="170835"/>
                  <a:pt x="139701" y="247650"/>
                </a:cubicBezTo>
                <a:cubicBezTo>
                  <a:pt x="139701" y="247650"/>
                  <a:pt x="139701" y="247650"/>
                  <a:pt x="115888" y="247650"/>
                </a:cubicBezTo>
                <a:close/>
                <a:moveTo>
                  <a:pt x="198438" y="155575"/>
                </a:moveTo>
                <a:cubicBezTo>
                  <a:pt x="198438" y="155575"/>
                  <a:pt x="198438" y="155575"/>
                  <a:pt x="198438" y="247650"/>
                </a:cubicBezTo>
                <a:cubicBezTo>
                  <a:pt x="198438" y="247650"/>
                  <a:pt x="198438" y="247650"/>
                  <a:pt x="173038" y="247650"/>
                </a:cubicBezTo>
                <a:lnTo>
                  <a:pt x="173038" y="168363"/>
                </a:lnTo>
                <a:cubicBezTo>
                  <a:pt x="181928" y="165805"/>
                  <a:pt x="190818" y="161969"/>
                  <a:pt x="198438" y="155575"/>
                </a:cubicBezTo>
                <a:close/>
                <a:moveTo>
                  <a:pt x="149226" y="41376"/>
                </a:moveTo>
                <a:cubicBezTo>
                  <a:pt x="136937" y="41376"/>
                  <a:pt x="124649" y="46240"/>
                  <a:pt x="114947" y="55968"/>
                </a:cubicBezTo>
                <a:cubicBezTo>
                  <a:pt x="96838" y="74128"/>
                  <a:pt x="96838" y="105259"/>
                  <a:pt x="114947" y="123418"/>
                </a:cubicBezTo>
                <a:cubicBezTo>
                  <a:pt x="134350" y="142875"/>
                  <a:pt x="164101" y="142875"/>
                  <a:pt x="183504" y="123418"/>
                </a:cubicBezTo>
                <a:cubicBezTo>
                  <a:pt x="201613" y="105259"/>
                  <a:pt x="201613" y="74128"/>
                  <a:pt x="183504" y="55968"/>
                </a:cubicBezTo>
                <a:cubicBezTo>
                  <a:pt x="173803" y="46240"/>
                  <a:pt x="161514" y="41376"/>
                  <a:pt x="149226" y="41376"/>
                </a:cubicBezTo>
                <a:close/>
                <a:moveTo>
                  <a:pt x="228600" y="39687"/>
                </a:moveTo>
                <a:cubicBezTo>
                  <a:pt x="228600" y="39687"/>
                  <a:pt x="228600" y="39687"/>
                  <a:pt x="254000" y="39687"/>
                </a:cubicBezTo>
                <a:lnTo>
                  <a:pt x="254000" y="247650"/>
                </a:lnTo>
                <a:cubicBezTo>
                  <a:pt x="254000" y="247650"/>
                  <a:pt x="254000" y="247650"/>
                  <a:pt x="228600" y="247650"/>
                </a:cubicBezTo>
                <a:cubicBezTo>
                  <a:pt x="228600" y="247650"/>
                  <a:pt x="228600" y="247650"/>
                  <a:pt x="228600" y="110730"/>
                </a:cubicBezTo>
                <a:cubicBezTo>
                  <a:pt x="231140" y="104272"/>
                  <a:pt x="231140" y="96521"/>
                  <a:pt x="231140" y="90063"/>
                </a:cubicBezTo>
                <a:cubicBezTo>
                  <a:pt x="231140" y="83604"/>
                  <a:pt x="231140" y="75854"/>
                  <a:pt x="228600" y="69396"/>
                </a:cubicBezTo>
                <a:cubicBezTo>
                  <a:pt x="228600" y="69396"/>
                  <a:pt x="228600" y="69396"/>
                  <a:pt x="228600" y="39687"/>
                </a:cubicBezTo>
                <a:close/>
                <a:moveTo>
                  <a:pt x="149707" y="22312"/>
                </a:moveTo>
                <a:cubicBezTo>
                  <a:pt x="166789" y="22312"/>
                  <a:pt x="183872" y="28749"/>
                  <a:pt x="196764" y="41623"/>
                </a:cubicBezTo>
                <a:cubicBezTo>
                  <a:pt x="223838" y="68659"/>
                  <a:pt x="223838" y="111144"/>
                  <a:pt x="196764" y="136893"/>
                </a:cubicBezTo>
                <a:cubicBezTo>
                  <a:pt x="173558" y="161354"/>
                  <a:pt x="136170" y="162641"/>
                  <a:pt x="109096" y="143330"/>
                </a:cubicBezTo>
                <a:cubicBezTo>
                  <a:pt x="109096" y="143330"/>
                  <a:pt x="109096" y="143330"/>
                  <a:pt x="97492" y="154917"/>
                </a:cubicBezTo>
                <a:cubicBezTo>
                  <a:pt x="98782" y="160067"/>
                  <a:pt x="97492" y="166504"/>
                  <a:pt x="93625" y="170366"/>
                </a:cubicBezTo>
                <a:cubicBezTo>
                  <a:pt x="93625" y="170366"/>
                  <a:pt x="93625" y="170366"/>
                  <a:pt x="43344" y="220576"/>
                </a:cubicBezTo>
                <a:cubicBezTo>
                  <a:pt x="35608" y="227013"/>
                  <a:pt x="25295" y="227013"/>
                  <a:pt x="18848" y="220576"/>
                </a:cubicBezTo>
                <a:cubicBezTo>
                  <a:pt x="11113" y="214139"/>
                  <a:pt x="11113" y="202552"/>
                  <a:pt x="18848" y="196115"/>
                </a:cubicBezTo>
                <a:cubicBezTo>
                  <a:pt x="18848" y="196115"/>
                  <a:pt x="18848" y="196115"/>
                  <a:pt x="67840" y="145905"/>
                </a:cubicBezTo>
                <a:cubicBezTo>
                  <a:pt x="72997" y="142043"/>
                  <a:pt x="78154" y="140755"/>
                  <a:pt x="84600" y="140755"/>
                </a:cubicBezTo>
                <a:cubicBezTo>
                  <a:pt x="84600" y="140755"/>
                  <a:pt x="84600" y="140755"/>
                  <a:pt x="96203" y="129168"/>
                </a:cubicBezTo>
                <a:cubicBezTo>
                  <a:pt x="75575" y="103420"/>
                  <a:pt x="78154" y="66084"/>
                  <a:pt x="102649" y="41623"/>
                </a:cubicBezTo>
                <a:cubicBezTo>
                  <a:pt x="115542" y="28749"/>
                  <a:pt x="132624" y="22312"/>
                  <a:pt x="149707" y="22312"/>
                </a:cubicBezTo>
                <a:close/>
                <a:moveTo>
                  <a:pt x="280988" y="0"/>
                </a:moveTo>
                <a:lnTo>
                  <a:pt x="306388" y="0"/>
                </a:lnTo>
                <a:lnTo>
                  <a:pt x="306388" y="247650"/>
                </a:lnTo>
                <a:lnTo>
                  <a:pt x="280988" y="247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" name="任意多边形 29"/>
          <p:cNvSpPr>
            <a:spLocks noChangeAspect="1"/>
          </p:cNvSpPr>
          <p:nvPr/>
        </p:nvSpPr>
        <p:spPr bwMode="auto">
          <a:xfrm>
            <a:off x="4394620" y="3269717"/>
            <a:ext cx="627217" cy="627174"/>
          </a:xfrm>
          <a:custGeom>
            <a:avLst/>
            <a:gdLst>
              <a:gd name="connsiteX0" fmla="*/ 147223 w 328612"/>
              <a:gd name="connsiteY0" fmla="*/ 291098 h 328590"/>
              <a:gd name="connsiteX1" fmla="*/ 220663 w 328612"/>
              <a:gd name="connsiteY1" fmla="*/ 319264 h 328590"/>
              <a:gd name="connsiteX2" fmla="*/ 130175 w 328612"/>
              <a:gd name="connsiteY2" fmla="*/ 325665 h 328590"/>
              <a:gd name="connsiteX3" fmla="*/ 147223 w 328612"/>
              <a:gd name="connsiteY3" fmla="*/ 291098 h 328590"/>
              <a:gd name="connsiteX4" fmla="*/ 89057 w 328612"/>
              <a:gd name="connsiteY4" fmla="*/ 240298 h 328590"/>
              <a:gd name="connsiteX5" fmla="*/ 134938 w 328612"/>
              <a:gd name="connsiteY5" fmla="*/ 282707 h 328590"/>
              <a:gd name="connsiteX6" fmla="*/ 117095 w 328612"/>
              <a:gd name="connsiteY6" fmla="*/ 321261 h 328590"/>
              <a:gd name="connsiteX7" fmla="*/ 44450 w 328612"/>
              <a:gd name="connsiteY7" fmla="*/ 276282 h 328590"/>
              <a:gd name="connsiteX8" fmla="*/ 89057 w 328612"/>
              <a:gd name="connsiteY8" fmla="*/ 240298 h 328590"/>
              <a:gd name="connsiteX9" fmla="*/ 204729 w 328612"/>
              <a:gd name="connsiteY9" fmla="*/ 226011 h 328590"/>
              <a:gd name="connsiteX10" fmla="*/ 260350 w 328612"/>
              <a:gd name="connsiteY10" fmla="*/ 297686 h 328590"/>
              <a:gd name="connsiteX11" fmla="*/ 155575 w 328612"/>
              <a:gd name="connsiteY11" fmla="*/ 279441 h 328590"/>
              <a:gd name="connsiteX12" fmla="*/ 204729 w 328612"/>
              <a:gd name="connsiteY12" fmla="*/ 226011 h 328590"/>
              <a:gd name="connsiteX13" fmla="*/ 278130 w 328612"/>
              <a:gd name="connsiteY13" fmla="*/ 181561 h 328590"/>
              <a:gd name="connsiteX14" fmla="*/ 271648 w 328612"/>
              <a:gd name="connsiteY14" fmla="*/ 287924 h 328590"/>
              <a:gd name="connsiteX15" fmla="*/ 215900 w 328612"/>
              <a:gd name="connsiteY15" fmla="*/ 216583 h 328590"/>
              <a:gd name="connsiteX16" fmla="*/ 278130 w 328612"/>
              <a:gd name="connsiteY16" fmla="*/ 181561 h 328590"/>
              <a:gd name="connsiteX17" fmla="*/ 166556 w 328612"/>
              <a:gd name="connsiteY17" fmla="*/ 179973 h 328590"/>
              <a:gd name="connsiteX18" fmla="*/ 195262 w 328612"/>
              <a:gd name="connsiteY18" fmla="*/ 214384 h 328590"/>
              <a:gd name="connsiteX19" fmla="*/ 143070 w 328612"/>
              <a:gd name="connsiteY19" fmla="*/ 270461 h 328590"/>
              <a:gd name="connsiteX20" fmla="*/ 100012 w 328612"/>
              <a:gd name="connsiteY20" fmla="*/ 230952 h 328590"/>
              <a:gd name="connsiteX21" fmla="*/ 166556 w 328612"/>
              <a:gd name="connsiteY21" fmla="*/ 179973 h 328590"/>
              <a:gd name="connsiteX22" fmla="*/ 328612 w 328612"/>
              <a:gd name="connsiteY22" fmla="*/ 168861 h 328590"/>
              <a:gd name="connsiteX23" fmla="*/ 301022 w 328612"/>
              <a:gd name="connsiteY23" fmla="*/ 256174 h 328590"/>
              <a:gd name="connsiteX24" fmla="*/ 290512 w 328612"/>
              <a:gd name="connsiteY24" fmla="*/ 176680 h 328590"/>
              <a:gd name="connsiteX25" fmla="*/ 328612 w 328612"/>
              <a:gd name="connsiteY25" fmla="*/ 168861 h 328590"/>
              <a:gd name="connsiteX26" fmla="*/ 42248 w 328612"/>
              <a:gd name="connsiteY26" fmla="*/ 165686 h 328590"/>
              <a:gd name="connsiteX27" fmla="*/ 79375 w 328612"/>
              <a:gd name="connsiteY27" fmla="*/ 228320 h 328590"/>
              <a:gd name="connsiteX28" fmla="*/ 34566 w 328612"/>
              <a:gd name="connsiteY28" fmla="*/ 264111 h 328590"/>
              <a:gd name="connsiteX29" fmla="*/ 0 w 328612"/>
              <a:gd name="connsiteY29" fmla="*/ 173356 h 328590"/>
              <a:gd name="connsiteX30" fmla="*/ 42248 w 328612"/>
              <a:gd name="connsiteY30" fmla="*/ 165686 h 328590"/>
              <a:gd name="connsiteX31" fmla="*/ 121152 w 328612"/>
              <a:gd name="connsiteY31" fmla="*/ 122823 h 328590"/>
              <a:gd name="connsiteX32" fmla="*/ 157162 w 328612"/>
              <a:gd name="connsiteY32" fmla="*/ 168014 h 328590"/>
              <a:gd name="connsiteX33" fmla="*/ 91572 w 328612"/>
              <a:gd name="connsiteY33" fmla="*/ 219661 h 328590"/>
              <a:gd name="connsiteX34" fmla="*/ 55562 w 328612"/>
              <a:gd name="connsiteY34" fmla="*/ 160267 h 328590"/>
              <a:gd name="connsiteX35" fmla="*/ 121152 w 328612"/>
              <a:gd name="connsiteY35" fmla="*/ 122823 h 328590"/>
              <a:gd name="connsiteX36" fmla="*/ 242844 w 328612"/>
              <a:gd name="connsiteY36" fmla="*/ 118061 h 328590"/>
              <a:gd name="connsiteX37" fmla="*/ 271463 w 328612"/>
              <a:gd name="connsiteY37" fmla="*/ 168885 h 328590"/>
              <a:gd name="connsiteX38" fmla="*/ 206419 w 328612"/>
              <a:gd name="connsiteY38" fmla="*/ 205374 h 328590"/>
              <a:gd name="connsiteX39" fmla="*/ 177800 w 328612"/>
              <a:gd name="connsiteY39" fmla="*/ 170188 h 328590"/>
              <a:gd name="connsiteX40" fmla="*/ 242844 w 328612"/>
              <a:gd name="connsiteY40" fmla="*/ 118061 h 328590"/>
              <a:gd name="connsiteX41" fmla="*/ 187325 w 328612"/>
              <a:gd name="connsiteY41" fmla="*/ 114886 h 328590"/>
              <a:gd name="connsiteX42" fmla="*/ 187325 w 328612"/>
              <a:gd name="connsiteY42" fmla="*/ 124411 h 328590"/>
              <a:gd name="connsiteX43" fmla="*/ 191135 w 328612"/>
              <a:gd name="connsiteY43" fmla="*/ 123221 h 328590"/>
              <a:gd name="connsiteX44" fmla="*/ 193675 w 328612"/>
              <a:gd name="connsiteY44" fmla="*/ 119649 h 328590"/>
              <a:gd name="connsiteX45" fmla="*/ 192405 w 328612"/>
              <a:gd name="connsiteY45" fmla="*/ 116077 h 328590"/>
              <a:gd name="connsiteX46" fmla="*/ 187325 w 328612"/>
              <a:gd name="connsiteY46" fmla="*/ 114886 h 328590"/>
              <a:gd name="connsiteX47" fmla="*/ 182563 w 328612"/>
              <a:gd name="connsiteY47" fmla="*/ 89486 h 328590"/>
              <a:gd name="connsiteX48" fmla="*/ 178991 w 328612"/>
              <a:gd name="connsiteY48" fmla="*/ 90620 h 328590"/>
              <a:gd name="connsiteX49" fmla="*/ 177800 w 328612"/>
              <a:gd name="connsiteY49" fmla="*/ 92888 h 328590"/>
              <a:gd name="connsiteX50" fmla="*/ 182563 w 328612"/>
              <a:gd name="connsiteY50" fmla="*/ 97424 h 328590"/>
              <a:gd name="connsiteX51" fmla="*/ 27590 w 328612"/>
              <a:gd name="connsiteY51" fmla="*/ 75198 h 328590"/>
              <a:gd name="connsiteX52" fmla="*/ 38100 w 328612"/>
              <a:gd name="connsiteY52" fmla="*/ 151570 h 328590"/>
              <a:gd name="connsiteX53" fmla="*/ 0 w 328612"/>
              <a:gd name="connsiteY53" fmla="*/ 159336 h 328590"/>
              <a:gd name="connsiteX54" fmla="*/ 27590 w 328612"/>
              <a:gd name="connsiteY54" fmla="*/ 75198 h 328590"/>
              <a:gd name="connsiteX55" fmla="*/ 301708 w 328612"/>
              <a:gd name="connsiteY55" fmla="*/ 73611 h 328590"/>
              <a:gd name="connsiteX56" fmla="*/ 328612 w 328612"/>
              <a:gd name="connsiteY56" fmla="*/ 155050 h 328590"/>
              <a:gd name="connsiteX57" fmla="*/ 286334 w 328612"/>
              <a:gd name="connsiteY57" fmla="*/ 164099 h 328590"/>
              <a:gd name="connsiteX58" fmla="*/ 255587 w 328612"/>
              <a:gd name="connsiteY58" fmla="*/ 109806 h 328590"/>
              <a:gd name="connsiteX59" fmla="*/ 301708 w 328612"/>
              <a:gd name="connsiteY59" fmla="*/ 73611 h 328590"/>
              <a:gd name="connsiteX60" fmla="*/ 182175 w 328612"/>
              <a:gd name="connsiteY60" fmla="*/ 68848 h 328590"/>
              <a:gd name="connsiteX61" fmla="*/ 187441 w 328612"/>
              <a:gd name="connsiteY61" fmla="*/ 68848 h 328590"/>
              <a:gd name="connsiteX62" fmla="*/ 187441 w 328612"/>
              <a:gd name="connsiteY62" fmla="*/ 75306 h 328590"/>
              <a:gd name="connsiteX63" fmla="*/ 195339 w 328612"/>
              <a:gd name="connsiteY63" fmla="*/ 76597 h 328590"/>
              <a:gd name="connsiteX64" fmla="*/ 201922 w 328612"/>
              <a:gd name="connsiteY64" fmla="*/ 80472 h 328590"/>
              <a:gd name="connsiteX65" fmla="*/ 207188 w 328612"/>
              <a:gd name="connsiteY65" fmla="*/ 85638 h 328590"/>
              <a:gd name="connsiteX66" fmla="*/ 208504 w 328612"/>
              <a:gd name="connsiteY66" fmla="*/ 94678 h 328590"/>
              <a:gd name="connsiteX67" fmla="*/ 192707 w 328612"/>
              <a:gd name="connsiteY67" fmla="*/ 94678 h 328590"/>
              <a:gd name="connsiteX68" fmla="*/ 192707 w 328612"/>
              <a:gd name="connsiteY68" fmla="*/ 92095 h 328590"/>
              <a:gd name="connsiteX69" fmla="*/ 191390 w 328612"/>
              <a:gd name="connsiteY69" fmla="*/ 90804 h 328590"/>
              <a:gd name="connsiteX70" fmla="*/ 190074 w 328612"/>
              <a:gd name="connsiteY70" fmla="*/ 89512 h 328590"/>
              <a:gd name="connsiteX71" fmla="*/ 187441 w 328612"/>
              <a:gd name="connsiteY71" fmla="*/ 88221 h 328590"/>
              <a:gd name="connsiteX72" fmla="*/ 187441 w 328612"/>
              <a:gd name="connsiteY72" fmla="*/ 97261 h 328590"/>
              <a:gd name="connsiteX73" fmla="*/ 199289 w 328612"/>
              <a:gd name="connsiteY73" fmla="*/ 101136 h 328590"/>
              <a:gd name="connsiteX74" fmla="*/ 207188 w 328612"/>
              <a:gd name="connsiteY74" fmla="*/ 106302 h 328590"/>
              <a:gd name="connsiteX75" fmla="*/ 211137 w 328612"/>
              <a:gd name="connsiteY75" fmla="*/ 111468 h 328590"/>
              <a:gd name="connsiteX76" fmla="*/ 211137 w 328612"/>
              <a:gd name="connsiteY76" fmla="*/ 117926 h 328590"/>
              <a:gd name="connsiteX77" fmla="*/ 209821 w 328612"/>
              <a:gd name="connsiteY77" fmla="*/ 124384 h 328590"/>
              <a:gd name="connsiteX78" fmla="*/ 205871 w 328612"/>
              <a:gd name="connsiteY78" fmla="*/ 130841 h 328590"/>
              <a:gd name="connsiteX79" fmla="*/ 197972 w 328612"/>
              <a:gd name="connsiteY79" fmla="*/ 134716 h 328590"/>
              <a:gd name="connsiteX80" fmla="*/ 187441 w 328612"/>
              <a:gd name="connsiteY80" fmla="*/ 137299 h 328590"/>
              <a:gd name="connsiteX81" fmla="*/ 187441 w 328612"/>
              <a:gd name="connsiteY81" fmla="*/ 145048 h 328590"/>
              <a:gd name="connsiteX82" fmla="*/ 182175 w 328612"/>
              <a:gd name="connsiteY82" fmla="*/ 145048 h 328590"/>
              <a:gd name="connsiteX83" fmla="*/ 182175 w 328612"/>
              <a:gd name="connsiteY83" fmla="*/ 137299 h 328590"/>
              <a:gd name="connsiteX84" fmla="*/ 171643 w 328612"/>
              <a:gd name="connsiteY84" fmla="*/ 134716 h 328590"/>
              <a:gd name="connsiteX85" fmla="*/ 163744 w 328612"/>
              <a:gd name="connsiteY85" fmla="*/ 130841 h 328590"/>
              <a:gd name="connsiteX86" fmla="*/ 159795 w 328612"/>
              <a:gd name="connsiteY86" fmla="*/ 124384 h 328590"/>
              <a:gd name="connsiteX87" fmla="*/ 157162 w 328612"/>
              <a:gd name="connsiteY87" fmla="*/ 116635 h 328590"/>
              <a:gd name="connsiteX88" fmla="*/ 175592 w 328612"/>
              <a:gd name="connsiteY88" fmla="*/ 116635 h 328590"/>
              <a:gd name="connsiteX89" fmla="*/ 175592 w 328612"/>
              <a:gd name="connsiteY89" fmla="*/ 117926 h 328590"/>
              <a:gd name="connsiteX90" fmla="*/ 176909 w 328612"/>
              <a:gd name="connsiteY90" fmla="*/ 120509 h 328590"/>
              <a:gd name="connsiteX91" fmla="*/ 178225 w 328612"/>
              <a:gd name="connsiteY91" fmla="*/ 123092 h 328590"/>
              <a:gd name="connsiteX92" fmla="*/ 182175 w 328612"/>
              <a:gd name="connsiteY92" fmla="*/ 124384 h 328590"/>
              <a:gd name="connsiteX93" fmla="*/ 182175 w 328612"/>
              <a:gd name="connsiteY93" fmla="*/ 112760 h 328590"/>
              <a:gd name="connsiteX94" fmla="*/ 179542 w 328612"/>
              <a:gd name="connsiteY94" fmla="*/ 111468 h 328590"/>
              <a:gd name="connsiteX95" fmla="*/ 175592 w 328612"/>
              <a:gd name="connsiteY95" fmla="*/ 110177 h 328590"/>
              <a:gd name="connsiteX96" fmla="*/ 169010 w 328612"/>
              <a:gd name="connsiteY96" fmla="*/ 107594 h 328590"/>
              <a:gd name="connsiteX97" fmla="*/ 163744 w 328612"/>
              <a:gd name="connsiteY97" fmla="*/ 105011 h 328590"/>
              <a:gd name="connsiteX98" fmla="*/ 161111 w 328612"/>
              <a:gd name="connsiteY98" fmla="*/ 101136 h 328590"/>
              <a:gd name="connsiteX99" fmla="*/ 159795 w 328612"/>
              <a:gd name="connsiteY99" fmla="*/ 94678 h 328590"/>
              <a:gd name="connsiteX100" fmla="*/ 162428 w 328612"/>
              <a:gd name="connsiteY100" fmla="*/ 85638 h 328590"/>
              <a:gd name="connsiteX101" fmla="*/ 167694 w 328612"/>
              <a:gd name="connsiteY101" fmla="*/ 80472 h 328590"/>
              <a:gd name="connsiteX102" fmla="*/ 174276 w 328612"/>
              <a:gd name="connsiteY102" fmla="*/ 76597 h 328590"/>
              <a:gd name="connsiteX103" fmla="*/ 182175 w 328612"/>
              <a:gd name="connsiteY103" fmla="*/ 75306 h 328590"/>
              <a:gd name="connsiteX104" fmla="*/ 182175 w 328612"/>
              <a:gd name="connsiteY104" fmla="*/ 68848 h 328590"/>
              <a:gd name="connsiteX105" fmla="*/ 56965 w 328612"/>
              <a:gd name="connsiteY105" fmla="*/ 40273 h 328590"/>
              <a:gd name="connsiteX106" fmla="*/ 112713 w 328612"/>
              <a:gd name="connsiteY106" fmla="*/ 110754 h 328590"/>
              <a:gd name="connsiteX107" fmla="*/ 50483 w 328612"/>
              <a:gd name="connsiteY107" fmla="*/ 146636 h 328590"/>
              <a:gd name="connsiteX108" fmla="*/ 56965 w 328612"/>
              <a:gd name="connsiteY108" fmla="*/ 40273 h 328590"/>
              <a:gd name="connsiteX109" fmla="*/ 90090 w 328612"/>
              <a:gd name="connsiteY109" fmla="*/ 24112 h 328590"/>
              <a:gd name="connsiteX110" fmla="*/ 173037 w 328612"/>
              <a:gd name="connsiteY110" fmla="*/ 50231 h 328590"/>
              <a:gd name="connsiteX111" fmla="*/ 123883 w 328612"/>
              <a:gd name="connsiteY111" fmla="*/ 102186 h 328590"/>
              <a:gd name="connsiteX112" fmla="*/ 68262 w 328612"/>
              <a:gd name="connsiteY112" fmla="*/ 30748 h 328590"/>
              <a:gd name="connsiteX113" fmla="*/ 90090 w 328612"/>
              <a:gd name="connsiteY113" fmla="*/ 24112 h 328590"/>
              <a:gd name="connsiteX114" fmla="*/ 210271 w 328612"/>
              <a:gd name="connsiteY114" fmla="*/ 5348 h 328590"/>
              <a:gd name="connsiteX115" fmla="*/ 292100 w 328612"/>
              <a:gd name="connsiteY115" fmla="*/ 59815 h 328590"/>
              <a:gd name="connsiteX116" fmla="*/ 245341 w 328612"/>
              <a:gd name="connsiteY116" fmla="*/ 97423 h 328590"/>
              <a:gd name="connsiteX117" fmla="*/ 192087 w 328612"/>
              <a:gd name="connsiteY117" fmla="*/ 45550 h 328590"/>
              <a:gd name="connsiteX118" fmla="*/ 210271 w 328612"/>
              <a:gd name="connsiteY118" fmla="*/ 5348 h 328590"/>
              <a:gd name="connsiteX119" fmla="*/ 153194 w 328612"/>
              <a:gd name="connsiteY119" fmla="*/ 313 h 328590"/>
              <a:gd name="connsiteX120" fmla="*/ 198438 w 328612"/>
              <a:gd name="connsiteY120" fmla="*/ 3860 h 328590"/>
              <a:gd name="connsiteX121" fmla="*/ 181633 w 328612"/>
              <a:gd name="connsiteY121" fmla="*/ 38686 h 328590"/>
              <a:gd name="connsiteX122" fmla="*/ 107950 w 328612"/>
              <a:gd name="connsiteY122" fmla="*/ 10309 h 328590"/>
              <a:gd name="connsiteX123" fmla="*/ 153194 w 328612"/>
              <a:gd name="connsiteY123" fmla="*/ 313 h 32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328612" h="328590">
                <a:moveTo>
                  <a:pt x="147223" y="291098"/>
                </a:moveTo>
                <a:cubicBezTo>
                  <a:pt x="172140" y="307741"/>
                  <a:pt x="197057" y="316703"/>
                  <a:pt x="220663" y="319264"/>
                </a:cubicBezTo>
                <a:cubicBezTo>
                  <a:pt x="191812" y="329506"/>
                  <a:pt x="160338" y="330786"/>
                  <a:pt x="130175" y="325665"/>
                </a:cubicBezTo>
                <a:cubicBezTo>
                  <a:pt x="134109" y="314143"/>
                  <a:pt x="140666" y="302620"/>
                  <a:pt x="147223" y="291098"/>
                </a:cubicBezTo>
                <a:close/>
                <a:moveTo>
                  <a:pt x="89057" y="240298"/>
                </a:moveTo>
                <a:cubicBezTo>
                  <a:pt x="103076" y="257005"/>
                  <a:pt x="118370" y="271141"/>
                  <a:pt x="134938" y="282707"/>
                </a:cubicBezTo>
                <a:cubicBezTo>
                  <a:pt x="127291" y="295559"/>
                  <a:pt x="120919" y="308410"/>
                  <a:pt x="117095" y="321261"/>
                </a:cubicBezTo>
                <a:cubicBezTo>
                  <a:pt x="90331" y="313550"/>
                  <a:pt x="64842" y="298129"/>
                  <a:pt x="44450" y="276282"/>
                </a:cubicBezTo>
                <a:cubicBezTo>
                  <a:pt x="44450" y="276282"/>
                  <a:pt x="44450" y="276282"/>
                  <a:pt x="89057" y="240298"/>
                </a:cubicBezTo>
                <a:close/>
                <a:moveTo>
                  <a:pt x="204729" y="226011"/>
                </a:moveTo>
                <a:cubicBezTo>
                  <a:pt x="204729" y="226011"/>
                  <a:pt x="204729" y="226011"/>
                  <a:pt x="260350" y="297686"/>
                </a:cubicBezTo>
                <a:cubicBezTo>
                  <a:pt x="234480" y="313324"/>
                  <a:pt x="194381" y="305505"/>
                  <a:pt x="155575" y="279441"/>
                </a:cubicBezTo>
                <a:cubicBezTo>
                  <a:pt x="168510" y="261197"/>
                  <a:pt x="185326" y="242952"/>
                  <a:pt x="204729" y="226011"/>
                </a:cubicBezTo>
                <a:close/>
                <a:moveTo>
                  <a:pt x="278130" y="181561"/>
                </a:moveTo>
                <a:cubicBezTo>
                  <a:pt x="293688" y="225663"/>
                  <a:pt x="292392" y="265873"/>
                  <a:pt x="271648" y="287924"/>
                </a:cubicBezTo>
                <a:cubicBezTo>
                  <a:pt x="271648" y="287924"/>
                  <a:pt x="271648" y="287924"/>
                  <a:pt x="215900" y="216583"/>
                </a:cubicBezTo>
                <a:cubicBezTo>
                  <a:pt x="235347" y="201018"/>
                  <a:pt x="257387" y="189344"/>
                  <a:pt x="278130" y="181561"/>
                </a:cubicBezTo>
                <a:close/>
                <a:moveTo>
                  <a:pt x="166556" y="179973"/>
                </a:moveTo>
                <a:cubicBezTo>
                  <a:pt x="166556" y="179973"/>
                  <a:pt x="166556" y="179973"/>
                  <a:pt x="195262" y="214384"/>
                </a:cubicBezTo>
                <a:cubicBezTo>
                  <a:pt x="174385" y="232227"/>
                  <a:pt x="156118" y="250069"/>
                  <a:pt x="143070" y="270461"/>
                </a:cubicBezTo>
                <a:cubicBezTo>
                  <a:pt x="128717" y="258991"/>
                  <a:pt x="114365" y="246246"/>
                  <a:pt x="100012" y="230952"/>
                </a:cubicBezTo>
                <a:cubicBezTo>
                  <a:pt x="100012" y="230952"/>
                  <a:pt x="100012" y="230952"/>
                  <a:pt x="166556" y="179973"/>
                </a:cubicBezTo>
                <a:close/>
                <a:moveTo>
                  <a:pt x="328612" y="168861"/>
                </a:moveTo>
                <a:cubicBezTo>
                  <a:pt x="327298" y="198834"/>
                  <a:pt x="318102" y="230111"/>
                  <a:pt x="301022" y="256174"/>
                </a:cubicBezTo>
                <a:cubicBezTo>
                  <a:pt x="304964" y="232717"/>
                  <a:pt x="301022" y="205350"/>
                  <a:pt x="290512" y="176680"/>
                </a:cubicBezTo>
                <a:cubicBezTo>
                  <a:pt x="303650" y="172771"/>
                  <a:pt x="316788" y="170164"/>
                  <a:pt x="328612" y="168861"/>
                </a:cubicBezTo>
                <a:close/>
                <a:moveTo>
                  <a:pt x="42248" y="165686"/>
                </a:moveTo>
                <a:cubicBezTo>
                  <a:pt x="51210" y="186138"/>
                  <a:pt x="64012" y="207868"/>
                  <a:pt x="79375" y="228320"/>
                </a:cubicBezTo>
                <a:cubicBezTo>
                  <a:pt x="79375" y="228320"/>
                  <a:pt x="79375" y="228320"/>
                  <a:pt x="34566" y="264111"/>
                </a:cubicBezTo>
                <a:cubicBezTo>
                  <a:pt x="12802" y="237268"/>
                  <a:pt x="2560" y="205312"/>
                  <a:pt x="0" y="173356"/>
                </a:cubicBezTo>
                <a:cubicBezTo>
                  <a:pt x="12802" y="172077"/>
                  <a:pt x="26885" y="169521"/>
                  <a:pt x="42248" y="165686"/>
                </a:cubicBezTo>
                <a:close/>
                <a:moveTo>
                  <a:pt x="121152" y="122823"/>
                </a:moveTo>
                <a:cubicBezTo>
                  <a:pt x="121152" y="122823"/>
                  <a:pt x="121152" y="122823"/>
                  <a:pt x="157162" y="168014"/>
                </a:cubicBezTo>
                <a:cubicBezTo>
                  <a:pt x="157162" y="168014"/>
                  <a:pt x="157162" y="168014"/>
                  <a:pt x="91572" y="219661"/>
                </a:cubicBezTo>
                <a:cubicBezTo>
                  <a:pt x="76139" y="200294"/>
                  <a:pt x="64564" y="179635"/>
                  <a:pt x="55562" y="160267"/>
                </a:cubicBezTo>
                <a:cubicBezTo>
                  <a:pt x="77425" y="151229"/>
                  <a:pt x="100575" y="139608"/>
                  <a:pt x="121152" y="122823"/>
                </a:cubicBezTo>
                <a:close/>
                <a:moveTo>
                  <a:pt x="242844" y="118061"/>
                </a:moveTo>
                <a:cubicBezTo>
                  <a:pt x="254552" y="135002"/>
                  <a:pt x="264959" y="151944"/>
                  <a:pt x="271463" y="168885"/>
                </a:cubicBezTo>
                <a:cubicBezTo>
                  <a:pt x="249348" y="176704"/>
                  <a:pt x="227233" y="189736"/>
                  <a:pt x="206419" y="205374"/>
                </a:cubicBezTo>
                <a:cubicBezTo>
                  <a:pt x="206419" y="205374"/>
                  <a:pt x="206419" y="205374"/>
                  <a:pt x="177800" y="170188"/>
                </a:cubicBezTo>
                <a:cubicBezTo>
                  <a:pt x="177800" y="170188"/>
                  <a:pt x="177800" y="170188"/>
                  <a:pt x="242844" y="118061"/>
                </a:cubicBezTo>
                <a:close/>
                <a:moveTo>
                  <a:pt x="187325" y="114886"/>
                </a:moveTo>
                <a:lnTo>
                  <a:pt x="187325" y="124411"/>
                </a:lnTo>
                <a:cubicBezTo>
                  <a:pt x="188595" y="124411"/>
                  <a:pt x="189865" y="123221"/>
                  <a:pt x="191135" y="123221"/>
                </a:cubicBezTo>
                <a:cubicBezTo>
                  <a:pt x="192405" y="122030"/>
                  <a:pt x="193675" y="120839"/>
                  <a:pt x="193675" y="119649"/>
                </a:cubicBezTo>
                <a:cubicBezTo>
                  <a:pt x="193675" y="118458"/>
                  <a:pt x="192405" y="117267"/>
                  <a:pt x="192405" y="116077"/>
                </a:cubicBezTo>
                <a:cubicBezTo>
                  <a:pt x="191135" y="116077"/>
                  <a:pt x="188595" y="114886"/>
                  <a:pt x="187325" y="114886"/>
                </a:cubicBezTo>
                <a:close/>
                <a:moveTo>
                  <a:pt x="182563" y="89486"/>
                </a:moveTo>
                <a:cubicBezTo>
                  <a:pt x="181372" y="89486"/>
                  <a:pt x="180181" y="89486"/>
                  <a:pt x="178991" y="90620"/>
                </a:cubicBezTo>
                <a:cubicBezTo>
                  <a:pt x="177800" y="90620"/>
                  <a:pt x="177800" y="91754"/>
                  <a:pt x="177800" y="92888"/>
                </a:cubicBezTo>
                <a:cubicBezTo>
                  <a:pt x="177800" y="95156"/>
                  <a:pt x="178991" y="96290"/>
                  <a:pt x="182563" y="97424"/>
                </a:cubicBezTo>
                <a:close/>
                <a:moveTo>
                  <a:pt x="27590" y="75198"/>
                </a:moveTo>
                <a:cubicBezTo>
                  <a:pt x="23648" y="97203"/>
                  <a:pt x="27590" y="124386"/>
                  <a:pt x="38100" y="151570"/>
                </a:cubicBezTo>
                <a:cubicBezTo>
                  <a:pt x="24962" y="156747"/>
                  <a:pt x="11824" y="158042"/>
                  <a:pt x="0" y="159336"/>
                </a:cubicBezTo>
                <a:cubicBezTo>
                  <a:pt x="1314" y="129564"/>
                  <a:pt x="10510" y="99792"/>
                  <a:pt x="27590" y="75198"/>
                </a:cubicBezTo>
                <a:close/>
                <a:moveTo>
                  <a:pt x="301708" y="73611"/>
                </a:moveTo>
                <a:cubicBezTo>
                  <a:pt x="318363" y="98172"/>
                  <a:pt x="327331" y="126611"/>
                  <a:pt x="328612" y="155050"/>
                </a:cubicBezTo>
                <a:cubicBezTo>
                  <a:pt x="315801" y="156343"/>
                  <a:pt x="300427" y="158928"/>
                  <a:pt x="286334" y="164099"/>
                </a:cubicBezTo>
                <a:cubicBezTo>
                  <a:pt x="278648" y="146002"/>
                  <a:pt x="268398" y="127904"/>
                  <a:pt x="255587" y="109806"/>
                </a:cubicBezTo>
                <a:cubicBezTo>
                  <a:pt x="255587" y="109806"/>
                  <a:pt x="255587" y="109806"/>
                  <a:pt x="301708" y="73611"/>
                </a:cubicBezTo>
                <a:close/>
                <a:moveTo>
                  <a:pt x="182175" y="68848"/>
                </a:moveTo>
                <a:cubicBezTo>
                  <a:pt x="187441" y="68848"/>
                  <a:pt x="187441" y="68848"/>
                  <a:pt x="187441" y="68848"/>
                </a:cubicBezTo>
                <a:cubicBezTo>
                  <a:pt x="187441" y="75306"/>
                  <a:pt x="187441" y="75306"/>
                  <a:pt x="187441" y="75306"/>
                </a:cubicBezTo>
                <a:cubicBezTo>
                  <a:pt x="190074" y="75306"/>
                  <a:pt x="192707" y="75306"/>
                  <a:pt x="195339" y="76597"/>
                </a:cubicBezTo>
                <a:cubicBezTo>
                  <a:pt x="197972" y="77889"/>
                  <a:pt x="200605" y="77889"/>
                  <a:pt x="201922" y="80472"/>
                </a:cubicBezTo>
                <a:cubicBezTo>
                  <a:pt x="204555" y="81763"/>
                  <a:pt x="205871" y="83055"/>
                  <a:pt x="207188" y="85638"/>
                </a:cubicBezTo>
                <a:cubicBezTo>
                  <a:pt x="208504" y="88221"/>
                  <a:pt x="208504" y="90804"/>
                  <a:pt x="208504" y="94678"/>
                </a:cubicBezTo>
                <a:cubicBezTo>
                  <a:pt x="192707" y="94678"/>
                  <a:pt x="192707" y="94678"/>
                  <a:pt x="192707" y="94678"/>
                </a:cubicBezTo>
                <a:cubicBezTo>
                  <a:pt x="192707" y="93387"/>
                  <a:pt x="192707" y="93387"/>
                  <a:pt x="192707" y="92095"/>
                </a:cubicBezTo>
                <a:cubicBezTo>
                  <a:pt x="192707" y="90804"/>
                  <a:pt x="191390" y="90804"/>
                  <a:pt x="191390" y="90804"/>
                </a:cubicBezTo>
                <a:cubicBezTo>
                  <a:pt x="191390" y="89512"/>
                  <a:pt x="190074" y="89512"/>
                  <a:pt x="190074" y="89512"/>
                </a:cubicBezTo>
                <a:cubicBezTo>
                  <a:pt x="188757" y="89512"/>
                  <a:pt x="187441" y="88221"/>
                  <a:pt x="187441" y="88221"/>
                </a:cubicBezTo>
                <a:cubicBezTo>
                  <a:pt x="187441" y="97261"/>
                  <a:pt x="187441" y="97261"/>
                  <a:pt x="187441" y="97261"/>
                </a:cubicBezTo>
                <a:cubicBezTo>
                  <a:pt x="192707" y="98553"/>
                  <a:pt x="196656" y="99844"/>
                  <a:pt x="199289" y="101136"/>
                </a:cubicBezTo>
                <a:cubicBezTo>
                  <a:pt x="203238" y="102428"/>
                  <a:pt x="205871" y="105011"/>
                  <a:pt x="207188" y="106302"/>
                </a:cubicBezTo>
                <a:cubicBezTo>
                  <a:pt x="208504" y="107594"/>
                  <a:pt x="209821" y="110177"/>
                  <a:pt x="211137" y="111468"/>
                </a:cubicBezTo>
                <a:cubicBezTo>
                  <a:pt x="211137" y="114051"/>
                  <a:pt x="211137" y="115343"/>
                  <a:pt x="211137" y="117926"/>
                </a:cubicBezTo>
                <a:cubicBezTo>
                  <a:pt x="211137" y="120509"/>
                  <a:pt x="211137" y="123092"/>
                  <a:pt x="209821" y="124384"/>
                </a:cubicBezTo>
                <a:cubicBezTo>
                  <a:pt x="209821" y="126967"/>
                  <a:pt x="207188" y="129550"/>
                  <a:pt x="205871" y="130841"/>
                </a:cubicBezTo>
                <a:cubicBezTo>
                  <a:pt x="203238" y="132133"/>
                  <a:pt x="201922" y="134716"/>
                  <a:pt x="197972" y="134716"/>
                </a:cubicBezTo>
                <a:cubicBezTo>
                  <a:pt x="195339" y="136007"/>
                  <a:pt x="191390" y="137299"/>
                  <a:pt x="187441" y="137299"/>
                </a:cubicBezTo>
                <a:cubicBezTo>
                  <a:pt x="187441" y="145048"/>
                  <a:pt x="187441" y="145048"/>
                  <a:pt x="187441" y="145048"/>
                </a:cubicBezTo>
                <a:cubicBezTo>
                  <a:pt x="182175" y="145048"/>
                  <a:pt x="182175" y="145048"/>
                  <a:pt x="182175" y="145048"/>
                </a:cubicBezTo>
                <a:cubicBezTo>
                  <a:pt x="182175" y="137299"/>
                  <a:pt x="182175" y="137299"/>
                  <a:pt x="182175" y="137299"/>
                </a:cubicBezTo>
                <a:cubicBezTo>
                  <a:pt x="178225" y="137299"/>
                  <a:pt x="174276" y="136007"/>
                  <a:pt x="171643" y="134716"/>
                </a:cubicBezTo>
                <a:cubicBezTo>
                  <a:pt x="167694" y="134716"/>
                  <a:pt x="165061" y="132133"/>
                  <a:pt x="163744" y="130841"/>
                </a:cubicBezTo>
                <a:cubicBezTo>
                  <a:pt x="161111" y="128258"/>
                  <a:pt x="159795" y="126967"/>
                  <a:pt x="159795" y="124384"/>
                </a:cubicBezTo>
                <a:cubicBezTo>
                  <a:pt x="158478" y="121801"/>
                  <a:pt x="158478" y="119218"/>
                  <a:pt x="157162" y="116635"/>
                </a:cubicBezTo>
                <a:cubicBezTo>
                  <a:pt x="175592" y="116635"/>
                  <a:pt x="175592" y="116635"/>
                  <a:pt x="175592" y="116635"/>
                </a:cubicBezTo>
                <a:cubicBezTo>
                  <a:pt x="175592" y="116635"/>
                  <a:pt x="175592" y="117926"/>
                  <a:pt x="175592" y="117926"/>
                </a:cubicBezTo>
                <a:cubicBezTo>
                  <a:pt x="175592" y="119218"/>
                  <a:pt x="176909" y="120509"/>
                  <a:pt x="176909" y="120509"/>
                </a:cubicBezTo>
                <a:cubicBezTo>
                  <a:pt x="176909" y="121801"/>
                  <a:pt x="178225" y="121801"/>
                  <a:pt x="178225" y="123092"/>
                </a:cubicBezTo>
                <a:cubicBezTo>
                  <a:pt x="179542" y="123092"/>
                  <a:pt x="180858" y="124384"/>
                  <a:pt x="182175" y="124384"/>
                </a:cubicBezTo>
                <a:cubicBezTo>
                  <a:pt x="182175" y="112760"/>
                  <a:pt x="182175" y="112760"/>
                  <a:pt x="182175" y="112760"/>
                </a:cubicBezTo>
                <a:cubicBezTo>
                  <a:pt x="180858" y="111468"/>
                  <a:pt x="180858" y="111468"/>
                  <a:pt x="179542" y="111468"/>
                </a:cubicBezTo>
                <a:cubicBezTo>
                  <a:pt x="178225" y="111468"/>
                  <a:pt x="176909" y="111468"/>
                  <a:pt x="175592" y="110177"/>
                </a:cubicBezTo>
                <a:cubicBezTo>
                  <a:pt x="172960" y="110177"/>
                  <a:pt x="171643" y="108885"/>
                  <a:pt x="169010" y="107594"/>
                </a:cubicBezTo>
                <a:cubicBezTo>
                  <a:pt x="167694" y="107594"/>
                  <a:pt x="165061" y="106302"/>
                  <a:pt x="163744" y="105011"/>
                </a:cubicBezTo>
                <a:cubicBezTo>
                  <a:pt x="162428" y="103719"/>
                  <a:pt x="162428" y="102428"/>
                  <a:pt x="161111" y="101136"/>
                </a:cubicBezTo>
                <a:cubicBezTo>
                  <a:pt x="159795" y="98553"/>
                  <a:pt x="159795" y="97261"/>
                  <a:pt x="159795" y="94678"/>
                </a:cubicBezTo>
                <a:cubicBezTo>
                  <a:pt x="159795" y="90804"/>
                  <a:pt x="161111" y="88221"/>
                  <a:pt x="162428" y="85638"/>
                </a:cubicBezTo>
                <a:cubicBezTo>
                  <a:pt x="163744" y="83055"/>
                  <a:pt x="165061" y="81763"/>
                  <a:pt x="167694" y="80472"/>
                </a:cubicBezTo>
                <a:cubicBezTo>
                  <a:pt x="169010" y="77889"/>
                  <a:pt x="171643" y="77889"/>
                  <a:pt x="174276" y="76597"/>
                </a:cubicBezTo>
                <a:cubicBezTo>
                  <a:pt x="176909" y="75306"/>
                  <a:pt x="179542" y="75306"/>
                  <a:pt x="182175" y="75306"/>
                </a:cubicBezTo>
                <a:cubicBezTo>
                  <a:pt x="182175" y="68848"/>
                  <a:pt x="182175" y="68848"/>
                  <a:pt x="182175" y="68848"/>
                </a:cubicBezTo>
                <a:close/>
                <a:moveTo>
                  <a:pt x="56965" y="40273"/>
                </a:moveTo>
                <a:cubicBezTo>
                  <a:pt x="56965" y="40273"/>
                  <a:pt x="56965" y="40273"/>
                  <a:pt x="112713" y="110754"/>
                </a:cubicBezTo>
                <a:cubicBezTo>
                  <a:pt x="93266" y="126132"/>
                  <a:pt x="71226" y="137666"/>
                  <a:pt x="50483" y="146636"/>
                </a:cubicBezTo>
                <a:cubicBezTo>
                  <a:pt x="34925" y="101784"/>
                  <a:pt x="36221" y="62058"/>
                  <a:pt x="56965" y="40273"/>
                </a:cubicBezTo>
                <a:close/>
                <a:moveTo>
                  <a:pt x="90090" y="24112"/>
                </a:moveTo>
                <a:cubicBezTo>
                  <a:pt x="114101" y="21494"/>
                  <a:pt x="143933" y="30748"/>
                  <a:pt x="173037" y="50231"/>
                </a:cubicBezTo>
                <a:cubicBezTo>
                  <a:pt x="160102" y="68415"/>
                  <a:pt x="143286" y="86600"/>
                  <a:pt x="123883" y="102186"/>
                </a:cubicBezTo>
                <a:cubicBezTo>
                  <a:pt x="123883" y="102186"/>
                  <a:pt x="123883" y="102186"/>
                  <a:pt x="68262" y="30748"/>
                </a:cubicBezTo>
                <a:cubicBezTo>
                  <a:pt x="74730" y="27177"/>
                  <a:pt x="82086" y="24985"/>
                  <a:pt x="90090" y="24112"/>
                </a:cubicBezTo>
                <a:close/>
                <a:moveTo>
                  <a:pt x="210271" y="5348"/>
                </a:moveTo>
                <a:cubicBezTo>
                  <a:pt x="241444" y="14426"/>
                  <a:pt x="270019" y="32581"/>
                  <a:pt x="292100" y="59815"/>
                </a:cubicBezTo>
                <a:cubicBezTo>
                  <a:pt x="292100" y="59815"/>
                  <a:pt x="292100" y="59815"/>
                  <a:pt x="245341" y="97423"/>
                </a:cubicBezTo>
                <a:cubicBezTo>
                  <a:pt x="229754" y="76674"/>
                  <a:pt x="210271" y="59815"/>
                  <a:pt x="192087" y="45550"/>
                </a:cubicBezTo>
                <a:cubicBezTo>
                  <a:pt x="199880" y="32581"/>
                  <a:pt x="206375" y="18316"/>
                  <a:pt x="210271" y="5348"/>
                </a:cubicBezTo>
                <a:close/>
                <a:moveTo>
                  <a:pt x="153194" y="313"/>
                </a:moveTo>
                <a:cubicBezTo>
                  <a:pt x="168383" y="-654"/>
                  <a:pt x="183572" y="636"/>
                  <a:pt x="198438" y="3860"/>
                </a:cubicBezTo>
                <a:cubicBezTo>
                  <a:pt x="194560" y="14179"/>
                  <a:pt x="189389" y="25787"/>
                  <a:pt x="181633" y="38686"/>
                </a:cubicBezTo>
                <a:cubicBezTo>
                  <a:pt x="157072" y="21918"/>
                  <a:pt x="131218" y="11599"/>
                  <a:pt x="107950" y="10309"/>
                </a:cubicBezTo>
                <a:cubicBezTo>
                  <a:pt x="122816" y="4505"/>
                  <a:pt x="138005" y="1280"/>
                  <a:pt x="153194" y="3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任意多边形 30"/>
          <p:cNvSpPr>
            <a:spLocks noChangeAspect="1"/>
          </p:cNvSpPr>
          <p:nvPr/>
        </p:nvSpPr>
        <p:spPr bwMode="auto">
          <a:xfrm>
            <a:off x="7170164" y="3269696"/>
            <a:ext cx="627217" cy="627217"/>
          </a:xfrm>
          <a:custGeom>
            <a:avLst/>
            <a:gdLst>
              <a:gd name="connsiteX0" fmla="*/ 164953 w 331788"/>
              <a:gd name="connsiteY0" fmla="*/ 74613 h 331788"/>
              <a:gd name="connsiteX1" fmla="*/ 155892 w 331788"/>
              <a:gd name="connsiteY1" fmla="*/ 82366 h 331788"/>
              <a:gd name="connsiteX2" fmla="*/ 155892 w 331788"/>
              <a:gd name="connsiteY2" fmla="*/ 99164 h 331788"/>
              <a:gd name="connsiteX3" fmla="*/ 122237 w 331788"/>
              <a:gd name="connsiteY3" fmla="*/ 132760 h 331788"/>
              <a:gd name="connsiteX4" fmla="*/ 155892 w 331788"/>
              <a:gd name="connsiteY4" fmla="*/ 166356 h 331788"/>
              <a:gd name="connsiteX5" fmla="*/ 172720 w 331788"/>
              <a:gd name="connsiteY5" fmla="*/ 166356 h 331788"/>
              <a:gd name="connsiteX6" fmla="*/ 189547 w 331788"/>
              <a:gd name="connsiteY6" fmla="*/ 183154 h 331788"/>
              <a:gd name="connsiteX7" fmla="*/ 172720 w 331788"/>
              <a:gd name="connsiteY7" fmla="*/ 199952 h 331788"/>
              <a:gd name="connsiteX8" fmla="*/ 139065 w 331788"/>
              <a:gd name="connsiteY8" fmla="*/ 199952 h 331788"/>
              <a:gd name="connsiteX9" fmla="*/ 131298 w 331788"/>
              <a:gd name="connsiteY9" fmla="*/ 207705 h 331788"/>
              <a:gd name="connsiteX10" fmla="*/ 139065 w 331788"/>
              <a:gd name="connsiteY10" fmla="*/ 216750 h 331788"/>
              <a:gd name="connsiteX11" fmla="*/ 155892 w 331788"/>
              <a:gd name="connsiteY11" fmla="*/ 216750 h 331788"/>
              <a:gd name="connsiteX12" fmla="*/ 155892 w 331788"/>
              <a:gd name="connsiteY12" fmla="*/ 233548 h 331788"/>
              <a:gd name="connsiteX13" fmla="*/ 164953 w 331788"/>
              <a:gd name="connsiteY13" fmla="*/ 241301 h 331788"/>
              <a:gd name="connsiteX14" fmla="*/ 172720 w 331788"/>
              <a:gd name="connsiteY14" fmla="*/ 233548 h 331788"/>
              <a:gd name="connsiteX15" fmla="*/ 172720 w 331788"/>
              <a:gd name="connsiteY15" fmla="*/ 216750 h 331788"/>
              <a:gd name="connsiteX16" fmla="*/ 206375 w 331788"/>
              <a:gd name="connsiteY16" fmla="*/ 183154 h 331788"/>
              <a:gd name="connsiteX17" fmla="*/ 172720 w 331788"/>
              <a:gd name="connsiteY17" fmla="*/ 149558 h 331788"/>
              <a:gd name="connsiteX18" fmla="*/ 155892 w 331788"/>
              <a:gd name="connsiteY18" fmla="*/ 149558 h 331788"/>
              <a:gd name="connsiteX19" fmla="*/ 139065 w 331788"/>
              <a:gd name="connsiteY19" fmla="*/ 132760 h 331788"/>
              <a:gd name="connsiteX20" fmla="*/ 155892 w 331788"/>
              <a:gd name="connsiteY20" fmla="*/ 115962 h 331788"/>
              <a:gd name="connsiteX21" fmla="*/ 189547 w 331788"/>
              <a:gd name="connsiteY21" fmla="*/ 115962 h 331788"/>
              <a:gd name="connsiteX22" fmla="*/ 198608 w 331788"/>
              <a:gd name="connsiteY22" fmla="*/ 108209 h 331788"/>
              <a:gd name="connsiteX23" fmla="*/ 189547 w 331788"/>
              <a:gd name="connsiteY23" fmla="*/ 99164 h 331788"/>
              <a:gd name="connsiteX24" fmla="*/ 172720 w 331788"/>
              <a:gd name="connsiteY24" fmla="*/ 99164 h 331788"/>
              <a:gd name="connsiteX25" fmla="*/ 172720 w 331788"/>
              <a:gd name="connsiteY25" fmla="*/ 82366 h 331788"/>
              <a:gd name="connsiteX26" fmla="*/ 164953 w 331788"/>
              <a:gd name="connsiteY26" fmla="*/ 74613 h 331788"/>
              <a:gd name="connsiteX27" fmla="*/ 165100 w 331788"/>
              <a:gd name="connsiteY27" fmla="*/ 52388 h 331788"/>
              <a:gd name="connsiteX28" fmla="*/ 279400 w 331788"/>
              <a:gd name="connsiteY28" fmla="*/ 166688 h 331788"/>
              <a:gd name="connsiteX29" fmla="*/ 165100 w 331788"/>
              <a:gd name="connsiteY29" fmla="*/ 280988 h 331788"/>
              <a:gd name="connsiteX30" fmla="*/ 50800 w 331788"/>
              <a:gd name="connsiteY30" fmla="*/ 166688 h 331788"/>
              <a:gd name="connsiteX31" fmla="*/ 165100 w 331788"/>
              <a:gd name="connsiteY31" fmla="*/ 52388 h 331788"/>
              <a:gd name="connsiteX32" fmla="*/ 165894 w 331788"/>
              <a:gd name="connsiteY32" fmla="*/ 34925 h 331788"/>
              <a:gd name="connsiteX33" fmla="*/ 34925 w 331788"/>
              <a:gd name="connsiteY33" fmla="*/ 165894 h 331788"/>
              <a:gd name="connsiteX34" fmla="*/ 165894 w 331788"/>
              <a:gd name="connsiteY34" fmla="*/ 296863 h 331788"/>
              <a:gd name="connsiteX35" fmla="*/ 296863 w 331788"/>
              <a:gd name="connsiteY35" fmla="*/ 165894 h 331788"/>
              <a:gd name="connsiteX36" fmla="*/ 165894 w 331788"/>
              <a:gd name="connsiteY36" fmla="*/ 34925 h 331788"/>
              <a:gd name="connsiteX37" fmla="*/ 165894 w 331788"/>
              <a:gd name="connsiteY37" fmla="*/ 0 h 331788"/>
              <a:gd name="connsiteX38" fmla="*/ 331788 w 331788"/>
              <a:gd name="connsiteY38" fmla="*/ 165894 h 331788"/>
              <a:gd name="connsiteX39" fmla="*/ 165894 w 331788"/>
              <a:gd name="connsiteY39" fmla="*/ 331788 h 331788"/>
              <a:gd name="connsiteX40" fmla="*/ 0 w 331788"/>
              <a:gd name="connsiteY40" fmla="*/ 165894 h 331788"/>
              <a:gd name="connsiteX41" fmla="*/ 165894 w 331788"/>
              <a:gd name="connsiteY41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1788" h="331788">
                <a:moveTo>
                  <a:pt x="164953" y="74613"/>
                </a:moveTo>
                <a:cubicBezTo>
                  <a:pt x="159776" y="74613"/>
                  <a:pt x="155892" y="77197"/>
                  <a:pt x="155892" y="82366"/>
                </a:cubicBezTo>
                <a:cubicBezTo>
                  <a:pt x="155892" y="82366"/>
                  <a:pt x="155892" y="82366"/>
                  <a:pt x="155892" y="99164"/>
                </a:cubicBezTo>
                <a:cubicBezTo>
                  <a:pt x="137770" y="99164"/>
                  <a:pt x="122237" y="113378"/>
                  <a:pt x="122237" y="132760"/>
                </a:cubicBezTo>
                <a:cubicBezTo>
                  <a:pt x="122237" y="150850"/>
                  <a:pt x="137770" y="166356"/>
                  <a:pt x="155892" y="166356"/>
                </a:cubicBezTo>
                <a:cubicBezTo>
                  <a:pt x="155892" y="166356"/>
                  <a:pt x="155892" y="166356"/>
                  <a:pt x="172720" y="166356"/>
                </a:cubicBezTo>
                <a:cubicBezTo>
                  <a:pt x="183075" y="166356"/>
                  <a:pt x="189547" y="172817"/>
                  <a:pt x="189547" y="183154"/>
                </a:cubicBezTo>
                <a:cubicBezTo>
                  <a:pt x="189547" y="193491"/>
                  <a:pt x="181781" y="199952"/>
                  <a:pt x="172720" y="199952"/>
                </a:cubicBezTo>
                <a:cubicBezTo>
                  <a:pt x="172720" y="199952"/>
                  <a:pt x="172720" y="199952"/>
                  <a:pt x="139065" y="199952"/>
                </a:cubicBezTo>
                <a:cubicBezTo>
                  <a:pt x="133887" y="199952"/>
                  <a:pt x="131298" y="202536"/>
                  <a:pt x="131298" y="207705"/>
                </a:cubicBezTo>
                <a:cubicBezTo>
                  <a:pt x="131298" y="212874"/>
                  <a:pt x="133887" y="216750"/>
                  <a:pt x="139065" y="216750"/>
                </a:cubicBezTo>
                <a:cubicBezTo>
                  <a:pt x="139065" y="216750"/>
                  <a:pt x="139065" y="216750"/>
                  <a:pt x="155892" y="216750"/>
                </a:cubicBezTo>
                <a:cubicBezTo>
                  <a:pt x="155892" y="216750"/>
                  <a:pt x="155892" y="216750"/>
                  <a:pt x="155892" y="233548"/>
                </a:cubicBezTo>
                <a:cubicBezTo>
                  <a:pt x="155892" y="236132"/>
                  <a:pt x="159776" y="241301"/>
                  <a:pt x="164953" y="241301"/>
                </a:cubicBezTo>
                <a:cubicBezTo>
                  <a:pt x="170131" y="241301"/>
                  <a:pt x="172720" y="238717"/>
                  <a:pt x="172720" y="233548"/>
                </a:cubicBezTo>
                <a:cubicBezTo>
                  <a:pt x="172720" y="233548"/>
                  <a:pt x="172720" y="233548"/>
                  <a:pt x="172720" y="216750"/>
                </a:cubicBezTo>
                <a:cubicBezTo>
                  <a:pt x="190842" y="216750"/>
                  <a:pt x="206375" y="201244"/>
                  <a:pt x="206375" y="183154"/>
                </a:cubicBezTo>
                <a:cubicBezTo>
                  <a:pt x="206375" y="165064"/>
                  <a:pt x="190842" y="149558"/>
                  <a:pt x="172720" y="149558"/>
                </a:cubicBezTo>
                <a:cubicBezTo>
                  <a:pt x="172720" y="149558"/>
                  <a:pt x="172720" y="149558"/>
                  <a:pt x="155892" y="149558"/>
                </a:cubicBezTo>
                <a:cubicBezTo>
                  <a:pt x="145537" y="149558"/>
                  <a:pt x="139065" y="143097"/>
                  <a:pt x="139065" y="132760"/>
                </a:cubicBezTo>
                <a:cubicBezTo>
                  <a:pt x="139065" y="122423"/>
                  <a:pt x="148126" y="115962"/>
                  <a:pt x="155892" y="115962"/>
                </a:cubicBezTo>
                <a:cubicBezTo>
                  <a:pt x="155892" y="115962"/>
                  <a:pt x="155892" y="115962"/>
                  <a:pt x="189547" y="115962"/>
                </a:cubicBezTo>
                <a:cubicBezTo>
                  <a:pt x="194725" y="115962"/>
                  <a:pt x="198608" y="113378"/>
                  <a:pt x="198608" y="108209"/>
                </a:cubicBezTo>
                <a:cubicBezTo>
                  <a:pt x="198608" y="103040"/>
                  <a:pt x="194725" y="99164"/>
                  <a:pt x="189547" y="99164"/>
                </a:cubicBezTo>
                <a:cubicBezTo>
                  <a:pt x="189547" y="99164"/>
                  <a:pt x="189547" y="99164"/>
                  <a:pt x="172720" y="99164"/>
                </a:cubicBezTo>
                <a:cubicBezTo>
                  <a:pt x="172720" y="99164"/>
                  <a:pt x="172720" y="99164"/>
                  <a:pt x="172720" y="82366"/>
                </a:cubicBezTo>
                <a:cubicBezTo>
                  <a:pt x="172720" y="77197"/>
                  <a:pt x="170131" y="74613"/>
                  <a:pt x="164953" y="74613"/>
                </a:cubicBezTo>
                <a:close/>
                <a:moveTo>
                  <a:pt x="165100" y="52388"/>
                </a:moveTo>
                <a:cubicBezTo>
                  <a:pt x="227445" y="52388"/>
                  <a:pt x="279400" y="103044"/>
                  <a:pt x="279400" y="166688"/>
                </a:cubicBezTo>
                <a:cubicBezTo>
                  <a:pt x="279400" y="230332"/>
                  <a:pt x="227445" y="280988"/>
                  <a:pt x="165100" y="280988"/>
                </a:cubicBezTo>
                <a:cubicBezTo>
                  <a:pt x="101456" y="280988"/>
                  <a:pt x="50800" y="229033"/>
                  <a:pt x="50800" y="166688"/>
                </a:cubicBezTo>
                <a:cubicBezTo>
                  <a:pt x="50800" y="103044"/>
                  <a:pt x="102755" y="52388"/>
                  <a:pt x="165100" y="52388"/>
                </a:cubicBezTo>
                <a:close/>
                <a:moveTo>
                  <a:pt x="165894" y="34925"/>
                </a:moveTo>
                <a:cubicBezTo>
                  <a:pt x="93562" y="34925"/>
                  <a:pt x="34925" y="93562"/>
                  <a:pt x="34925" y="165894"/>
                </a:cubicBezTo>
                <a:cubicBezTo>
                  <a:pt x="34925" y="238226"/>
                  <a:pt x="93562" y="296863"/>
                  <a:pt x="165894" y="296863"/>
                </a:cubicBezTo>
                <a:cubicBezTo>
                  <a:pt x="238226" y="296863"/>
                  <a:pt x="296863" y="238226"/>
                  <a:pt x="296863" y="165894"/>
                </a:cubicBezTo>
                <a:cubicBezTo>
                  <a:pt x="296863" y="93562"/>
                  <a:pt x="238226" y="34925"/>
                  <a:pt x="165894" y="34925"/>
                </a:cubicBezTo>
                <a:close/>
                <a:moveTo>
                  <a:pt x="165894" y="0"/>
                </a:moveTo>
                <a:cubicBezTo>
                  <a:pt x="257913" y="0"/>
                  <a:pt x="331788" y="75171"/>
                  <a:pt x="331788" y="165894"/>
                </a:cubicBezTo>
                <a:cubicBezTo>
                  <a:pt x="331788" y="256617"/>
                  <a:pt x="257913" y="331788"/>
                  <a:pt x="165894" y="331788"/>
                </a:cubicBezTo>
                <a:cubicBezTo>
                  <a:pt x="75171" y="331788"/>
                  <a:pt x="0" y="257913"/>
                  <a:pt x="0" y="165894"/>
                </a:cubicBezTo>
                <a:cubicBezTo>
                  <a:pt x="0" y="75171"/>
                  <a:pt x="73875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1" name="直接连接符 40"/>
          <p:cNvCxnSpPr/>
          <p:nvPr/>
        </p:nvCxnSpPr>
        <p:spPr>
          <a:xfrm>
            <a:off x="3320458" y="3085862"/>
            <a:ext cx="0" cy="2381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41"/>
          <p:cNvCxnSpPr/>
          <p:nvPr/>
        </p:nvCxnSpPr>
        <p:spPr>
          <a:xfrm>
            <a:off x="6096001" y="3085862"/>
            <a:ext cx="0" cy="2381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 31"/>
          <p:cNvSpPr>
            <a:spLocks noChangeAspect="1"/>
          </p:cNvSpPr>
          <p:nvPr/>
        </p:nvSpPr>
        <p:spPr bwMode="auto">
          <a:xfrm>
            <a:off x="10137719" y="3269696"/>
            <a:ext cx="524581" cy="627217"/>
          </a:xfrm>
          <a:custGeom>
            <a:avLst/>
            <a:gdLst>
              <a:gd name="connsiteX0" fmla="*/ 173571 w 277495"/>
              <a:gd name="connsiteY0" fmla="*/ 196850 h 331788"/>
              <a:gd name="connsiteX1" fmla="*/ 127756 w 277495"/>
              <a:gd name="connsiteY1" fmla="*/ 256988 h 331788"/>
              <a:gd name="connsiteX2" fmla="*/ 202369 w 277495"/>
              <a:gd name="connsiteY2" fmla="*/ 247837 h 331788"/>
              <a:gd name="connsiteX3" fmla="*/ 173571 w 277495"/>
              <a:gd name="connsiteY3" fmla="*/ 196850 h 331788"/>
              <a:gd name="connsiteX4" fmla="*/ 237650 w 277495"/>
              <a:gd name="connsiteY4" fmla="*/ 179387 h 331788"/>
              <a:gd name="connsiteX5" fmla="*/ 184906 w 277495"/>
              <a:gd name="connsiteY5" fmla="*/ 190996 h 331788"/>
              <a:gd name="connsiteX6" fmla="*/ 214494 w 277495"/>
              <a:gd name="connsiteY6" fmla="*/ 241300 h 331788"/>
              <a:gd name="connsiteX7" fmla="*/ 259519 w 277495"/>
              <a:gd name="connsiteY7" fmla="*/ 181967 h 331788"/>
              <a:gd name="connsiteX8" fmla="*/ 237650 w 277495"/>
              <a:gd name="connsiteY8" fmla="*/ 179387 h 331788"/>
              <a:gd name="connsiteX9" fmla="*/ 149548 w 277495"/>
              <a:gd name="connsiteY9" fmla="*/ 153987 h 331788"/>
              <a:gd name="connsiteX10" fmla="*/ 54731 w 277495"/>
              <a:gd name="connsiteY10" fmla="*/ 207840 h 331788"/>
              <a:gd name="connsiteX11" fmla="*/ 117076 w 277495"/>
              <a:gd name="connsiteY11" fmla="*/ 254000 h 331788"/>
              <a:gd name="connsiteX12" fmla="*/ 169031 w 277495"/>
              <a:gd name="connsiteY12" fmla="*/ 187325 h 331788"/>
              <a:gd name="connsiteX13" fmla="*/ 149548 w 277495"/>
              <a:gd name="connsiteY13" fmla="*/ 153987 h 331788"/>
              <a:gd name="connsiteX14" fmla="*/ 122714 w 277495"/>
              <a:gd name="connsiteY14" fmla="*/ 111125 h 331788"/>
              <a:gd name="connsiteX15" fmla="*/ 38949 w 277495"/>
              <a:gd name="connsiteY15" fmla="*/ 121361 h 331788"/>
              <a:gd name="connsiteX16" fmla="*/ 47970 w 277495"/>
              <a:gd name="connsiteY16" fmla="*/ 196850 h 331788"/>
              <a:gd name="connsiteX17" fmla="*/ 142044 w 277495"/>
              <a:gd name="connsiteY17" fmla="*/ 143112 h 331788"/>
              <a:gd name="connsiteX18" fmla="*/ 122714 w 277495"/>
              <a:gd name="connsiteY18" fmla="*/ 111125 h 331788"/>
              <a:gd name="connsiteX19" fmla="*/ 253396 w 277495"/>
              <a:gd name="connsiteY19" fmla="*/ 93662 h 331788"/>
              <a:gd name="connsiteX20" fmla="*/ 159506 w 277495"/>
              <a:gd name="connsiteY20" fmla="*/ 147092 h 331788"/>
              <a:gd name="connsiteX21" fmla="*/ 179067 w 277495"/>
              <a:gd name="connsiteY21" fmla="*/ 180975 h 331788"/>
              <a:gd name="connsiteX22" fmla="*/ 263828 w 277495"/>
              <a:gd name="connsiteY22" fmla="*/ 170549 h 331788"/>
              <a:gd name="connsiteX23" fmla="*/ 253396 w 277495"/>
              <a:gd name="connsiteY23" fmla="*/ 93662 h 331788"/>
              <a:gd name="connsiteX24" fmla="*/ 88526 w 277495"/>
              <a:gd name="connsiteY24" fmla="*/ 49212 h 331788"/>
              <a:gd name="connsiteX25" fmla="*/ 42031 w 277495"/>
              <a:gd name="connsiteY25" fmla="*/ 109350 h 331788"/>
              <a:gd name="connsiteX26" fmla="*/ 118231 w 277495"/>
              <a:gd name="connsiteY26" fmla="*/ 100199 h 331788"/>
              <a:gd name="connsiteX27" fmla="*/ 88526 w 277495"/>
              <a:gd name="connsiteY27" fmla="*/ 49212 h 331788"/>
              <a:gd name="connsiteX28" fmla="*/ 187224 w 277495"/>
              <a:gd name="connsiteY28" fmla="*/ 36512 h 331788"/>
              <a:gd name="connsiteX29" fmla="*/ 134106 w 277495"/>
              <a:gd name="connsiteY29" fmla="*/ 104053 h 331788"/>
              <a:gd name="connsiteX30" fmla="*/ 153540 w 277495"/>
              <a:gd name="connsiteY30" fmla="*/ 136525 h 331788"/>
              <a:gd name="connsiteX31" fmla="*/ 246819 w 277495"/>
              <a:gd name="connsiteY31" fmla="*/ 81972 h 331788"/>
              <a:gd name="connsiteX32" fmla="*/ 187224 w 277495"/>
              <a:gd name="connsiteY32" fmla="*/ 36512 h 331788"/>
              <a:gd name="connsiteX33" fmla="*/ 152134 w 277495"/>
              <a:gd name="connsiteY33" fmla="*/ 30162 h 331788"/>
              <a:gd name="connsiteX34" fmla="*/ 99181 w 277495"/>
              <a:gd name="connsiteY34" fmla="*/ 43121 h 331788"/>
              <a:gd name="connsiteX35" fmla="*/ 128886 w 277495"/>
              <a:gd name="connsiteY35" fmla="*/ 93662 h 331788"/>
              <a:gd name="connsiteX36" fmla="*/ 175381 w 277495"/>
              <a:gd name="connsiteY36" fmla="*/ 32754 h 331788"/>
              <a:gd name="connsiteX37" fmla="*/ 152134 w 277495"/>
              <a:gd name="connsiteY37" fmla="*/ 30162 h 331788"/>
              <a:gd name="connsiteX38" fmla="*/ 151423 w 277495"/>
              <a:gd name="connsiteY38" fmla="*/ 19050 h 331788"/>
              <a:gd name="connsiteX39" fmla="*/ 183795 w 277495"/>
              <a:gd name="connsiteY39" fmla="*/ 22934 h 331788"/>
              <a:gd name="connsiteX40" fmla="*/ 273141 w 277495"/>
              <a:gd name="connsiteY40" fmla="*/ 178293 h 331788"/>
              <a:gd name="connsiteX41" fmla="*/ 117755 w 277495"/>
              <a:gd name="connsiteY41" fmla="*/ 267625 h 331788"/>
              <a:gd name="connsiteX42" fmla="*/ 28409 w 277495"/>
              <a:gd name="connsiteY42" fmla="*/ 112265 h 331788"/>
              <a:gd name="connsiteX43" fmla="*/ 151423 w 277495"/>
              <a:gd name="connsiteY43" fmla="*/ 19050 h 331788"/>
              <a:gd name="connsiteX44" fmla="*/ 90760 w 277495"/>
              <a:gd name="connsiteY44" fmla="*/ 0 h 331788"/>
              <a:gd name="connsiteX45" fmla="*/ 98525 w 277495"/>
              <a:gd name="connsiteY45" fmla="*/ 3888 h 331788"/>
              <a:gd name="connsiteX46" fmla="*/ 98525 w 277495"/>
              <a:gd name="connsiteY46" fmla="*/ 20737 h 331788"/>
              <a:gd name="connsiteX47" fmla="*/ 84289 w 277495"/>
              <a:gd name="connsiteY47" fmla="*/ 23329 h 331788"/>
              <a:gd name="connsiteX48" fmla="*/ 11816 w 277495"/>
              <a:gd name="connsiteY48" fmla="*/ 136085 h 331788"/>
              <a:gd name="connsiteX49" fmla="*/ 77819 w 277495"/>
              <a:gd name="connsiteY49" fmla="*/ 263098 h 331788"/>
              <a:gd name="connsiteX50" fmla="*/ 211117 w 277495"/>
              <a:gd name="connsiteY50" fmla="*/ 269578 h 331788"/>
              <a:gd name="connsiteX51" fmla="*/ 222765 w 277495"/>
              <a:gd name="connsiteY51" fmla="*/ 257913 h 331788"/>
              <a:gd name="connsiteX52" fmla="*/ 235706 w 277495"/>
              <a:gd name="connsiteY52" fmla="*/ 269578 h 331788"/>
              <a:gd name="connsiteX53" fmla="*/ 222765 w 277495"/>
              <a:gd name="connsiteY53" fmla="*/ 282538 h 331788"/>
              <a:gd name="connsiteX54" fmla="*/ 216294 w 277495"/>
              <a:gd name="connsiteY54" fmla="*/ 279946 h 331788"/>
              <a:gd name="connsiteX55" fmla="*/ 156763 w 277495"/>
              <a:gd name="connsiteY55" fmla="*/ 295499 h 331788"/>
              <a:gd name="connsiteX56" fmla="*/ 156763 w 277495"/>
              <a:gd name="connsiteY56" fmla="*/ 307163 h 331788"/>
              <a:gd name="connsiteX57" fmla="*/ 211117 w 277495"/>
              <a:gd name="connsiteY57" fmla="*/ 307163 h 331788"/>
              <a:gd name="connsiteX58" fmla="*/ 217588 w 277495"/>
              <a:gd name="connsiteY58" fmla="*/ 313643 h 331788"/>
              <a:gd name="connsiteX59" fmla="*/ 217588 w 277495"/>
              <a:gd name="connsiteY59" fmla="*/ 325308 h 331788"/>
              <a:gd name="connsiteX60" fmla="*/ 211117 w 277495"/>
              <a:gd name="connsiteY60" fmla="*/ 331788 h 331788"/>
              <a:gd name="connsiteX61" fmla="*/ 90760 w 277495"/>
              <a:gd name="connsiteY61" fmla="*/ 331788 h 331788"/>
              <a:gd name="connsiteX62" fmla="*/ 84289 w 277495"/>
              <a:gd name="connsiteY62" fmla="*/ 325308 h 331788"/>
              <a:gd name="connsiteX63" fmla="*/ 84289 w 277495"/>
              <a:gd name="connsiteY63" fmla="*/ 313643 h 331788"/>
              <a:gd name="connsiteX64" fmla="*/ 90760 w 277495"/>
              <a:gd name="connsiteY64" fmla="*/ 307163 h 331788"/>
              <a:gd name="connsiteX65" fmla="*/ 145115 w 277495"/>
              <a:gd name="connsiteY65" fmla="*/ 307163 h 331788"/>
              <a:gd name="connsiteX66" fmla="*/ 145115 w 277495"/>
              <a:gd name="connsiteY66" fmla="*/ 295499 h 331788"/>
              <a:gd name="connsiteX67" fmla="*/ 71348 w 277495"/>
              <a:gd name="connsiteY67" fmla="*/ 273466 h 331788"/>
              <a:gd name="connsiteX68" fmla="*/ 169 w 277495"/>
              <a:gd name="connsiteY68" fmla="*/ 136085 h 331788"/>
              <a:gd name="connsiteX69" fmla="*/ 77819 w 277495"/>
              <a:gd name="connsiteY69" fmla="*/ 12960 h 331788"/>
              <a:gd name="connsiteX70" fmla="*/ 81701 w 277495"/>
              <a:gd name="connsiteY70" fmla="*/ 3888 h 331788"/>
              <a:gd name="connsiteX71" fmla="*/ 90760 w 277495"/>
              <a:gd name="connsiteY71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77495" h="331788">
                <a:moveTo>
                  <a:pt x="173571" y="196850"/>
                </a:moveTo>
                <a:cubicBezTo>
                  <a:pt x="152627" y="211231"/>
                  <a:pt x="135610" y="232149"/>
                  <a:pt x="127756" y="256988"/>
                </a:cubicBezTo>
                <a:cubicBezTo>
                  <a:pt x="153936" y="263525"/>
                  <a:pt x="180116" y="258296"/>
                  <a:pt x="202369" y="247837"/>
                </a:cubicBezTo>
                <a:cubicBezTo>
                  <a:pt x="202369" y="247837"/>
                  <a:pt x="202369" y="247837"/>
                  <a:pt x="173571" y="196850"/>
                </a:cubicBezTo>
                <a:close/>
                <a:moveTo>
                  <a:pt x="237650" y="179387"/>
                </a:moveTo>
                <a:cubicBezTo>
                  <a:pt x="219640" y="179387"/>
                  <a:pt x="201630" y="183256"/>
                  <a:pt x="184906" y="190996"/>
                </a:cubicBezTo>
                <a:cubicBezTo>
                  <a:pt x="184906" y="190996"/>
                  <a:pt x="184906" y="190996"/>
                  <a:pt x="214494" y="241300"/>
                </a:cubicBezTo>
                <a:cubicBezTo>
                  <a:pt x="235077" y="227112"/>
                  <a:pt x="251801" y="206474"/>
                  <a:pt x="259519" y="181967"/>
                </a:cubicBezTo>
                <a:cubicBezTo>
                  <a:pt x="251801" y="179387"/>
                  <a:pt x="245369" y="179387"/>
                  <a:pt x="237650" y="179387"/>
                </a:cubicBezTo>
                <a:close/>
                <a:moveTo>
                  <a:pt x="149548" y="153987"/>
                </a:moveTo>
                <a:lnTo>
                  <a:pt x="54731" y="207840"/>
                </a:lnTo>
                <a:cubicBezTo>
                  <a:pt x="69018" y="229638"/>
                  <a:pt x="89800" y="246307"/>
                  <a:pt x="117076" y="254000"/>
                </a:cubicBezTo>
                <a:cubicBezTo>
                  <a:pt x="126168" y="225791"/>
                  <a:pt x="144353" y="202711"/>
                  <a:pt x="169031" y="187325"/>
                </a:cubicBezTo>
                <a:cubicBezTo>
                  <a:pt x="169031" y="187325"/>
                  <a:pt x="169031" y="187325"/>
                  <a:pt x="149548" y="153987"/>
                </a:cubicBezTo>
                <a:close/>
                <a:moveTo>
                  <a:pt x="122714" y="111125"/>
                </a:moveTo>
                <a:cubicBezTo>
                  <a:pt x="98229" y="123920"/>
                  <a:pt x="68589" y="127758"/>
                  <a:pt x="38949" y="121361"/>
                </a:cubicBezTo>
                <a:cubicBezTo>
                  <a:pt x="32506" y="148230"/>
                  <a:pt x="37660" y="173819"/>
                  <a:pt x="47970" y="196850"/>
                </a:cubicBezTo>
                <a:cubicBezTo>
                  <a:pt x="47970" y="196850"/>
                  <a:pt x="47970" y="196850"/>
                  <a:pt x="142044" y="143112"/>
                </a:cubicBezTo>
                <a:cubicBezTo>
                  <a:pt x="142044" y="143112"/>
                  <a:pt x="142044" y="143112"/>
                  <a:pt x="122714" y="111125"/>
                </a:cubicBezTo>
                <a:close/>
                <a:moveTo>
                  <a:pt x="253396" y="93662"/>
                </a:moveTo>
                <a:lnTo>
                  <a:pt x="159506" y="147092"/>
                </a:lnTo>
                <a:cubicBezTo>
                  <a:pt x="159506" y="147092"/>
                  <a:pt x="159506" y="147092"/>
                  <a:pt x="179067" y="180975"/>
                </a:cubicBezTo>
                <a:cubicBezTo>
                  <a:pt x="203843" y="167943"/>
                  <a:pt x="233836" y="164034"/>
                  <a:pt x="263828" y="170549"/>
                </a:cubicBezTo>
                <a:cubicBezTo>
                  <a:pt x="269044" y="143183"/>
                  <a:pt x="265132" y="115816"/>
                  <a:pt x="253396" y="93662"/>
                </a:cubicBezTo>
                <a:close/>
                <a:moveTo>
                  <a:pt x="88526" y="49212"/>
                </a:moveTo>
                <a:cubicBezTo>
                  <a:pt x="67861" y="62285"/>
                  <a:pt x="51071" y="83203"/>
                  <a:pt x="42031" y="109350"/>
                </a:cubicBezTo>
                <a:cubicBezTo>
                  <a:pt x="69153" y="115887"/>
                  <a:pt x="94983" y="110657"/>
                  <a:pt x="118231" y="100199"/>
                </a:cubicBezTo>
                <a:cubicBezTo>
                  <a:pt x="118231" y="100199"/>
                  <a:pt x="118231" y="100199"/>
                  <a:pt x="88526" y="49212"/>
                </a:cubicBezTo>
                <a:close/>
                <a:moveTo>
                  <a:pt x="187224" y="36512"/>
                </a:moveTo>
                <a:cubicBezTo>
                  <a:pt x="176859" y="65087"/>
                  <a:pt x="158722" y="88467"/>
                  <a:pt x="134106" y="104053"/>
                </a:cubicBezTo>
                <a:cubicBezTo>
                  <a:pt x="134106" y="104053"/>
                  <a:pt x="134106" y="104053"/>
                  <a:pt x="153540" y="136525"/>
                </a:cubicBezTo>
                <a:cubicBezTo>
                  <a:pt x="153540" y="136525"/>
                  <a:pt x="153540" y="136525"/>
                  <a:pt x="246819" y="81972"/>
                </a:cubicBezTo>
                <a:cubicBezTo>
                  <a:pt x="233864" y="61190"/>
                  <a:pt x="213135" y="44305"/>
                  <a:pt x="187224" y="36512"/>
                </a:cubicBezTo>
                <a:close/>
                <a:moveTo>
                  <a:pt x="152134" y="30162"/>
                </a:moveTo>
                <a:cubicBezTo>
                  <a:pt x="134052" y="30162"/>
                  <a:pt x="115971" y="34050"/>
                  <a:pt x="99181" y="43121"/>
                </a:cubicBezTo>
                <a:cubicBezTo>
                  <a:pt x="99181" y="43121"/>
                  <a:pt x="99181" y="43121"/>
                  <a:pt x="128886" y="93662"/>
                </a:cubicBezTo>
                <a:cubicBezTo>
                  <a:pt x="149551" y="79407"/>
                  <a:pt x="166341" y="58672"/>
                  <a:pt x="175381" y="32754"/>
                </a:cubicBezTo>
                <a:cubicBezTo>
                  <a:pt x="167632" y="31458"/>
                  <a:pt x="159883" y="30162"/>
                  <a:pt x="152134" y="30162"/>
                </a:cubicBezTo>
                <a:close/>
                <a:moveTo>
                  <a:pt x="151423" y="19050"/>
                </a:moveTo>
                <a:cubicBezTo>
                  <a:pt x="161782" y="19050"/>
                  <a:pt x="172141" y="20345"/>
                  <a:pt x="183795" y="22934"/>
                </a:cubicBezTo>
                <a:cubicBezTo>
                  <a:pt x="251128" y="41059"/>
                  <a:pt x="291269" y="110971"/>
                  <a:pt x="273141" y="178293"/>
                </a:cubicBezTo>
                <a:cubicBezTo>
                  <a:pt x="255013" y="245616"/>
                  <a:pt x="185089" y="285750"/>
                  <a:pt x="117755" y="267625"/>
                </a:cubicBezTo>
                <a:cubicBezTo>
                  <a:pt x="50422" y="249500"/>
                  <a:pt x="10281" y="179588"/>
                  <a:pt x="28409" y="112265"/>
                </a:cubicBezTo>
                <a:cubicBezTo>
                  <a:pt x="43948" y="55300"/>
                  <a:pt x="95743" y="19050"/>
                  <a:pt x="151423" y="19050"/>
                </a:cubicBezTo>
                <a:close/>
                <a:moveTo>
                  <a:pt x="90760" y="0"/>
                </a:moveTo>
                <a:cubicBezTo>
                  <a:pt x="93348" y="0"/>
                  <a:pt x="97231" y="1296"/>
                  <a:pt x="98525" y="3888"/>
                </a:cubicBezTo>
                <a:cubicBezTo>
                  <a:pt x="103702" y="7776"/>
                  <a:pt x="103702" y="15552"/>
                  <a:pt x="98525" y="20737"/>
                </a:cubicBezTo>
                <a:cubicBezTo>
                  <a:pt x="94643" y="24625"/>
                  <a:pt x="89466" y="24625"/>
                  <a:pt x="84289" y="23329"/>
                </a:cubicBezTo>
                <a:cubicBezTo>
                  <a:pt x="42876" y="45362"/>
                  <a:pt x="15699" y="88131"/>
                  <a:pt x="11816" y="136085"/>
                </a:cubicBezTo>
                <a:cubicBezTo>
                  <a:pt x="9228" y="187927"/>
                  <a:pt x="35111" y="235881"/>
                  <a:pt x="77819" y="263098"/>
                </a:cubicBezTo>
                <a:cubicBezTo>
                  <a:pt x="117937" y="287723"/>
                  <a:pt x="168410" y="290315"/>
                  <a:pt x="211117" y="269578"/>
                </a:cubicBezTo>
                <a:cubicBezTo>
                  <a:pt x="211117" y="263098"/>
                  <a:pt x="216294" y="257913"/>
                  <a:pt x="222765" y="257913"/>
                </a:cubicBezTo>
                <a:cubicBezTo>
                  <a:pt x="229235" y="257913"/>
                  <a:pt x="235706" y="263098"/>
                  <a:pt x="235706" y="269578"/>
                </a:cubicBezTo>
                <a:cubicBezTo>
                  <a:pt x="235706" y="276058"/>
                  <a:pt x="229235" y="282538"/>
                  <a:pt x="222765" y="282538"/>
                </a:cubicBezTo>
                <a:cubicBezTo>
                  <a:pt x="221471" y="282538"/>
                  <a:pt x="218882" y="281242"/>
                  <a:pt x="216294" y="279946"/>
                </a:cubicBezTo>
                <a:cubicBezTo>
                  <a:pt x="198176" y="289019"/>
                  <a:pt x="177469" y="294203"/>
                  <a:pt x="156763" y="295499"/>
                </a:cubicBezTo>
                <a:cubicBezTo>
                  <a:pt x="156763" y="295499"/>
                  <a:pt x="156763" y="295499"/>
                  <a:pt x="156763" y="307163"/>
                </a:cubicBezTo>
                <a:cubicBezTo>
                  <a:pt x="156763" y="307163"/>
                  <a:pt x="156763" y="307163"/>
                  <a:pt x="211117" y="307163"/>
                </a:cubicBezTo>
                <a:cubicBezTo>
                  <a:pt x="213706" y="307163"/>
                  <a:pt x="217588" y="309755"/>
                  <a:pt x="217588" y="313643"/>
                </a:cubicBezTo>
                <a:cubicBezTo>
                  <a:pt x="217588" y="313643"/>
                  <a:pt x="217588" y="313643"/>
                  <a:pt x="217588" y="325308"/>
                </a:cubicBezTo>
                <a:cubicBezTo>
                  <a:pt x="217588" y="329196"/>
                  <a:pt x="213706" y="331788"/>
                  <a:pt x="211117" y="331788"/>
                </a:cubicBezTo>
                <a:cubicBezTo>
                  <a:pt x="211117" y="331788"/>
                  <a:pt x="211117" y="331788"/>
                  <a:pt x="90760" y="331788"/>
                </a:cubicBezTo>
                <a:cubicBezTo>
                  <a:pt x="86878" y="331788"/>
                  <a:pt x="84289" y="329196"/>
                  <a:pt x="84289" y="325308"/>
                </a:cubicBezTo>
                <a:cubicBezTo>
                  <a:pt x="84289" y="325308"/>
                  <a:pt x="84289" y="325308"/>
                  <a:pt x="84289" y="313643"/>
                </a:cubicBezTo>
                <a:cubicBezTo>
                  <a:pt x="84289" y="309755"/>
                  <a:pt x="86878" y="307163"/>
                  <a:pt x="90760" y="307163"/>
                </a:cubicBezTo>
                <a:cubicBezTo>
                  <a:pt x="90760" y="307163"/>
                  <a:pt x="90760" y="307163"/>
                  <a:pt x="145115" y="307163"/>
                </a:cubicBezTo>
                <a:cubicBezTo>
                  <a:pt x="145115" y="307163"/>
                  <a:pt x="145115" y="307163"/>
                  <a:pt x="145115" y="295499"/>
                </a:cubicBezTo>
                <a:cubicBezTo>
                  <a:pt x="119232" y="294203"/>
                  <a:pt x="94643" y="286427"/>
                  <a:pt x="71348" y="273466"/>
                </a:cubicBezTo>
                <a:cubicBezTo>
                  <a:pt x="24758" y="243657"/>
                  <a:pt x="-2419" y="191815"/>
                  <a:pt x="169" y="136085"/>
                </a:cubicBezTo>
                <a:cubicBezTo>
                  <a:pt x="2757" y="84243"/>
                  <a:pt x="32523" y="37585"/>
                  <a:pt x="77819" y="12960"/>
                </a:cubicBezTo>
                <a:cubicBezTo>
                  <a:pt x="77819" y="9072"/>
                  <a:pt x="79113" y="6480"/>
                  <a:pt x="81701" y="3888"/>
                </a:cubicBezTo>
                <a:cubicBezTo>
                  <a:pt x="84289" y="1296"/>
                  <a:pt x="86878" y="0"/>
                  <a:pt x="907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5" name="直接连接符 44"/>
          <p:cNvCxnSpPr/>
          <p:nvPr/>
        </p:nvCxnSpPr>
        <p:spPr>
          <a:xfrm>
            <a:off x="8871544" y="3085862"/>
            <a:ext cx="0" cy="2381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63524" y="2575560"/>
            <a:ext cx="3056931" cy="162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3320457" y="2575560"/>
            <a:ext cx="2775543" cy="162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矩形 17"/>
          <p:cNvSpPr/>
          <p:nvPr/>
        </p:nvSpPr>
        <p:spPr>
          <a:xfrm>
            <a:off x="6096000" y="2575560"/>
            <a:ext cx="2775544" cy="162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矩形 18"/>
          <p:cNvSpPr/>
          <p:nvPr/>
        </p:nvSpPr>
        <p:spPr>
          <a:xfrm>
            <a:off x="8871543" y="2575560"/>
            <a:ext cx="3056932" cy="162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文本框 6"/>
          <p:cNvSpPr txBox="1"/>
          <p:nvPr/>
        </p:nvSpPr>
        <p:spPr>
          <a:xfrm>
            <a:off x="3583984" y="4775054"/>
            <a:ext cx="2144470" cy="507831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/>
          <a:p>
            <a:pPr algn="ctr"/>
            <a:r>
              <a:rPr lang="en-US" altLang="zh-CN" sz="1100" i="1" dirty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The user can demonstrate on a projector or computer, or print the presentation and </a:t>
            </a:r>
            <a:r>
              <a:rPr lang="en-US" altLang="zh-CN" sz="1100" i="1" dirty="0" smtClean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make</a:t>
            </a:r>
            <a:endParaRPr lang="en-US" altLang="zh-CN" sz="1100" i="1" dirty="0">
              <a:solidFill>
                <a:schemeClr val="bg1"/>
              </a:solidFill>
              <a:latin typeface="Avenir Oblique" charset="0"/>
              <a:ea typeface="Avenir Oblique" charset="0"/>
              <a:cs typeface="Avenir Oblique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8845" y="4142881"/>
            <a:ext cx="2334749" cy="493673"/>
          </a:xfrm>
          <a:prstGeom prst="rect">
            <a:avLst/>
          </a:prstGeom>
        </p:spPr>
        <p:txBody>
          <a:bodyPr wrap="none" lIns="72000" tIns="0" rIns="72000" bIns="0" anchor="ctr" anchorCtr="0">
            <a:normAutofit/>
          </a:bodyPr>
          <a:lstStyle/>
          <a:p>
            <a:pPr lvl="0"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  <p:sp>
        <p:nvSpPr>
          <p:cNvPr id="25" name="文本框 6"/>
          <p:cNvSpPr txBox="1"/>
          <p:nvPr/>
        </p:nvSpPr>
        <p:spPr>
          <a:xfrm>
            <a:off x="6454666" y="4775054"/>
            <a:ext cx="2144470" cy="507831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/>
          <a:p>
            <a:pPr algn="ctr"/>
            <a:r>
              <a:rPr lang="en-US" altLang="zh-CN" sz="1100" i="1" dirty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The user can demonstrate on a projector or computer, or print the presentation and </a:t>
            </a:r>
            <a:r>
              <a:rPr lang="en-US" altLang="zh-CN" sz="1100" i="1" dirty="0" smtClean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make</a:t>
            </a:r>
            <a:endParaRPr lang="en-US" altLang="zh-CN" sz="1100" i="1" dirty="0">
              <a:solidFill>
                <a:schemeClr val="bg1"/>
              </a:solidFill>
              <a:latin typeface="Avenir Oblique" charset="0"/>
              <a:ea typeface="Avenir Oblique" charset="0"/>
              <a:cs typeface="Avenir Oblique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59527" y="4142881"/>
            <a:ext cx="2334749" cy="493673"/>
          </a:xfrm>
          <a:prstGeom prst="rect">
            <a:avLst/>
          </a:prstGeom>
        </p:spPr>
        <p:txBody>
          <a:bodyPr wrap="none" lIns="72000" tIns="0" rIns="72000" bIns="0" anchor="ctr" anchorCtr="0">
            <a:normAutofit/>
          </a:bodyPr>
          <a:lstStyle/>
          <a:p>
            <a:pPr lvl="0"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  <p:sp>
        <p:nvSpPr>
          <p:cNvPr id="27" name="文本框 6"/>
          <p:cNvSpPr txBox="1"/>
          <p:nvPr/>
        </p:nvSpPr>
        <p:spPr>
          <a:xfrm>
            <a:off x="9318896" y="4775054"/>
            <a:ext cx="2144470" cy="507831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/>
          <a:p>
            <a:pPr algn="ctr"/>
            <a:r>
              <a:rPr lang="en-US" altLang="zh-CN" sz="1100" i="1" dirty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The user can demonstrate on a projector or computer, or print the presentation and </a:t>
            </a:r>
            <a:r>
              <a:rPr lang="en-US" altLang="zh-CN" sz="1100" i="1" dirty="0" smtClean="0">
                <a:solidFill>
                  <a:schemeClr val="bg1"/>
                </a:solidFill>
                <a:latin typeface="Avenir Oblique" charset="0"/>
                <a:ea typeface="Avenir Oblique" charset="0"/>
                <a:cs typeface="Avenir Oblique" charset="0"/>
              </a:rPr>
              <a:t>make</a:t>
            </a:r>
            <a:endParaRPr lang="en-US" altLang="zh-CN" sz="1100" i="1" dirty="0">
              <a:solidFill>
                <a:schemeClr val="bg1"/>
              </a:solidFill>
              <a:latin typeface="Avenir Oblique" charset="0"/>
              <a:ea typeface="Avenir Oblique" charset="0"/>
              <a:cs typeface="Avenir Oblique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23757" y="4142881"/>
            <a:ext cx="2334749" cy="493673"/>
          </a:xfrm>
          <a:prstGeom prst="rect">
            <a:avLst/>
          </a:prstGeom>
        </p:spPr>
        <p:txBody>
          <a:bodyPr wrap="none" lIns="72000" tIns="0" rIns="72000" bIns="0" anchor="ctr" anchorCtr="0">
            <a:normAutofit/>
          </a:bodyPr>
          <a:lstStyle/>
          <a:p>
            <a:pPr lvl="0" algn="ctr" defTabSz="914378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92428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5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15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1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15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150"/>
                            </p:stCondLst>
                            <p:childTnLst>
                              <p:par>
                                <p:cTn id="7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300"/>
                            </p:stCondLst>
                            <p:childTnLst>
                              <p:par>
                                <p:cTn id="8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9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450"/>
                            </p:stCondLst>
                            <p:childTnLst>
                              <p:par>
                                <p:cTn id="9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1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8" grpId="0" animBg="1"/>
      <p:bldP spid="10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/>
        </p:nvSpPr>
        <p:spPr bwMode="auto">
          <a:xfrm>
            <a:off x="1183290" y="2301408"/>
            <a:ext cx="1718395" cy="1764721"/>
          </a:xfrm>
          <a:custGeom>
            <a:avLst/>
            <a:gdLst>
              <a:gd name="T0" fmla="*/ 387 w 681"/>
              <a:gd name="T1" fmla="*/ 643 h 680"/>
              <a:gd name="T2" fmla="*/ 436 w 681"/>
              <a:gd name="T3" fmla="*/ 626 h 680"/>
              <a:gd name="T4" fmla="*/ 492 w 681"/>
              <a:gd name="T5" fmla="*/ 645 h 680"/>
              <a:gd name="T6" fmla="*/ 520 w 681"/>
              <a:gd name="T7" fmla="*/ 583 h 680"/>
              <a:gd name="T8" fmla="*/ 569 w 681"/>
              <a:gd name="T9" fmla="*/ 566 h 680"/>
              <a:gd name="T10" fmla="*/ 612 w 681"/>
              <a:gd name="T11" fmla="*/ 546 h 680"/>
              <a:gd name="T12" fmla="*/ 604 w 681"/>
              <a:gd name="T13" fmla="*/ 489 h 680"/>
              <a:gd name="T14" fmla="*/ 642 w 681"/>
              <a:gd name="T15" fmla="*/ 453 h 680"/>
              <a:gd name="T16" fmla="*/ 670 w 681"/>
              <a:gd name="T17" fmla="*/ 409 h 680"/>
              <a:gd name="T18" fmla="*/ 644 w 681"/>
              <a:gd name="T19" fmla="*/ 348 h 680"/>
              <a:gd name="T20" fmla="*/ 680 w 681"/>
              <a:gd name="T21" fmla="*/ 303 h 680"/>
              <a:gd name="T22" fmla="*/ 632 w 681"/>
              <a:gd name="T23" fmla="*/ 254 h 680"/>
              <a:gd name="T24" fmla="*/ 618 w 681"/>
              <a:gd name="T25" fmla="*/ 205 h 680"/>
              <a:gd name="T26" fmla="*/ 625 w 681"/>
              <a:gd name="T27" fmla="*/ 149 h 680"/>
              <a:gd name="T28" fmla="*/ 561 w 681"/>
              <a:gd name="T29" fmla="*/ 129 h 680"/>
              <a:gd name="T30" fmla="*/ 543 w 681"/>
              <a:gd name="T31" fmla="*/ 88 h 680"/>
              <a:gd name="T32" fmla="*/ 496 w 681"/>
              <a:gd name="T33" fmla="*/ 56 h 680"/>
              <a:gd name="T34" fmla="*/ 443 w 681"/>
              <a:gd name="T35" fmla="*/ 53 h 680"/>
              <a:gd name="T36" fmla="*/ 408 w 681"/>
              <a:gd name="T37" fmla="*/ 4 h 680"/>
              <a:gd name="T38" fmla="*/ 351 w 681"/>
              <a:gd name="T39" fmla="*/ 35 h 680"/>
              <a:gd name="T40" fmla="*/ 311 w 681"/>
              <a:gd name="T41" fmla="*/ 37 h 680"/>
              <a:gd name="T42" fmla="*/ 244 w 681"/>
              <a:gd name="T43" fmla="*/ 11 h 680"/>
              <a:gd name="T44" fmla="*/ 210 w 681"/>
              <a:gd name="T45" fmla="*/ 65 h 680"/>
              <a:gd name="T46" fmla="*/ 165 w 681"/>
              <a:gd name="T47" fmla="*/ 69 h 680"/>
              <a:gd name="T48" fmla="*/ 116 w 681"/>
              <a:gd name="T49" fmla="*/ 88 h 680"/>
              <a:gd name="T50" fmla="*/ 106 w 681"/>
              <a:gd name="T51" fmla="*/ 147 h 680"/>
              <a:gd name="T52" fmla="*/ 45 w 681"/>
              <a:gd name="T53" fmla="*/ 168 h 680"/>
              <a:gd name="T54" fmla="*/ 56 w 681"/>
              <a:gd name="T55" fmla="*/ 235 h 680"/>
              <a:gd name="T56" fmla="*/ 44 w 681"/>
              <a:gd name="T57" fmla="*/ 277 h 680"/>
              <a:gd name="T58" fmla="*/ 0 w 681"/>
              <a:gd name="T59" fmla="*/ 325 h 680"/>
              <a:gd name="T60" fmla="*/ 39 w 681"/>
              <a:gd name="T61" fmla="*/ 364 h 680"/>
              <a:gd name="T62" fmla="*/ 38 w 681"/>
              <a:gd name="T63" fmla="*/ 415 h 680"/>
              <a:gd name="T64" fmla="*/ 49 w 681"/>
              <a:gd name="T65" fmla="*/ 476 h 680"/>
              <a:gd name="T66" fmla="*/ 84 w 681"/>
              <a:gd name="T67" fmla="*/ 500 h 680"/>
              <a:gd name="T68" fmla="*/ 90 w 681"/>
              <a:gd name="T69" fmla="*/ 570 h 680"/>
              <a:gd name="T70" fmla="*/ 155 w 681"/>
              <a:gd name="T71" fmla="*/ 578 h 680"/>
              <a:gd name="T72" fmla="*/ 191 w 681"/>
              <a:gd name="T73" fmla="*/ 602 h 680"/>
              <a:gd name="T74" fmla="*/ 214 w 681"/>
              <a:gd name="T75" fmla="*/ 655 h 680"/>
              <a:gd name="T76" fmla="*/ 268 w 681"/>
              <a:gd name="T77" fmla="*/ 633 h 680"/>
              <a:gd name="T78" fmla="*/ 311 w 681"/>
              <a:gd name="T79" fmla="*/ 640 h 680"/>
              <a:gd name="T80" fmla="*/ 302 w 681"/>
              <a:gd name="T81" fmla="*/ 589 h 680"/>
              <a:gd name="T82" fmla="*/ 204 w 681"/>
              <a:gd name="T83" fmla="*/ 552 h 680"/>
              <a:gd name="T84" fmla="*/ 135 w 681"/>
              <a:gd name="T85" fmla="*/ 488 h 680"/>
              <a:gd name="T86" fmla="*/ 103 w 681"/>
              <a:gd name="T87" fmla="*/ 426 h 680"/>
              <a:gd name="T88" fmla="*/ 88 w 681"/>
              <a:gd name="T89" fmla="*/ 358 h 680"/>
              <a:gd name="T90" fmla="*/ 98 w 681"/>
              <a:gd name="T91" fmla="*/ 265 h 680"/>
              <a:gd name="T92" fmla="*/ 149 w 681"/>
              <a:gd name="T93" fmla="*/ 173 h 680"/>
              <a:gd name="T94" fmla="*/ 229 w 681"/>
              <a:gd name="T95" fmla="*/ 111 h 680"/>
              <a:gd name="T96" fmla="*/ 336 w 681"/>
              <a:gd name="T97" fmla="*/ 85 h 680"/>
              <a:gd name="T98" fmla="*/ 435 w 681"/>
              <a:gd name="T99" fmla="*/ 103 h 680"/>
              <a:gd name="T100" fmla="*/ 523 w 681"/>
              <a:gd name="T101" fmla="*/ 162 h 680"/>
              <a:gd name="T102" fmla="*/ 577 w 681"/>
              <a:gd name="T103" fmla="*/ 246 h 680"/>
              <a:gd name="T104" fmla="*/ 595 w 681"/>
              <a:gd name="T105" fmla="*/ 339 h 680"/>
              <a:gd name="T106" fmla="*/ 590 w 681"/>
              <a:gd name="T107" fmla="*/ 389 h 680"/>
              <a:gd name="T108" fmla="*/ 561 w 681"/>
              <a:gd name="T109" fmla="*/ 465 h 680"/>
              <a:gd name="T110" fmla="*/ 485 w 681"/>
              <a:gd name="T111" fmla="*/ 548 h 680"/>
              <a:gd name="T112" fmla="*/ 399 w 681"/>
              <a:gd name="T113" fmla="*/ 586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1" h="680">
                <a:moveTo>
                  <a:pt x="354" y="680"/>
                </a:moveTo>
                <a:cubicBezTo>
                  <a:pt x="357" y="680"/>
                  <a:pt x="361" y="679"/>
                  <a:pt x="363" y="679"/>
                </a:cubicBezTo>
                <a:cubicBezTo>
                  <a:pt x="366" y="679"/>
                  <a:pt x="367" y="679"/>
                  <a:pt x="367" y="679"/>
                </a:cubicBezTo>
                <a:cubicBezTo>
                  <a:pt x="371" y="679"/>
                  <a:pt x="374" y="677"/>
                  <a:pt x="376" y="674"/>
                </a:cubicBezTo>
                <a:cubicBezTo>
                  <a:pt x="376" y="674"/>
                  <a:pt x="379" y="666"/>
                  <a:pt x="382" y="658"/>
                </a:cubicBezTo>
                <a:cubicBezTo>
                  <a:pt x="383" y="654"/>
                  <a:pt x="385" y="651"/>
                  <a:pt x="386" y="648"/>
                </a:cubicBezTo>
                <a:cubicBezTo>
                  <a:pt x="387" y="645"/>
                  <a:pt x="387" y="643"/>
                  <a:pt x="387" y="643"/>
                </a:cubicBezTo>
                <a:cubicBezTo>
                  <a:pt x="388" y="640"/>
                  <a:pt x="391" y="638"/>
                  <a:pt x="394" y="637"/>
                </a:cubicBezTo>
                <a:cubicBezTo>
                  <a:pt x="394" y="637"/>
                  <a:pt x="396" y="637"/>
                  <a:pt x="398" y="636"/>
                </a:cubicBezTo>
                <a:cubicBezTo>
                  <a:pt x="400" y="636"/>
                  <a:pt x="402" y="636"/>
                  <a:pt x="405" y="635"/>
                </a:cubicBezTo>
                <a:cubicBezTo>
                  <a:pt x="410" y="634"/>
                  <a:pt x="415" y="633"/>
                  <a:pt x="415" y="633"/>
                </a:cubicBezTo>
                <a:cubicBezTo>
                  <a:pt x="415" y="633"/>
                  <a:pt x="421" y="631"/>
                  <a:pt x="426" y="630"/>
                </a:cubicBezTo>
                <a:cubicBezTo>
                  <a:pt x="428" y="629"/>
                  <a:pt x="431" y="628"/>
                  <a:pt x="433" y="627"/>
                </a:cubicBezTo>
                <a:cubicBezTo>
                  <a:pt x="435" y="627"/>
                  <a:pt x="436" y="626"/>
                  <a:pt x="436" y="626"/>
                </a:cubicBezTo>
                <a:cubicBezTo>
                  <a:pt x="439" y="625"/>
                  <a:pt x="443" y="626"/>
                  <a:pt x="445" y="628"/>
                </a:cubicBezTo>
                <a:cubicBezTo>
                  <a:pt x="445" y="628"/>
                  <a:pt x="446" y="630"/>
                  <a:pt x="449" y="632"/>
                </a:cubicBezTo>
                <a:cubicBezTo>
                  <a:pt x="451" y="634"/>
                  <a:pt x="454" y="636"/>
                  <a:pt x="457" y="639"/>
                </a:cubicBezTo>
                <a:cubicBezTo>
                  <a:pt x="463" y="644"/>
                  <a:pt x="470" y="650"/>
                  <a:pt x="470" y="650"/>
                </a:cubicBezTo>
                <a:cubicBezTo>
                  <a:pt x="472" y="652"/>
                  <a:pt x="476" y="652"/>
                  <a:pt x="480" y="650"/>
                </a:cubicBezTo>
                <a:cubicBezTo>
                  <a:pt x="480" y="650"/>
                  <a:pt x="481" y="650"/>
                  <a:pt x="483" y="649"/>
                </a:cubicBezTo>
                <a:cubicBezTo>
                  <a:pt x="486" y="648"/>
                  <a:pt x="489" y="646"/>
                  <a:pt x="492" y="645"/>
                </a:cubicBezTo>
                <a:cubicBezTo>
                  <a:pt x="498" y="642"/>
                  <a:pt x="504" y="639"/>
                  <a:pt x="504" y="639"/>
                </a:cubicBezTo>
                <a:cubicBezTo>
                  <a:pt x="507" y="637"/>
                  <a:pt x="509" y="634"/>
                  <a:pt x="509" y="630"/>
                </a:cubicBezTo>
                <a:cubicBezTo>
                  <a:pt x="509" y="630"/>
                  <a:pt x="509" y="622"/>
                  <a:pt x="508" y="614"/>
                </a:cubicBezTo>
                <a:cubicBezTo>
                  <a:pt x="508" y="606"/>
                  <a:pt x="507" y="598"/>
                  <a:pt x="507" y="598"/>
                </a:cubicBezTo>
                <a:cubicBezTo>
                  <a:pt x="507" y="594"/>
                  <a:pt x="508" y="591"/>
                  <a:pt x="511" y="590"/>
                </a:cubicBezTo>
                <a:cubicBezTo>
                  <a:pt x="511" y="590"/>
                  <a:pt x="512" y="589"/>
                  <a:pt x="514" y="588"/>
                </a:cubicBezTo>
                <a:cubicBezTo>
                  <a:pt x="516" y="586"/>
                  <a:pt x="518" y="585"/>
                  <a:pt x="520" y="583"/>
                </a:cubicBezTo>
                <a:cubicBezTo>
                  <a:pt x="522" y="582"/>
                  <a:pt x="524" y="580"/>
                  <a:pt x="526" y="579"/>
                </a:cubicBezTo>
                <a:cubicBezTo>
                  <a:pt x="527" y="578"/>
                  <a:pt x="529" y="577"/>
                  <a:pt x="529" y="577"/>
                </a:cubicBezTo>
                <a:cubicBezTo>
                  <a:pt x="529" y="577"/>
                  <a:pt x="530" y="576"/>
                  <a:pt x="531" y="575"/>
                </a:cubicBezTo>
                <a:cubicBezTo>
                  <a:pt x="533" y="573"/>
                  <a:pt x="535" y="572"/>
                  <a:pt x="537" y="570"/>
                </a:cubicBezTo>
                <a:cubicBezTo>
                  <a:pt x="541" y="566"/>
                  <a:pt x="545" y="563"/>
                  <a:pt x="545" y="563"/>
                </a:cubicBezTo>
                <a:cubicBezTo>
                  <a:pt x="547" y="561"/>
                  <a:pt x="551" y="560"/>
                  <a:pt x="554" y="561"/>
                </a:cubicBezTo>
                <a:cubicBezTo>
                  <a:pt x="554" y="561"/>
                  <a:pt x="561" y="564"/>
                  <a:pt x="569" y="566"/>
                </a:cubicBezTo>
                <a:cubicBezTo>
                  <a:pt x="573" y="567"/>
                  <a:pt x="577" y="568"/>
                  <a:pt x="580" y="569"/>
                </a:cubicBezTo>
                <a:cubicBezTo>
                  <a:pt x="583" y="570"/>
                  <a:pt x="585" y="570"/>
                  <a:pt x="585" y="570"/>
                </a:cubicBezTo>
                <a:cubicBezTo>
                  <a:pt x="588" y="571"/>
                  <a:pt x="592" y="570"/>
                  <a:pt x="594" y="567"/>
                </a:cubicBezTo>
                <a:cubicBezTo>
                  <a:pt x="594" y="567"/>
                  <a:pt x="596" y="566"/>
                  <a:pt x="597" y="564"/>
                </a:cubicBezTo>
                <a:cubicBezTo>
                  <a:pt x="599" y="562"/>
                  <a:pt x="601" y="559"/>
                  <a:pt x="603" y="557"/>
                </a:cubicBezTo>
                <a:cubicBezTo>
                  <a:pt x="605" y="554"/>
                  <a:pt x="607" y="552"/>
                  <a:pt x="609" y="550"/>
                </a:cubicBezTo>
                <a:cubicBezTo>
                  <a:pt x="611" y="548"/>
                  <a:pt x="612" y="546"/>
                  <a:pt x="612" y="546"/>
                </a:cubicBezTo>
                <a:cubicBezTo>
                  <a:pt x="614" y="544"/>
                  <a:pt x="614" y="540"/>
                  <a:pt x="613" y="537"/>
                </a:cubicBezTo>
                <a:cubicBezTo>
                  <a:pt x="613" y="537"/>
                  <a:pt x="610" y="529"/>
                  <a:pt x="606" y="522"/>
                </a:cubicBezTo>
                <a:cubicBezTo>
                  <a:pt x="604" y="518"/>
                  <a:pt x="602" y="515"/>
                  <a:pt x="601" y="512"/>
                </a:cubicBezTo>
                <a:cubicBezTo>
                  <a:pt x="599" y="509"/>
                  <a:pt x="598" y="508"/>
                  <a:pt x="598" y="508"/>
                </a:cubicBezTo>
                <a:cubicBezTo>
                  <a:pt x="597" y="505"/>
                  <a:pt x="597" y="501"/>
                  <a:pt x="598" y="499"/>
                </a:cubicBezTo>
                <a:cubicBezTo>
                  <a:pt x="598" y="499"/>
                  <a:pt x="599" y="497"/>
                  <a:pt x="600" y="496"/>
                </a:cubicBezTo>
                <a:cubicBezTo>
                  <a:pt x="601" y="494"/>
                  <a:pt x="603" y="492"/>
                  <a:pt x="604" y="489"/>
                </a:cubicBezTo>
                <a:cubicBezTo>
                  <a:pt x="605" y="487"/>
                  <a:pt x="607" y="485"/>
                  <a:pt x="608" y="483"/>
                </a:cubicBezTo>
                <a:cubicBezTo>
                  <a:pt x="609" y="481"/>
                  <a:pt x="609" y="480"/>
                  <a:pt x="609" y="480"/>
                </a:cubicBezTo>
                <a:cubicBezTo>
                  <a:pt x="609" y="480"/>
                  <a:pt x="612" y="475"/>
                  <a:pt x="614" y="470"/>
                </a:cubicBezTo>
                <a:cubicBezTo>
                  <a:pt x="615" y="468"/>
                  <a:pt x="616" y="465"/>
                  <a:pt x="617" y="464"/>
                </a:cubicBezTo>
                <a:cubicBezTo>
                  <a:pt x="618" y="462"/>
                  <a:pt x="619" y="460"/>
                  <a:pt x="619" y="460"/>
                </a:cubicBezTo>
                <a:cubicBezTo>
                  <a:pt x="620" y="457"/>
                  <a:pt x="623" y="455"/>
                  <a:pt x="626" y="455"/>
                </a:cubicBezTo>
                <a:cubicBezTo>
                  <a:pt x="626" y="455"/>
                  <a:pt x="634" y="454"/>
                  <a:pt x="642" y="453"/>
                </a:cubicBezTo>
                <a:cubicBezTo>
                  <a:pt x="646" y="453"/>
                  <a:pt x="650" y="452"/>
                  <a:pt x="653" y="452"/>
                </a:cubicBezTo>
                <a:cubicBezTo>
                  <a:pt x="656" y="451"/>
                  <a:pt x="658" y="451"/>
                  <a:pt x="658" y="451"/>
                </a:cubicBezTo>
                <a:cubicBezTo>
                  <a:pt x="662" y="450"/>
                  <a:pt x="664" y="448"/>
                  <a:pt x="665" y="444"/>
                </a:cubicBezTo>
                <a:cubicBezTo>
                  <a:pt x="665" y="444"/>
                  <a:pt x="668" y="438"/>
                  <a:pt x="669" y="431"/>
                </a:cubicBezTo>
                <a:cubicBezTo>
                  <a:pt x="670" y="428"/>
                  <a:pt x="671" y="425"/>
                  <a:pt x="672" y="423"/>
                </a:cubicBezTo>
                <a:cubicBezTo>
                  <a:pt x="672" y="420"/>
                  <a:pt x="673" y="418"/>
                  <a:pt x="673" y="418"/>
                </a:cubicBezTo>
                <a:cubicBezTo>
                  <a:pt x="674" y="415"/>
                  <a:pt x="673" y="411"/>
                  <a:pt x="670" y="409"/>
                </a:cubicBezTo>
                <a:cubicBezTo>
                  <a:pt x="670" y="409"/>
                  <a:pt x="664" y="404"/>
                  <a:pt x="658" y="398"/>
                </a:cubicBezTo>
                <a:cubicBezTo>
                  <a:pt x="651" y="393"/>
                  <a:pt x="645" y="388"/>
                  <a:pt x="645" y="388"/>
                </a:cubicBezTo>
                <a:cubicBezTo>
                  <a:pt x="642" y="386"/>
                  <a:pt x="641" y="383"/>
                  <a:pt x="641" y="380"/>
                </a:cubicBezTo>
                <a:cubicBezTo>
                  <a:pt x="641" y="380"/>
                  <a:pt x="642" y="375"/>
                  <a:pt x="643" y="369"/>
                </a:cubicBezTo>
                <a:cubicBezTo>
                  <a:pt x="643" y="364"/>
                  <a:pt x="644" y="359"/>
                  <a:pt x="644" y="359"/>
                </a:cubicBezTo>
                <a:cubicBezTo>
                  <a:pt x="644" y="359"/>
                  <a:pt x="644" y="357"/>
                  <a:pt x="644" y="355"/>
                </a:cubicBezTo>
                <a:cubicBezTo>
                  <a:pt x="644" y="353"/>
                  <a:pt x="644" y="350"/>
                  <a:pt x="644" y="348"/>
                </a:cubicBezTo>
                <a:cubicBezTo>
                  <a:pt x="644" y="345"/>
                  <a:pt x="644" y="342"/>
                  <a:pt x="644" y="340"/>
                </a:cubicBezTo>
                <a:cubicBezTo>
                  <a:pt x="644" y="338"/>
                  <a:pt x="644" y="337"/>
                  <a:pt x="644" y="337"/>
                </a:cubicBezTo>
                <a:cubicBezTo>
                  <a:pt x="644" y="334"/>
                  <a:pt x="646" y="331"/>
                  <a:pt x="649" y="329"/>
                </a:cubicBezTo>
                <a:cubicBezTo>
                  <a:pt x="649" y="329"/>
                  <a:pt x="650" y="328"/>
                  <a:pt x="653" y="327"/>
                </a:cubicBezTo>
                <a:cubicBezTo>
                  <a:pt x="656" y="325"/>
                  <a:pt x="659" y="323"/>
                  <a:pt x="663" y="321"/>
                </a:cubicBezTo>
                <a:cubicBezTo>
                  <a:pt x="670" y="317"/>
                  <a:pt x="677" y="312"/>
                  <a:pt x="677" y="312"/>
                </a:cubicBezTo>
                <a:cubicBezTo>
                  <a:pt x="679" y="310"/>
                  <a:pt x="681" y="307"/>
                  <a:pt x="680" y="303"/>
                </a:cubicBezTo>
                <a:cubicBezTo>
                  <a:pt x="680" y="303"/>
                  <a:pt x="680" y="296"/>
                  <a:pt x="679" y="290"/>
                </a:cubicBezTo>
                <a:cubicBezTo>
                  <a:pt x="678" y="283"/>
                  <a:pt x="677" y="277"/>
                  <a:pt x="677" y="277"/>
                </a:cubicBezTo>
                <a:cubicBezTo>
                  <a:pt x="676" y="273"/>
                  <a:pt x="674" y="270"/>
                  <a:pt x="670" y="269"/>
                </a:cubicBezTo>
                <a:cubicBezTo>
                  <a:pt x="670" y="269"/>
                  <a:pt x="662" y="267"/>
                  <a:pt x="655" y="264"/>
                </a:cubicBezTo>
                <a:cubicBezTo>
                  <a:pt x="651" y="263"/>
                  <a:pt x="647" y="262"/>
                  <a:pt x="644" y="262"/>
                </a:cubicBezTo>
                <a:cubicBezTo>
                  <a:pt x="641" y="261"/>
                  <a:pt x="639" y="260"/>
                  <a:pt x="639" y="260"/>
                </a:cubicBezTo>
                <a:cubicBezTo>
                  <a:pt x="636" y="260"/>
                  <a:pt x="633" y="257"/>
                  <a:pt x="632" y="254"/>
                </a:cubicBezTo>
                <a:cubicBezTo>
                  <a:pt x="632" y="254"/>
                  <a:pt x="631" y="249"/>
                  <a:pt x="629" y="244"/>
                </a:cubicBezTo>
                <a:cubicBezTo>
                  <a:pt x="628" y="241"/>
                  <a:pt x="627" y="239"/>
                  <a:pt x="627" y="237"/>
                </a:cubicBezTo>
                <a:cubicBezTo>
                  <a:pt x="626" y="235"/>
                  <a:pt x="626" y="234"/>
                  <a:pt x="626" y="234"/>
                </a:cubicBezTo>
                <a:cubicBezTo>
                  <a:pt x="626" y="234"/>
                  <a:pt x="624" y="229"/>
                  <a:pt x="622" y="224"/>
                </a:cubicBezTo>
                <a:cubicBezTo>
                  <a:pt x="621" y="221"/>
                  <a:pt x="620" y="219"/>
                  <a:pt x="619" y="217"/>
                </a:cubicBezTo>
                <a:cubicBezTo>
                  <a:pt x="618" y="215"/>
                  <a:pt x="617" y="214"/>
                  <a:pt x="617" y="214"/>
                </a:cubicBezTo>
                <a:cubicBezTo>
                  <a:pt x="616" y="211"/>
                  <a:pt x="616" y="207"/>
                  <a:pt x="618" y="205"/>
                </a:cubicBezTo>
                <a:cubicBezTo>
                  <a:pt x="618" y="205"/>
                  <a:pt x="619" y="203"/>
                  <a:pt x="621" y="201"/>
                </a:cubicBezTo>
                <a:cubicBezTo>
                  <a:pt x="623" y="198"/>
                  <a:pt x="625" y="195"/>
                  <a:pt x="628" y="192"/>
                </a:cubicBezTo>
                <a:cubicBezTo>
                  <a:pt x="632" y="185"/>
                  <a:pt x="637" y="178"/>
                  <a:pt x="637" y="178"/>
                </a:cubicBezTo>
                <a:cubicBezTo>
                  <a:pt x="639" y="175"/>
                  <a:pt x="638" y="171"/>
                  <a:pt x="637" y="168"/>
                </a:cubicBezTo>
                <a:cubicBezTo>
                  <a:pt x="637" y="168"/>
                  <a:pt x="636" y="167"/>
                  <a:pt x="635" y="164"/>
                </a:cubicBezTo>
                <a:cubicBezTo>
                  <a:pt x="633" y="162"/>
                  <a:pt x="632" y="159"/>
                  <a:pt x="630" y="157"/>
                </a:cubicBezTo>
                <a:cubicBezTo>
                  <a:pt x="628" y="154"/>
                  <a:pt x="626" y="151"/>
                  <a:pt x="625" y="149"/>
                </a:cubicBezTo>
                <a:cubicBezTo>
                  <a:pt x="623" y="147"/>
                  <a:pt x="622" y="145"/>
                  <a:pt x="622" y="145"/>
                </a:cubicBezTo>
                <a:cubicBezTo>
                  <a:pt x="620" y="142"/>
                  <a:pt x="617" y="141"/>
                  <a:pt x="614" y="141"/>
                </a:cubicBezTo>
                <a:cubicBezTo>
                  <a:pt x="614" y="141"/>
                  <a:pt x="605" y="142"/>
                  <a:pt x="597" y="143"/>
                </a:cubicBezTo>
                <a:cubicBezTo>
                  <a:pt x="589" y="144"/>
                  <a:pt x="581" y="146"/>
                  <a:pt x="581" y="146"/>
                </a:cubicBezTo>
                <a:cubicBezTo>
                  <a:pt x="578" y="147"/>
                  <a:pt x="575" y="145"/>
                  <a:pt x="573" y="143"/>
                </a:cubicBezTo>
                <a:cubicBezTo>
                  <a:pt x="573" y="143"/>
                  <a:pt x="569" y="139"/>
                  <a:pt x="566" y="135"/>
                </a:cubicBezTo>
                <a:cubicBezTo>
                  <a:pt x="564" y="133"/>
                  <a:pt x="562" y="131"/>
                  <a:pt x="561" y="129"/>
                </a:cubicBezTo>
                <a:cubicBezTo>
                  <a:pt x="559" y="128"/>
                  <a:pt x="558" y="127"/>
                  <a:pt x="558" y="127"/>
                </a:cubicBezTo>
                <a:cubicBezTo>
                  <a:pt x="558" y="127"/>
                  <a:pt x="557" y="126"/>
                  <a:pt x="556" y="125"/>
                </a:cubicBezTo>
                <a:cubicBezTo>
                  <a:pt x="555" y="123"/>
                  <a:pt x="553" y="121"/>
                  <a:pt x="551" y="119"/>
                </a:cubicBezTo>
                <a:cubicBezTo>
                  <a:pt x="549" y="118"/>
                  <a:pt x="547" y="116"/>
                  <a:pt x="545" y="114"/>
                </a:cubicBezTo>
                <a:cubicBezTo>
                  <a:pt x="544" y="113"/>
                  <a:pt x="543" y="112"/>
                  <a:pt x="543" y="112"/>
                </a:cubicBezTo>
                <a:cubicBezTo>
                  <a:pt x="540" y="110"/>
                  <a:pt x="539" y="107"/>
                  <a:pt x="540" y="104"/>
                </a:cubicBezTo>
                <a:cubicBezTo>
                  <a:pt x="540" y="104"/>
                  <a:pt x="542" y="96"/>
                  <a:pt x="543" y="88"/>
                </a:cubicBezTo>
                <a:cubicBezTo>
                  <a:pt x="545" y="80"/>
                  <a:pt x="546" y="71"/>
                  <a:pt x="546" y="71"/>
                </a:cubicBezTo>
                <a:cubicBezTo>
                  <a:pt x="546" y="68"/>
                  <a:pt x="545" y="65"/>
                  <a:pt x="542" y="62"/>
                </a:cubicBezTo>
                <a:cubicBezTo>
                  <a:pt x="542" y="62"/>
                  <a:pt x="536" y="59"/>
                  <a:pt x="531" y="55"/>
                </a:cubicBezTo>
                <a:cubicBezTo>
                  <a:pt x="528" y="53"/>
                  <a:pt x="525" y="51"/>
                  <a:pt x="523" y="50"/>
                </a:cubicBezTo>
                <a:cubicBezTo>
                  <a:pt x="521" y="49"/>
                  <a:pt x="519" y="48"/>
                  <a:pt x="519" y="48"/>
                </a:cubicBezTo>
                <a:cubicBezTo>
                  <a:pt x="516" y="46"/>
                  <a:pt x="513" y="46"/>
                  <a:pt x="510" y="47"/>
                </a:cubicBezTo>
                <a:cubicBezTo>
                  <a:pt x="510" y="47"/>
                  <a:pt x="503" y="51"/>
                  <a:pt x="496" y="56"/>
                </a:cubicBezTo>
                <a:cubicBezTo>
                  <a:pt x="489" y="60"/>
                  <a:pt x="482" y="65"/>
                  <a:pt x="482" y="65"/>
                </a:cubicBezTo>
                <a:cubicBezTo>
                  <a:pt x="480" y="67"/>
                  <a:pt x="476" y="67"/>
                  <a:pt x="473" y="66"/>
                </a:cubicBezTo>
                <a:cubicBezTo>
                  <a:pt x="473" y="66"/>
                  <a:pt x="472" y="65"/>
                  <a:pt x="470" y="64"/>
                </a:cubicBezTo>
                <a:cubicBezTo>
                  <a:pt x="468" y="63"/>
                  <a:pt x="466" y="62"/>
                  <a:pt x="463" y="61"/>
                </a:cubicBezTo>
                <a:cubicBezTo>
                  <a:pt x="461" y="60"/>
                  <a:pt x="458" y="59"/>
                  <a:pt x="457" y="58"/>
                </a:cubicBezTo>
                <a:cubicBezTo>
                  <a:pt x="455" y="57"/>
                  <a:pt x="453" y="57"/>
                  <a:pt x="453" y="57"/>
                </a:cubicBezTo>
                <a:cubicBezTo>
                  <a:pt x="453" y="57"/>
                  <a:pt x="448" y="55"/>
                  <a:pt x="443" y="53"/>
                </a:cubicBezTo>
                <a:cubicBezTo>
                  <a:pt x="438" y="51"/>
                  <a:pt x="433" y="50"/>
                  <a:pt x="433" y="50"/>
                </a:cubicBezTo>
                <a:cubicBezTo>
                  <a:pt x="430" y="49"/>
                  <a:pt x="428" y="46"/>
                  <a:pt x="427" y="43"/>
                </a:cubicBezTo>
                <a:cubicBezTo>
                  <a:pt x="427" y="43"/>
                  <a:pt x="426" y="35"/>
                  <a:pt x="424" y="27"/>
                </a:cubicBezTo>
                <a:cubicBezTo>
                  <a:pt x="423" y="23"/>
                  <a:pt x="422" y="19"/>
                  <a:pt x="421" y="16"/>
                </a:cubicBezTo>
                <a:cubicBezTo>
                  <a:pt x="420" y="13"/>
                  <a:pt x="419" y="11"/>
                  <a:pt x="419" y="11"/>
                </a:cubicBezTo>
                <a:cubicBezTo>
                  <a:pt x="419" y="8"/>
                  <a:pt x="416" y="5"/>
                  <a:pt x="412" y="5"/>
                </a:cubicBezTo>
                <a:cubicBezTo>
                  <a:pt x="412" y="5"/>
                  <a:pt x="410" y="4"/>
                  <a:pt x="408" y="4"/>
                </a:cubicBezTo>
                <a:cubicBezTo>
                  <a:pt x="406" y="3"/>
                  <a:pt x="402" y="3"/>
                  <a:pt x="399" y="2"/>
                </a:cubicBezTo>
                <a:cubicBezTo>
                  <a:pt x="392" y="1"/>
                  <a:pt x="386" y="0"/>
                  <a:pt x="386" y="0"/>
                </a:cubicBezTo>
                <a:cubicBezTo>
                  <a:pt x="382" y="0"/>
                  <a:pt x="379" y="1"/>
                  <a:pt x="377" y="4"/>
                </a:cubicBezTo>
                <a:cubicBezTo>
                  <a:pt x="377" y="4"/>
                  <a:pt x="375" y="5"/>
                  <a:pt x="374" y="8"/>
                </a:cubicBezTo>
                <a:cubicBezTo>
                  <a:pt x="372" y="10"/>
                  <a:pt x="370" y="14"/>
                  <a:pt x="367" y="17"/>
                </a:cubicBezTo>
                <a:cubicBezTo>
                  <a:pt x="363" y="24"/>
                  <a:pt x="359" y="31"/>
                  <a:pt x="359" y="31"/>
                </a:cubicBezTo>
                <a:cubicBezTo>
                  <a:pt x="357" y="34"/>
                  <a:pt x="354" y="35"/>
                  <a:pt x="351" y="35"/>
                </a:cubicBezTo>
                <a:cubicBezTo>
                  <a:pt x="351" y="35"/>
                  <a:pt x="349" y="35"/>
                  <a:pt x="347" y="35"/>
                </a:cubicBezTo>
                <a:cubicBezTo>
                  <a:pt x="345" y="35"/>
                  <a:pt x="343" y="35"/>
                  <a:pt x="340" y="35"/>
                </a:cubicBezTo>
                <a:cubicBezTo>
                  <a:pt x="335" y="35"/>
                  <a:pt x="329" y="35"/>
                  <a:pt x="329" y="35"/>
                </a:cubicBezTo>
                <a:cubicBezTo>
                  <a:pt x="329" y="35"/>
                  <a:pt x="329" y="35"/>
                  <a:pt x="328" y="35"/>
                </a:cubicBezTo>
                <a:cubicBezTo>
                  <a:pt x="328" y="35"/>
                  <a:pt x="327" y="35"/>
                  <a:pt x="326" y="36"/>
                </a:cubicBezTo>
                <a:cubicBezTo>
                  <a:pt x="324" y="36"/>
                  <a:pt x="321" y="36"/>
                  <a:pt x="318" y="36"/>
                </a:cubicBezTo>
                <a:cubicBezTo>
                  <a:pt x="316" y="36"/>
                  <a:pt x="313" y="36"/>
                  <a:pt x="311" y="37"/>
                </a:cubicBezTo>
                <a:cubicBezTo>
                  <a:pt x="309" y="37"/>
                  <a:pt x="308" y="37"/>
                  <a:pt x="308" y="37"/>
                </a:cubicBezTo>
                <a:cubicBezTo>
                  <a:pt x="304" y="37"/>
                  <a:pt x="301" y="36"/>
                  <a:pt x="299" y="33"/>
                </a:cubicBezTo>
                <a:cubicBezTo>
                  <a:pt x="299" y="33"/>
                  <a:pt x="295" y="27"/>
                  <a:pt x="290" y="20"/>
                </a:cubicBezTo>
                <a:cubicBezTo>
                  <a:pt x="285" y="14"/>
                  <a:pt x="279" y="7"/>
                  <a:pt x="279" y="7"/>
                </a:cubicBezTo>
                <a:cubicBezTo>
                  <a:pt x="277" y="5"/>
                  <a:pt x="274" y="4"/>
                  <a:pt x="270" y="5"/>
                </a:cubicBezTo>
                <a:cubicBezTo>
                  <a:pt x="270" y="5"/>
                  <a:pt x="264" y="6"/>
                  <a:pt x="257" y="8"/>
                </a:cubicBezTo>
                <a:cubicBezTo>
                  <a:pt x="251" y="9"/>
                  <a:pt x="244" y="11"/>
                  <a:pt x="244" y="11"/>
                </a:cubicBezTo>
                <a:cubicBezTo>
                  <a:pt x="241" y="12"/>
                  <a:pt x="238" y="15"/>
                  <a:pt x="237" y="18"/>
                </a:cubicBezTo>
                <a:cubicBezTo>
                  <a:pt x="237" y="18"/>
                  <a:pt x="236" y="26"/>
                  <a:pt x="234" y="34"/>
                </a:cubicBezTo>
                <a:cubicBezTo>
                  <a:pt x="233" y="42"/>
                  <a:pt x="232" y="51"/>
                  <a:pt x="232" y="51"/>
                </a:cubicBezTo>
                <a:cubicBezTo>
                  <a:pt x="232" y="54"/>
                  <a:pt x="230" y="56"/>
                  <a:pt x="227" y="58"/>
                </a:cubicBezTo>
                <a:cubicBezTo>
                  <a:pt x="227" y="58"/>
                  <a:pt x="225" y="58"/>
                  <a:pt x="223" y="59"/>
                </a:cubicBezTo>
                <a:cubicBezTo>
                  <a:pt x="222" y="60"/>
                  <a:pt x="219" y="61"/>
                  <a:pt x="217" y="62"/>
                </a:cubicBezTo>
                <a:cubicBezTo>
                  <a:pt x="214" y="63"/>
                  <a:pt x="212" y="64"/>
                  <a:pt x="210" y="65"/>
                </a:cubicBezTo>
                <a:cubicBezTo>
                  <a:pt x="209" y="65"/>
                  <a:pt x="208" y="66"/>
                  <a:pt x="208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2" y="69"/>
                  <a:pt x="197" y="71"/>
                </a:cubicBezTo>
                <a:cubicBezTo>
                  <a:pt x="195" y="73"/>
                  <a:pt x="193" y="74"/>
                  <a:pt x="191" y="75"/>
                </a:cubicBezTo>
                <a:cubicBezTo>
                  <a:pt x="189" y="76"/>
                  <a:pt x="188" y="77"/>
                  <a:pt x="188" y="77"/>
                </a:cubicBezTo>
                <a:cubicBezTo>
                  <a:pt x="185" y="78"/>
                  <a:pt x="182" y="78"/>
                  <a:pt x="179" y="77"/>
                </a:cubicBezTo>
                <a:cubicBezTo>
                  <a:pt x="179" y="77"/>
                  <a:pt x="172" y="72"/>
                  <a:pt x="165" y="69"/>
                </a:cubicBezTo>
                <a:cubicBezTo>
                  <a:pt x="161" y="67"/>
                  <a:pt x="157" y="65"/>
                  <a:pt x="155" y="63"/>
                </a:cubicBezTo>
                <a:cubicBezTo>
                  <a:pt x="152" y="62"/>
                  <a:pt x="150" y="61"/>
                  <a:pt x="150" y="61"/>
                </a:cubicBezTo>
                <a:cubicBezTo>
                  <a:pt x="147" y="60"/>
                  <a:pt x="143" y="60"/>
                  <a:pt x="140" y="62"/>
                </a:cubicBezTo>
                <a:cubicBezTo>
                  <a:pt x="140" y="62"/>
                  <a:pt x="135" y="66"/>
                  <a:pt x="130" y="70"/>
                </a:cubicBezTo>
                <a:cubicBezTo>
                  <a:pt x="127" y="72"/>
                  <a:pt x="124" y="74"/>
                  <a:pt x="123" y="76"/>
                </a:cubicBezTo>
                <a:cubicBezTo>
                  <a:pt x="121" y="78"/>
                  <a:pt x="119" y="79"/>
                  <a:pt x="119" y="79"/>
                </a:cubicBezTo>
                <a:cubicBezTo>
                  <a:pt x="117" y="81"/>
                  <a:pt x="115" y="85"/>
                  <a:pt x="116" y="88"/>
                </a:cubicBezTo>
                <a:cubicBezTo>
                  <a:pt x="116" y="88"/>
                  <a:pt x="116" y="90"/>
                  <a:pt x="117" y="93"/>
                </a:cubicBezTo>
                <a:cubicBezTo>
                  <a:pt x="118" y="96"/>
                  <a:pt x="119" y="100"/>
                  <a:pt x="120" y="104"/>
                </a:cubicBezTo>
                <a:cubicBezTo>
                  <a:pt x="122" y="112"/>
                  <a:pt x="124" y="120"/>
                  <a:pt x="124" y="120"/>
                </a:cubicBezTo>
                <a:cubicBezTo>
                  <a:pt x="125" y="123"/>
                  <a:pt x="124" y="126"/>
                  <a:pt x="122" y="128"/>
                </a:cubicBezTo>
                <a:cubicBezTo>
                  <a:pt x="122" y="128"/>
                  <a:pt x="119" y="132"/>
                  <a:pt x="115" y="136"/>
                </a:cubicBezTo>
                <a:cubicBezTo>
                  <a:pt x="111" y="140"/>
                  <a:pt x="108" y="144"/>
                  <a:pt x="108" y="144"/>
                </a:cubicBezTo>
                <a:cubicBezTo>
                  <a:pt x="108" y="144"/>
                  <a:pt x="107" y="145"/>
                  <a:pt x="106" y="147"/>
                </a:cubicBezTo>
                <a:cubicBezTo>
                  <a:pt x="104" y="149"/>
                  <a:pt x="103" y="151"/>
                  <a:pt x="101" y="153"/>
                </a:cubicBezTo>
                <a:cubicBezTo>
                  <a:pt x="99" y="155"/>
                  <a:pt x="98" y="157"/>
                  <a:pt x="97" y="159"/>
                </a:cubicBezTo>
                <a:cubicBezTo>
                  <a:pt x="95" y="160"/>
                  <a:pt x="95" y="162"/>
                  <a:pt x="95" y="162"/>
                </a:cubicBezTo>
                <a:cubicBezTo>
                  <a:pt x="93" y="164"/>
                  <a:pt x="90" y="166"/>
                  <a:pt x="86" y="165"/>
                </a:cubicBezTo>
                <a:cubicBezTo>
                  <a:pt x="86" y="165"/>
                  <a:pt x="78" y="164"/>
                  <a:pt x="70" y="164"/>
                </a:cubicBezTo>
                <a:cubicBezTo>
                  <a:pt x="62" y="163"/>
                  <a:pt x="54" y="163"/>
                  <a:pt x="54" y="163"/>
                </a:cubicBezTo>
                <a:cubicBezTo>
                  <a:pt x="50" y="163"/>
                  <a:pt x="47" y="164"/>
                  <a:pt x="45" y="168"/>
                </a:cubicBezTo>
                <a:cubicBezTo>
                  <a:pt x="45" y="168"/>
                  <a:pt x="45" y="169"/>
                  <a:pt x="43" y="171"/>
                </a:cubicBezTo>
                <a:cubicBezTo>
                  <a:pt x="42" y="174"/>
                  <a:pt x="40" y="176"/>
                  <a:pt x="39" y="179"/>
                </a:cubicBezTo>
                <a:cubicBezTo>
                  <a:pt x="36" y="185"/>
                  <a:pt x="33" y="191"/>
                  <a:pt x="33" y="191"/>
                </a:cubicBezTo>
                <a:cubicBezTo>
                  <a:pt x="31" y="195"/>
                  <a:pt x="32" y="198"/>
                  <a:pt x="34" y="201"/>
                </a:cubicBezTo>
                <a:cubicBezTo>
                  <a:pt x="34" y="201"/>
                  <a:pt x="38" y="208"/>
                  <a:pt x="44" y="214"/>
                </a:cubicBezTo>
                <a:cubicBezTo>
                  <a:pt x="49" y="221"/>
                  <a:pt x="54" y="227"/>
                  <a:pt x="54" y="227"/>
                </a:cubicBezTo>
                <a:cubicBezTo>
                  <a:pt x="56" y="229"/>
                  <a:pt x="57" y="232"/>
                  <a:pt x="56" y="235"/>
                </a:cubicBezTo>
                <a:cubicBezTo>
                  <a:pt x="56" y="235"/>
                  <a:pt x="55" y="237"/>
                  <a:pt x="55" y="239"/>
                </a:cubicBezTo>
                <a:cubicBezTo>
                  <a:pt x="54" y="241"/>
                  <a:pt x="53" y="243"/>
                  <a:pt x="52" y="246"/>
                </a:cubicBezTo>
                <a:cubicBezTo>
                  <a:pt x="51" y="248"/>
                  <a:pt x="50" y="251"/>
                  <a:pt x="50" y="253"/>
                </a:cubicBezTo>
                <a:cubicBezTo>
                  <a:pt x="49" y="255"/>
                  <a:pt x="49" y="256"/>
                  <a:pt x="49" y="256"/>
                </a:cubicBezTo>
                <a:cubicBezTo>
                  <a:pt x="49" y="256"/>
                  <a:pt x="49" y="257"/>
                  <a:pt x="48" y="259"/>
                </a:cubicBezTo>
                <a:cubicBezTo>
                  <a:pt x="48" y="261"/>
                  <a:pt x="47" y="264"/>
                  <a:pt x="46" y="266"/>
                </a:cubicBezTo>
                <a:cubicBezTo>
                  <a:pt x="45" y="272"/>
                  <a:pt x="44" y="277"/>
                  <a:pt x="44" y="277"/>
                </a:cubicBezTo>
                <a:cubicBezTo>
                  <a:pt x="43" y="280"/>
                  <a:pt x="41" y="283"/>
                  <a:pt x="38" y="284"/>
                </a:cubicBezTo>
                <a:cubicBezTo>
                  <a:pt x="38" y="284"/>
                  <a:pt x="30" y="286"/>
                  <a:pt x="22" y="289"/>
                </a:cubicBezTo>
                <a:cubicBezTo>
                  <a:pt x="15" y="292"/>
                  <a:pt x="7" y="295"/>
                  <a:pt x="7" y="295"/>
                </a:cubicBezTo>
                <a:cubicBezTo>
                  <a:pt x="4" y="296"/>
                  <a:pt x="2" y="299"/>
                  <a:pt x="1" y="303"/>
                </a:cubicBezTo>
                <a:cubicBezTo>
                  <a:pt x="1" y="303"/>
                  <a:pt x="1" y="304"/>
                  <a:pt x="1" y="307"/>
                </a:cubicBezTo>
                <a:cubicBezTo>
                  <a:pt x="1" y="309"/>
                  <a:pt x="1" y="313"/>
                  <a:pt x="0" y="316"/>
                </a:cubicBezTo>
                <a:cubicBezTo>
                  <a:pt x="0" y="319"/>
                  <a:pt x="0" y="323"/>
                  <a:pt x="0" y="325"/>
                </a:cubicBezTo>
                <a:cubicBezTo>
                  <a:pt x="0" y="328"/>
                  <a:pt x="0" y="329"/>
                  <a:pt x="0" y="329"/>
                </a:cubicBezTo>
                <a:cubicBezTo>
                  <a:pt x="0" y="333"/>
                  <a:pt x="1" y="336"/>
                  <a:pt x="4" y="338"/>
                </a:cubicBezTo>
                <a:cubicBezTo>
                  <a:pt x="4" y="338"/>
                  <a:pt x="11" y="342"/>
                  <a:pt x="19" y="346"/>
                </a:cubicBezTo>
                <a:cubicBezTo>
                  <a:pt x="22" y="348"/>
                  <a:pt x="26" y="350"/>
                  <a:pt x="29" y="351"/>
                </a:cubicBezTo>
                <a:cubicBezTo>
                  <a:pt x="31" y="352"/>
                  <a:pt x="33" y="353"/>
                  <a:pt x="33" y="353"/>
                </a:cubicBezTo>
                <a:cubicBezTo>
                  <a:pt x="36" y="354"/>
                  <a:pt x="38" y="357"/>
                  <a:pt x="38" y="360"/>
                </a:cubicBezTo>
                <a:cubicBezTo>
                  <a:pt x="38" y="360"/>
                  <a:pt x="39" y="362"/>
                  <a:pt x="39" y="364"/>
                </a:cubicBezTo>
                <a:cubicBezTo>
                  <a:pt x="39" y="366"/>
                  <a:pt x="39" y="368"/>
                  <a:pt x="39" y="371"/>
                </a:cubicBezTo>
                <a:cubicBezTo>
                  <a:pt x="40" y="376"/>
                  <a:pt x="41" y="382"/>
                  <a:pt x="41" y="382"/>
                </a:cubicBezTo>
                <a:cubicBezTo>
                  <a:pt x="41" y="382"/>
                  <a:pt x="41" y="383"/>
                  <a:pt x="41" y="385"/>
                </a:cubicBezTo>
                <a:cubicBezTo>
                  <a:pt x="42" y="387"/>
                  <a:pt x="42" y="390"/>
                  <a:pt x="43" y="392"/>
                </a:cubicBezTo>
                <a:cubicBezTo>
                  <a:pt x="43" y="398"/>
                  <a:pt x="45" y="403"/>
                  <a:pt x="45" y="403"/>
                </a:cubicBezTo>
                <a:cubicBezTo>
                  <a:pt x="45" y="406"/>
                  <a:pt x="44" y="410"/>
                  <a:pt x="42" y="412"/>
                </a:cubicBezTo>
                <a:cubicBezTo>
                  <a:pt x="42" y="412"/>
                  <a:pt x="40" y="413"/>
                  <a:pt x="38" y="415"/>
                </a:cubicBezTo>
                <a:cubicBezTo>
                  <a:pt x="36" y="417"/>
                  <a:pt x="33" y="420"/>
                  <a:pt x="30" y="423"/>
                </a:cubicBezTo>
                <a:cubicBezTo>
                  <a:pt x="24" y="428"/>
                  <a:pt x="18" y="434"/>
                  <a:pt x="18" y="434"/>
                </a:cubicBezTo>
                <a:cubicBezTo>
                  <a:pt x="16" y="437"/>
                  <a:pt x="15" y="440"/>
                  <a:pt x="16" y="444"/>
                </a:cubicBezTo>
                <a:cubicBezTo>
                  <a:pt x="16" y="444"/>
                  <a:pt x="18" y="450"/>
                  <a:pt x="21" y="456"/>
                </a:cubicBezTo>
                <a:cubicBezTo>
                  <a:pt x="23" y="463"/>
                  <a:pt x="25" y="469"/>
                  <a:pt x="25" y="469"/>
                </a:cubicBezTo>
                <a:cubicBezTo>
                  <a:pt x="27" y="472"/>
                  <a:pt x="30" y="475"/>
                  <a:pt x="33" y="475"/>
                </a:cubicBezTo>
                <a:cubicBezTo>
                  <a:pt x="33" y="475"/>
                  <a:pt x="41" y="476"/>
                  <a:pt x="49" y="476"/>
                </a:cubicBezTo>
                <a:cubicBezTo>
                  <a:pt x="54" y="476"/>
                  <a:pt x="58" y="477"/>
                  <a:pt x="61" y="477"/>
                </a:cubicBezTo>
                <a:cubicBezTo>
                  <a:pt x="64" y="477"/>
                  <a:pt x="66" y="477"/>
                  <a:pt x="66" y="477"/>
                </a:cubicBezTo>
                <a:cubicBezTo>
                  <a:pt x="69" y="477"/>
                  <a:pt x="72" y="479"/>
                  <a:pt x="73" y="482"/>
                </a:cubicBezTo>
                <a:cubicBezTo>
                  <a:pt x="73" y="482"/>
                  <a:pt x="74" y="483"/>
                  <a:pt x="75" y="485"/>
                </a:cubicBezTo>
                <a:cubicBezTo>
                  <a:pt x="76" y="486"/>
                  <a:pt x="77" y="489"/>
                  <a:pt x="79" y="491"/>
                </a:cubicBezTo>
                <a:cubicBezTo>
                  <a:pt x="80" y="493"/>
                  <a:pt x="81" y="496"/>
                  <a:pt x="82" y="497"/>
                </a:cubicBezTo>
                <a:cubicBezTo>
                  <a:pt x="84" y="499"/>
                  <a:pt x="84" y="500"/>
                  <a:pt x="84" y="500"/>
                </a:cubicBezTo>
                <a:cubicBezTo>
                  <a:pt x="84" y="500"/>
                  <a:pt x="87" y="505"/>
                  <a:pt x="90" y="509"/>
                </a:cubicBezTo>
                <a:cubicBezTo>
                  <a:pt x="93" y="514"/>
                  <a:pt x="96" y="518"/>
                  <a:pt x="96" y="518"/>
                </a:cubicBezTo>
                <a:cubicBezTo>
                  <a:pt x="98" y="521"/>
                  <a:pt x="99" y="524"/>
                  <a:pt x="97" y="527"/>
                </a:cubicBezTo>
                <a:cubicBezTo>
                  <a:pt x="97" y="527"/>
                  <a:pt x="94" y="534"/>
                  <a:pt x="91" y="542"/>
                </a:cubicBezTo>
                <a:cubicBezTo>
                  <a:pt x="88" y="550"/>
                  <a:pt x="85" y="557"/>
                  <a:pt x="85" y="557"/>
                </a:cubicBezTo>
                <a:cubicBezTo>
                  <a:pt x="84" y="560"/>
                  <a:pt x="85" y="564"/>
                  <a:pt x="87" y="567"/>
                </a:cubicBezTo>
                <a:cubicBezTo>
                  <a:pt x="87" y="567"/>
                  <a:pt x="88" y="568"/>
                  <a:pt x="90" y="570"/>
                </a:cubicBezTo>
                <a:cubicBezTo>
                  <a:pt x="92" y="572"/>
                  <a:pt x="94" y="574"/>
                  <a:pt x="96" y="577"/>
                </a:cubicBezTo>
                <a:cubicBezTo>
                  <a:pt x="101" y="581"/>
                  <a:pt x="106" y="586"/>
                  <a:pt x="106" y="586"/>
                </a:cubicBezTo>
                <a:cubicBezTo>
                  <a:pt x="108" y="588"/>
                  <a:pt x="112" y="589"/>
                  <a:pt x="115" y="588"/>
                </a:cubicBezTo>
                <a:cubicBezTo>
                  <a:pt x="115" y="588"/>
                  <a:pt x="117" y="588"/>
                  <a:pt x="120" y="587"/>
                </a:cubicBezTo>
                <a:cubicBezTo>
                  <a:pt x="123" y="586"/>
                  <a:pt x="127" y="584"/>
                  <a:pt x="131" y="583"/>
                </a:cubicBezTo>
                <a:cubicBezTo>
                  <a:pt x="138" y="580"/>
                  <a:pt x="146" y="577"/>
                  <a:pt x="146" y="577"/>
                </a:cubicBezTo>
                <a:cubicBezTo>
                  <a:pt x="149" y="576"/>
                  <a:pt x="152" y="576"/>
                  <a:pt x="155" y="578"/>
                </a:cubicBezTo>
                <a:cubicBezTo>
                  <a:pt x="155" y="578"/>
                  <a:pt x="156" y="579"/>
                  <a:pt x="157" y="580"/>
                </a:cubicBezTo>
                <a:cubicBezTo>
                  <a:pt x="159" y="581"/>
                  <a:pt x="161" y="583"/>
                  <a:pt x="163" y="584"/>
                </a:cubicBezTo>
                <a:cubicBezTo>
                  <a:pt x="168" y="587"/>
                  <a:pt x="172" y="591"/>
                  <a:pt x="172" y="591"/>
                </a:cubicBezTo>
                <a:cubicBezTo>
                  <a:pt x="172" y="591"/>
                  <a:pt x="173" y="591"/>
                  <a:pt x="175" y="592"/>
                </a:cubicBezTo>
                <a:cubicBezTo>
                  <a:pt x="177" y="593"/>
                  <a:pt x="179" y="595"/>
                  <a:pt x="181" y="596"/>
                </a:cubicBezTo>
                <a:cubicBezTo>
                  <a:pt x="184" y="598"/>
                  <a:pt x="186" y="599"/>
                  <a:pt x="188" y="600"/>
                </a:cubicBezTo>
                <a:cubicBezTo>
                  <a:pt x="189" y="601"/>
                  <a:pt x="191" y="602"/>
                  <a:pt x="191" y="602"/>
                </a:cubicBezTo>
                <a:cubicBezTo>
                  <a:pt x="193" y="603"/>
                  <a:pt x="195" y="606"/>
                  <a:pt x="195" y="610"/>
                </a:cubicBezTo>
                <a:cubicBezTo>
                  <a:pt x="195" y="610"/>
                  <a:pt x="195" y="612"/>
                  <a:pt x="195" y="615"/>
                </a:cubicBezTo>
                <a:cubicBezTo>
                  <a:pt x="195" y="618"/>
                  <a:pt x="195" y="622"/>
                  <a:pt x="195" y="626"/>
                </a:cubicBezTo>
                <a:cubicBezTo>
                  <a:pt x="195" y="634"/>
                  <a:pt x="196" y="643"/>
                  <a:pt x="196" y="643"/>
                </a:cubicBezTo>
                <a:cubicBezTo>
                  <a:pt x="196" y="646"/>
                  <a:pt x="199" y="649"/>
                  <a:pt x="202" y="650"/>
                </a:cubicBezTo>
                <a:cubicBezTo>
                  <a:pt x="202" y="650"/>
                  <a:pt x="203" y="651"/>
                  <a:pt x="206" y="652"/>
                </a:cubicBezTo>
                <a:cubicBezTo>
                  <a:pt x="208" y="653"/>
                  <a:pt x="211" y="654"/>
                  <a:pt x="214" y="655"/>
                </a:cubicBezTo>
                <a:cubicBezTo>
                  <a:pt x="217" y="657"/>
                  <a:pt x="220" y="658"/>
                  <a:pt x="223" y="659"/>
                </a:cubicBezTo>
                <a:cubicBezTo>
                  <a:pt x="225" y="660"/>
                  <a:pt x="227" y="660"/>
                  <a:pt x="227" y="660"/>
                </a:cubicBezTo>
                <a:cubicBezTo>
                  <a:pt x="230" y="661"/>
                  <a:pt x="234" y="661"/>
                  <a:pt x="236" y="659"/>
                </a:cubicBezTo>
                <a:cubicBezTo>
                  <a:pt x="236" y="659"/>
                  <a:pt x="238" y="657"/>
                  <a:pt x="240" y="655"/>
                </a:cubicBezTo>
                <a:cubicBezTo>
                  <a:pt x="242" y="653"/>
                  <a:pt x="245" y="650"/>
                  <a:pt x="248" y="647"/>
                </a:cubicBezTo>
                <a:cubicBezTo>
                  <a:pt x="254" y="641"/>
                  <a:pt x="260" y="635"/>
                  <a:pt x="260" y="635"/>
                </a:cubicBezTo>
                <a:cubicBezTo>
                  <a:pt x="262" y="633"/>
                  <a:pt x="265" y="632"/>
                  <a:pt x="268" y="633"/>
                </a:cubicBezTo>
                <a:cubicBezTo>
                  <a:pt x="268" y="633"/>
                  <a:pt x="273" y="634"/>
                  <a:pt x="279" y="635"/>
                </a:cubicBezTo>
                <a:cubicBezTo>
                  <a:pt x="281" y="636"/>
                  <a:pt x="284" y="636"/>
                  <a:pt x="286" y="637"/>
                </a:cubicBezTo>
                <a:cubicBezTo>
                  <a:pt x="288" y="637"/>
                  <a:pt x="289" y="637"/>
                  <a:pt x="289" y="637"/>
                </a:cubicBezTo>
                <a:cubicBezTo>
                  <a:pt x="289" y="637"/>
                  <a:pt x="291" y="638"/>
                  <a:pt x="293" y="638"/>
                </a:cubicBezTo>
                <a:cubicBezTo>
                  <a:pt x="295" y="638"/>
                  <a:pt x="297" y="639"/>
                  <a:pt x="300" y="639"/>
                </a:cubicBezTo>
                <a:cubicBezTo>
                  <a:pt x="303" y="639"/>
                  <a:pt x="305" y="640"/>
                  <a:pt x="307" y="640"/>
                </a:cubicBezTo>
                <a:cubicBezTo>
                  <a:pt x="309" y="640"/>
                  <a:pt x="311" y="640"/>
                  <a:pt x="311" y="640"/>
                </a:cubicBezTo>
                <a:cubicBezTo>
                  <a:pt x="314" y="641"/>
                  <a:pt x="317" y="643"/>
                  <a:pt x="318" y="646"/>
                </a:cubicBezTo>
                <a:cubicBezTo>
                  <a:pt x="318" y="646"/>
                  <a:pt x="321" y="653"/>
                  <a:pt x="325" y="660"/>
                </a:cubicBezTo>
                <a:cubicBezTo>
                  <a:pt x="328" y="668"/>
                  <a:pt x="332" y="675"/>
                  <a:pt x="332" y="675"/>
                </a:cubicBezTo>
                <a:cubicBezTo>
                  <a:pt x="334" y="678"/>
                  <a:pt x="337" y="680"/>
                  <a:pt x="341" y="680"/>
                </a:cubicBezTo>
                <a:cubicBezTo>
                  <a:pt x="341" y="680"/>
                  <a:pt x="347" y="680"/>
                  <a:pt x="354" y="680"/>
                </a:cubicBezTo>
                <a:close/>
                <a:moveTo>
                  <a:pt x="314" y="591"/>
                </a:moveTo>
                <a:cubicBezTo>
                  <a:pt x="309" y="590"/>
                  <a:pt x="305" y="590"/>
                  <a:pt x="302" y="589"/>
                </a:cubicBezTo>
                <a:cubicBezTo>
                  <a:pt x="299" y="589"/>
                  <a:pt x="298" y="589"/>
                  <a:pt x="298" y="589"/>
                </a:cubicBezTo>
                <a:cubicBezTo>
                  <a:pt x="298" y="589"/>
                  <a:pt x="296" y="588"/>
                  <a:pt x="293" y="588"/>
                </a:cubicBezTo>
                <a:cubicBezTo>
                  <a:pt x="290" y="587"/>
                  <a:pt x="286" y="586"/>
                  <a:pt x="282" y="585"/>
                </a:cubicBezTo>
                <a:cubicBezTo>
                  <a:pt x="272" y="583"/>
                  <a:pt x="259" y="579"/>
                  <a:pt x="247" y="574"/>
                </a:cubicBezTo>
                <a:cubicBezTo>
                  <a:pt x="234" y="569"/>
                  <a:pt x="222" y="563"/>
                  <a:pt x="214" y="558"/>
                </a:cubicBezTo>
                <a:cubicBezTo>
                  <a:pt x="212" y="557"/>
                  <a:pt x="210" y="556"/>
                  <a:pt x="208" y="555"/>
                </a:cubicBezTo>
                <a:cubicBezTo>
                  <a:pt x="206" y="554"/>
                  <a:pt x="205" y="553"/>
                  <a:pt x="204" y="552"/>
                </a:cubicBezTo>
                <a:cubicBezTo>
                  <a:pt x="202" y="551"/>
                  <a:pt x="201" y="551"/>
                  <a:pt x="201" y="550"/>
                </a:cubicBezTo>
                <a:cubicBezTo>
                  <a:pt x="200" y="550"/>
                  <a:pt x="200" y="549"/>
                  <a:pt x="200" y="549"/>
                </a:cubicBezTo>
                <a:cubicBezTo>
                  <a:pt x="200" y="549"/>
                  <a:pt x="198" y="549"/>
                  <a:pt x="196" y="547"/>
                </a:cubicBezTo>
                <a:cubicBezTo>
                  <a:pt x="194" y="545"/>
                  <a:pt x="190" y="543"/>
                  <a:pt x="186" y="540"/>
                </a:cubicBezTo>
                <a:cubicBezTo>
                  <a:pt x="178" y="534"/>
                  <a:pt x="168" y="525"/>
                  <a:pt x="159" y="515"/>
                </a:cubicBezTo>
                <a:cubicBezTo>
                  <a:pt x="154" y="511"/>
                  <a:pt x="150" y="506"/>
                  <a:pt x="146" y="501"/>
                </a:cubicBezTo>
                <a:cubicBezTo>
                  <a:pt x="142" y="496"/>
                  <a:pt x="138" y="492"/>
                  <a:pt x="135" y="488"/>
                </a:cubicBezTo>
                <a:cubicBezTo>
                  <a:pt x="134" y="486"/>
                  <a:pt x="133" y="484"/>
                  <a:pt x="131" y="482"/>
                </a:cubicBezTo>
                <a:cubicBezTo>
                  <a:pt x="130" y="480"/>
                  <a:pt x="129" y="479"/>
                  <a:pt x="129" y="478"/>
                </a:cubicBezTo>
                <a:cubicBezTo>
                  <a:pt x="127" y="475"/>
                  <a:pt x="126" y="474"/>
                  <a:pt x="126" y="474"/>
                </a:cubicBezTo>
                <a:cubicBezTo>
                  <a:pt x="126" y="474"/>
                  <a:pt x="126" y="474"/>
                  <a:pt x="125" y="473"/>
                </a:cubicBezTo>
                <a:cubicBezTo>
                  <a:pt x="125" y="472"/>
                  <a:pt x="124" y="471"/>
                  <a:pt x="124" y="470"/>
                </a:cubicBezTo>
                <a:cubicBezTo>
                  <a:pt x="122" y="467"/>
                  <a:pt x="120" y="464"/>
                  <a:pt x="118" y="460"/>
                </a:cubicBezTo>
                <a:cubicBezTo>
                  <a:pt x="113" y="451"/>
                  <a:pt x="107" y="439"/>
                  <a:pt x="103" y="426"/>
                </a:cubicBezTo>
                <a:cubicBezTo>
                  <a:pt x="98" y="414"/>
                  <a:pt x="95" y="401"/>
                  <a:pt x="93" y="391"/>
                </a:cubicBezTo>
                <a:cubicBezTo>
                  <a:pt x="92" y="389"/>
                  <a:pt x="92" y="386"/>
                  <a:pt x="91" y="384"/>
                </a:cubicBezTo>
                <a:cubicBezTo>
                  <a:pt x="91" y="382"/>
                  <a:pt x="91" y="381"/>
                  <a:pt x="90" y="379"/>
                </a:cubicBezTo>
                <a:cubicBezTo>
                  <a:pt x="90" y="378"/>
                  <a:pt x="90" y="377"/>
                  <a:pt x="90" y="376"/>
                </a:cubicBezTo>
                <a:cubicBezTo>
                  <a:pt x="90" y="375"/>
                  <a:pt x="90" y="375"/>
                  <a:pt x="90" y="375"/>
                </a:cubicBezTo>
                <a:cubicBezTo>
                  <a:pt x="90" y="375"/>
                  <a:pt x="89" y="373"/>
                  <a:pt x="89" y="370"/>
                </a:cubicBezTo>
                <a:cubicBezTo>
                  <a:pt x="89" y="367"/>
                  <a:pt x="88" y="363"/>
                  <a:pt x="88" y="358"/>
                </a:cubicBezTo>
                <a:cubicBezTo>
                  <a:pt x="88" y="356"/>
                  <a:pt x="87" y="353"/>
                  <a:pt x="87" y="350"/>
                </a:cubicBezTo>
                <a:cubicBezTo>
                  <a:pt x="87" y="347"/>
                  <a:pt x="87" y="344"/>
                  <a:pt x="87" y="341"/>
                </a:cubicBezTo>
                <a:cubicBezTo>
                  <a:pt x="87" y="338"/>
                  <a:pt x="87" y="335"/>
                  <a:pt x="87" y="332"/>
                </a:cubicBezTo>
                <a:cubicBezTo>
                  <a:pt x="87" y="328"/>
                  <a:pt x="87" y="325"/>
                  <a:pt x="88" y="322"/>
                </a:cubicBezTo>
                <a:cubicBezTo>
                  <a:pt x="88" y="308"/>
                  <a:pt x="91" y="295"/>
                  <a:pt x="93" y="286"/>
                </a:cubicBezTo>
                <a:cubicBezTo>
                  <a:pt x="95" y="276"/>
                  <a:pt x="97" y="270"/>
                  <a:pt x="97" y="270"/>
                </a:cubicBezTo>
                <a:cubicBezTo>
                  <a:pt x="97" y="270"/>
                  <a:pt x="97" y="268"/>
                  <a:pt x="98" y="265"/>
                </a:cubicBezTo>
                <a:cubicBezTo>
                  <a:pt x="99" y="262"/>
                  <a:pt x="100" y="258"/>
                  <a:pt x="102" y="254"/>
                </a:cubicBezTo>
                <a:cubicBezTo>
                  <a:pt x="105" y="244"/>
                  <a:pt x="110" y="232"/>
                  <a:pt x="116" y="220"/>
                </a:cubicBezTo>
                <a:cubicBezTo>
                  <a:pt x="123" y="208"/>
                  <a:pt x="130" y="197"/>
                  <a:pt x="136" y="189"/>
                </a:cubicBezTo>
                <a:cubicBezTo>
                  <a:pt x="139" y="185"/>
                  <a:pt x="141" y="182"/>
                  <a:pt x="143" y="180"/>
                </a:cubicBezTo>
                <a:cubicBezTo>
                  <a:pt x="144" y="178"/>
                  <a:pt x="145" y="178"/>
                  <a:pt x="145" y="177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76"/>
                  <a:pt x="147" y="175"/>
                  <a:pt x="149" y="173"/>
                </a:cubicBezTo>
                <a:cubicBezTo>
                  <a:pt x="150" y="171"/>
                  <a:pt x="151" y="170"/>
                  <a:pt x="152" y="169"/>
                </a:cubicBezTo>
                <a:cubicBezTo>
                  <a:pt x="154" y="167"/>
                  <a:pt x="155" y="165"/>
                  <a:pt x="157" y="164"/>
                </a:cubicBezTo>
                <a:cubicBezTo>
                  <a:pt x="160" y="160"/>
                  <a:pt x="165" y="156"/>
                  <a:pt x="169" y="152"/>
                </a:cubicBezTo>
                <a:cubicBezTo>
                  <a:pt x="174" y="148"/>
                  <a:pt x="179" y="143"/>
                  <a:pt x="184" y="139"/>
                </a:cubicBezTo>
                <a:cubicBezTo>
                  <a:pt x="194" y="131"/>
                  <a:pt x="205" y="123"/>
                  <a:pt x="214" y="119"/>
                </a:cubicBezTo>
                <a:cubicBezTo>
                  <a:pt x="218" y="116"/>
                  <a:pt x="222" y="114"/>
                  <a:pt x="225" y="113"/>
                </a:cubicBezTo>
                <a:cubicBezTo>
                  <a:pt x="227" y="112"/>
                  <a:pt x="229" y="111"/>
                  <a:pt x="229" y="111"/>
                </a:cubicBezTo>
                <a:cubicBezTo>
                  <a:pt x="229" y="111"/>
                  <a:pt x="230" y="110"/>
                  <a:pt x="233" y="109"/>
                </a:cubicBezTo>
                <a:cubicBezTo>
                  <a:pt x="236" y="108"/>
                  <a:pt x="239" y="106"/>
                  <a:pt x="244" y="104"/>
                </a:cubicBezTo>
                <a:cubicBezTo>
                  <a:pt x="253" y="100"/>
                  <a:pt x="266" y="96"/>
                  <a:pt x="279" y="92"/>
                </a:cubicBezTo>
                <a:cubicBezTo>
                  <a:pt x="292" y="89"/>
                  <a:pt x="305" y="87"/>
                  <a:pt x="315" y="86"/>
                </a:cubicBezTo>
                <a:cubicBezTo>
                  <a:pt x="320" y="85"/>
                  <a:pt x="324" y="85"/>
                  <a:pt x="327" y="85"/>
                </a:cubicBezTo>
                <a:cubicBezTo>
                  <a:pt x="329" y="85"/>
                  <a:pt x="331" y="85"/>
                  <a:pt x="331" y="85"/>
                </a:cubicBezTo>
                <a:cubicBezTo>
                  <a:pt x="331" y="85"/>
                  <a:pt x="333" y="85"/>
                  <a:pt x="336" y="85"/>
                </a:cubicBezTo>
                <a:cubicBezTo>
                  <a:pt x="339" y="85"/>
                  <a:pt x="343" y="85"/>
                  <a:pt x="348" y="85"/>
                </a:cubicBezTo>
                <a:cubicBezTo>
                  <a:pt x="358" y="85"/>
                  <a:pt x="371" y="86"/>
                  <a:pt x="384" y="88"/>
                </a:cubicBezTo>
                <a:cubicBezTo>
                  <a:pt x="391" y="89"/>
                  <a:pt x="397" y="91"/>
                  <a:pt x="403" y="92"/>
                </a:cubicBezTo>
                <a:cubicBezTo>
                  <a:pt x="409" y="94"/>
                  <a:pt x="415" y="95"/>
                  <a:pt x="419" y="97"/>
                </a:cubicBezTo>
                <a:cubicBezTo>
                  <a:pt x="422" y="98"/>
                  <a:pt x="424" y="99"/>
                  <a:pt x="426" y="99"/>
                </a:cubicBezTo>
                <a:cubicBezTo>
                  <a:pt x="428" y="100"/>
                  <a:pt x="429" y="101"/>
                  <a:pt x="431" y="101"/>
                </a:cubicBezTo>
                <a:cubicBezTo>
                  <a:pt x="433" y="102"/>
                  <a:pt x="435" y="103"/>
                  <a:pt x="435" y="103"/>
                </a:cubicBezTo>
                <a:cubicBezTo>
                  <a:pt x="435" y="103"/>
                  <a:pt x="435" y="103"/>
                  <a:pt x="436" y="103"/>
                </a:cubicBezTo>
                <a:cubicBezTo>
                  <a:pt x="437" y="104"/>
                  <a:pt x="438" y="104"/>
                  <a:pt x="439" y="105"/>
                </a:cubicBezTo>
                <a:cubicBezTo>
                  <a:pt x="442" y="106"/>
                  <a:pt x="446" y="107"/>
                  <a:pt x="450" y="109"/>
                </a:cubicBezTo>
                <a:cubicBezTo>
                  <a:pt x="459" y="114"/>
                  <a:pt x="471" y="120"/>
                  <a:pt x="482" y="128"/>
                </a:cubicBezTo>
                <a:cubicBezTo>
                  <a:pt x="493" y="135"/>
                  <a:pt x="503" y="143"/>
                  <a:pt x="511" y="150"/>
                </a:cubicBezTo>
                <a:cubicBezTo>
                  <a:pt x="515" y="153"/>
                  <a:pt x="518" y="156"/>
                  <a:pt x="520" y="158"/>
                </a:cubicBezTo>
                <a:cubicBezTo>
                  <a:pt x="522" y="160"/>
                  <a:pt x="523" y="162"/>
                  <a:pt x="523" y="162"/>
                </a:cubicBezTo>
                <a:cubicBezTo>
                  <a:pt x="523" y="162"/>
                  <a:pt x="528" y="166"/>
                  <a:pt x="534" y="174"/>
                </a:cubicBezTo>
                <a:cubicBezTo>
                  <a:pt x="540" y="181"/>
                  <a:pt x="549" y="192"/>
                  <a:pt x="556" y="203"/>
                </a:cubicBezTo>
                <a:cubicBezTo>
                  <a:pt x="558" y="206"/>
                  <a:pt x="559" y="209"/>
                  <a:pt x="561" y="212"/>
                </a:cubicBezTo>
                <a:cubicBezTo>
                  <a:pt x="562" y="214"/>
                  <a:pt x="564" y="217"/>
                  <a:pt x="565" y="220"/>
                </a:cubicBezTo>
                <a:cubicBezTo>
                  <a:pt x="567" y="223"/>
                  <a:pt x="568" y="225"/>
                  <a:pt x="569" y="228"/>
                </a:cubicBezTo>
                <a:cubicBezTo>
                  <a:pt x="571" y="231"/>
                  <a:pt x="572" y="233"/>
                  <a:pt x="573" y="235"/>
                </a:cubicBezTo>
                <a:cubicBezTo>
                  <a:pt x="575" y="240"/>
                  <a:pt x="576" y="244"/>
                  <a:pt x="577" y="246"/>
                </a:cubicBezTo>
                <a:cubicBezTo>
                  <a:pt x="578" y="249"/>
                  <a:pt x="579" y="251"/>
                  <a:pt x="579" y="251"/>
                </a:cubicBezTo>
                <a:cubicBezTo>
                  <a:pt x="579" y="251"/>
                  <a:pt x="579" y="251"/>
                  <a:pt x="580" y="252"/>
                </a:cubicBezTo>
                <a:cubicBezTo>
                  <a:pt x="580" y="253"/>
                  <a:pt x="580" y="254"/>
                  <a:pt x="581" y="255"/>
                </a:cubicBezTo>
                <a:cubicBezTo>
                  <a:pt x="581" y="256"/>
                  <a:pt x="582" y="258"/>
                  <a:pt x="582" y="260"/>
                </a:cubicBezTo>
                <a:cubicBezTo>
                  <a:pt x="583" y="262"/>
                  <a:pt x="584" y="264"/>
                  <a:pt x="584" y="267"/>
                </a:cubicBezTo>
                <a:cubicBezTo>
                  <a:pt x="587" y="276"/>
                  <a:pt x="590" y="289"/>
                  <a:pt x="592" y="302"/>
                </a:cubicBezTo>
                <a:cubicBezTo>
                  <a:pt x="594" y="315"/>
                  <a:pt x="595" y="329"/>
                  <a:pt x="595" y="339"/>
                </a:cubicBezTo>
                <a:cubicBezTo>
                  <a:pt x="595" y="344"/>
                  <a:pt x="595" y="348"/>
                  <a:pt x="594" y="351"/>
                </a:cubicBezTo>
                <a:cubicBezTo>
                  <a:pt x="594" y="352"/>
                  <a:pt x="594" y="353"/>
                  <a:pt x="594" y="354"/>
                </a:cubicBezTo>
                <a:cubicBezTo>
                  <a:pt x="594" y="355"/>
                  <a:pt x="594" y="355"/>
                  <a:pt x="594" y="355"/>
                </a:cubicBezTo>
                <a:cubicBezTo>
                  <a:pt x="594" y="355"/>
                  <a:pt x="594" y="357"/>
                  <a:pt x="594" y="360"/>
                </a:cubicBezTo>
                <a:cubicBezTo>
                  <a:pt x="594" y="361"/>
                  <a:pt x="594" y="363"/>
                  <a:pt x="593" y="365"/>
                </a:cubicBezTo>
                <a:cubicBezTo>
                  <a:pt x="593" y="367"/>
                  <a:pt x="593" y="369"/>
                  <a:pt x="593" y="372"/>
                </a:cubicBezTo>
                <a:cubicBezTo>
                  <a:pt x="592" y="377"/>
                  <a:pt x="591" y="382"/>
                  <a:pt x="590" y="389"/>
                </a:cubicBezTo>
                <a:cubicBezTo>
                  <a:pt x="588" y="395"/>
                  <a:pt x="587" y="401"/>
                  <a:pt x="585" y="408"/>
                </a:cubicBezTo>
                <a:cubicBezTo>
                  <a:pt x="582" y="420"/>
                  <a:pt x="577" y="433"/>
                  <a:pt x="573" y="442"/>
                </a:cubicBezTo>
                <a:cubicBezTo>
                  <a:pt x="571" y="446"/>
                  <a:pt x="569" y="450"/>
                  <a:pt x="568" y="453"/>
                </a:cubicBezTo>
                <a:cubicBezTo>
                  <a:pt x="566" y="455"/>
                  <a:pt x="565" y="457"/>
                  <a:pt x="565" y="457"/>
                </a:cubicBezTo>
                <a:cubicBezTo>
                  <a:pt x="565" y="457"/>
                  <a:pt x="565" y="457"/>
                  <a:pt x="565" y="458"/>
                </a:cubicBezTo>
                <a:cubicBezTo>
                  <a:pt x="565" y="459"/>
                  <a:pt x="564" y="460"/>
                  <a:pt x="563" y="461"/>
                </a:cubicBezTo>
                <a:cubicBezTo>
                  <a:pt x="563" y="462"/>
                  <a:pt x="562" y="464"/>
                  <a:pt x="561" y="465"/>
                </a:cubicBezTo>
                <a:cubicBezTo>
                  <a:pt x="560" y="467"/>
                  <a:pt x="559" y="469"/>
                  <a:pt x="557" y="471"/>
                </a:cubicBezTo>
                <a:cubicBezTo>
                  <a:pt x="552" y="480"/>
                  <a:pt x="544" y="491"/>
                  <a:pt x="536" y="501"/>
                </a:cubicBezTo>
                <a:cubicBezTo>
                  <a:pt x="528" y="511"/>
                  <a:pt x="518" y="521"/>
                  <a:pt x="511" y="527"/>
                </a:cubicBezTo>
                <a:cubicBezTo>
                  <a:pt x="507" y="531"/>
                  <a:pt x="504" y="533"/>
                  <a:pt x="501" y="535"/>
                </a:cubicBezTo>
                <a:cubicBezTo>
                  <a:pt x="499" y="537"/>
                  <a:pt x="498" y="538"/>
                  <a:pt x="498" y="538"/>
                </a:cubicBezTo>
                <a:cubicBezTo>
                  <a:pt x="498" y="538"/>
                  <a:pt x="497" y="539"/>
                  <a:pt x="494" y="541"/>
                </a:cubicBezTo>
                <a:cubicBezTo>
                  <a:pt x="492" y="543"/>
                  <a:pt x="489" y="545"/>
                  <a:pt x="485" y="548"/>
                </a:cubicBezTo>
                <a:cubicBezTo>
                  <a:pt x="476" y="553"/>
                  <a:pt x="465" y="560"/>
                  <a:pt x="453" y="566"/>
                </a:cubicBezTo>
                <a:cubicBezTo>
                  <a:pt x="441" y="572"/>
                  <a:pt x="429" y="577"/>
                  <a:pt x="419" y="580"/>
                </a:cubicBezTo>
                <a:cubicBezTo>
                  <a:pt x="418" y="580"/>
                  <a:pt x="417" y="581"/>
                  <a:pt x="416" y="581"/>
                </a:cubicBezTo>
                <a:cubicBezTo>
                  <a:pt x="415" y="581"/>
                  <a:pt x="414" y="582"/>
                  <a:pt x="413" y="582"/>
                </a:cubicBezTo>
                <a:cubicBezTo>
                  <a:pt x="411" y="582"/>
                  <a:pt x="409" y="583"/>
                  <a:pt x="408" y="583"/>
                </a:cubicBezTo>
                <a:cubicBezTo>
                  <a:pt x="405" y="584"/>
                  <a:pt x="403" y="585"/>
                  <a:pt x="403" y="585"/>
                </a:cubicBezTo>
                <a:cubicBezTo>
                  <a:pt x="403" y="585"/>
                  <a:pt x="402" y="585"/>
                  <a:pt x="399" y="586"/>
                </a:cubicBezTo>
                <a:cubicBezTo>
                  <a:pt x="397" y="586"/>
                  <a:pt x="396" y="586"/>
                  <a:pt x="394" y="587"/>
                </a:cubicBezTo>
                <a:cubicBezTo>
                  <a:pt x="393" y="587"/>
                  <a:pt x="392" y="587"/>
                  <a:pt x="390" y="587"/>
                </a:cubicBezTo>
                <a:cubicBezTo>
                  <a:pt x="389" y="588"/>
                  <a:pt x="388" y="588"/>
                  <a:pt x="387" y="588"/>
                </a:cubicBezTo>
                <a:cubicBezTo>
                  <a:pt x="377" y="590"/>
                  <a:pt x="364" y="592"/>
                  <a:pt x="351" y="592"/>
                </a:cubicBezTo>
                <a:cubicBezTo>
                  <a:pt x="337" y="593"/>
                  <a:pt x="324" y="592"/>
                  <a:pt x="314" y="591"/>
                </a:cubicBezTo>
                <a:close/>
              </a:path>
            </a:pathLst>
          </a:cu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3" name="Group 27"/>
          <p:cNvGrpSpPr/>
          <p:nvPr/>
        </p:nvGrpSpPr>
        <p:grpSpPr>
          <a:xfrm>
            <a:off x="1705559" y="2830824"/>
            <a:ext cx="673857" cy="705888"/>
            <a:chOff x="3935413" y="1001713"/>
            <a:chExt cx="903288" cy="920750"/>
          </a:xfr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4213226" y="1001713"/>
              <a:ext cx="352425" cy="352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4078288" y="1311275"/>
              <a:ext cx="619125" cy="358775"/>
            </a:xfrm>
            <a:custGeom>
              <a:avLst/>
              <a:gdLst>
                <a:gd name="T0" fmla="*/ 141 w 183"/>
                <a:gd name="T1" fmla="*/ 0 h 106"/>
                <a:gd name="T2" fmla="*/ 140 w 183"/>
                <a:gd name="T3" fmla="*/ 0 h 106"/>
                <a:gd name="T4" fmla="*/ 92 w 183"/>
                <a:gd name="T5" fmla="*/ 22 h 106"/>
                <a:gd name="T6" fmla="*/ 44 w 183"/>
                <a:gd name="T7" fmla="*/ 0 h 106"/>
                <a:gd name="T8" fmla="*/ 43 w 183"/>
                <a:gd name="T9" fmla="*/ 0 h 106"/>
                <a:gd name="T10" fmla="*/ 0 w 183"/>
                <a:gd name="T11" fmla="*/ 43 h 106"/>
                <a:gd name="T12" fmla="*/ 0 w 183"/>
                <a:gd name="T13" fmla="*/ 106 h 106"/>
                <a:gd name="T14" fmla="*/ 31 w 183"/>
                <a:gd name="T15" fmla="*/ 106 h 106"/>
                <a:gd name="T16" fmla="*/ 31 w 183"/>
                <a:gd name="T17" fmla="*/ 71 h 106"/>
                <a:gd name="T18" fmla="*/ 36 w 183"/>
                <a:gd name="T19" fmla="*/ 66 h 106"/>
                <a:gd name="T20" fmla="*/ 41 w 183"/>
                <a:gd name="T21" fmla="*/ 71 h 106"/>
                <a:gd name="T22" fmla="*/ 41 w 183"/>
                <a:gd name="T23" fmla="*/ 106 h 106"/>
                <a:gd name="T24" fmla="*/ 142 w 183"/>
                <a:gd name="T25" fmla="*/ 106 h 106"/>
                <a:gd name="T26" fmla="*/ 142 w 183"/>
                <a:gd name="T27" fmla="*/ 71 h 106"/>
                <a:gd name="T28" fmla="*/ 147 w 183"/>
                <a:gd name="T29" fmla="*/ 66 h 106"/>
                <a:gd name="T30" fmla="*/ 152 w 183"/>
                <a:gd name="T31" fmla="*/ 71 h 106"/>
                <a:gd name="T32" fmla="*/ 152 w 183"/>
                <a:gd name="T33" fmla="*/ 106 h 106"/>
                <a:gd name="T34" fmla="*/ 183 w 183"/>
                <a:gd name="T35" fmla="*/ 106 h 106"/>
                <a:gd name="T36" fmla="*/ 183 w 183"/>
                <a:gd name="T37" fmla="*/ 43 h 106"/>
                <a:gd name="T38" fmla="*/ 141 w 183"/>
                <a:gd name="T3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06">
                  <a:moveTo>
                    <a:pt x="141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28" y="14"/>
                    <a:pt x="111" y="22"/>
                    <a:pt x="92" y="22"/>
                  </a:cubicBezTo>
                  <a:cubicBezTo>
                    <a:pt x="72" y="22"/>
                    <a:pt x="55" y="14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68"/>
                    <a:pt x="34" y="66"/>
                    <a:pt x="36" y="66"/>
                  </a:cubicBezTo>
                  <a:cubicBezTo>
                    <a:pt x="39" y="66"/>
                    <a:pt x="41" y="68"/>
                    <a:pt x="41" y="71"/>
                  </a:cubicBezTo>
                  <a:cubicBezTo>
                    <a:pt x="41" y="106"/>
                    <a:pt x="41" y="106"/>
                    <a:pt x="41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42" y="71"/>
                    <a:pt x="142" y="71"/>
                    <a:pt x="142" y="71"/>
                  </a:cubicBezTo>
                  <a:cubicBezTo>
                    <a:pt x="142" y="68"/>
                    <a:pt x="145" y="66"/>
                    <a:pt x="147" y="66"/>
                  </a:cubicBezTo>
                  <a:cubicBezTo>
                    <a:pt x="150" y="66"/>
                    <a:pt x="152" y="68"/>
                    <a:pt x="152" y="71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83" y="106"/>
                    <a:pt x="183" y="106"/>
                    <a:pt x="183" y="106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19"/>
                    <a:pt x="164" y="0"/>
                    <a:pt x="1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4533901" y="1512888"/>
              <a:ext cx="220663" cy="220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4533901" y="1512888"/>
              <a:ext cx="220663" cy="220662"/>
            </a:xfrm>
            <a:prstGeom prst="ellipse">
              <a:avLst/>
            </a:prstGeom>
            <a:grpFill/>
            <a:ln w="285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452938" y="1700213"/>
              <a:ext cx="385763" cy="222250"/>
            </a:xfrm>
            <a:custGeom>
              <a:avLst/>
              <a:gdLst>
                <a:gd name="T0" fmla="*/ 87 w 114"/>
                <a:gd name="T1" fmla="*/ 0 h 66"/>
                <a:gd name="T2" fmla="*/ 87 w 114"/>
                <a:gd name="T3" fmla="*/ 0 h 66"/>
                <a:gd name="T4" fmla="*/ 57 w 114"/>
                <a:gd name="T5" fmla="*/ 14 h 66"/>
                <a:gd name="T6" fmla="*/ 27 w 114"/>
                <a:gd name="T7" fmla="*/ 0 h 66"/>
                <a:gd name="T8" fmla="*/ 26 w 114"/>
                <a:gd name="T9" fmla="*/ 0 h 66"/>
                <a:gd name="T10" fmla="*/ 0 w 114"/>
                <a:gd name="T11" fmla="*/ 27 h 66"/>
                <a:gd name="T12" fmla="*/ 0 w 114"/>
                <a:gd name="T13" fmla="*/ 63 h 66"/>
                <a:gd name="T14" fmla="*/ 3 w 114"/>
                <a:gd name="T15" fmla="*/ 66 h 66"/>
                <a:gd name="T16" fmla="*/ 19 w 114"/>
                <a:gd name="T17" fmla="*/ 66 h 66"/>
                <a:gd name="T18" fmla="*/ 19 w 114"/>
                <a:gd name="T19" fmla="*/ 44 h 66"/>
                <a:gd name="T20" fmla="*/ 22 w 114"/>
                <a:gd name="T21" fmla="*/ 41 h 66"/>
                <a:gd name="T22" fmla="*/ 25 w 114"/>
                <a:gd name="T23" fmla="*/ 44 h 66"/>
                <a:gd name="T24" fmla="*/ 25 w 114"/>
                <a:gd name="T25" fmla="*/ 66 h 66"/>
                <a:gd name="T26" fmla="*/ 89 w 114"/>
                <a:gd name="T27" fmla="*/ 66 h 66"/>
                <a:gd name="T28" fmla="*/ 89 w 114"/>
                <a:gd name="T29" fmla="*/ 44 h 66"/>
                <a:gd name="T30" fmla="*/ 91 w 114"/>
                <a:gd name="T31" fmla="*/ 41 h 66"/>
                <a:gd name="T32" fmla="*/ 94 w 114"/>
                <a:gd name="T33" fmla="*/ 44 h 66"/>
                <a:gd name="T34" fmla="*/ 94 w 114"/>
                <a:gd name="T35" fmla="*/ 66 h 66"/>
                <a:gd name="T36" fmla="*/ 111 w 114"/>
                <a:gd name="T37" fmla="*/ 66 h 66"/>
                <a:gd name="T38" fmla="*/ 114 w 114"/>
                <a:gd name="T39" fmla="*/ 63 h 66"/>
                <a:gd name="T40" fmla="*/ 114 w 114"/>
                <a:gd name="T41" fmla="*/ 27 h 66"/>
                <a:gd name="T42" fmla="*/ 87 w 114"/>
                <a:gd name="T4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66">
                  <a:moveTo>
                    <a:pt x="87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0" y="9"/>
                    <a:pt x="69" y="14"/>
                    <a:pt x="57" y="14"/>
                  </a:cubicBezTo>
                  <a:cubicBezTo>
                    <a:pt x="45" y="14"/>
                    <a:pt x="34" y="9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1" y="66"/>
                    <a:pt x="3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21" y="41"/>
                    <a:pt x="22" y="41"/>
                  </a:cubicBezTo>
                  <a:cubicBezTo>
                    <a:pt x="24" y="41"/>
                    <a:pt x="25" y="43"/>
                    <a:pt x="25" y="44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3"/>
                    <a:pt x="90" y="41"/>
                    <a:pt x="91" y="41"/>
                  </a:cubicBezTo>
                  <a:cubicBezTo>
                    <a:pt x="93" y="41"/>
                    <a:pt x="94" y="43"/>
                    <a:pt x="94" y="44"/>
                  </a:cubicBezTo>
                  <a:cubicBezTo>
                    <a:pt x="94" y="66"/>
                    <a:pt x="94" y="66"/>
                    <a:pt x="94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3" y="66"/>
                    <a:pt x="114" y="65"/>
                    <a:pt x="114" y="63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4" y="12"/>
                    <a:pt x="102" y="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auto">
            <a:xfrm>
              <a:off x="4019551" y="1512888"/>
              <a:ext cx="220663" cy="220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0" name="Oval 16"/>
            <p:cNvSpPr>
              <a:spLocks noChangeArrowheads="1"/>
            </p:cNvSpPr>
            <p:nvPr/>
          </p:nvSpPr>
          <p:spPr bwMode="auto">
            <a:xfrm>
              <a:off x="4019551" y="1512888"/>
              <a:ext cx="220663" cy="220662"/>
            </a:xfrm>
            <a:prstGeom prst="ellipse">
              <a:avLst/>
            </a:prstGeom>
            <a:grpFill/>
            <a:ln w="285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3935413" y="1700213"/>
              <a:ext cx="388938" cy="222250"/>
            </a:xfrm>
            <a:custGeom>
              <a:avLst/>
              <a:gdLst>
                <a:gd name="T0" fmla="*/ 88 w 115"/>
                <a:gd name="T1" fmla="*/ 0 h 66"/>
                <a:gd name="T2" fmla="*/ 87 w 115"/>
                <a:gd name="T3" fmla="*/ 0 h 66"/>
                <a:gd name="T4" fmla="*/ 57 w 115"/>
                <a:gd name="T5" fmla="*/ 14 h 66"/>
                <a:gd name="T6" fmla="*/ 27 w 115"/>
                <a:gd name="T7" fmla="*/ 0 h 66"/>
                <a:gd name="T8" fmla="*/ 27 w 115"/>
                <a:gd name="T9" fmla="*/ 0 h 66"/>
                <a:gd name="T10" fmla="*/ 0 w 115"/>
                <a:gd name="T11" fmla="*/ 27 h 66"/>
                <a:gd name="T12" fmla="*/ 0 w 115"/>
                <a:gd name="T13" fmla="*/ 63 h 66"/>
                <a:gd name="T14" fmla="*/ 4 w 115"/>
                <a:gd name="T15" fmla="*/ 66 h 66"/>
                <a:gd name="T16" fmla="*/ 20 w 115"/>
                <a:gd name="T17" fmla="*/ 66 h 66"/>
                <a:gd name="T18" fmla="*/ 20 w 115"/>
                <a:gd name="T19" fmla="*/ 44 h 66"/>
                <a:gd name="T20" fmla="*/ 23 w 115"/>
                <a:gd name="T21" fmla="*/ 41 h 66"/>
                <a:gd name="T22" fmla="*/ 26 w 115"/>
                <a:gd name="T23" fmla="*/ 44 h 66"/>
                <a:gd name="T24" fmla="*/ 26 w 115"/>
                <a:gd name="T25" fmla="*/ 66 h 66"/>
                <a:gd name="T26" fmla="*/ 89 w 115"/>
                <a:gd name="T27" fmla="*/ 66 h 66"/>
                <a:gd name="T28" fmla="*/ 89 w 115"/>
                <a:gd name="T29" fmla="*/ 44 h 66"/>
                <a:gd name="T30" fmla="*/ 92 w 115"/>
                <a:gd name="T31" fmla="*/ 41 h 66"/>
                <a:gd name="T32" fmla="*/ 95 w 115"/>
                <a:gd name="T33" fmla="*/ 44 h 66"/>
                <a:gd name="T34" fmla="*/ 95 w 115"/>
                <a:gd name="T35" fmla="*/ 66 h 66"/>
                <a:gd name="T36" fmla="*/ 111 w 115"/>
                <a:gd name="T37" fmla="*/ 66 h 66"/>
                <a:gd name="T38" fmla="*/ 115 w 115"/>
                <a:gd name="T39" fmla="*/ 63 h 66"/>
                <a:gd name="T40" fmla="*/ 115 w 115"/>
                <a:gd name="T41" fmla="*/ 27 h 66"/>
                <a:gd name="T42" fmla="*/ 88 w 115"/>
                <a:gd name="T4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66">
                  <a:moveTo>
                    <a:pt x="88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0" y="9"/>
                    <a:pt x="69" y="14"/>
                    <a:pt x="57" y="14"/>
                  </a:cubicBezTo>
                  <a:cubicBezTo>
                    <a:pt x="45" y="14"/>
                    <a:pt x="35" y="9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6"/>
                    <a:pt x="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3"/>
                    <a:pt x="21" y="41"/>
                    <a:pt x="23" y="41"/>
                  </a:cubicBezTo>
                  <a:cubicBezTo>
                    <a:pt x="24" y="41"/>
                    <a:pt x="26" y="43"/>
                    <a:pt x="26" y="44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3"/>
                    <a:pt x="90" y="41"/>
                    <a:pt x="92" y="41"/>
                  </a:cubicBezTo>
                  <a:cubicBezTo>
                    <a:pt x="94" y="41"/>
                    <a:pt x="95" y="43"/>
                    <a:pt x="95" y="44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3" y="66"/>
                    <a:pt x="115" y="65"/>
                    <a:pt x="115" y="63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12"/>
                    <a:pt x="103" y="0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Group 36"/>
          <p:cNvGrpSpPr/>
          <p:nvPr/>
        </p:nvGrpSpPr>
        <p:grpSpPr>
          <a:xfrm>
            <a:off x="4321415" y="2835452"/>
            <a:ext cx="667416" cy="696632"/>
            <a:chOff x="6226176" y="1697038"/>
            <a:chExt cx="506412" cy="514349"/>
          </a:xfr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</p:grpSpPr>
        <p:sp>
          <p:nvSpPr>
            <p:cNvPr id="15" name="Freeform 62"/>
            <p:cNvSpPr>
              <a:spLocks/>
            </p:cNvSpPr>
            <p:nvPr/>
          </p:nvSpPr>
          <p:spPr bwMode="auto">
            <a:xfrm>
              <a:off x="6405563" y="1879600"/>
              <a:ext cx="327025" cy="331787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6" name="Freeform 63"/>
            <p:cNvSpPr>
              <a:spLocks noEditPoints="1"/>
            </p:cNvSpPr>
            <p:nvPr/>
          </p:nvSpPr>
          <p:spPr bwMode="auto">
            <a:xfrm>
              <a:off x="6354763" y="1697038"/>
              <a:ext cx="344488" cy="236537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64"/>
            <p:cNvSpPr>
              <a:spLocks noEditPoints="1"/>
            </p:cNvSpPr>
            <p:nvPr/>
          </p:nvSpPr>
          <p:spPr bwMode="auto">
            <a:xfrm>
              <a:off x="6226176" y="1766888"/>
              <a:ext cx="233363" cy="40640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9"/>
          <p:cNvSpPr>
            <a:spLocks noEditPoints="1"/>
          </p:cNvSpPr>
          <p:nvPr/>
        </p:nvSpPr>
        <p:spPr bwMode="auto">
          <a:xfrm>
            <a:off x="3795926" y="2301408"/>
            <a:ext cx="1718395" cy="1764721"/>
          </a:xfrm>
          <a:custGeom>
            <a:avLst/>
            <a:gdLst>
              <a:gd name="T0" fmla="*/ 387 w 681"/>
              <a:gd name="T1" fmla="*/ 643 h 680"/>
              <a:gd name="T2" fmla="*/ 436 w 681"/>
              <a:gd name="T3" fmla="*/ 626 h 680"/>
              <a:gd name="T4" fmla="*/ 492 w 681"/>
              <a:gd name="T5" fmla="*/ 645 h 680"/>
              <a:gd name="T6" fmla="*/ 520 w 681"/>
              <a:gd name="T7" fmla="*/ 583 h 680"/>
              <a:gd name="T8" fmla="*/ 569 w 681"/>
              <a:gd name="T9" fmla="*/ 566 h 680"/>
              <a:gd name="T10" fmla="*/ 612 w 681"/>
              <a:gd name="T11" fmla="*/ 546 h 680"/>
              <a:gd name="T12" fmla="*/ 604 w 681"/>
              <a:gd name="T13" fmla="*/ 489 h 680"/>
              <a:gd name="T14" fmla="*/ 642 w 681"/>
              <a:gd name="T15" fmla="*/ 453 h 680"/>
              <a:gd name="T16" fmla="*/ 670 w 681"/>
              <a:gd name="T17" fmla="*/ 409 h 680"/>
              <a:gd name="T18" fmla="*/ 644 w 681"/>
              <a:gd name="T19" fmla="*/ 348 h 680"/>
              <a:gd name="T20" fmla="*/ 680 w 681"/>
              <a:gd name="T21" fmla="*/ 303 h 680"/>
              <a:gd name="T22" fmla="*/ 632 w 681"/>
              <a:gd name="T23" fmla="*/ 254 h 680"/>
              <a:gd name="T24" fmla="*/ 618 w 681"/>
              <a:gd name="T25" fmla="*/ 205 h 680"/>
              <a:gd name="T26" fmla="*/ 625 w 681"/>
              <a:gd name="T27" fmla="*/ 149 h 680"/>
              <a:gd name="T28" fmla="*/ 561 w 681"/>
              <a:gd name="T29" fmla="*/ 129 h 680"/>
              <a:gd name="T30" fmla="*/ 543 w 681"/>
              <a:gd name="T31" fmla="*/ 88 h 680"/>
              <a:gd name="T32" fmla="*/ 496 w 681"/>
              <a:gd name="T33" fmla="*/ 56 h 680"/>
              <a:gd name="T34" fmla="*/ 443 w 681"/>
              <a:gd name="T35" fmla="*/ 53 h 680"/>
              <a:gd name="T36" fmla="*/ 408 w 681"/>
              <a:gd name="T37" fmla="*/ 4 h 680"/>
              <a:gd name="T38" fmla="*/ 351 w 681"/>
              <a:gd name="T39" fmla="*/ 35 h 680"/>
              <a:gd name="T40" fmla="*/ 311 w 681"/>
              <a:gd name="T41" fmla="*/ 37 h 680"/>
              <a:gd name="T42" fmla="*/ 244 w 681"/>
              <a:gd name="T43" fmla="*/ 11 h 680"/>
              <a:gd name="T44" fmla="*/ 210 w 681"/>
              <a:gd name="T45" fmla="*/ 65 h 680"/>
              <a:gd name="T46" fmla="*/ 165 w 681"/>
              <a:gd name="T47" fmla="*/ 69 h 680"/>
              <a:gd name="T48" fmla="*/ 116 w 681"/>
              <a:gd name="T49" fmla="*/ 88 h 680"/>
              <a:gd name="T50" fmla="*/ 106 w 681"/>
              <a:gd name="T51" fmla="*/ 147 h 680"/>
              <a:gd name="T52" fmla="*/ 45 w 681"/>
              <a:gd name="T53" fmla="*/ 168 h 680"/>
              <a:gd name="T54" fmla="*/ 56 w 681"/>
              <a:gd name="T55" fmla="*/ 235 h 680"/>
              <a:gd name="T56" fmla="*/ 44 w 681"/>
              <a:gd name="T57" fmla="*/ 277 h 680"/>
              <a:gd name="T58" fmla="*/ 0 w 681"/>
              <a:gd name="T59" fmla="*/ 325 h 680"/>
              <a:gd name="T60" fmla="*/ 39 w 681"/>
              <a:gd name="T61" fmla="*/ 364 h 680"/>
              <a:gd name="T62" fmla="*/ 38 w 681"/>
              <a:gd name="T63" fmla="*/ 415 h 680"/>
              <a:gd name="T64" fmla="*/ 49 w 681"/>
              <a:gd name="T65" fmla="*/ 476 h 680"/>
              <a:gd name="T66" fmla="*/ 84 w 681"/>
              <a:gd name="T67" fmla="*/ 500 h 680"/>
              <a:gd name="T68" fmla="*/ 90 w 681"/>
              <a:gd name="T69" fmla="*/ 570 h 680"/>
              <a:gd name="T70" fmla="*/ 155 w 681"/>
              <a:gd name="T71" fmla="*/ 578 h 680"/>
              <a:gd name="T72" fmla="*/ 191 w 681"/>
              <a:gd name="T73" fmla="*/ 602 h 680"/>
              <a:gd name="T74" fmla="*/ 214 w 681"/>
              <a:gd name="T75" fmla="*/ 655 h 680"/>
              <a:gd name="T76" fmla="*/ 268 w 681"/>
              <a:gd name="T77" fmla="*/ 633 h 680"/>
              <a:gd name="T78" fmla="*/ 311 w 681"/>
              <a:gd name="T79" fmla="*/ 640 h 680"/>
              <a:gd name="T80" fmla="*/ 302 w 681"/>
              <a:gd name="T81" fmla="*/ 589 h 680"/>
              <a:gd name="T82" fmla="*/ 204 w 681"/>
              <a:gd name="T83" fmla="*/ 552 h 680"/>
              <a:gd name="T84" fmla="*/ 135 w 681"/>
              <a:gd name="T85" fmla="*/ 488 h 680"/>
              <a:gd name="T86" fmla="*/ 103 w 681"/>
              <a:gd name="T87" fmla="*/ 426 h 680"/>
              <a:gd name="T88" fmla="*/ 88 w 681"/>
              <a:gd name="T89" fmla="*/ 358 h 680"/>
              <a:gd name="T90" fmla="*/ 98 w 681"/>
              <a:gd name="T91" fmla="*/ 265 h 680"/>
              <a:gd name="T92" fmla="*/ 149 w 681"/>
              <a:gd name="T93" fmla="*/ 173 h 680"/>
              <a:gd name="T94" fmla="*/ 229 w 681"/>
              <a:gd name="T95" fmla="*/ 111 h 680"/>
              <a:gd name="T96" fmla="*/ 336 w 681"/>
              <a:gd name="T97" fmla="*/ 85 h 680"/>
              <a:gd name="T98" fmla="*/ 435 w 681"/>
              <a:gd name="T99" fmla="*/ 103 h 680"/>
              <a:gd name="T100" fmla="*/ 523 w 681"/>
              <a:gd name="T101" fmla="*/ 162 h 680"/>
              <a:gd name="T102" fmla="*/ 577 w 681"/>
              <a:gd name="T103" fmla="*/ 246 h 680"/>
              <a:gd name="T104" fmla="*/ 595 w 681"/>
              <a:gd name="T105" fmla="*/ 339 h 680"/>
              <a:gd name="T106" fmla="*/ 590 w 681"/>
              <a:gd name="T107" fmla="*/ 389 h 680"/>
              <a:gd name="T108" fmla="*/ 561 w 681"/>
              <a:gd name="T109" fmla="*/ 465 h 680"/>
              <a:gd name="T110" fmla="*/ 485 w 681"/>
              <a:gd name="T111" fmla="*/ 548 h 680"/>
              <a:gd name="T112" fmla="*/ 399 w 681"/>
              <a:gd name="T113" fmla="*/ 586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1" h="680">
                <a:moveTo>
                  <a:pt x="354" y="680"/>
                </a:moveTo>
                <a:cubicBezTo>
                  <a:pt x="357" y="680"/>
                  <a:pt x="361" y="679"/>
                  <a:pt x="363" y="679"/>
                </a:cubicBezTo>
                <a:cubicBezTo>
                  <a:pt x="366" y="679"/>
                  <a:pt x="367" y="679"/>
                  <a:pt x="367" y="679"/>
                </a:cubicBezTo>
                <a:cubicBezTo>
                  <a:pt x="371" y="679"/>
                  <a:pt x="374" y="677"/>
                  <a:pt x="376" y="674"/>
                </a:cubicBezTo>
                <a:cubicBezTo>
                  <a:pt x="376" y="674"/>
                  <a:pt x="379" y="666"/>
                  <a:pt x="382" y="658"/>
                </a:cubicBezTo>
                <a:cubicBezTo>
                  <a:pt x="383" y="654"/>
                  <a:pt x="385" y="651"/>
                  <a:pt x="386" y="648"/>
                </a:cubicBezTo>
                <a:cubicBezTo>
                  <a:pt x="387" y="645"/>
                  <a:pt x="387" y="643"/>
                  <a:pt x="387" y="643"/>
                </a:cubicBezTo>
                <a:cubicBezTo>
                  <a:pt x="388" y="640"/>
                  <a:pt x="391" y="638"/>
                  <a:pt x="394" y="637"/>
                </a:cubicBezTo>
                <a:cubicBezTo>
                  <a:pt x="394" y="637"/>
                  <a:pt x="396" y="637"/>
                  <a:pt x="398" y="636"/>
                </a:cubicBezTo>
                <a:cubicBezTo>
                  <a:pt x="400" y="636"/>
                  <a:pt x="402" y="636"/>
                  <a:pt x="405" y="635"/>
                </a:cubicBezTo>
                <a:cubicBezTo>
                  <a:pt x="410" y="634"/>
                  <a:pt x="415" y="633"/>
                  <a:pt x="415" y="633"/>
                </a:cubicBezTo>
                <a:cubicBezTo>
                  <a:pt x="415" y="633"/>
                  <a:pt x="421" y="631"/>
                  <a:pt x="426" y="630"/>
                </a:cubicBezTo>
                <a:cubicBezTo>
                  <a:pt x="428" y="629"/>
                  <a:pt x="431" y="628"/>
                  <a:pt x="433" y="627"/>
                </a:cubicBezTo>
                <a:cubicBezTo>
                  <a:pt x="435" y="627"/>
                  <a:pt x="436" y="626"/>
                  <a:pt x="436" y="626"/>
                </a:cubicBezTo>
                <a:cubicBezTo>
                  <a:pt x="439" y="625"/>
                  <a:pt x="443" y="626"/>
                  <a:pt x="445" y="628"/>
                </a:cubicBezTo>
                <a:cubicBezTo>
                  <a:pt x="445" y="628"/>
                  <a:pt x="446" y="630"/>
                  <a:pt x="449" y="632"/>
                </a:cubicBezTo>
                <a:cubicBezTo>
                  <a:pt x="451" y="634"/>
                  <a:pt x="454" y="636"/>
                  <a:pt x="457" y="639"/>
                </a:cubicBezTo>
                <a:cubicBezTo>
                  <a:pt x="463" y="644"/>
                  <a:pt x="470" y="650"/>
                  <a:pt x="470" y="650"/>
                </a:cubicBezTo>
                <a:cubicBezTo>
                  <a:pt x="472" y="652"/>
                  <a:pt x="476" y="652"/>
                  <a:pt x="480" y="650"/>
                </a:cubicBezTo>
                <a:cubicBezTo>
                  <a:pt x="480" y="650"/>
                  <a:pt x="481" y="650"/>
                  <a:pt x="483" y="649"/>
                </a:cubicBezTo>
                <a:cubicBezTo>
                  <a:pt x="486" y="648"/>
                  <a:pt x="489" y="646"/>
                  <a:pt x="492" y="645"/>
                </a:cubicBezTo>
                <a:cubicBezTo>
                  <a:pt x="498" y="642"/>
                  <a:pt x="504" y="639"/>
                  <a:pt x="504" y="639"/>
                </a:cubicBezTo>
                <a:cubicBezTo>
                  <a:pt x="507" y="637"/>
                  <a:pt x="509" y="634"/>
                  <a:pt x="509" y="630"/>
                </a:cubicBezTo>
                <a:cubicBezTo>
                  <a:pt x="509" y="630"/>
                  <a:pt x="509" y="622"/>
                  <a:pt x="508" y="614"/>
                </a:cubicBezTo>
                <a:cubicBezTo>
                  <a:pt x="508" y="606"/>
                  <a:pt x="507" y="598"/>
                  <a:pt x="507" y="598"/>
                </a:cubicBezTo>
                <a:cubicBezTo>
                  <a:pt x="507" y="594"/>
                  <a:pt x="508" y="591"/>
                  <a:pt x="511" y="590"/>
                </a:cubicBezTo>
                <a:cubicBezTo>
                  <a:pt x="511" y="590"/>
                  <a:pt x="512" y="589"/>
                  <a:pt x="514" y="588"/>
                </a:cubicBezTo>
                <a:cubicBezTo>
                  <a:pt x="516" y="586"/>
                  <a:pt x="518" y="585"/>
                  <a:pt x="520" y="583"/>
                </a:cubicBezTo>
                <a:cubicBezTo>
                  <a:pt x="522" y="582"/>
                  <a:pt x="524" y="580"/>
                  <a:pt x="526" y="579"/>
                </a:cubicBezTo>
                <a:cubicBezTo>
                  <a:pt x="527" y="578"/>
                  <a:pt x="529" y="577"/>
                  <a:pt x="529" y="577"/>
                </a:cubicBezTo>
                <a:cubicBezTo>
                  <a:pt x="529" y="577"/>
                  <a:pt x="530" y="576"/>
                  <a:pt x="531" y="575"/>
                </a:cubicBezTo>
                <a:cubicBezTo>
                  <a:pt x="533" y="573"/>
                  <a:pt x="535" y="572"/>
                  <a:pt x="537" y="570"/>
                </a:cubicBezTo>
                <a:cubicBezTo>
                  <a:pt x="541" y="566"/>
                  <a:pt x="545" y="563"/>
                  <a:pt x="545" y="563"/>
                </a:cubicBezTo>
                <a:cubicBezTo>
                  <a:pt x="547" y="561"/>
                  <a:pt x="551" y="560"/>
                  <a:pt x="554" y="561"/>
                </a:cubicBezTo>
                <a:cubicBezTo>
                  <a:pt x="554" y="561"/>
                  <a:pt x="561" y="564"/>
                  <a:pt x="569" y="566"/>
                </a:cubicBezTo>
                <a:cubicBezTo>
                  <a:pt x="573" y="567"/>
                  <a:pt x="577" y="568"/>
                  <a:pt x="580" y="569"/>
                </a:cubicBezTo>
                <a:cubicBezTo>
                  <a:pt x="583" y="570"/>
                  <a:pt x="585" y="570"/>
                  <a:pt x="585" y="570"/>
                </a:cubicBezTo>
                <a:cubicBezTo>
                  <a:pt x="588" y="571"/>
                  <a:pt x="592" y="570"/>
                  <a:pt x="594" y="567"/>
                </a:cubicBezTo>
                <a:cubicBezTo>
                  <a:pt x="594" y="567"/>
                  <a:pt x="596" y="566"/>
                  <a:pt x="597" y="564"/>
                </a:cubicBezTo>
                <a:cubicBezTo>
                  <a:pt x="599" y="562"/>
                  <a:pt x="601" y="559"/>
                  <a:pt x="603" y="557"/>
                </a:cubicBezTo>
                <a:cubicBezTo>
                  <a:pt x="605" y="554"/>
                  <a:pt x="607" y="552"/>
                  <a:pt x="609" y="550"/>
                </a:cubicBezTo>
                <a:cubicBezTo>
                  <a:pt x="611" y="548"/>
                  <a:pt x="612" y="546"/>
                  <a:pt x="612" y="546"/>
                </a:cubicBezTo>
                <a:cubicBezTo>
                  <a:pt x="614" y="544"/>
                  <a:pt x="614" y="540"/>
                  <a:pt x="613" y="537"/>
                </a:cubicBezTo>
                <a:cubicBezTo>
                  <a:pt x="613" y="537"/>
                  <a:pt x="610" y="529"/>
                  <a:pt x="606" y="522"/>
                </a:cubicBezTo>
                <a:cubicBezTo>
                  <a:pt x="604" y="518"/>
                  <a:pt x="602" y="515"/>
                  <a:pt x="601" y="512"/>
                </a:cubicBezTo>
                <a:cubicBezTo>
                  <a:pt x="599" y="509"/>
                  <a:pt x="598" y="508"/>
                  <a:pt x="598" y="508"/>
                </a:cubicBezTo>
                <a:cubicBezTo>
                  <a:pt x="597" y="505"/>
                  <a:pt x="597" y="501"/>
                  <a:pt x="598" y="499"/>
                </a:cubicBezTo>
                <a:cubicBezTo>
                  <a:pt x="598" y="499"/>
                  <a:pt x="599" y="497"/>
                  <a:pt x="600" y="496"/>
                </a:cubicBezTo>
                <a:cubicBezTo>
                  <a:pt x="601" y="494"/>
                  <a:pt x="603" y="492"/>
                  <a:pt x="604" y="489"/>
                </a:cubicBezTo>
                <a:cubicBezTo>
                  <a:pt x="605" y="487"/>
                  <a:pt x="607" y="485"/>
                  <a:pt x="608" y="483"/>
                </a:cubicBezTo>
                <a:cubicBezTo>
                  <a:pt x="609" y="481"/>
                  <a:pt x="609" y="480"/>
                  <a:pt x="609" y="480"/>
                </a:cubicBezTo>
                <a:cubicBezTo>
                  <a:pt x="609" y="480"/>
                  <a:pt x="612" y="475"/>
                  <a:pt x="614" y="470"/>
                </a:cubicBezTo>
                <a:cubicBezTo>
                  <a:pt x="615" y="468"/>
                  <a:pt x="616" y="465"/>
                  <a:pt x="617" y="464"/>
                </a:cubicBezTo>
                <a:cubicBezTo>
                  <a:pt x="618" y="462"/>
                  <a:pt x="619" y="460"/>
                  <a:pt x="619" y="460"/>
                </a:cubicBezTo>
                <a:cubicBezTo>
                  <a:pt x="620" y="457"/>
                  <a:pt x="623" y="455"/>
                  <a:pt x="626" y="455"/>
                </a:cubicBezTo>
                <a:cubicBezTo>
                  <a:pt x="626" y="455"/>
                  <a:pt x="634" y="454"/>
                  <a:pt x="642" y="453"/>
                </a:cubicBezTo>
                <a:cubicBezTo>
                  <a:pt x="646" y="453"/>
                  <a:pt x="650" y="452"/>
                  <a:pt x="653" y="452"/>
                </a:cubicBezTo>
                <a:cubicBezTo>
                  <a:pt x="656" y="451"/>
                  <a:pt x="658" y="451"/>
                  <a:pt x="658" y="451"/>
                </a:cubicBezTo>
                <a:cubicBezTo>
                  <a:pt x="662" y="450"/>
                  <a:pt x="664" y="448"/>
                  <a:pt x="665" y="444"/>
                </a:cubicBezTo>
                <a:cubicBezTo>
                  <a:pt x="665" y="444"/>
                  <a:pt x="668" y="438"/>
                  <a:pt x="669" y="431"/>
                </a:cubicBezTo>
                <a:cubicBezTo>
                  <a:pt x="670" y="428"/>
                  <a:pt x="671" y="425"/>
                  <a:pt x="672" y="423"/>
                </a:cubicBezTo>
                <a:cubicBezTo>
                  <a:pt x="672" y="420"/>
                  <a:pt x="673" y="418"/>
                  <a:pt x="673" y="418"/>
                </a:cubicBezTo>
                <a:cubicBezTo>
                  <a:pt x="674" y="415"/>
                  <a:pt x="673" y="411"/>
                  <a:pt x="670" y="409"/>
                </a:cubicBezTo>
                <a:cubicBezTo>
                  <a:pt x="670" y="409"/>
                  <a:pt x="664" y="404"/>
                  <a:pt x="658" y="398"/>
                </a:cubicBezTo>
                <a:cubicBezTo>
                  <a:pt x="651" y="393"/>
                  <a:pt x="645" y="388"/>
                  <a:pt x="645" y="388"/>
                </a:cubicBezTo>
                <a:cubicBezTo>
                  <a:pt x="642" y="386"/>
                  <a:pt x="641" y="383"/>
                  <a:pt x="641" y="380"/>
                </a:cubicBezTo>
                <a:cubicBezTo>
                  <a:pt x="641" y="380"/>
                  <a:pt x="642" y="375"/>
                  <a:pt x="643" y="369"/>
                </a:cubicBezTo>
                <a:cubicBezTo>
                  <a:pt x="643" y="364"/>
                  <a:pt x="644" y="359"/>
                  <a:pt x="644" y="359"/>
                </a:cubicBezTo>
                <a:cubicBezTo>
                  <a:pt x="644" y="359"/>
                  <a:pt x="644" y="357"/>
                  <a:pt x="644" y="355"/>
                </a:cubicBezTo>
                <a:cubicBezTo>
                  <a:pt x="644" y="353"/>
                  <a:pt x="644" y="350"/>
                  <a:pt x="644" y="348"/>
                </a:cubicBezTo>
                <a:cubicBezTo>
                  <a:pt x="644" y="345"/>
                  <a:pt x="644" y="342"/>
                  <a:pt x="644" y="340"/>
                </a:cubicBezTo>
                <a:cubicBezTo>
                  <a:pt x="644" y="338"/>
                  <a:pt x="644" y="337"/>
                  <a:pt x="644" y="337"/>
                </a:cubicBezTo>
                <a:cubicBezTo>
                  <a:pt x="644" y="334"/>
                  <a:pt x="646" y="331"/>
                  <a:pt x="649" y="329"/>
                </a:cubicBezTo>
                <a:cubicBezTo>
                  <a:pt x="649" y="329"/>
                  <a:pt x="650" y="328"/>
                  <a:pt x="653" y="327"/>
                </a:cubicBezTo>
                <a:cubicBezTo>
                  <a:pt x="656" y="325"/>
                  <a:pt x="659" y="323"/>
                  <a:pt x="663" y="321"/>
                </a:cubicBezTo>
                <a:cubicBezTo>
                  <a:pt x="670" y="317"/>
                  <a:pt x="677" y="312"/>
                  <a:pt x="677" y="312"/>
                </a:cubicBezTo>
                <a:cubicBezTo>
                  <a:pt x="679" y="310"/>
                  <a:pt x="681" y="307"/>
                  <a:pt x="680" y="303"/>
                </a:cubicBezTo>
                <a:cubicBezTo>
                  <a:pt x="680" y="303"/>
                  <a:pt x="680" y="296"/>
                  <a:pt x="679" y="290"/>
                </a:cubicBezTo>
                <a:cubicBezTo>
                  <a:pt x="678" y="283"/>
                  <a:pt x="677" y="277"/>
                  <a:pt x="677" y="277"/>
                </a:cubicBezTo>
                <a:cubicBezTo>
                  <a:pt x="676" y="273"/>
                  <a:pt x="674" y="270"/>
                  <a:pt x="670" y="269"/>
                </a:cubicBezTo>
                <a:cubicBezTo>
                  <a:pt x="670" y="269"/>
                  <a:pt x="662" y="267"/>
                  <a:pt x="655" y="264"/>
                </a:cubicBezTo>
                <a:cubicBezTo>
                  <a:pt x="651" y="263"/>
                  <a:pt x="647" y="262"/>
                  <a:pt x="644" y="262"/>
                </a:cubicBezTo>
                <a:cubicBezTo>
                  <a:pt x="641" y="261"/>
                  <a:pt x="639" y="260"/>
                  <a:pt x="639" y="260"/>
                </a:cubicBezTo>
                <a:cubicBezTo>
                  <a:pt x="636" y="260"/>
                  <a:pt x="633" y="257"/>
                  <a:pt x="632" y="254"/>
                </a:cubicBezTo>
                <a:cubicBezTo>
                  <a:pt x="632" y="254"/>
                  <a:pt x="631" y="249"/>
                  <a:pt x="629" y="244"/>
                </a:cubicBezTo>
                <a:cubicBezTo>
                  <a:pt x="628" y="241"/>
                  <a:pt x="627" y="239"/>
                  <a:pt x="627" y="237"/>
                </a:cubicBezTo>
                <a:cubicBezTo>
                  <a:pt x="626" y="235"/>
                  <a:pt x="626" y="234"/>
                  <a:pt x="626" y="234"/>
                </a:cubicBezTo>
                <a:cubicBezTo>
                  <a:pt x="626" y="234"/>
                  <a:pt x="624" y="229"/>
                  <a:pt x="622" y="224"/>
                </a:cubicBezTo>
                <a:cubicBezTo>
                  <a:pt x="621" y="221"/>
                  <a:pt x="620" y="219"/>
                  <a:pt x="619" y="217"/>
                </a:cubicBezTo>
                <a:cubicBezTo>
                  <a:pt x="618" y="215"/>
                  <a:pt x="617" y="214"/>
                  <a:pt x="617" y="214"/>
                </a:cubicBezTo>
                <a:cubicBezTo>
                  <a:pt x="616" y="211"/>
                  <a:pt x="616" y="207"/>
                  <a:pt x="618" y="205"/>
                </a:cubicBezTo>
                <a:cubicBezTo>
                  <a:pt x="618" y="205"/>
                  <a:pt x="619" y="203"/>
                  <a:pt x="621" y="201"/>
                </a:cubicBezTo>
                <a:cubicBezTo>
                  <a:pt x="623" y="198"/>
                  <a:pt x="625" y="195"/>
                  <a:pt x="628" y="192"/>
                </a:cubicBezTo>
                <a:cubicBezTo>
                  <a:pt x="632" y="185"/>
                  <a:pt x="637" y="178"/>
                  <a:pt x="637" y="178"/>
                </a:cubicBezTo>
                <a:cubicBezTo>
                  <a:pt x="639" y="175"/>
                  <a:pt x="638" y="171"/>
                  <a:pt x="637" y="168"/>
                </a:cubicBezTo>
                <a:cubicBezTo>
                  <a:pt x="637" y="168"/>
                  <a:pt x="636" y="167"/>
                  <a:pt x="635" y="164"/>
                </a:cubicBezTo>
                <a:cubicBezTo>
                  <a:pt x="633" y="162"/>
                  <a:pt x="632" y="159"/>
                  <a:pt x="630" y="157"/>
                </a:cubicBezTo>
                <a:cubicBezTo>
                  <a:pt x="628" y="154"/>
                  <a:pt x="626" y="151"/>
                  <a:pt x="625" y="149"/>
                </a:cubicBezTo>
                <a:cubicBezTo>
                  <a:pt x="623" y="147"/>
                  <a:pt x="622" y="145"/>
                  <a:pt x="622" y="145"/>
                </a:cubicBezTo>
                <a:cubicBezTo>
                  <a:pt x="620" y="142"/>
                  <a:pt x="617" y="141"/>
                  <a:pt x="614" y="141"/>
                </a:cubicBezTo>
                <a:cubicBezTo>
                  <a:pt x="614" y="141"/>
                  <a:pt x="605" y="142"/>
                  <a:pt x="597" y="143"/>
                </a:cubicBezTo>
                <a:cubicBezTo>
                  <a:pt x="589" y="144"/>
                  <a:pt x="581" y="146"/>
                  <a:pt x="581" y="146"/>
                </a:cubicBezTo>
                <a:cubicBezTo>
                  <a:pt x="578" y="147"/>
                  <a:pt x="575" y="145"/>
                  <a:pt x="573" y="143"/>
                </a:cubicBezTo>
                <a:cubicBezTo>
                  <a:pt x="573" y="143"/>
                  <a:pt x="569" y="139"/>
                  <a:pt x="566" y="135"/>
                </a:cubicBezTo>
                <a:cubicBezTo>
                  <a:pt x="564" y="133"/>
                  <a:pt x="562" y="131"/>
                  <a:pt x="561" y="129"/>
                </a:cubicBezTo>
                <a:cubicBezTo>
                  <a:pt x="559" y="128"/>
                  <a:pt x="558" y="127"/>
                  <a:pt x="558" y="127"/>
                </a:cubicBezTo>
                <a:cubicBezTo>
                  <a:pt x="558" y="127"/>
                  <a:pt x="557" y="126"/>
                  <a:pt x="556" y="125"/>
                </a:cubicBezTo>
                <a:cubicBezTo>
                  <a:pt x="555" y="123"/>
                  <a:pt x="553" y="121"/>
                  <a:pt x="551" y="119"/>
                </a:cubicBezTo>
                <a:cubicBezTo>
                  <a:pt x="549" y="118"/>
                  <a:pt x="547" y="116"/>
                  <a:pt x="545" y="114"/>
                </a:cubicBezTo>
                <a:cubicBezTo>
                  <a:pt x="544" y="113"/>
                  <a:pt x="543" y="112"/>
                  <a:pt x="543" y="112"/>
                </a:cubicBezTo>
                <a:cubicBezTo>
                  <a:pt x="540" y="110"/>
                  <a:pt x="539" y="107"/>
                  <a:pt x="540" y="104"/>
                </a:cubicBezTo>
                <a:cubicBezTo>
                  <a:pt x="540" y="104"/>
                  <a:pt x="542" y="96"/>
                  <a:pt x="543" y="88"/>
                </a:cubicBezTo>
                <a:cubicBezTo>
                  <a:pt x="545" y="80"/>
                  <a:pt x="546" y="71"/>
                  <a:pt x="546" y="71"/>
                </a:cubicBezTo>
                <a:cubicBezTo>
                  <a:pt x="546" y="68"/>
                  <a:pt x="545" y="65"/>
                  <a:pt x="542" y="62"/>
                </a:cubicBezTo>
                <a:cubicBezTo>
                  <a:pt x="542" y="62"/>
                  <a:pt x="536" y="59"/>
                  <a:pt x="531" y="55"/>
                </a:cubicBezTo>
                <a:cubicBezTo>
                  <a:pt x="528" y="53"/>
                  <a:pt x="525" y="51"/>
                  <a:pt x="523" y="50"/>
                </a:cubicBezTo>
                <a:cubicBezTo>
                  <a:pt x="521" y="49"/>
                  <a:pt x="519" y="48"/>
                  <a:pt x="519" y="48"/>
                </a:cubicBezTo>
                <a:cubicBezTo>
                  <a:pt x="516" y="46"/>
                  <a:pt x="513" y="46"/>
                  <a:pt x="510" y="47"/>
                </a:cubicBezTo>
                <a:cubicBezTo>
                  <a:pt x="510" y="47"/>
                  <a:pt x="503" y="51"/>
                  <a:pt x="496" y="56"/>
                </a:cubicBezTo>
                <a:cubicBezTo>
                  <a:pt x="489" y="60"/>
                  <a:pt x="482" y="65"/>
                  <a:pt x="482" y="65"/>
                </a:cubicBezTo>
                <a:cubicBezTo>
                  <a:pt x="480" y="67"/>
                  <a:pt x="476" y="67"/>
                  <a:pt x="473" y="66"/>
                </a:cubicBezTo>
                <a:cubicBezTo>
                  <a:pt x="473" y="66"/>
                  <a:pt x="472" y="65"/>
                  <a:pt x="470" y="64"/>
                </a:cubicBezTo>
                <a:cubicBezTo>
                  <a:pt x="468" y="63"/>
                  <a:pt x="466" y="62"/>
                  <a:pt x="463" y="61"/>
                </a:cubicBezTo>
                <a:cubicBezTo>
                  <a:pt x="461" y="60"/>
                  <a:pt x="458" y="59"/>
                  <a:pt x="457" y="58"/>
                </a:cubicBezTo>
                <a:cubicBezTo>
                  <a:pt x="455" y="57"/>
                  <a:pt x="453" y="57"/>
                  <a:pt x="453" y="57"/>
                </a:cubicBezTo>
                <a:cubicBezTo>
                  <a:pt x="453" y="57"/>
                  <a:pt x="448" y="55"/>
                  <a:pt x="443" y="53"/>
                </a:cubicBezTo>
                <a:cubicBezTo>
                  <a:pt x="438" y="51"/>
                  <a:pt x="433" y="50"/>
                  <a:pt x="433" y="50"/>
                </a:cubicBezTo>
                <a:cubicBezTo>
                  <a:pt x="430" y="49"/>
                  <a:pt x="428" y="46"/>
                  <a:pt x="427" y="43"/>
                </a:cubicBezTo>
                <a:cubicBezTo>
                  <a:pt x="427" y="43"/>
                  <a:pt x="426" y="35"/>
                  <a:pt x="424" y="27"/>
                </a:cubicBezTo>
                <a:cubicBezTo>
                  <a:pt x="423" y="23"/>
                  <a:pt x="422" y="19"/>
                  <a:pt x="421" y="16"/>
                </a:cubicBezTo>
                <a:cubicBezTo>
                  <a:pt x="420" y="13"/>
                  <a:pt x="419" y="11"/>
                  <a:pt x="419" y="11"/>
                </a:cubicBezTo>
                <a:cubicBezTo>
                  <a:pt x="419" y="8"/>
                  <a:pt x="416" y="5"/>
                  <a:pt x="412" y="5"/>
                </a:cubicBezTo>
                <a:cubicBezTo>
                  <a:pt x="412" y="5"/>
                  <a:pt x="410" y="4"/>
                  <a:pt x="408" y="4"/>
                </a:cubicBezTo>
                <a:cubicBezTo>
                  <a:pt x="406" y="3"/>
                  <a:pt x="402" y="3"/>
                  <a:pt x="399" y="2"/>
                </a:cubicBezTo>
                <a:cubicBezTo>
                  <a:pt x="392" y="1"/>
                  <a:pt x="386" y="0"/>
                  <a:pt x="386" y="0"/>
                </a:cubicBezTo>
                <a:cubicBezTo>
                  <a:pt x="382" y="0"/>
                  <a:pt x="379" y="1"/>
                  <a:pt x="377" y="4"/>
                </a:cubicBezTo>
                <a:cubicBezTo>
                  <a:pt x="377" y="4"/>
                  <a:pt x="375" y="5"/>
                  <a:pt x="374" y="8"/>
                </a:cubicBezTo>
                <a:cubicBezTo>
                  <a:pt x="372" y="10"/>
                  <a:pt x="370" y="14"/>
                  <a:pt x="367" y="17"/>
                </a:cubicBezTo>
                <a:cubicBezTo>
                  <a:pt x="363" y="24"/>
                  <a:pt x="359" y="31"/>
                  <a:pt x="359" y="31"/>
                </a:cubicBezTo>
                <a:cubicBezTo>
                  <a:pt x="357" y="34"/>
                  <a:pt x="354" y="35"/>
                  <a:pt x="351" y="35"/>
                </a:cubicBezTo>
                <a:cubicBezTo>
                  <a:pt x="351" y="35"/>
                  <a:pt x="349" y="35"/>
                  <a:pt x="347" y="35"/>
                </a:cubicBezTo>
                <a:cubicBezTo>
                  <a:pt x="345" y="35"/>
                  <a:pt x="343" y="35"/>
                  <a:pt x="340" y="35"/>
                </a:cubicBezTo>
                <a:cubicBezTo>
                  <a:pt x="335" y="35"/>
                  <a:pt x="329" y="35"/>
                  <a:pt x="329" y="35"/>
                </a:cubicBezTo>
                <a:cubicBezTo>
                  <a:pt x="329" y="35"/>
                  <a:pt x="329" y="35"/>
                  <a:pt x="328" y="35"/>
                </a:cubicBezTo>
                <a:cubicBezTo>
                  <a:pt x="328" y="35"/>
                  <a:pt x="327" y="35"/>
                  <a:pt x="326" y="36"/>
                </a:cubicBezTo>
                <a:cubicBezTo>
                  <a:pt x="324" y="36"/>
                  <a:pt x="321" y="36"/>
                  <a:pt x="318" y="36"/>
                </a:cubicBezTo>
                <a:cubicBezTo>
                  <a:pt x="316" y="36"/>
                  <a:pt x="313" y="36"/>
                  <a:pt x="311" y="37"/>
                </a:cubicBezTo>
                <a:cubicBezTo>
                  <a:pt x="309" y="37"/>
                  <a:pt x="308" y="37"/>
                  <a:pt x="308" y="37"/>
                </a:cubicBezTo>
                <a:cubicBezTo>
                  <a:pt x="304" y="37"/>
                  <a:pt x="301" y="36"/>
                  <a:pt x="299" y="33"/>
                </a:cubicBezTo>
                <a:cubicBezTo>
                  <a:pt x="299" y="33"/>
                  <a:pt x="295" y="27"/>
                  <a:pt x="290" y="20"/>
                </a:cubicBezTo>
                <a:cubicBezTo>
                  <a:pt x="285" y="14"/>
                  <a:pt x="279" y="7"/>
                  <a:pt x="279" y="7"/>
                </a:cubicBezTo>
                <a:cubicBezTo>
                  <a:pt x="277" y="5"/>
                  <a:pt x="274" y="4"/>
                  <a:pt x="270" y="5"/>
                </a:cubicBezTo>
                <a:cubicBezTo>
                  <a:pt x="270" y="5"/>
                  <a:pt x="264" y="6"/>
                  <a:pt x="257" y="8"/>
                </a:cubicBezTo>
                <a:cubicBezTo>
                  <a:pt x="251" y="9"/>
                  <a:pt x="244" y="11"/>
                  <a:pt x="244" y="11"/>
                </a:cubicBezTo>
                <a:cubicBezTo>
                  <a:pt x="241" y="12"/>
                  <a:pt x="238" y="15"/>
                  <a:pt x="237" y="18"/>
                </a:cubicBezTo>
                <a:cubicBezTo>
                  <a:pt x="237" y="18"/>
                  <a:pt x="236" y="26"/>
                  <a:pt x="234" y="34"/>
                </a:cubicBezTo>
                <a:cubicBezTo>
                  <a:pt x="233" y="42"/>
                  <a:pt x="232" y="51"/>
                  <a:pt x="232" y="51"/>
                </a:cubicBezTo>
                <a:cubicBezTo>
                  <a:pt x="232" y="54"/>
                  <a:pt x="230" y="56"/>
                  <a:pt x="227" y="58"/>
                </a:cubicBezTo>
                <a:cubicBezTo>
                  <a:pt x="227" y="58"/>
                  <a:pt x="225" y="58"/>
                  <a:pt x="223" y="59"/>
                </a:cubicBezTo>
                <a:cubicBezTo>
                  <a:pt x="222" y="60"/>
                  <a:pt x="219" y="61"/>
                  <a:pt x="217" y="62"/>
                </a:cubicBezTo>
                <a:cubicBezTo>
                  <a:pt x="214" y="63"/>
                  <a:pt x="212" y="64"/>
                  <a:pt x="210" y="65"/>
                </a:cubicBezTo>
                <a:cubicBezTo>
                  <a:pt x="209" y="65"/>
                  <a:pt x="208" y="66"/>
                  <a:pt x="208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2" y="69"/>
                  <a:pt x="197" y="71"/>
                </a:cubicBezTo>
                <a:cubicBezTo>
                  <a:pt x="195" y="73"/>
                  <a:pt x="193" y="74"/>
                  <a:pt x="191" y="75"/>
                </a:cubicBezTo>
                <a:cubicBezTo>
                  <a:pt x="189" y="76"/>
                  <a:pt x="188" y="77"/>
                  <a:pt x="188" y="77"/>
                </a:cubicBezTo>
                <a:cubicBezTo>
                  <a:pt x="185" y="78"/>
                  <a:pt x="182" y="78"/>
                  <a:pt x="179" y="77"/>
                </a:cubicBezTo>
                <a:cubicBezTo>
                  <a:pt x="179" y="77"/>
                  <a:pt x="172" y="72"/>
                  <a:pt x="165" y="69"/>
                </a:cubicBezTo>
                <a:cubicBezTo>
                  <a:pt x="161" y="67"/>
                  <a:pt x="157" y="65"/>
                  <a:pt x="155" y="63"/>
                </a:cubicBezTo>
                <a:cubicBezTo>
                  <a:pt x="152" y="62"/>
                  <a:pt x="150" y="61"/>
                  <a:pt x="150" y="61"/>
                </a:cubicBezTo>
                <a:cubicBezTo>
                  <a:pt x="147" y="60"/>
                  <a:pt x="143" y="60"/>
                  <a:pt x="140" y="62"/>
                </a:cubicBezTo>
                <a:cubicBezTo>
                  <a:pt x="140" y="62"/>
                  <a:pt x="135" y="66"/>
                  <a:pt x="130" y="70"/>
                </a:cubicBezTo>
                <a:cubicBezTo>
                  <a:pt x="127" y="72"/>
                  <a:pt x="124" y="74"/>
                  <a:pt x="123" y="76"/>
                </a:cubicBezTo>
                <a:cubicBezTo>
                  <a:pt x="121" y="78"/>
                  <a:pt x="119" y="79"/>
                  <a:pt x="119" y="79"/>
                </a:cubicBezTo>
                <a:cubicBezTo>
                  <a:pt x="117" y="81"/>
                  <a:pt x="115" y="85"/>
                  <a:pt x="116" y="88"/>
                </a:cubicBezTo>
                <a:cubicBezTo>
                  <a:pt x="116" y="88"/>
                  <a:pt x="116" y="90"/>
                  <a:pt x="117" y="93"/>
                </a:cubicBezTo>
                <a:cubicBezTo>
                  <a:pt x="118" y="96"/>
                  <a:pt x="119" y="100"/>
                  <a:pt x="120" y="104"/>
                </a:cubicBezTo>
                <a:cubicBezTo>
                  <a:pt x="122" y="112"/>
                  <a:pt x="124" y="120"/>
                  <a:pt x="124" y="120"/>
                </a:cubicBezTo>
                <a:cubicBezTo>
                  <a:pt x="125" y="123"/>
                  <a:pt x="124" y="126"/>
                  <a:pt x="122" y="128"/>
                </a:cubicBezTo>
                <a:cubicBezTo>
                  <a:pt x="122" y="128"/>
                  <a:pt x="119" y="132"/>
                  <a:pt x="115" y="136"/>
                </a:cubicBezTo>
                <a:cubicBezTo>
                  <a:pt x="111" y="140"/>
                  <a:pt x="108" y="144"/>
                  <a:pt x="108" y="144"/>
                </a:cubicBezTo>
                <a:cubicBezTo>
                  <a:pt x="108" y="144"/>
                  <a:pt x="107" y="145"/>
                  <a:pt x="106" y="147"/>
                </a:cubicBezTo>
                <a:cubicBezTo>
                  <a:pt x="104" y="149"/>
                  <a:pt x="103" y="151"/>
                  <a:pt x="101" y="153"/>
                </a:cubicBezTo>
                <a:cubicBezTo>
                  <a:pt x="99" y="155"/>
                  <a:pt x="98" y="157"/>
                  <a:pt x="97" y="159"/>
                </a:cubicBezTo>
                <a:cubicBezTo>
                  <a:pt x="95" y="160"/>
                  <a:pt x="95" y="162"/>
                  <a:pt x="95" y="162"/>
                </a:cubicBezTo>
                <a:cubicBezTo>
                  <a:pt x="93" y="164"/>
                  <a:pt x="90" y="166"/>
                  <a:pt x="86" y="165"/>
                </a:cubicBezTo>
                <a:cubicBezTo>
                  <a:pt x="86" y="165"/>
                  <a:pt x="78" y="164"/>
                  <a:pt x="70" y="164"/>
                </a:cubicBezTo>
                <a:cubicBezTo>
                  <a:pt x="62" y="163"/>
                  <a:pt x="54" y="163"/>
                  <a:pt x="54" y="163"/>
                </a:cubicBezTo>
                <a:cubicBezTo>
                  <a:pt x="50" y="163"/>
                  <a:pt x="47" y="164"/>
                  <a:pt x="45" y="168"/>
                </a:cubicBezTo>
                <a:cubicBezTo>
                  <a:pt x="45" y="168"/>
                  <a:pt x="45" y="169"/>
                  <a:pt x="43" y="171"/>
                </a:cubicBezTo>
                <a:cubicBezTo>
                  <a:pt x="42" y="174"/>
                  <a:pt x="40" y="176"/>
                  <a:pt x="39" y="179"/>
                </a:cubicBezTo>
                <a:cubicBezTo>
                  <a:pt x="36" y="185"/>
                  <a:pt x="33" y="191"/>
                  <a:pt x="33" y="191"/>
                </a:cubicBezTo>
                <a:cubicBezTo>
                  <a:pt x="31" y="195"/>
                  <a:pt x="32" y="198"/>
                  <a:pt x="34" y="201"/>
                </a:cubicBezTo>
                <a:cubicBezTo>
                  <a:pt x="34" y="201"/>
                  <a:pt x="38" y="208"/>
                  <a:pt x="44" y="214"/>
                </a:cubicBezTo>
                <a:cubicBezTo>
                  <a:pt x="49" y="221"/>
                  <a:pt x="54" y="227"/>
                  <a:pt x="54" y="227"/>
                </a:cubicBezTo>
                <a:cubicBezTo>
                  <a:pt x="56" y="229"/>
                  <a:pt x="57" y="232"/>
                  <a:pt x="56" y="235"/>
                </a:cubicBezTo>
                <a:cubicBezTo>
                  <a:pt x="56" y="235"/>
                  <a:pt x="55" y="237"/>
                  <a:pt x="55" y="239"/>
                </a:cubicBezTo>
                <a:cubicBezTo>
                  <a:pt x="54" y="241"/>
                  <a:pt x="53" y="243"/>
                  <a:pt x="52" y="246"/>
                </a:cubicBezTo>
                <a:cubicBezTo>
                  <a:pt x="51" y="248"/>
                  <a:pt x="50" y="251"/>
                  <a:pt x="50" y="253"/>
                </a:cubicBezTo>
                <a:cubicBezTo>
                  <a:pt x="49" y="255"/>
                  <a:pt x="49" y="256"/>
                  <a:pt x="49" y="256"/>
                </a:cubicBezTo>
                <a:cubicBezTo>
                  <a:pt x="49" y="256"/>
                  <a:pt x="49" y="257"/>
                  <a:pt x="48" y="259"/>
                </a:cubicBezTo>
                <a:cubicBezTo>
                  <a:pt x="48" y="261"/>
                  <a:pt x="47" y="264"/>
                  <a:pt x="46" y="266"/>
                </a:cubicBezTo>
                <a:cubicBezTo>
                  <a:pt x="45" y="272"/>
                  <a:pt x="44" y="277"/>
                  <a:pt x="44" y="277"/>
                </a:cubicBezTo>
                <a:cubicBezTo>
                  <a:pt x="43" y="280"/>
                  <a:pt x="41" y="283"/>
                  <a:pt x="38" y="284"/>
                </a:cubicBezTo>
                <a:cubicBezTo>
                  <a:pt x="38" y="284"/>
                  <a:pt x="30" y="286"/>
                  <a:pt x="22" y="289"/>
                </a:cubicBezTo>
                <a:cubicBezTo>
                  <a:pt x="15" y="292"/>
                  <a:pt x="7" y="295"/>
                  <a:pt x="7" y="295"/>
                </a:cubicBezTo>
                <a:cubicBezTo>
                  <a:pt x="4" y="296"/>
                  <a:pt x="2" y="299"/>
                  <a:pt x="1" y="303"/>
                </a:cubicBezTo>
                <a:cubicBezTo>
                  <a:pt x="1" y="303"/>
                  <a:pt x="1" y="304"/>
                  <a:pt x="1" y="307"/>
                </a:cubicBezTo>
                <a:cubicBezTo>
                  <a:pt x="1" y="309"/>
                  <a:pt x="1" y="313"/>
                  <a:pt x="0" y="316"/>
                </a:cubicBezTo>
                <a:cubicBezTo>
                  <a:pt x="0" y="319"/>
                  <a:pt x="0" y="323"/>
                  <a:pt x="0" y="325"/>
                </a:cubicBezTo>
                <a:cubicBezTo>
                  <a:pt x="0" y="328"/>
                  <a:pt x="0" y="329"/>
                  <a:pt x="0" y="329"/>
                </a:cubicBezTo>
                <a:cubicBezTo>
                  <a:pt x="0" y="333"/>
                  <a:pt x="1" y="336"/>
                  <a:pt x="4" y="338"/>
                </a:cubicBezTo>
                <a:cubicBezTo>
                  <a:pt x="4" y="338"/>
                  <a:pt x="11" y="342"/>
                  <a:pt x="19" y="346"/>
                </a:cubicBezTo>
                <a:cubicBezTo>
                  <a:pt x="22" y="348"/>
                  <a:pt x="26" y="350"/>
                  <a:pt x="29" y="351"/>
                </a:cubicBezTo>
                <a:cubicBezTo>
                  <a:pt x="31" y="352"/>
                  <a:pt x="33" y="353"/>
                  <a:pt x="33" y="353"/>
                </a:cubicBezTo>
                <a:cubicBezTo>
                  <a:pt x="36" y="354"/>
                  <a:pt x="38" y="357"/>
                  <a:pt x="38" y="360"/>
                </a:cubicBezTo>
                <a:cubicBezTo>
                  <a:pt x="38" y="360"/>
                  <a:pt x="39" y="362"/>
                  <a:pt x="39" y="364"/>
                </a:cubicBezTo>
                <a:cubicBezTo>
                  <a:pt x="39" y="366"/>
                  <a:pt x="39" y="368"/>
                  <a:pt x="39" y="371"/>
                </a:cubicBezTo>
                <a:cubicBezTo>
                  <a:pt x="40" y="376"/>
                  <a:pt x="41" y="382"/>
                  <a:pt x="41" y="382"/>
                </a:cubicBezTo>
                <a:cubicBezTo>
                  <a:pt x="41" y="382"/>
                  <a:pt x="41" y="383"/>
                  <a:pt x="41" y="385"/>
                </a:cubicBezTo>
                <a:cubicBezTo>
                  <a:pt x="42" y="387"/>
                  <a:pt x="42" y="390"/>
                  <a:pt x="43" y="392"/>
                </a:cubicBezTo>
                <a:cubicBezTo>
                  <a:pt x="43" y="398"/>
                  <a:pt x="45" y="403"/>
                  <a:pt x="45" y="403"/>
                </a:cubicBezTo>
                <a:cubicBezTo>
                  <a:pt x="45" y="406"/>
                  <a:pt x="44" y="410"/>
                  <a:pt x="42" y="412"/>
                </a:cubicBezTo>
                <a:cubicBezTo>
                  <a:pt x="42" y="412"/>
                  <a:pt x="40" y="413"/>
                  <a:pt x="38" y="415"/>
                </a:cubicBezTo>
                <a:cubicBezTo>
                  <a:pt x="36" y="417"/>
                  <a:pt x="33" y="420"/>
                  <a:pt x="30" y="423"/>
                </a:cubicBezTo>
                <a:cubicBezTo>
                  <a:pt x="24" y="428"/>
                  <a:pt x="18" y="434"/>
                  <a:pt x="18" y="434"/>
                </a:cubicBezTo>
                <a:cubicBezTo>
                  <a:pt x="16" y="437"/>
                  <a:pt x="15" y="440"/>
                  <a:pt x="16" y="444"/>
                </a:cubicBezTo>
                <a:cubicBezTo>
                  <a:pt x="16" y="444"/>
                  <a:pt x="18" y="450"/>
                  <a:pt x="21" y="456"/>
                </a:cubicBezTo>
                <a:cubicBezTo>
                  <a:pt x="23" y="463"/>
                  <a:pt x="25" y="469"/>
                  <a:pt x="25" y="469"/>
                </a:cubicBezTo>
                <a:cubicBezTo>
                  <a:pt x="27" y="472"/>
                  <a:pt x="30" y="475"/>
                  <a:pt x="33" y="475"/>
                </a:cubicBezTo>
                <a:cubicBezTo>
                  <a:pt x="33" y="475"/>
                  <a:pt x="41" y="476"/>
                  <a:pt x="49" y="476"/>
                </a:cubicBezTo>
                <a:cubicBezTo>
                  <a:pt x="54" y="476"/>
                  <a:pt x="58" y="477"/>
                  <a:pt x="61" y="477"/>
                </a:cubicBezTo>
                <a:cubicBezTo>
                  <a:pt x="64" y="477"/>
                  <a:pt x="66" y="477"/>
                  <a:pt x="66" y="477"/>
                </a:cubicBezTo>
                <a:cubicBezTo>
                  <a:pt x="69" y="477"/>
                  <a:pt x="72" y="479"/>
                  <a:pt x="73" y="482"/>
                </a:cubicBezTo>
                <a:cubicBezTo>
                  <a:pt x="73" y="482"/>
                  <a:pt x="74" y="483"/>
                  <a:pt x="75" y="485"/>
                </a:cubicBezTo>
                <a:cubicBezTo>
                  <a:pt x="76" y="486"/>
                  <a:pt x="77" y="489"/>
                  <a:pt x="79" y="491"/>
                </a:cubicBezTo>
                <a:cubicBezTo>
                  <a:pt x="80" y="493"/>
                  <a:pt x="81" y="496"/>
                  <a:pt x="82" y="497"/>
                </a:cubicBezTo>
                <a:cubicBezTo>
                  <a:pt x="84" y="499"/>
                  <a:pt x="84" y="500"/>
                  <a:pt x="84" y="500"/>
                </a:cubicBezTo>
                <a:cubicBezTo>
                  <a:pt x="84" y="500"/>
                  <a:pt x="87" y="505"/>
                  <a:pt x="90" y="509"/>
                </a:cubicBezTo>
                <a:cubicBezTo>
                  <a:pt x="93" y="514"/>
                  <a:pt x="96" y="518"/>
                  <a:pt x="96" y="518"/>
                </a:cubicBezTo>
                <a:cubicBezTo>
                  <a:pt x="98" y="521"/>
                  <a:pt x="99" y="524"/>
                  <a:pt x="97" y="527"/>
                </a:cubicBezTo>
                <a:cubicBezTo>
                  <a:pt x="97" y="527"/>
                  <a:pt x="94" y="534"/>
                  <a:pt x="91" y="542"/>
                </a:cubicBezTo>
                <a:cubicBezTo>
                  <a:pt x="88" y="550"/>
                  <a:pt x="85" y="557"/>
                  <a:pt x="85" y="557"/>
                </a:cubicBezTo>
                <a:cubicBezTo>
                  <a:pt x="84" y="560"/>
                  <a:pt x="85" y="564"/>
                  <a:pt x="87" y="567"/>
                </a:cubicBezTo>
                <a:cubicBezTo>
                  <a:pt x="87" y="567"/>
                  <a:pt x="88" y="568"/>
                  <a:pt x="90" y="570"/>
                </a:cubicBezTo>
                <a:cubicBezTo>
                  <a:pt x="92" y="572"/>
                  <a:pt x="94" y="574"/>
                  <a:pt x="96" y="577"/>
                </a:cubicBezTo>
                <a:cubicBezTo>
                  <a:pt x="101" y="581"/>
                  <a:pt x="106" y="586"/>
                  <a:pt x="106" y="586"/>
                </a:cubicBezTo>
                <a:cubicBezTo>
                  <a:pt x="108" y="588"/>
                  <a:pt x="112" y="589"/>
                  <a:pt x="115" y="588"/>
                </a:cubicBezTo>
                <a:cubicBezTo>
                  <a:pt x="115" y="588"/>
                  <a:pt x="117" y="588"/>
                  <a:pt x="120" y="587"/>
                </a:cubicBezTo>
                <a:cubicBezTo>
                  <a:pt x="123" y="586"/>
                  <a:pt x="127" y="584"/>
                  <a:pt x="131" y="583"/>
                </a:cubicBezTo>
                <a:cubicBezTo>
                  <a:pt x="138" y="580"/>
                  <a:pt x="146" y="577"/>
                  <a:pt x="146" y="577"/>
                </a:cubicBezTo>
                <a:cubicBezTo>
                  <a:pt x="149" y="576"/>
                  <a:pt x="152" y="576"/>
                  <a:pt x="155" y="578"/>
                </a:cubicBezTo>
                <a:cubicBezTo>
                  <a:pt x="155" y="578"/>
                  <a:pt x="156" y="579"/>
                  <a:pt x="157" y="580"/>
                </a:cubicBezTo>
                <a:cubicBezTo>
                  <a:pt x="159" y="581"/>
                  <a:pt x="161" y="583"/>
                  <a:pt x="163" y="584"/>
                </a:cubicBezTo>
                <a:cubicBezTo>
                  <a:pt x="168" y="587"/>
                  <a:pt x="172" y="591"/>
                  <a:pt x="172" y="591"/>
                </a:cubicBezTo>
                <a:cubicBezTo>
                  <a:pt x="172" y="591"/>
                  <a:pt x="173" y="591"/>
                  <a:pt x="175" y="592"/>
                </a:cubicBezTo>
                <a:cubicBezTo>
                  <a:pt x="177" y="593"/>
                  <a:pt x="179" y="595"/>
                  <a:pt x="181" y="596"/>
                </a:cubicBezTo>
                <a:cubicBezTo>
                  <a:pt x="184" y="598"/>
                  <a:pt x="186" y="599"/>
                  <a:pt x="188" y="600"/>
                </a:cubicBezTo>
                <a:cubicBezTo>
                  <a:pt x="189" y="601"/>
                  <a:pt x="191" y="602"/>
                  <a:pt x="191" y="602"/>
                </a:cubicBezTo>
                <a:cubicBezTo>
                  <a:pt x="193" y="603"/>
                  <a:pt x="195" y="606"/>
                  <a:pt x="195" y="610"/>
                </a:cubicBezTo>
                <a:cubicBezTo>
                  <a:pt x="195" y="610"/>
                  <a:pt x="195" y="612"/>
                  <a:pt x="195" y="615"/>
                </a:cubicBezTo>
                <a:cubicBezTo>
                  <a:pt x="195" y="618"/>
                  <a:pt x="195" y="622"/>
                  <a:pt x="195" y="626"/>
                </a:cubicBezTo>
                <a:cubicBezTo>
                  <a:pt x="195" y="634"/>
                  <a:pt x="196" y="643"/>
                  <a:pt x="196" y="643"/>
                </a:cubicBezTo>
                <a:cubicBezTo>
                  <a:pt x="196" y="646"/>
                  <a:pt x="199" y="649"/>
                  <a:pt x="202" y="650"/>
                </a:cubicBezTo>
                <a:cubicBezTo>
                  <a:pt x="202" y="650"/>
                  <a:pt x="203" y="651"/>
                  <a:pt x="206" y="652"/>
                </a:cubicBezTo>
                <a:cubicBezTo>
                  <a:pt x="208" y="653"/>
                  <a:pt x="211" y="654"/>
                  <a:pt x="214" y="655"/>
                </a:cubicBezTo>
                <a:cubicBezTo>
                  <a:pt x="217" y="657"/>
                  <a:pt x="220" y="658"/>
                  <a:pt x="223" y="659"/>
                </a:cubicBezTo>
                <a:cubicBezTo>
                  <a:pt x="225" y="660"/>
                  <a:pt x="227" y="660"/>
                  <a:pt x="227" y="660"/>
                </a:cubicBezTo>
                <a:cubicBezTo>
                  <a:pt x="230" y="661"/>
                  <a:pt x="234" y="661"/>
                  <a:pt x="236" y="659"/>
                </a:cubicBezTo>
                <a:cubicBezTo>
                  <a:pt x="236" y="659"/>
                  <a:pt x="238" y="657"/>
                  <a:pt x="240" y="655"/>
                </a:cubicBezTo>
                <a:cubicBezTo>
                  <a:pt x="242" y="653"/>
                  <a:pt x="245" y="650"/>
                  <a:pt x="248" y="647"/>
                </a:cubicBezTo>
                <a:cubicBezTo>
                  <a:pt x="254" y="641"/>
                  <a:pt x="260" y="635"/>
                  <a:pt x="260" y="635"/>
                </a:cubicBezTo>
                <a:cubicBezTo>
                  <a:pt x="262" y="633"/>
                  <a:pt x="265" y="632"/>
                  <a:pt x="268" y="633"/>
                </a:cubicBezTo>
                <a:cubicBezTo>
                  <a:pt x="268" y="633"/>
                  <a:pt x="273" y="634"/>
                  <a:pt x="279" y="635"/>
                </a:cubicBezTo>
                <a:cubicBezTo>
                  <a:pt x="281" y="636"/>
                  <a:pt x="284" y="636"/>
                  <a:pt x="286" y="637"/>
                </a:cubicBezTo>
                <a:cubicBezTo>
                  <a:pt x="288" y="637"/>
                  <a:pt x="289" y="637"/>
                  <a:pt x="289" y="637"/>
                </a:cubicBezTo>
                <a:cubicBezTo>
                  <a:pt x="289" y="637"/>
                  <a:pt x="291" y="638"/>
                  <a:pt x="293" y="638"/>
                </a:cubicBezTo>
                <a:cubicBezTo>
                  <a:pt x="295" y="638"/>
                  <a:pt x="297" y="639"/>
                  <a:pt x="300" y="639"/>
                </a:cubicBezTo>
                <a:cubicBezTo>
                  <a:pt x="303" y="639"/>
                  <a:pt x="305" y="640"/>
                  <a:pt x="307" y="640"/>
                </a:cubicBezTo>
                <a:cubicBezTo>
                  <a:pt x="309" y="640"/>
                  <a:pt x="311" y="640"/>
                  <a:pt x="311" y="640"/>
                </a:cubicBezTo>
                <a:cubicBezTo>
                  <a:pt x="314" y="641"/>
                  <a:pt x="317" y="643"/>
                  <a:pt x="318" y="646"/>
                </a:cubicBezTo>
                <a:cubicBezTo>
                  <a:pt x="318" y="646"/>
                  <a:pt x="321" y="653"/>
                  <a:pt x="325" y="660"/>
                </a:cubicBezTo>
                <a:cubicBezTo>
                  <a:pt x="328" y="668"/>
                  <a:pt x="332" y="675"/>
                  <a:pt x="332" y="675"/>
                </a:cubicBezTo>
                <a:cubicBezTo>
                  <a:pt x="334" y="678"/>
                  <a:pt x="337" y="680"/>
                  <a:pt x="341" y="680"/>
                </a:cubicBezTo>
                <a:cubicBezTo>
                  <a:pt x="341" y="680"/>
                  <a:pt x="347" y="680"/>
                  <a:pt x="354" y="680"/>
                </a:cubicBezTo>
                <a:close/>
                <a:moveTo>
                  <a:pt x="314" y="591"/>
                </a:moveTo>
                <a:cubicBezTo>
                  <a:pt x="309" y="590"/>
                  <a:pt x="305" y="590"/>
                  <a:pt x="302" y="589"/>
                </a:cubicBezTo>
                <a:cubicBezTo>
                  <a:pt x="299" y="589"/>
                  <a:pt x="298" y="589"/>
                  <a:pt x="298" y="589"/>
                </a:cubicBezTo>
                <a:cubicBezTo>
                  <a:pt x="298" y="589"/>
                  <a:pt x="296" y="588"/>
                  <a:pt x="293" y="588"/>
                </a:cubicBezTo>
                <a:cubicBezTo>
                  <a:pt x="290" y="587"/>
                  <a:pt x="286" y="586"/>
                  <a:pt x="282" y="585"/>
                </a:cubicBezTo>
                <a:cubicBezTo>
                  <a:pt x="272" y="583"/>
                  <a:pt x="259" y="579"/>
                  <a:pt x="247" y="574"/>
                </a:cubicBezTo>
                <a:cubicBezTo>
                  <a:pt x="234" y="569"/>
                  <a:pt x="222" y="563"/>
                  <a:pt x="214" y="558"/>
                </a:cubicBezTo>
                <a:cubicBezTo>
                  <a:pt x="212" y="557"/>
                  <a:pt x="210" y="556"/>
                  <a:pt x="208" y="555"/>
                </a:cubicBezTo>
                <a:cubicBezTo>
                  <a:pt x="206" y="554"/>
                  <a:pt x="205" y="553"/>
                  <a:pt x="204" y="552"/>
                </a:cubicBezTo>
                <a:cubicBezTo>
                  <a:pt x="202" y="551"/>
                  <a:pt x="201" y="551"/>
                  <a:pt x="201" y="550"/>
                </a:cubicBezTo>
                <a:cubicBezTo>
                  <a:pt x="200" y="550"/>
                  <a:pt x="200" y="549"/>
                  <a:pt x="200" y="549"/>
                </a:cubicBezTo>
                <a:cubicBezTo>
                  <a:pt x="200" y="549"/>
                  <a:pt x="198" y="549"/>
                  <a:pt x="196" y="547"/>
                </a:cubicBezTo>
                <a:cubicBezTo>
                  <a:pt x="194" y="545"/>
                  <a:pt x="190" y="543"/>
                  <a:pt x="186" y="540"/>
                </a:cubicBezTo>
                <a:cubicBezTo>
                  <a:pt x="178" y="534"/>
                  <a:pt x="168" y="525"/>
                  <a:pt x="159" y="515"/>
                </a:cubicBezTo>
                <a:cubicBezTo>
                  <a:pt x="154" y="511"/>
                  <a:pt x="150" y="506"/>
                  <a:pt x="146" y="501"/>
                </a:cubicBezTo>
                <a:cubicBezTo>
                  <a:pt x="142" y="496"/>
                  <a:pt x="138" y="492"/>
                  <a:pt x="135" y="488"/>
                </a:cubicBezTo>
                <a:cubicBezTo>
                  <a:pt x="134" y="486"/>
                  <a:pt x="133" y="484"/>
                  <a:pt x="131" y="482"/>
                </a:cubicBezTo>
                <a:cubicBezTo>
                  <a:pt x="130" y="480"/>
                  <a:pt x="129" y="479"/>
                  <a:pt x="129" y="478"/>
                </a:cubicBezTo>
                <a:cubicBezTo>
                  <a:pt x="127" y="475"/>
                  <a:pt x="126" y="474"/>
                  <a:pt x="126" y="474"/>
                </a:cubicBezTo>
                <a:cubicBezTo>
                  <a:pt x="126" y="474"/>
                  <a:pt x="126" y="474"/>
                  <a:pt x="125" y="473"/>
                </a:cubicBezTo>
                <a:cubicBezTo>
                  <a:pt x="125" y="472"/>
                  <a:pt x="124" y="471"/>
                  <a:pt x="124" y="470"/>
                </a:cubicBezTo>
                <a:cubicBezTo>
                  <a:pt x="122" y="467"/>
                  <a:pt x="120" y="464"/>
                  <a:pt x="118" y="460"/>
                </a:cubicBezTo>
                <a:cubicBezTo>
                  <a:pt x="113" y="451"/>
                  <a:pt x="107" y="439"/>
                  <a:pt x="103" y="426"/>
                </a:cubicBezTo>
                <a:cubicBezTo>
                  <a:pt x="98" y="414"/>
                  <a:pt x="95" y="401"/>
                  <a:pt x="93" y="391"/>
                </a:cubicBezTo>
                <a:cubicBezTo>
                  <a:pt x="92" y="389"/>
                  <a:pt x="92" y="386"/>
                  <a:pt x="91" y="384"/>
                </a:cubicBezTo>
                <a:cubicBezTo>
                  <a:pt x="91" y="382"/>
                  <a:pt x="91" y="381"/>
                  <a:pt x="90" y="379"/>
                </a:cubicBezTo>
                <a:cubicBezTo>
                  <a:pt x="90" y="378"/>
                  <a:pt x="90" y="377"/>
                  <a:pt x="90" y="376"/>
                </a:cubicBezTo>
                <a:cubicBezTo>
                  <a:pt x="90" y="375"/>
                  <a:pt x="90" y="375"/>
                  <a:pt x="90" y="375"/>
                </a:cubicBezTo>
                <a:cubicBezTo>
                  <a:pt x="90" y="375"/>
                  <a:pt x="89" y="373"/>
                  <a:pt x="89" y="370"/>
                </a:cubicBezTo>
                <a:cubicBezTo>
                  <a:pt x="89" y="367"/>
                  <a:pt x="88" y="363"/>
                  <a:pt x="88" y="358"/>
                </a:cubicBezTo>
                <a:cubicBezTo>
                  <a:pt x="88" y="356"/>
                  <a:pt x="87" y="353"/>
                  <a:pt x="87" y="350"/>
                </a:cubicBezTo>
                <a:cubicBezTo>
                  <a:pt x="87" y="347"/>
                  <a:pt x="87" y="344"/>
                  <a:pt x="87" y="341"/>
                </a:cubicBezTo>
                <a:cubicBezTo>
                  <a:pt x="87" y="338"/>
                  <a:pt x="87" y="335"/>
                  <a:pt x="87" y="332"/>
                </a:cubicBezTo>
                <a:cubicBezTo>
                  <a:pt x="87" y="328"/>
                  <a:pt x="87" y="325"/>
                  <a:pt x="88" y="322"/>
                </a:cubicBezTo>
                <a:cubicBezTo>
                  <a:pt x="88" y="308"/>
                  <a:pt x="91" y="295"/>
                  <a:pt x="93" y="286"/>
                </a:cubicBezTo>
                <a:cubicBezTo>
                  <a:pt x="95" y="276"/>
                  <a:pt x="97" y="270"/>
                  <a:pt x="97" y="270"/>
                </a:cubicBezTo>
                <a:cubicBezTo>
                  <a:pt x="97" y="270"/>
                  <a:pt x="97" y="268"/>
                  <a:pt x="98" y="265"/>
                </a:cubicBezTo>
                <a:cubicBezTo>
                  <a:pt x="99" y="262"/>
                  <a:pt x="100" y="258"/>
                  <a:pt x="102" y="254"/>
                </a:cubicBezTo>
                <a:cubicBezTo>
                  <a:pt x="105" y="244"/>
                  <a:pt x="110" y="232"/>
                  <a:pt x="116" y="220"/>
                </a:cubicBezTo>
                <a:cubicBezTo>
                  <a:pt x="123" y="208"/>
                  <a:pt x="130" y="197"/>
                  <a:pt x="136" y="189"/>
                </a:cubicBezTo>
                <a:cubicBezTo>
                  <a:pt x="139" y="185"/>
                  <a:pt x="141" y="182"/>
                  <a:pt x="143" y="180"/>
                </a:cubicBezTo>
                <a:cubicBezTo>
                  <a:pt x="144" y="178"/>
                  <a:pt x="145" y="178"/>
                  <a:pt x="145" y="177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76"/>
                  <a:pt x="147" y="175"/>
                  <a:pt x="149" y="173"/>
                </a:cubicBezTo>
                <a:cubicBezTo>
                  <a:pt x="150" y="171"/>
                  <a:pt x="151" y="170"/>
                  <a:pt x="152" y="169"/>
                </a:cubicBezTo>
                <a:cubicBezTo>
                  <a:pt x="154" y="167"/>
                  <a:pt x="155" y="165"/>
                  <a:pt x="157" y="164"/>
                </a:cubicBezTo>
                <a:cubicBezTo>
                  <a:pt x="160" y="160"/>
                  <a:pt x="165" y="156"/>
                  <a:pt x="169" y="152"/>
                </a:cubicBezTo>
                <a:cubicBezTo>
                  <a:pt x="174" y="148"/>
                  <a:pt x="179" y="143"/>
                  <a:pt x="184" y="139"/>
                </a:cubicBezTo>
                <a:cubicBezTo>
                  <a:pt x="194" y="131"/>
                  <a:pt x="205" y="123"/>
                  <a:pt x="214" y="119"/>
                </a:cubicBezTo>
                <a:cubicBezTo>
                  <a:pt x="218" y="116"/>
                  <a:pt x="222" y="114"/>
                  <a:pt x="225" y="113"/>
                </a:cubicBezTo>
                <a:cubicBezTo>
                  <a:pt x="227" y="112"/>
                  <a:pt x="229" y="111"/>
                  <a:pt x="229" y="111"/>
                </a:cubicBezTo>
                <a:cubicBezTo>
                  <a:pt x="229" y="111"/>
                  <a:pt x="230" y="110"/>
                  <a:pt x="233" y="109"/>
                </a:cubicBezTo>
                <a:cubicBezTo>
                  <a:pt x="236" y="108"/>
                  <a:pt x="239" y="106"/>
                  <a:pt x="244" y="104"/>
                </a:cubicBezTo>
                <a:cubicBezTo>
                  <a:pt x="253" y="100"/>
                  <a:pt x="266" y="96"/>
                  <a:pt x="279" y="92"/>
                </a:cubicBezTo>
                <a:cubicBezTo>
                  <a:pt x="292" y="89"/>
                  <a:pt x="305" y="87"/>
                  <a:pt x="315" y="86"/>
                </a:cubicBezTo>
                <a:cubicBezTo>
                  <a:pt x="320" y="85"/>
                  <a:pt x="324" y="85"/>
                  <a:pt x="327" y="85"/>
                </a:cubicBezTo>
                <a:cubicBezTo>
                  <a:pt x="329" y="85"/>
                  <a:pt x="331" y="85"/>
                  <a:pt x="331" y="85"/>
                </a:cubicBezTo>
                <a:cubicBezTo>
                  <a:pt x="331" y="85"/>
                  <a:pt x="333" y="85"/>
                  <a:pt x="336" y="85"/>
                </a:cubicBezTo>
                <a:cubicBezTo>
                  <a:pt x="339" y="85"/>
                  <a:pt x="343" y="85"/>
                  <a:pt x="348" y="85"/>
                </a:cubicBezTo>
                <a:cubicBezTo>
                  <a:pt x="358" y="85"/>
                  <a:pt x="371" y="86"/>
                  <a:pt x="384" y="88"/>
                </a:cubicBezTo>
                <a:cubicBezTo>
                  <a:pt x="391" y="89"/>
                  <a:pt x="397" y="91"/>
                  <a:pt x="403" y="92"/>
                </a:cubicBezTo>
                <a:cubicBezTo>
                  <a:pt x="409" y="94"/>
                  <a:pt x="415" y="95"/>
                  <a:pt x="419" y="97"/>
                </a:cubicBezTo>
                <a:cubicBezTo>
                  <a:pt x="422" y="98"/>
                  <a:pt x="424" y="99"/>
                  <a:pt x="426" y="99"/>
                </a:cubicBezTo>
                <a:cubicBezTo>
                  <a:pt x="428" y="100"/>
                  <a:pt x="429" y="101"/>
                  <a:pt x="431" y="101"/>
                </a:cubicBezTo>
                <a:cubicBezTo>
                  <a:pt x="433" y="102"/>
                  <a:pt x="435" y="103"/>
                  <a:pt x="435" y="103"/>
                </a:cubicBezTo>
                <a:cubicBezTo>
                  <a:pt x="435" y="103"/>
                  <a:pt x="435" y="103"/>
                  <a:pt x="436" y="103"/>
                </a:cubicBezTo>
                <a:cubicBezTo>
                  <a:pt x="437" y="104"/>
                  <a:pt x="438" y="104"/>
                  <a:pt x="439" y="105"/>
                </a:cubicBezTo>
                <a:cubicBezTo>
                  <a:pt x="442" y="106"/>
                  <a:pt x="446" y="107"/>
                  <a:pt x="450" y="109"/>
                </a:cubicBezTo>
                <a:cubicBezTo>
                  <a:pt x="459" y="114"/>
                  <a:pt x="471" y="120"/>
                  <a:pt x="482" y="128"/>
                </a:cubicBezTo>
                <a:cubicBezTo>
                  <a:pt x="493" y="135"/>
                  <a:pt x="503" y="143"/>
                  <a:pt x="511" y="150"/>
                </a:cubicBezTo>
                <a:cubicBezTo>
                  <a:pt x="515" y="153"/>
                  <a:pt x="518" y="156"/>
                  <a:pt x="520" y="158"/>
                </a:cubicBezTo>
                <a:cubicBezTo>
                  <a:pt x="522" y="160"/>
                  <a:pt x="523" y="162"/>
                  <a:pt x="523" y="162"/>
                </a:cubicBezTo>
                <a:cubicBezTo>
                  <a:pt x="523" y="162"/>
                  <a:pt x="528" y="166"/>
                  <a:pt x="534" y="174"/>
                </a:cubicBezTo>
                <a:cubicBezTo>
                  <a:pt x="540" y="181"/>
                  <a:pt x="549" y="192"/>
                  <a:pt x="556" y="203"/>
                </a:cubicBezTo>
                <a:cubicBezTo>
                  <a:pt x="558" y="206"/>
                  <a:pt x="559" y="209"/>
                  <a:pt x="561" y="212"/>
                </a:cubicBezTo>
                <a:cubicBezTo>
                  <a:pt x="562" y="214"/>
                  <a:pt x="564" y="217"/>
                  <a:pt x="565" y="220"/>
                </a:cubicBezTo>
                <a:cubicBezTo>
                  <a:pt x="567" y="223"/>
                  <a:pt x="568" y="225"/>
                  <a:pt x="569" y="228"/>
                </a:cubicBezTo>
                <a:cubicBezTo>
                  <a:pt x="571" y="231"/>
                  <a:pt x="572" y="233"/>
                  <a:pt x="573" y="235"/>
                </a:cubicBezTo>
                <a:cubicBezTo>
                  <a:pt x="575" y="240"/>
                  <a:pt x="576" y="244"/>
                  <a:pt x="577" y="246"/>
                </a:cubicBezTo>
                <a:cubicBezTo>
                  <a:pt x="578" y="249"/>
                  <a:pt x="579" y="251"/>
                  <a:pt x="579" y="251"/>
                </a:cubicBezTo>
                <a:cubicBezTo>
                  <a:pt x="579" y="251"/>
                  <a:pt x="579" y="251"/>
                  <a:pt x="580" y="252"/>
                </a:cubicBezTo>
                <a:cubicBezTo>
                  <a:pt x="580" y="253"/>
                  <a:pt x="580" y="254"/>
                  <a:pt x="581" y="255"/>
                </a:cubicBezTo>
                <a:cubicBezTo>
                  <a:pt x="581" y="256"/>
                  <a:pt x="582" y="258"/>
                  <a:pt x="582" y="260"/>
                </a:cubicBezTo>
                <a:cubicBezTo>
                  <a:pt x="583" y="262"/>
                  <a:pt x="584" y="264"/>
                  <a:pt x="584" y="267"/>
                </a:cubicBezTo>
                <a:cubicBezTo>
                  <a:pt x="587" y="276"/>
                  <a:pt x="590" y="289"/>
                  <a:pt x="592" y="302"/>
                </a:cubicBezTo>
                <a:cubicBezTo>
                  <a:pt x="594" y="315"/>
                  <a:pt x="595" y="329"/>
                  <a:pt x="595" y="339"/>
                </a:cubicBezTo>
                <a:cubicBezTo>
                  <a:pt x="595" y="344"/>
                  <a:pt x="595" y="348"/>
                  <a:pt x="594" y="351"/>
                </a:cubicBezTo>
                <a:cubicBezTo>
                  <a:pt x="594" y="352"/>
                  <a:pt x="594" y="353"/>
                  <a:pt x="594" y="354"/>
                </a:cubicBezTo>
                <a:cubicBezTo>
                  <a:pt x="594" y="355"/>
                  <a:pt x="594" y="355"/>
                  <a:pt x="594" y="355"/>
                </a:cubicBezTo>
                <a:cubicBezTo>
                  <a:pt x="594" y="355"/>
                  <a:pt x="594" y="357"/>
                  <a:pt x="594" y="360"/>
                </a:cubicBezTo>
                <a:cubicBezTo>
                  <a:pt x="594" y="361"/>
                  <a:pt x="594" y="363"/>
                  <a:pt x="593" y="365"/>
                </a:cubicBezTo>
                <a:cubicBezTo>
                  <a:pt x="593" y="367"/>
                  <a:pt x="593" y="369"/>
                  <a:pt x="593" y="372"/>
                </a:cubicBezTo>
                <a:cubicBezTo>
                  <a:pt x="592" y="377"/>
                  <a:pt x="591" y="382"/>
                  <a:pt x="590" y="389"/>
                </a:cubicBezTo>
                <a:cubicBezTo>
                  <a:pt x="588" y="395"/>
                  <a:pt x="587" y="401"/>
                  <a:pt x="585" y="408"/>
                </a:cubicBezTo>
                <a:cubicBezTo>
                  <a:pt x="582" y="420"/>
                  <a:pt x="577" y="433"/>
                  <a:pt x="573" y="442"/>
                </a:cubicBezTo>
                <a:cubicBezTo>
                  <a:pt x="571" y="446"/>
                  <a:pt x="569" y="450"/>
                  <a:pt x="568" y="453"/>
                </a:cubicBezTo>
                <a:cubicBezTo>
                  <a:pt x="566" y="455"/>
                  <a:pt x="565" y="457"/>
                  <a:pt x="565" y="457"/>
                </a:cubicBezTo>
                <a:cubicBezTo>
                  <a:pt x="565" y="457"/>
                  <a:pt x="565" y="457"/>
                  <a:pt x="565" y="458"/>
                </a:cubicBezTo>
                <a:cubicBezTo>
                  <a:pt x="565" y="459"/>
                  <a:pt x="564" y="460"/>
                  <a:pt x="563" y="461"/>
                </a:cubicBezTo>
                <a:cubicBezTo>
                  <a:pt x="563" y="462"/>
                  <a:pt x="562" y="464"/>
                  <a:pt x="561" y="465"/>
                </a:cubicBezTo>
                <a:cubicBezTo>
                  <a:pt x="560" y="467"/>
                  <a:pt x="559" y="469"/>
                  <a:pt x="557" y="471"/>
                </a:cubicBezTo>
                <a:cubicBezTo>
                  <a:pt x="552" y="480"/>
                  <a:pt x="544" y="491"/>
                  <a:pt x="536" y="501"/>
                </a:cubicBezTo>
                <a:cubicBezTo>
                  <a:pt x="528" y="511"/>
                  <a:pt x="518" y="521"/>
                  <a:pt x="511" y="527"/>
                </a:cubicBezTo>
                <a:cubicBezTo>
                  <a:pt x="507" y="531"/>
                  <a:pt x="504" y="533"/>
                  <a:pt x="501" y="535"/>
                </a:cubicBezTo>
                <a:cubicBezTo>
                  <a:pt x="499" y="537"/>
                  <a:pt x="498" y="538"/>
                  <a:pt x="498" y="538"/>
                </a:cubicBezTo>
                <a:cubicBezTo>
                  <a:pt x="498" y="538"/>
                  <a:pt x="497" y="539"/>
                  <a:pt x="494" y="541"/>
                </a:cubicBezTo>
                <a:cubicBezTo>
                  <a:pt x="492" y="543"/>
                  <a:pt x="489" y="545"/>
                  <a:pt x="485" y="548"/>
                </a:cubicBezTo>
                <a:cubicBezTo>
                  <a:pt x="476" y="553"/>
                  <a:pt x="465" y="560"/>
                  <a:pt x="453" y="566"/>
                </a:cubicBezTo>
                <a:cubicBezTo>
                  <a:pt x="441" y="572"/>
                  <a:pt x="429" y="577"/>
                  <a:pt x="419" y="580"/>
                </a:cubicBezTo>
                <a:cubicBezTo>
                  <a:pt x="418" y="580"/>
                  <a:pt x="417" y="581"/>
                  <a:pt x="416" y="581"/>
                </a:cubicBezTo>
                <a:cubicBezTo>
                  <a:pt x="415" y="581"/>
                  <a:pt x="414" y="582"/>
                  <a:pt x="413" y="582"/>
                </a:cubicBezTo>
                <a:cubicBezTo>
                  <a:pt x="411" y="582"/>
                  <a:pt x="409" y="583"/>
                  <a:pt x="408" y="583"/>
                </a:cubicBezTo>
                <a:cubicBezTo>
                  <a:pt x="405" y="584"/>
                  <a:pt x="403" y="585"/>
                  <a:pt x="403" y="585"/>
                </a:cubicBezTo>
                <a:cubicBezTo>
                  <a:pt x="403" y="585"/>
                  <a:pt x="402" y="585"/>
                  <a:pt x="399" y="586"/>
                </a:cubicBezTo>
                <a:cubicBezTo>
                  <a:pt x="397" y="586"/>
                  <a:pt x="396" y="586"/>
                  <a:pt x="394" y="587"/>
                </a:cubicBezTo>
                <a:cubicBezTo>
                  <a:pt x="393" y="587"/>
                  <a:pt x="392" y="587"/>
                  <a:pt x="390" y="587"/>
                </a:cubicBezTo>
                <a:cubicBezTo>
                  <a:pt x="389" y="588"/>
                  <a:pt x="388" y="588"/>
                  <a:pt x="387" y="588"/>
                </a:cubicBezTo>
                <a:cubicBezTo>
                  <a:pt x="377" y="590"/>
                  <a:pt x="364" y="592"/>
                  <a:pt x="351" y="592"/>
                </a:cubicBezTo>
                <a:cubicBezTo>
                  <a:pt x="337" y="593"/>
                  <a:pt x="324" y="592"/>
                  <a:pt x="314" y="591"/>
                </a:cubicBezTo>
                <a:close/>
              </a:path>
            </a:pathLst>
          </a:cu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21" name="Group 34"/>
          <p:cNvGrpSpPr/>
          <p:nvPr/>
        </p:nvGrpSpPr>
        <p:grpSpPr>
          <a:xfrm>
            <a:off x="6965868" y="2868268"/>
            <a:ext cx="588588" cy="604874"/>
            <a:chOff x="6289676" y="3168650"/>
            <a:chExt cx="788987" cy="788988"/>
          </a:xfr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</p:grpSpPr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6289676" y="3243263"/>
              <a:ext cx="714375" cy="714375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3" name="Freeform 50"/>
            <p:cNvSpPr>
              <a:spLocks noEditPoints="1"/>
            </p:cNvSpPr>
            <p:nvPr/>
          </p:nvSpPr>
          <p:spPr bwMode="auto">
            <a:xfrm>
              <a:off x="6469063" y="3425825"/>
              <a:ext cx="352425" cy="352425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4" name="Freeform 51"/>
            <p:cNvSpPr>
              <a:spLocks noEditPoints="1"/>
            </p:cNvSpPr>
            <p:nvPr/>
          </p:nvSpPr>
          <p:spPr bwMode="auto">
            <a:xfrm>
              <a:off x="6678613" y="3168650"/>
              <a:ext cx="400050" cy="39687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6361776" y="2301408"/>
            <a:ext cx="1718395" cy="1764721"/>
          </a:xfrm>
          <a:custGeom>
            <a:avLst/>
            <a:gdLst>
              <a:gd name="T0" fmla="*/ 387 w 681"/>
              <a:gd name="T1" fmla="*/ 643 h 680"/>
              <a:gd name="T2" fmla="*/ 436 w 681"/>
              <a:gd name="T3" fmla="*/ 626 h 680"/>
              <a:gd name="T4" fmla="*/ 492 w 681"/>
              <a:gd name="T5" fmla="*/ 645 h 680"/>
              <a:gd name="T6" fmla="*/ 520 w 681"/>
              <a:gd name="T7" fmla="*/ 583 h 680"/>
              <a:gd name="T8" fmla="*/ 569 w 681"/>
              <a:gd name="T9" fmla="*/ 566 h 680"/>
              <a:gd name="T10" fmla="*/ 612 w 681"/>
              <a:gd name="T11" fmla="*/ 546 h 680"/>
              <a:gd name="T12" fmla="*/ 604 w 681"/>
              <a:gd name="T13" fmla="*/ 489 h 680"/>
              <a:gd name="T14" fmla="*/ 642 w 681"/>
              <a:gd name="T15" fmla="*/ 453 h 680"/>
              <a:gd name="T16" fmla="*/ 670 w 681"/>
              <a:gd name="T17" fmla="*/ 409 h 680"/>
              <a:gd name="T18" fmla="*/ 644 w 681"/>
              <a:gd name="T19" fmla="*/ 348 h 680"/>
              <a:gd name="T20" fmla="*/ 680 w 681"/>
              <a:gd name="T21" fmla="*/ 303 h 680"/>
              <a:gd name="T22" fmla="*/ 632 w 681"/>
              <a:gd name="T23" fmla="*/ 254 h 680"/>
              <a:gd name="T24" fmla="*/ 618 w 681"/>
              <a:gd name="T25" fmla="*/ 205 h 680"/>
              <a:gd name="T26" fmla="*/ 625 w 681"/>
              <a:gd name="T27" fmla="*/ 149 h 680"/>
              <a:gd name="T28" fmla="*/ 561 w 681"/>
              <a:gd name="T29" fmla="*/ 129 h 680"/>
              <a:gd name="T30" fmla="*/ 543 w 681"/>
              <a:gd name="T31" fmla="*/ 88 h 680"/>
              <a:gd name="T32" fmla="*/ 496 w 681"/>
              <a:gd name="T33" fmla="*/ 56 h 680"/>
              <a:gd name="T34" fmla="*/ 443 w 681"/>
              <a:gd name="T35" fmla="*/ 53 h 680"/>
              <a:gd name="T36" fmla="*/ 408 w 681"/>
              <a:gd name="T37" fmla="*/ 4 h 680"/>
              <a:gd name="T38" fmla="*/ 351 w 681"/>
              <a:gd name="T39" fmla="*/ 35 h 680"/>
              <a:gd name="T40" fmla="*/ 311 w 681"/>
              <a:gd name="T41" fmla="*/ 37 h 680"/>
              <a:gd name="T42" fmla="*/ 244 w 681"/>
              <a:gd name="T43" fmla="*/ 11 h 680"/>
              <a:gd name="T44" fmla="*/ 210 w 681"/>
              <a:gd name="T45" fmla="*/ 65 h 680"/>
              <a:gd name="T46" fmla="*/ 165 w 681"/>
              <a:gd name="T47" fmla="*/ 69 h 680"/>
              <a:gd name="T48" fmla="*/ 116 w 681"/>
              <a:gd name="T49" fmla="*/ 88 h 680"/>
              <a:gd name="T50" fmla="*/ 106 w 681"/>
              <a:gd name="T51" fmla="*/ 147 h 680"/>
              <a:gd name="T52" fmla="*/ 45 w 681"/>
              <a:gd name="T53" fmla="*/ 168 h 680"/>
              <a:gd name="T54" fmla="*/ 56 w 681"/>
              <a:gd name="T55" fmla="*/ 235 h 680"/>
              <a:gd name="T56" fmla="*/ 44 w 681"/>
              <a:gd name="T57" fmla="*/ 277 h 680"/>
              <a:gd name="T58" fmla="*/ 0 w 681"/>
              <a:gd name="T59" fmla="*/ 325 h 680"/>
              <a:gd name="T60" fmla="*/ 39 w 681"/>
              <a:gd name="T61" fmla="*/ 364 h 680"/>
              <a:gd name="T62" fmla="*/ 38 w 681"/>
              <a:gd name="T63" fmla="*/ 415 h 680"/>
              <a:gd name="T64" fmla="*/ 49 w 681"/>
              <a:gd name="T65" fmla="*/ 476 h 680"/>
              <a:gd name="T66" fmla="*/ 84 w 681"/>
              <a:gd name="T67" fmla="*/ 500 h 680"/>
              <a:gd name="T68" fmla="*/ 90 w 681"/>
              <a:gd name="T69" fmla="*/ 570 h 680"/>
              <a:gd name="T70" fmla="*/ 155 w 681"/>
              <a:gd name="T71" fmla="*/ 578 h 680"/>
              <a:gd name="T72" fmla="*/ 191 w 681"/>
              <a:gd name="T73" fmla="*/ 602 h 680"/>
              <a:gd name="T74" fmla="*/ 214 w 681"/>
              <a:gd name="T75" fmla="*/ 655 h 680"/>
              <a:gd name="T76" fmla="*/ 268 w 681"/>
              <a:gd name="T77" fmla="*/ 633 h 680"/>
              <a:gd name="T78" fmla="*/ 311 w 681"/>
              <a:gd name="T79" fmla="*/ 640 h 680"/>
              <a:gd name="T80" fmla="*/ 302 w 681"/>
              <a:gd name="T81" fmla="*/ 589 h 680"/>
              <a:gd name="T82" fmla="*/ 204 w 681"/>
              <a:gd name="T83" fmla="*/ 552 h 680"/>
              <a:gd name="T84" fmla="*/ 135 w 681"/>
              <a:gd name="T85" fmla="*/ 488 h 680"/>
              <a:gd name="T86" fmla="*/ 103 w 681"/>
              <a:gd name="T87" fmla="*/ 426 h 680"/>
              <a:gd name="T88" fmla="*/ 88 w 681"/>
              <a:gd name="T89" fmla="*/ 358 h 680"/>
              <a:gd name="T90" fmla="*/ 98 w 681"/>
              <a:gd name="T91" fmla="*/ 265 h 680"/>
              <a:gd name="T92" fmla="*/ 149 w 681"/>
              <a:gd name="T93" fmla="*/ 173 h 680"/>
              <a:gd name="T94" fmla="*/ 229 w 681"/>
              <a:gd name="T95" fmla="*/ 111 h 680"/>
              <a:gd name="T96" fmla="*/ 336 w 681"/>
              <a:gd name="T97" fmla="*/ 85 h 680"/>
              <a:gd name="T98" fmla="*/ 435 w 681"/>
              <a:gd name="T99" fmla="*/ 103 h 680"/>
              <a:gd name="T100" fmla="*/ 523 w 681"/>
              <a:gd name="T101" fmla="*/ 162 h 680"/>
              <a:gd name="T102" fmla="*/ 577 w 681"/>
              <a:gd name="T103" fmla="*/ 246 h 680"/>
              <a:gd name="T104" fmla="*/ 595 w 681"/>
              <a:gd name="T105" fmla="*/ 339 h 680"/>
              <a:gd name="T106" fmla="*/ 590 w 681"/>
              <a:gd name="T107" fmla="*/ 389 h 680"/>
              <a:gd name="T108" fmla="*/ 561 w 681"/>
              <a:gd name="T109" fmla="*/ 465 h 680"/>
              <a:gd name="T110" fmla="*/ 485 w 681"/>
              <a:gd name="T111" fmla="*/ 548 h 680"/>
              <a:gd name="T112" fmla="*/ 399 w 681"/>
              <a:gd name="T113" fmla="*/ 586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1" h="680">
                <a:moveTo>
                  <a:pt x="354" y="680"/>
                </a:moveTo>
                <a:cubicBezTo>
                  <a:pt x="357" y="680"/>
                  <a:pt x="361" y="679"/>
                  <a:pt x="363" y="679"/>
                </a:cubicBezTo>
                <a:cubicBezTo>
                  <a:pt x="366" y="679"/>
                  <a:pt x="367" y="679"/>
                  <a:pt x="367" y="679"/>
                </a:cubicBezTo>
                <a:cubicBezTo>
                  <a:pt x="371" y="679"/>
                  <a:pt x="374" y="677"/>
                  <a:pt x="376" y="674"/>
                </a:cubicBezTo>
                <a:cubicBezTo>
                  <a:pt x="376" y="674"/>
                  <a:pt x="379" y="666"/>
                  <a:pt x="382" y="658"/>
                </a:cubicBezTo>
                <a:cubicBezTo>
                  <a:pt x="383" y="654"/>
                  <a:pt x="385" y="651"/>
                  <a:pt x="386" y="648"/>
                </a:cubicBezTo>
                <a:cubicBezTo>
                  <a:pt x="387" y="645"/>
                  <a:pt x="387" y="643"/>
                  <a:pt x="387" y="643"/>
                </a:cubicBezTo>
                <a:cubicBezTo>
                  <a:pt x="388" y="640"/>
                  <a:pt x="391" y="638"/>
                  <a:pt x="394" y="637"/>
                </a:cubicBezTo>
                <a:cubicBezTo>
                  <a:pt x="394" y="637"/>
                  <a:pt x="396" y="637"/>
                  <a:pt x="398" y="636"/>
                </a:cubicBezTo>
                <a:cubicBezTo>
                  <a:pt x="400" y="636"/>
                  <a:pt x="402" y="636"/>
                  <a:pt x="405" y="635"/>
                </a:cubicBezTo>
                <a:cubicBezTo>
                  <a:pt x="410" y="634"/>
                  <a:pt x="415" y="633"/>
                  <a:pt x="415" y="633"/>
                </a:cubicBezTo>
                <a:cubicBezTo>
                  <a:pt x="415" y="633"/>
                  <a:pt x="421" y="631"/>
                  <a:pt x="426" y="630"/>
                </a:cubicBezTo>
                <a:cubicBezTo>
                  <a:pt x="428" y="629"/>
                  <a:pt x="431" y="628"/>
                  <a:pt x="433" y="627"/>
                </a:cubicBezTo>
                <a:cubicBezTo>
                  <a:pt x="435" y="627"/>
                  <a:pt x="436" y="626"/>
                  <a:pt x="436" y="626"/>
                </a:cubicBezTo>
                <a:cubicBezTo>
                  <a:pt x="439" y="625"/>
                  <a:pt x="443" y="626"/>
                  <a:pt x="445" y="628"/>
                </a:cubicBezTo>
                <a:cubicBezTo>
                  <a:pt x="445" y="628"/>
                  <a:pt x="446" y="630"/>
                  <a:pt x="449" y="632"/>
                </a:cubicBezTo>
                <a:cubicBezTo>
                  <a:pt x="451" y="634"/>
                  <a:pt x="454" y="636"/>
                  <a:pt x="457" y="639"/>
                </a:cubicBezTo>
                <a:cubicBezTo>
                  <a:pt x="463" y="644"/>
                  <a:pt x="470" y="650"/>
                  <a:pt x="470" y="650"/>
                </a:cubicBezTo>
                <a:cubicBezTo>
                  <a:pt x="472" y="652"/>
                  <a:pt x="476" y="652"/>
                  <a:pt x="480" y="650"/>
                </a:cubicBezTo>
                <a:cubicBezTo>
                  <a:pt x="480" y="650"/>
                  <a:pt x="481" y="650"/>
                  <a:pt x="483" y="649"/>
                </a:cubicBezTo>
                <a:cubicBezTo>
                  <a:pt x="486" y="648"/>
                  <a:pt x="489" y="646"/>
                  <a:pt x="492" y="645"/>
                </a:cubicBezTo>
                <a:cubicBezTo>
                  <a:pt x="498" y="642"/>
                  <a:pt x="504" y="639"/>
                  <a:pt x="504" y="639"/>
                </a:cubicBezTo>
                <a:cubicBezTo>
                  <a:pt x="507" y="637"/>
                  <a:pt x="509" y="634"/>
                  <a:pt x="509" y="630"/>
                </a:cubicBezTo>
                <a:cubicBezTo>
                  <a:pt x="509" y="630"/>
                  <a:pt x="509" y="622"/>
                  <a:pt x="508" y="614"/>
                </a:cubicBezTo>
                <a:cubicBezTo>
                  <a:pt x="508" y="606"/>
                  <a:pt x="507" y="598"/>
                  <a:pt x="507" y="598"/>
                </a:cubicBezTo>
                <a:cubicBezTo>
                  <a:pt x="507" y="594"/>
                  <a:pt x="508" y="591"/>
                  <a:pt x="511" y="590"/>
                </a:cubicBezTo>
                <a:cubicBezTo>
                  <a:pt x="511" y="590"/>
                  <a:pt x="512" y="589"/>
                  <a:pt x="514" y="588"/>
                </a:cubicBezTo>
                <a:cubicBezTo>
                  <a:pt x="516" y="586"/>
                  <a:pt x="518" y="585"/>
                  <a:pt x="520" y="583"/>
                </a:cubicBezTo>
                <a:cubicBezTo>
                  <a:pt x="522" y="582"/>
                  <a:pt x="524" y="580"/>
                  <a:pt x="526" y="579"/>
                </a:cubicBezTo>
                <a:cubicBezTo>
                  <a:pt x="527" y="578"/>
                  <a:pt x="529" y="577"/>
                  <a:pt x="529" y="577"/>
                </a:cubicBezTo>
                <a:cubicBezTo>
                  <a:pt x="529" y="577"/>
                  <a:pt x="530" y="576"/>
                  <a:pt x="531" y="575"/>
                </a:cubicBezTo>
                <a:cubicBezTo>
                  <a:pt x="533" y="573"/>
                  <a:pt x="535" y="572"/>
                  <a:pt x="537" y="570"/>
                </a:cubicBezTo>
                <a:cubicBezTo>
                  <a:pt x="541" y="566"/>
                  <a:pt x="545" y="563"/>
                  <a:pt x="545" y="563"/>
                </a:cubicBezTo>
                <a:cubicBezTo>
                  <a:pt x="547" y="561"/>
                  <a:pt x="551" y="560"/>
                  <a:pt x="554" y="561"/>
                </a:cubicBezTo>
                <a:cubicBezTo>
                  <a:pt x="554" y="561"/>
                  <a:pt x="561" y="564"/>
                  <a:pt x="569" y="566"/>
                </a:cubicBezTo>
                <a:cubicBezTo>
                  <a:pt x="573" y="567"/>
                  <a:pt x="577" y="568"/>
                  <a:pt x="580" y="569"/>
                </a:cubicBezTo>
                <a:cubicBezTo>
                  <a:pt x="583" y="570"/>
                  <a:pt x="585" y="570"/>
                  <a:pt x="585" y="570"/>
                </a:cubicBezTo>
                <a:cubicBezTo>
                  <a:pt x="588" y="571"/>
                  <a:pt x="592" y="570"/>
                  <a:pt x="594" y="567"/>
                </a:cubicBezTo>
                <a:cubicBezTo>
                  <a:pt x="594" y="567"/>
                  <a:pt x="596" y="566"/>
                  <a:pt x="597" y="564"/>
                </a:cubicBezTo>
                <a:cubicBezTo>
                  <a:pt x="599" y="562"/>
                  <a:pt x="601" y="559"/>
                  <a:pt x="603" y="557"/>
                </a:cubicBezTo>
                <a:cubicBezTo>
                  <a:pt x="605" y="554"/>
                  <a:pt x="607" y="552"/>
                  <a:pt x="609" y="550"/>
                </a:cubicBezTo>
                <a:cubicBezTo>
                  <a:pt x="611" y="548"/>
                  <a:pt x="612" y="546"/>
                  <a:pt x="612" y="546"/>
                </a:cubicBezTo>
                <a:cubicBezTo>
                  <a:pt x="614" y="544"/>
                  <a:pt x="614" y="540"/>
                  <a:pt x="613" y="537"/>
                </a:cubicBezTo>
                <a:cubicBezTo>
                  <a:pt x="613" y="537"/>
                  <a:pt x="610" y="529"/>
                  <a:pt x="606" y="522"/>
                </a:cubicBezTo>
                <a:cubicBezTo>
                  <a:pt x="604" y="518"/>
                  <a:pt x="602" y="515"/>
                  <a:pt x="601" y="512"/>
                </a:cubicBezTo>
                <a:cubicBezTo>
                  <a:pt x="599" y="509"/>
                  <a:pt x="598" y="508"/>
                  <a:pt x="598" y="508"/>
                </a:cubicBezTo>
                <a:cubicBezTo>
                  <a:pt x="597" y="505"/>
                  <a:pt x="597" y="501"/>
                  <a:pt x="598" y="499"/>
                </a:cubicBezTo>
                <a:cubicBezTo>
                  <a:pt x="598" y="499"/>
                  <a:pt x="599" y="497"/>
                  <a:pt x="600" y="496"/>
                </a:cubicBezTo>
                <a:cubicBezTo>
                  <a:pt x="601" y="494"/>
                  <a:pt x="603" y="492"/>
                  <a:pt x="604" y="489"/>
                </a:cubicBezTo>
                <a:cubicBezTo>
                  <a:pt x="605" y="487"/>
                  <a:pt x="607" y="485"/>
                  <a:pt x="608" y="483"/>
                </a:cubicBezTo>
                <a:cubicBezTo>
                  <a:pt x="609" y="481"/>
                  <a:pt x="609" y="480"/>
                  <a:pt x="609" y="480"/>
                </a:cubicBezTo>
                <a:cubicBezTo>
                  <a:pt x="609" y="480"/>
                  <a:pt x="612" y="475"/>
                  <a:pt x="614" y="470"/>
                </a:cubicBezTo>
                <a:cubicBezTo>
                  <a:pt x="615" y="468"/>
                  <a:pt x="616" y="465"/>
                  <a:pt x="617" y="464"/>
                </a:cubicBezTo>
                <a:cubicBezTo>
                  <a:pt x="618" y="462"/>
                  <a:pt x="619" y="460"/>
                  <a:pt x="619" y="460"/>
                </a:cubicBezTo>
                <a:cubicBezTo>
                  <a:pt x="620" y="457"/>
                  <a:pt x="623" y="455"/>
                  <a:pt x="626" y="455"/>
                </a:cubicBezTo>
                <a:cubicBezTo>
                  <a:pt x="626" y="455"/>
                  <a:pt x="634" y="454"/>
                  <a:pt x="642" y="453"/>
                </a:cubicBezTo>
                <a:cubicBezTo>
                  <a:pt x="646" y="453"/>
                  <a:pt x="650" y="452"/>
                  <a:pt x="653" y="452"/>
                </a:cubicBezTo>
                <a:cubicBezTo>
                  <a:pt x="656" y="451"/>
                  <a:pt x="658" y="451"/>
                  <a:pt x="658" y="451"/>
                </a:cubicBezTo>
                <a:cubicBezTo>
                  <a:pt x="662" y="450"/>
                  <a:pt x="664" y="448"/>
                  <a:pt x="665" y="444"/>
                </a:cubicBezTo>
                <a:cubicBezTo>
                  <a:pt x="665" y="444"/>
                  <a:pt x="668" y="438"/>
                  <a:pt x="669" y="431"/>
                </a:cubicBezTo>
                <a:cubicBezTo>
                  <a:pt x="670" y="428"/>
                  <a:pt x="671" y="425"/>
                  <a:pt x="672" y="423"/>
                </a:cubicBezTo>
                <a:cubicBezTo>
                  <a:pt x="672" y="420"/>
                  <a:pt x="673" y="418"/>
                  <a:pt x="673" y="418"/>
                </a:cubicBezTo>
                <a:cubicBezTo>
                  <a:pt x="674" y="415"/>
                  <a:pt x="673" y="411"/>
                  <a:pt x="670" y="409"/>
                </a:cubicBezTo>
                <a:cubicBezTo>
                  <a:pt x="670" y="409"/>
                  <a:pt x="664" y="404"/>
                  <a:pt x="658" y="398"/>
                </a:cubicBezTo>
                <a:cubicBezTo>
                  <a:pt x="651" y="393"/>
                  <a:pt x="645" y="388"/>
                  <a:pt x="645" y="388"/>
                </a:cubicBezTo>
                <a:cubicBezTo>
                  <a:pt x="642" y="386"/>
                  <a:pt x="641" y="383"/>
                  <a:pt x="641" y="380"/>
                </a:cubicBezTo>
                <a:cubicBezTo>
                  <a:pt x="641" y="380"/>
                  <a:pt x="642" y="375"/>
                  <a:pt x="643" y="369"/>
                </a:cubicBezTo>
                <a:cubicBezTo>
                  <a:pt x="643" y="364"/>
                  <a:pt x="644" y="359"/>
                  <a:pt x="644" y="359"/>
                </a:cubicBezTo>
                <a:cubicBezTo>
                  <a:pt x="644" y="359"/>
                  <a:pt x="644" y="357"/>
                  <a:pt x="644" y="355"/>
                </a:cubicBezTo>
                <a:cubicBezTo>
                  <a:pt x="644" y="353"/>
                  <a:pt x="644" y="350"/>
                  <a:pt x="644" y="348"/>
                </a:cubicBezTo>
                <a:cubicBezTo>
                  <a:pt x="644" y="345"/>
                  <a:pt x="644" y="342"/>
                  <a:pt x="644" y="340"/>
                </a:cubicBezTo>
                <a:cubicBezTo>
                  <a:pt x="644" y="338"/>
                  <a:pt x="644" y="337"/>
                  <a:pt x="644" y="337"/>
                </a:cubicBezTo>
                <a:cubicBezTo>
                  <a:pt x="644" y="334"/>
                  <a:pt x="646" y="331"/>
                  <a:pt x="649" y="329"/>
                </a:cubicBezTo>
                <a:cubicBezTo>
                  <a:pt x="649" y="329"/>
                  <a:pt x="650" y="328"/>
                  <a:pt x="653" y="327"/>
                </a:cubicBezTo>
                <a:cubicBezTo>
                  <a:pt x="656" y="325"/>
                  <a:pt x="659" y="323"/>
                  <a:pt x="663" y="321"/>
                </a:cubicBezTo>
                <a:cubicBezTo>
                  <a:pt x="670" y="317"/>
                  <a:pt x="677" y="312"/>
                  <a:pt x="677" y="312"/>
                </a:cubicBezTo>
                <a:cubicBezTo>
                  <a:pt x="679" y="310"/>
                  <a:pt x="681" y="307"/>
                  <a:pt x="680" y="303"/>
                </a:cubicBezTo>
                <a:cubicBezTo>
                  <a:pt x="680" y="303"/>
                  <a:pt x="680" y="296"/>
                  <a:pt x="679" y="290"/>
                </a:cubicBezTo>
                <a:cubicBezTo>
                  <a:pt x="678" y="283"/>
                  <a:pt x="677" y="277"/>
                  <a:pt x="677" y="277"/>
                </a:cubicBezTo>
                <a:cubicBezTo>
                  <a:pt x="676" y="273"/>
                  <a:pt x="674" y="270"/>
                  <a:pt x="670" y="269"/>
                </a:cubicBezTo>
                <a:cubicBezTo>
                  <a:pt x="670" y="269"/>
                  <a:pt x="662" y="267"/>
                  <a:pt x="655" y="264"/>
                </a:cubicBezTo>
                <a:cubicBezTo>
                  <a:pt x="651" y="263"/>
                  <a:pt x="647" y="262"/>
                  <a:pt x="644" y="262"/>
                </a:cubicBezTo>
                <a:cubicBezTo>
                  <a:pt x="641" y="261"/>
                  <a:pt x="639" y="260"/>
                  <a:pt x="639" y="260"/>
                </a:cubicBezTo>
                <a:cubicBezTo>
                  <a:pt x="636" y="260"/>
                  <a:pt x="633" y="257"/>
                  <a:pt x="632" y="254"/>
                </a:cubicBezTo>
                <a:cubicBezTo>
                  <a:pt x="632" y="254"/>
                  <a:pt x="631" y="249"/>
                  <a:pt x="629" y="244"/>
                </a:cubicBezTo>
                <a:cubicBezTo>
                  <a:pt x="628" y="241"/>
                  <a:pt x="627" y="239"/>
                  <a:pt x="627" y="237"/>
                </a:cubicBezTo>
                <a:cubicBezTo>
                  <a:pt x="626" y="235"/>
                  <a:pt x="626" y="234"/>
                  <a:pt x="626" y="234"/>
                </a:cubicBezTo>
                <a:cubicBezTo>
                  <a:pt x="626" y="234"/>
                  <a:pt x="624" y="229"/>
                  <a:pt x="622" y="224"/>
                </a:cubicBezTo>
                <a:cubicBezTo>
                  <a:pt x="621" y="221"/>
                  <a:pt x="620" y="219"/>
                  <a:pt x="619" y="217"/>
                </a:cubicBezTo>
                <a:cubicBezTo>
                  <a:pt x="618" y="215"/>
                  <a:pt x="617" y="214"/>
                  <a:pt x="617" y="214"/>
                </a:cubicBezTo>
                <a:cubicBezTo>
                  <a:pt x="616" y="211"/>
                  <a:pt x="616" y="207"/>
                  <a:pt x="618" y="205"/>
                </a:cubicBezTo>
                <a:cubicBezTo>
                  <a:pt x="618" y="205"/>
                  <a:pt x="619" y="203"/>
                  <a:pt x="621" y="201"/>
                </a:cubicBezTo>
                <a:cubicBezTo>
                  <a:pt x="623" y="198"/>
                  <a:pt x="625" y="195"/>
                  <a:pt x="628" y="192"/>
                </a:cubicBezTo>
                <a:cubicBezTo>
                  <a:pt x="632" y="185"/>
                  <a:pt x="637" y="178"/>
                  <a:pt x="637" y="178"/>
                </a:cubicBezTo>
                <a:cubicBezTo>
                  <a:pt x="639" y="175"/>
                  <a:pt x="638" y="171"/>
                  <a:pt x="637" y="168"/>
                </a:cubicBezTo>
                <a:cubicBezTo>
                  <a:pt x="637" y="168"/>
                  <a:pt x="636" y="167"/>
                  <a:pt x="635" y="164"/>
                </a:cubicBezTo>
                <a:cubicBezTo>
                  <a:pt x="633" y="162"/>
                  <a:pt x="632" y="159"/>
                  <a:pt x="630" y="157"/>
                </a:cubicBezTo>
                <a:cubicBezTo>
                  <a:pt x="628" y="154"/>
                  <a:pt x="626" y="151"/>
                  <a:pt x="625" y="149"/>
                </a:cubicBezTo>
                <a:cubicBezTo>
                  <a:pt x="623" y="147"/>
                  <a:pt x="622" y="145"/>
                  <a:pt x="622" y="145"/>
                </a:cubicBezTo>
                <a:cubicBezTo>
                  <a:pt x="620" y="142"/>
                  <a:pt x="617" y="141"/>
                  <a:pt x="614" y="141"/>
                </a:cubicBezTo>
                <a:cubicBezTo>
                  <a:pt x="614" y="141"/>
                  <a:pt x="605" y="142"/>
                  <a:pt x="597" y="143"/>
                </a:cubicBezTo>
                <a:cubicBezTo>
                  <a:pt x="589" y="144"/>
                  <a:pt x="581" y="146"/>
                  <a:pt x="581" y="146"/>
                </a:cubicBezTo>
                <a:cubicBezTo>
                  <a:pt x="578" y="147"/>
                  <a:pt x="575" y="145"/>
                  <a:pt x="573" y="143"/>
                </a:cubicBezTo>
                <a:cubicBezTo>
                  <a:pt x="573" y="143"/>
                  <a:pt x="569" y="139"/>
                  <a:pt x="566" y="135"/>
                </a:cubicBezTo>
                <a:cubicBezTo>
                  <a:pt x="564" y="133"/>
                  <a:pt x="562" y="131"/>
                  <a:pt x="561" y="129"/>
                </a:cubicBezTo>
                <a:cubicBezTo>
                  <a:pt x="559" y="128"/>
                  <a:pt x="558" y="127"/>
                  <a:pt x="558" y="127"/>
                </a:cubicBezTo>
                <a:cubicBezTo>
                  <a:pt x="558" y="127"/>
                  <a:pt x="557" y="126"/>
                  <a:pt x="556" y="125"/>
                </a:cubicBezTo>
                <a:cubicBezTo>
                  <a:pt x="555" y="123"/>
                  <a:pt x="553" y="121"/>
                  <a:pt x="551" y="119"/>
                </a:cubicBezTo>
                <a:cubicBezTo>
                  <a:pt x="549" y="118"/>
                  <a:pt x="547" y="116"/>
                  <a:pt x="545" y="114"/>
                </a:cubicBezTo>
                <a:cubicBezTo>
                  <a:pt x="544" y="113"/>
                  <a:pt x="543" y="112"/>
                  <a:pt x="543" y="112"/>
                </a:cubicBezTo>
                <a:cubicBezTo>
                  <a:pt x="540" y="110"/>
                  <a:pt x="539" y="107"/>
                  <a:pt x="540" y="104"/>
                </a:cubicBezTo>
                <a:cubicBezTo>
                  <a:pt x="540" y="104"/>
                  <a:pt x="542" y="96"/>
                  <a:pt x="543" y="88"/>
                </a:cubicBezTo>
                <a:cubicBezTo>
                  <a:pt x="545" y="80"/>
                  <a:pt x="546" y="71"/>
                  <a:pt x="546" y="71"/>
                </a:cubicBezTo>
                <a:cubicBezTo>
                  <a:pt x="546" y="68"/>
                  <a:pt x="545" y="65"/>
                  <a:pt x="542" y="62"/>
                </a:cubicBezTo>
                <a:cubicBezTo>
                  <a:pt x="542" y="62"/>
                  <a:pt x="536" y="59"/>
                  <a:pt x="531" y="55"/>
                </a:cubicBezTo>
                <a:cubicBezTo>
                  <a:pt x="528" y="53"/>
                  <a:pt x="525" y="51"/>
                  <a:pt x="523" y="50"/>
                </a:cubicBezTo>
                <a:cubicBezTo>
                  <a:pt x="521" y="49"/>
                  <a:pt x="519" y="48"/>
                  <a:pt x="519" y="48"/>
                </a:cubicBezTo>
                <a:cubicBezTo>
                  <a:pt x="516" y="46"/>
                  <a:pt x="513" y="46"/>
                  <a:pt x="510" y="47"/>
                </a:cubicBezTo>
                <a:cubicBezTo>
                  <a:pt x="510" y="47"/>
                  <a:pt x="503" y="51"/>
                  <a:pt x="496" y="56"/>
                </a:cubicBezTo>
                <a:cubicBezTo>
                  <a:pt x="489" y="60"/>
                  <a:pt x="482" y="65"/>
                  <a:pt x="482" y="65"/>
                </a:cubicBezTo>
                <a:cubicBezTo>
                  <a:pt x="480" y="67"/>
                  <a:pt x="476" y="67"/>
                  <a:pt x="473" y="66"/>
                </a:cubicBezTo>
                <a:cubicBezTo>
                  <a:pt x="473" y="66"/>
                  <a:pt x="472" y="65"/>
                  <a:pt x="470" y="64"/>
                </a:cubicBezTo>
                <a:cubicBezTo>
                  <a:pt x="468" y="63"/>
                  <a:pt x="466" y="62"/>
                  <a:pt x="463" y="61"/>
                </a:cubicBezTo>
                <a:cubicBezTo>
                  <a:pt x="461" y="60"/>
                  <a:pt x="458" y="59"/>
                  <a:pt x="457" y="58"/>
                </a:cubicBezTo>
                <a:cubicBezTo>
                  <a:pt x="455" y="57"/>
                  <a:pt x="453" y="57"/>
                  <a:pt x="453" y="57"/>
                </a:cubicBezTo>
                <a:cubicBezTo>
                  <a:pt x="453" y="57"/>
                  <a:pt x="448" y="55"/>
                  <a:pt x="443" y="53"/>
                </a:cubicBezTo>
                <a:cubicBezTo>
                  <a:pt x="438" y="51"/>
                  <a:pt x="433" y="50"/>
                  <a:pt x="433" y="50"/>
                </a:cubicBezTo>
                <a:cubicBezTo>
                  <a:pt x="430" y="49"/>
                  <a:pt x="428" y="46"/>
                  <a:pt x="427" y="43"/>
                </a:cubicBezTo>
                <a:cubicBezTo>
                  <a:pt x="427" y="43"/>
                  <a:pt x="426" y="35"/>
                  <a:pt x="424" y="27"/>
                </a:cubicBezTo>
                <a:cubicBezTo>
                  <a:pt x="423" y="23"/>
                  <a:pt x="422" y="19"/>
                  <a:pt x="421" y="16"/>
                </a:cubicBezTo>
                <a:cubicBezTo>
                  <a:pt x="420" y="13"/>
                  <a:pt x="419" y="11"/>
                  <a:pt x="419" y="11"/>
                </a:cubicBezTo>
                <a:cubicBezTo>
                  <a:pt x="419" y="8"/>
                  <a:pt x="416" y="5"/>
                  <a:pt x="412" y="5"/>
                </a:cubicBezTo>
                <a:cubicBezTo>
                  <a:pt x="412" y="5"/>
                  <a:pt x="410" y="4"/>
                  <a:pt x="408" y="4"/>
                </a:cubicBezTo>
                <a:cubicBezTo>
                  <a:pt x="406" y="3"/>
                  <a:pt x="402" y="3"/>
                  <a:pt x="399" y="2"/>
                </a:cubicBezTo>
                <a:cubicBezTo>
                  <a:pt x="392" y="1"/>
                  <a:pt x="386" y="0"/>
                  <a:pt x="386" y="0"/>
                </a:cubicBezTo>
                <a:cubicBezTo>
                  <a:pt x="382" y="0"/>
                  <a:pt x="379" y="1"/>
                  <a:pt x="377" y="4"/>
                </a:cubicBezTo>
                <a:cubicBezTo>
                  <a:pt x="377" y="4"/>
                  <a:pt x="375" y="5"/>
                  <a:pt x="374" y="8"/>
                </a:cubicBezTo>
                <a:cubicBezTo>
                  <a:pt x="372" y="10"/>
                  <a:pt x="370" y="14"/>
                  <a:pt x="367" y="17"/>
                </a:cubicBezTo>
                <a:cubicBezTo>
                  <a:pt x="363" y="24"/>
                  <a:pt x="359" y="31"/>
                  <a:pt x="359" y="31"/>
                </a:cubicBezTo>
                <a:cubicBezTo>
                  <a:pt x="357" y="34"/>
                  <a:pt x="354" y="35"/>
                  <a:pt x="351" y="35"/>
                </a:cubicBezTo>
                <a:cubicBezTo>
                  <a:pt x="351" y="35"/>
                  <a:pt x="349" y="35"/>
                  <a:pt x="347" y="35"/>
                </a:cubicBezTo>
                <a:cubicBezTo>
                  <a:pt x="345" y="35"/>
                  <a:pt x="343" y="35"/>
                  <a:pt x="340" y="35"/>
                </a:cubicBezTo>
                <a:cubicBezTo>
                  <a:pt x="335" y="35"/>
                  <a:pt x="329" y="35"/>
                  <a:pt x="329" y="35"/>
                </a:cubicBezTo>
                <a:cubicBezTo>
                  <a:pt x="329" y="35"/>
                  <a:pt x="329" y="35"/>
                  <a:pt x="328" y="35"/>
                </a:cubicBezTo>
                <a:cubicBezTo>
                  <a:pt x="328" y="35"/>
                  <a:pt x="327" y="35"/>
                  <a:pt x="326" y="36"/>
                </a:cubicBezTo>
                <a:cubicBezTo>
                  <a:pt x="324" y="36"/>
                  <a:pt x="321" y="36"/>
                  <a:pt x="318" y="36"/>
                </a:cubicBezTo>
                <a:cubicBezTo>
                  <a:pt x="316" y="36"/>
                  <a:pt x="313" y="36"/>
                  <a:pt x="311" y="37"/>
                </a:cubicBezTo>
                <a:cubicBezTo>
                  <a:pt x="309" y="37"/>
                  <a:pt x="308" y="37"/>
                  <a:pt x="308" y="37"/>
                </a:cubicBezTo>
                <a:cubicBezTo>
                  <a:pt x="304" y="37"/>
                  <a:pt x="301" y="36"/>
                  <a:pt x="299" y="33"/>
                </a:cubicBezTo>
                <a:cubicBezTo>
                  <a:pt x="299" y="33"/>
                  <a:pt x="295" y="27"/>
                  <a:pt x="290" y="20"/>
                </a:cubicBezTo>
                <a:cubicBezTo>
                  <a:pt x="285" y="14"/>
                  <a:pt x="279" y="7"/>
                  <a:pt x="279" y="7"/>
                </a:cubicBezTo>
                <a:cubicBezTo>
                  <a:pt x="277" y="5"/>
                  <a:pt x="274" y="4"/>
                  <a:pt x="270" y="5"/>
                </a:cubicBezTo>
                <a:cubicBezTo>
                  <a:pt x="270" y="5"/>
                  <a:pt x="264" y="6"/>
                  <a:pt x="257" y="8"/>
                </a:cubicBezTo>
                <a:cubicBezTo>
                  <a:pt x="251" y="9"/>
                  <a:pt x="244" y="11"/>
                  <a:pt x="244" y="11"/>
                </a:cubicBezTo>
                <a:cubicBezTo>
                  <a:pt x="241" y="12"/>
                  <a:pt x="238" y="15"/>
                  <a:pt x="237" y="18"/>
                </a:cubicBezTo>
                <a:cubicBezTo>
                  <a:pt x="237" y="18"/>
                  <a:pt x="236" y="26"/>
                  <a:pt x="234" y="34"/>
                </a:cubicBezTo>
                <a:cubicBezTo>
                  <a:pt x="233" y="42"/>
                  <a:pt x="232" y="51"/>
                  <a:pt x="232" y="51"/>
                </a:cubicBezTo>
                <a:cubicBezTo>
                  <a:pt x="232" y="54"/>
                  <a:pt x="230" y="56"/>
                  <a:pt x="227" y="58"/>
                </a:cubicBezTo>
                <a:cubicBezTo>
                  <a:pt x="227" y="58"/>
                  <a:pt x="225" y="58"/>
                  <a:pt x="223" y="59"/>
                </a:cubicBezTo>
                <a:cubicBezTo>
                  <a:pt x="222" y="60"/>
                  <a:pt x="219" y="61"/>
                  <a:pt x="217" y="62"/>
                </a:cubicBezTo>
                <a:cubicBezTo>
                  <a:pt x="214" y="63"/>
                  <a:pt x="212" y="64"/>
                  <a:pt x="210" y="65"/>
                </a:cubicBezTo>
                <a:cubicBezTo>
                  <a:pt x="209" y="65"/>
                  <a:pt x="208" y="66"/>
                  <a:pt x="208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2" y="69"/>
                  <a:pt x="197" y="71"/>
                </a:cubicBezTo>
                <a:cubicBezTo>
                  <a:pt x="195" y="73"/>
                  <a:pt x="193" y="74"/>
                  <a:pt x="191" y="75"/>
                </a:cubicBezTo>
                <a:cubicBezTo>
                  <a:pt x="189" y="76"/>
                  <a:pt x="188" y="77"/>
                  <a:pt x="188" y="77"/>
                </a:cubicBezTo>
                <a:cubicBezTo>
                  <a:pt x="185" y="78"/>
                  <a:pt x="182" y="78"/>
                  <a:pt x="179" y="77"/>
                </a:cubicBezTo>
                <a:cubicBezTo>
                  <a:pt x="179" y="77"/>
                  <a:pt x="172" y="72"/>
                  <a:pt x="165" y="69"/>
                </a:cubicBezTo>
                <a:cubicBezTo>
                  <a:pt x="161" y="67"/>
                  <a:pt x="157" y="65"/>
                  <a:pt x="155" y="63"/>
                </a:cubicBezTo>
                <a:cubicBezTo>
                  <a:pt x="152" y="62"/>
                  <a:pt x="150" y="61"/>
                  <a:pt x="150" y="61"/>
                </a:cubicBezTo>
                <a:cubicBezTo>
                  <a:pt x="147" y="60"/>
                  <a:pt x="143" y="60"/>
                  <a:pt x="140" y="62"/>
                </a:cubicBezTo>
                <a:cubicBezTo>
                  <a:pt x="140" y="62"/>
                  <a:pt x="135" y="66"/>
                  <a:pt x="130" y="70"/>
                </a:cubicBezTo>
                <a:cubicBezTo>
                  <a:pt x="127" y="72"/>
                  <a:pt x="124" y="74"/>
                  <a:pt x="123" y="76"/>
                </a:cubicBezTo>
                <a:cubicBezTo>
                  <a:pt x="121" y="78"/>
                  <a:pt x="119" y="79"/>
                  <a:pt x="119" y="79"/>
                </a:cubicBezTo>
                <a:cubicBezTo>
                  <a:pt x="117" y="81"/>
                  <a:pt x="115" y="85"/>
                  <a:pt x="116" y="88"/>
                </a:cubicBezTo>
                <a:cubicBezTo>
                  <a:pt x="116" y="88"/>
                  <a:pt x="116" y="90"/>
                  <a:pt x="117" y="93"/>
                </a:cubicBezTo>
                <a:cubicBezTo>
                  <a:pt x="118" y="96"/>
                  <a:pt x="119" y="100"/>
                  <a:pt x="120" y="104"/>
                </a:cubicBezTo>
                <a:cubicBezTo>
                  <a:pt x="122" y="112"/>
                  <a:pt x="124" y="120"/>
                  <a:pt x="124" y="120"/>
                </a:cubicBezTo>
                <a:cubicBezTo>
                  <a:pt x="125" y="123"/>
                  <a:pt x="124" y="126"/>
                  <a:pt x="122" y="128"/>
                </a:cubicBezTo>
                <a:cubicBezTo>
                  <a:pt x="122" y="128"/>
                  <a:pt x="119" y="132"/>
                  <a:pt x="115" y="136"/>
                </a:cubicBezTo>
                <a:cubicBezTo>
                  <a:pt x="111" y="140"/>
                  <a:pt x="108" y="144"/>
                  <a:pt x="108" y="144"/>
                </a:cubicBezTo>
                <a:cubicBezTo>
                  <a:pt x="108" y="144"/>
                  <a:pt x="107" y="145"/>
                  <a:pt x="106" y="147"/>
                </a:cubicBezTo>
                <a:cubicBezTo>
                  <a:pt x="104" y="149"/>
                  <a:pt x="103" y="151"/>
                  <a:pt x="101" y="153"/>
                </a:cubicBezTo>
                <a:cubicBezTo>
                  <a:pt x="99" y="155"/>
                  <a:pt x="98" y="157"/>
                  <a:pt x="97" y="159"/>
                </a:cubicBezTo>
                <a:cubicBezTo>
                  <a:pt x="95" y="160"/>
                  <a:pt x="95" y="162"/>
                  <a:pt x="95" y="162"/>
                </a:cubicBezTo>
                <a:cubicBezTo>
                  <a:pt x="93" y="164"/>
                  <a:pt x="90" y="166"/>
                  <a:pt x="86" y="165"/>
                </a:cubicBezTo>
                <a:cubicBezTo>
                  <a:pt x="86" y="165"/>
                  <a:pt x="78" y="164"/>
                  <a:pt x="70" y="164"/>
                </a:cubicBezTo>
                <a:cubicBezTo>
                  <a:pt x="62" y="163"/>
                  <a:pt x="54" y="163"/>
                  <a:pt x="54" y="163"/>
                </a:cubicBezTo>
                <a:cubicBezTo>
                  <a:pt x="50" y="163"/>
                  <a:pt x="47" y="164"/>
                  <a:pt x="45" y="168"/>
                </a:cubicBezTo>
                <a:cubicBezTo>
                  <a:pt x="45" y="168"/>
                  <a:pt x="45" y="169"/>
                  <a:pt x="43" y="171"/>
                </a:cubicBezTo>
                <a:cubicBezTo>
                  <a:pt x="42" y="174"/>
                  <a:pt x="40" y="176"/>
                  <a:pt x="39" y="179"/>
                </a:cubicBezTo>
                <a:cubicBezTo>
                  <a:pt x="36" y="185"/>
                  <a:pt x="33" y="191"/>
                  <a:pt x="33" y="191"/>
                </a:cubicBezTo>
                <a:cubicBezTo>
                  <a:pt x="31" y="195"/>
                  <a:pt x="32" y="198"/>
                  <a:pt x="34" y="201"/>
                </a:cubicBezTo>
                <a:cubicBezTo>
                  <a:pt x="34" y="201"/>
                  <a:pt x="38" y="208"/>
                  <a:pt x="44" y="214"/>
                </a:cubicBezTo>
                <a:cubicBezTo>
                  <a:pt x="49" y="221"/>
                  <a:pt x="54" y="227"/>
                  <a:pt x="54" y="227"/>
                </a:cubicBezTo>
                <a:cubicBezTo>
                  <a:pt x="56" y="229"/>
                  <a:pt x="57" y="232"/>
                  <a:pt x="56" y="235"/>
                </a:cubicBezTo>
                <a:cubicBezTo>
                  <a:pt x="56" y="235"/>
                  <a:pt x="55" y="237"/>
                  <a:pt x="55" y="239"/>
                </a:cubicBezTo>
                <a:cubicBezTo>
                  <a:pt x="54" y="241"/>
                  <a:pt x="53" y="243"/>
                  <a:pt x="52" y="246"/>
                </a:cubicBezTo>
                <a:cubicBezTo>
                  <a:pt x="51" y="248"/>
                  <a:pt x="50" y="251"/>
                  <a:pt x="50" y="253"/>
                </a:cubicBezTo>
                <a:cubicBezTo>
                  <a:pt x="49" y="255"/>
                  <a:pt x="49" y="256"/>
                  <a:pt x="49" y="256"/>
                </a:cubicBezTo>
                <a:cubicBezTo>
                  <a:pt x="49" y="256"/>
                  <a:pt x="49" y="257"/>
                  <a:pt x="48" y="259"/>
                </a:cubicBezTo>
                <a:cubicBezTo>
                  <a:pt x="48" y="261"/>
                  <a:pt x="47" y="264"/>
                  <a:pt x="46" y="266"/>
                </a:cubicBezTo>
                <a:cubicBezTo>
                  <a:pt x="45" y="272"/>
                  <a:pt x="44" y="277"/>
                  <a:pt x="44" y="277"/>
                </a:cubicBezTo>
                <a:cubicBezTo>
                  <a:pt x="43" y="280"/>
                  <a:pt x="41" y="283"/>
                  <a:pt x="38" y="284"/>
                </a:cubicBezTo>
                <a:cubicBezTo>
                  <a:pt x="38" y="284"/>
                  <a:pt x="30" y="286"/>
                  <a:pt x="22" y="289"/>
                </a:cubicBezTo>
                <a:cubicBezTo>
                  <a:pt x="15" y="292"/>
                  <a:pt x="7" y="295"/>
                  <a:pt x="7" y="295"/>
                </a:cubicBezTo>
                <a:cubicBezTo>
                  <a:pt x="4" y="296"/>
                  <a:pt x="2" y="299"/>
                  <a:pt x="1" y="303"/>
                </a:cubicBezTo>
                <a:cubicBezTo>
                  <a:pt x="1" y="303"/>
                  <a:pt x="1" y="304"/>
                  <a:pt x="1" y="307"/>
                </a:cubicBezTo>
                <a:cubicBezTo>
                  <a:pt x="1" y="309"/>
                  <a:pt x="1" y="313"/>
                  <a:pt x="0" y="316"/>
                </a:cubicBezTo>
                <a:cubicBezTo>
                  <a:pt x="0" y="319"/>
                  <a:pt x="0" y="323"/>
                  <a:pt x="0" y="325"/>
                </a:cubicBezTo>
                <a:cubicBezTo>
                  <a:pt x="0" y="328"/>
                  <a:pt x="0" y="329"/>
                  <a:pt x="0" y="329"/>
                </a:cubicBezTo>
                <a:cubicBezTo>
                  <a:pt x="0" y="333"/>
                  <a:pt x="1" y="336"/>
                  <a:pt x="4" y="338"/>
                </a:cubicBezTo>
                <a:cubicBezTo>
                  <a:pt x="4" y="338"/>
                  <a:pt x="11" y="342"/>
                  <a:pt x="19" y="346"/>
                </a:cubicBezTo>
                <a:cubicBezTo>
                  <a:pt x="22" y="348"/>
                  <a:pt x="26" y="350"/>
                  <a:pt x="29" y="351"/>
                </a:cubicBezTo>
                <a:cubicBezTo>
                  <a:pt x="31" y="352"/>
                  <a:pt x="33" y="353"/>
                  <a:pt x="33" y="353"/>
                </a:cubicBezTo>
                <a:cubicBezTo>
                  <a:pt x="36" y="354"/>
                  <a:pt x="38" y="357"/>
                  <a:pt x="38" y="360"/>
                </a:cubicBezTo>
                <a:cubicBezTo>
                  <a:pt x="38" y="360"/>
                  <a:pt x="39" y="362"/>
                  <a:pt x="39" y="364"/>
                </a:cubicBezTo>
                <a:cubicBezTo>
                  <a:pt x="39" y="366"/>
                  <a:pt x="39" y="368"/>
                  <a:pt x="39" y="371"/>
                </a:cubicBezTo>
                <a:cubicBezTo>
                  <a:pt x="40" y="376"/>
                  <a:pt x="41" y="382"/>
                  <a:pt x="41" y="382"/>
                </a:cubicBezTo>
                <a:cubicBezTo>
                  <a:pt x="41" y="382"/>
                  <a:pt x="41" y="383"/>
                  <a:pt x="41" y="385"/>
                </a:cubicBezTo>
                <a:cubicBezTo>
                  <a:pt x="42" y="387"/>
                  <a:pt x="42" y="390"/>
                  <a:pt x="43" y="392"/>
                </a:cubicBezTo>
                <a:cubicBezTo>
                  <a:pt x="43" y="398"/>
                  <a:pt x="45" y="403"/>
                  <a:pt x="45" y="403"/>
                </a:cubicBezTo>
                <a:cubicBezTo>
                  <a:pt x="45" y="406"/>
                  <a:pt x="44" y="410"/>
                  <a:pt x="42" y="412"/>
                </a:cubicBezTo>
                <a:cubicBezTo>
                  <a:pt x="42" y="412"/>
                  <a:pt x="40" y="413"/>
                  <a:pt x="38" y="415"/>
                </a:cubicBezTo>
                <a:cubicBezTo>
                  <a:pt x="36" y="417"/>
                  <a:pt x="33" y="420"/>
                  <a:pt x="30" y="423"/>
                </a:cubicBezTo>
                <a:cubicBezTo>
                  <a:pt x="24" y="428"/>
                  <a:pt x="18" y="434"/>
                  <a:pt x="18" y="434"/>
                </a:cubicBezTo>
                <a:cubicBezTo>
                  <a:pt x="16" y="437"/>
                  <a:pt x="15" y="440"/>
                  <a:pt x="16" y="444"/>
                </a:cubicBezTo>
                <a:cubicBezTo>
                  <a:pt x="16" y="444"/>
                  <a:pt x="18" y="450"/>
                  <a:pt x="21" y="456"/>
                </a:cubicBezTo>
                <a:cubicBezTo>
                  <a:pt x="23" y="463"/>
                  <a:pt x="25" y="469"/>
                  <a:pt x="25" y="469"/>
                </a:cubicBezTo>
                <a:cubicBezTo>
                  <a:pt x="27" y="472"/>
                  <a:pt x="30" y="475"/>
                  <a:pt x="33" y="475"/>
                </a:cubicBezTo>
                <a:cubicBezTo>
                  <a:pt x="33" y="475"/>
                  <a:pt x="41" y="476"/>
                  <a:pt x="49" y="476"/>
                </a:cubicBezTo>
                <a:cubicBezTo>
                  <a:pt x="54" y="476"/>
                  <a:pt x="58" y="477"/>
                  <a:pt x="61" y="477"/>
                </a:cubicBezTo>
                <a:cubicBezTo>
                  <a:pt x="64" y="477"/>
                  <a:pt x="66" y="477"/>
                  <a:pt x="66" y="477"/>
                </a:cubicBezTo>
                <a:cubicBezTo>
                  <a:pt x="69" y="477"/>
                  <a:pt x="72" y="479"/>
                  <a:pt x="73" y="482"/>
                </a:cubicBezTo>
                <a:cubicBezTo>
                  <a:pt x="73" y="482"/>
                  <a:pt x="74" y="483"/>
                  <a:pt x="75" y="485"/>
                </a:cubicBezTo>
                <a:cubicBezTo>
                  <a:pt x="76" y="486"/>
                  <a:pt x="77" y="489"/>
                  <a:pt x="79" y="491"/>
                </a:cubicBezTo>
                <a:cubicBezTo>
                  <a:pt x="80" y="493"/>
                  <a:pt x="81" y="496"/>
                  <a:pt x="82" y="497"/>
                </a:cubicBezTo>
                <a:cubicBezTo>
                  <a:pt x="84" y="499"/>
                  <a:pt x="84" y="500"/>
                  <a:pt x="84" y="500"/>
                </a:cubicBezTo>
                <a:cubicBezTo>
                  <a:pt x="84" y="500"/>
                  <a:pt x="87" y="505"/>
                  <a:pt x="90" y="509"/>
                </a:cubicBezTo>
                <a:cubicBezTo>
                  <a:pt x="93" y="514"/>
                  <a:pt x="96" y="518"/>
                  <a:pt x="96" y="518"/>
                </a:cubicBezTo>
                <a:cubicBezTo>
                  <a:pt x="98" y="521"/>
                  <a:pt x="99" y="524"/>
                  <a:pt x="97" y="527"/>
                </a:cubicBezTo>
                <a:cubicBezTo>
                  <a:pt x="97" y="527"/>
                  <a:pt x="94" y="534"/>
                  <a:pt x="91" y="542"/>
                </a:cubicBezTo>
                <a:cubicBezTo>
                  <a:pt x="88" y="550"/>
                  <a:pt x="85" y="557"/>
                  <a:pt x="85" y="557"/>
                </a:cubicBezTo>
                <a:cubicBezTo>
                  <a:pt x="84" y="560"/>
                  <a:pt x="85" y="564"/>
                  <a:pt x="87" y="567"/>
                </a:cubicBezTo>
                <a:cubicBezTo>
                  <a:pt x="87" y="567"/>
                  <a:pt x="88" y="568"/>
                  <a:pt x="90" y="570"/>
                </a:cubicBezTo>
                <a:cubicBezTo>
                  <a:pt x="92" y="572"/>
                  <a:pt x="94" y="574"/>
                  <a:pt x="96" y="577"/>
                </a:cubicBezTo>
                <a:cubicBezTo>
                  <a:pt x="101" y="581"/>
                  <a:pt x="106" y="586"/>
                  <a:pt x="106" y="586"/>
                </a:cubicBezTo>
                <a:cubicBezTo>
                  <a:pt x="108" y="588"/>
                  <a:pt x="112" y="589"/>
                  <a:pt x="115" y="588"/>
                </a:cubicBezTo>
                <a:cubicBezTo>
                  <a:pt x="115" y="588"/>
                  <a:pt x="117" y="588"/>
                  <a:pt x="120" y="587"/>
                </a:cubicBezTo>
                <a:cubicBezTo>
                  <a:pt x="123" y="586"/>
                  <a:pt x="127" y="584"/>
                  <a:pt x="131" y="583"/>
                </a:cubicBezTo>
                <a:cubicBezTo>
                  <a:pt x="138" y="580"/>
                  <a:pt x="146" y="577"/>
                  <a:pt x="146" y="577"/>
                </a:cubicBezTo>
                <a:cubicBezTo>
                  <a:pt x="149" y="576"/>
                  <a:pt x="152" y="576"/>
                  <a:pt x="155" y="578"/>
                </a:cubicBezTo>
                <a:cubicBezTo>
                  <a:pt x="155" y="578"/>
                  <a:pt x="156" y="579"/>
                  <a:pt x="157" y="580"/>
                </a:cubicBezTo>
                <a:cubicBezTo>
                  <a:pt x="159" y="581"/>
                  <a:pt x="161" y="583"/>
                  <a:pt x="163" y="584"/>
                </a:cubicBezTo>
                <a:cubicBezTo>
                  <a:pt x="168" y="587"/>
                  <a:pt x="172" y="591"/>
                  <a:pt x="172" y="591"/>
                </a:cubicBezTo>
                <a:cubicBezTo>
                  <a:pt x="172" y="591"/>
                  <a:pt x="173" y="591"/>
                  <a:pt x="175" y="592"/>
                </a:cubicBezTo>
                <a:cubicBezTo>
                  <a:pt x="177" y="593"/>
                  <a:pt x="179" y="595"/>
                  <a:pt x="181" y="596"/>
                </a:cubicBezTo>
                <a:cubicBezTo>
                  <a:pt x="184" y="598"/>
                  <a:pt x="186" y="599"/>
                  <a:pt x="188" y="600"/>
                </a:cubicBezTo>
                <a:cubicBezTo>
                  <a:pt x="189" y="601"/>
                  <a:pt x="191" y="602"/>
                  <a:pt x="191" y="602"/>
                </a:cubicBezTo>
                <a:cubicBezTo>
                  <a:pt x="193" y="603"/>
                  <a:pt x="195" y="606"/>
                  <a:pt x="195" y="610"/>
                </a:cubicBezTo>
                <a:cubicBezTo>
                  <a:pt x="195" y="610"/>
                  <a:pt x="195" y="612"/>
                  <a:pt x="195" y="615"/>
                </a:cubicBezTo>
                <a:cubicBezTo>
                  <a:pt x="195" y="618"/>
                  <a:pt x="195" y="622"/>
                  <a:pt x="195" y="626"/>
                </a:cubicBezTo>
                <a:cubicBezTo>
                  <a:pt x="195" y="634"/>
                  <a:pt x="196" y="643"/>
                  <a:pt x="196" y="643"/>
                </a:cubicBezTo>
                <a:cubicBezTo>
                  <a:pt x="196" y="646"/>
                  <a:pt x="199" y="649"/>
                  <a:pt x="202" y="650"/>
                </a:cubicBezTo>
                <a:cubicBezTo>
                  <a:pt x="202" y="650"/>
                  <a:pt x="203" y="651"/>
                  <a:pt x="206" y="652"/>
                </a:cubicBezTo>
                <a:cubicBezTo>
                  <a:pt x="208" y="653"/>
                  <a:pt x="211" y="654"/>
                  <a:pt x="214" y="655"/>
                </a:cubicBezTo>
                <a:cubicBezTo>
                  <a:pt x="217" y="657"/>
                  <a:pt x="220" y="658"/>
                  <a:pt x="223" y="659"/>
                </a:cubicBezTo>
                <a:cubicBezTo>
                  <a:pt x="225" y="660"/>
                  <a:pt x="227" y="660"/>
                  <a:pt x="227" y="660"/>
                </a:cubicBezTo>
                <a:cubicBezTo>
                  <a:pt x="230" y="661"/>
                  <a:pt x="234" y="661"/>
                  <a:pt x="236" y="659"/>
                </a:cubicBezTo>
                <a:cubicBezTo>
                  <a:pt x="236" y="659"/>
                  <a:pt x="238" y="657"/>
                  <a:pt x="240" y="655"/>
                </a:cubicBezTo>
                <a:cubicBezTo>
                  <a:pt x="242" y="653"/>
                  <a:pt x="245" y="650"/>
                  <a:pt x="248" y="647"/>
                </a:cubicBezTo>
                <a:cubicBezTo>
                  <a:pt x="254" y="641"/>
                  <a:pt x="260" y="635"/>
                  <a:pt x="260" y="635"/>
                </a:cubicBezTo>
                <a:cubicBezTo>
                  <a:pt x="262" y="633"/>
                  <a:pt x="265" y="632"/>
                  <a:pt x="268" y="633"/>
                </a:cubicBezTo>
                <a:cubicBezTo>
                  <a:pt x="268" y="633"/>
                  <a:pt x="273" y="634"/>
                  <a:pt x="279" y="635"/>
                </a:cubicBezTo>
                <a:cubicBezTo>
                  <a:pt x="281" y="636"/>
                  <a:pt x="284" y="636"/>
                  <a:pt x="286" y="637"/>
                </a:cubicBezTo>
                <a:cubicBezTo>
                  <a:pt x="288" y="637"/>
                  <a:pt x="289" y="637"/>
                  <a:pt x="289" y="637"/>
                </a:cubicBezTo>
                <a:cubicBezTo>
                  <a:pt x="289" y="637"/>
                  <a:pt x="291" y="638"/>
                  <a:pt x="293" y="638"/>
                </a:cubicBezTo>
                <a:cubicBezTo>
                  <a:pt x="295" y="638"/>
                  <a:pt x="297" y="639"/>
                  <a:pt x="300" y="639"/>
                </a:cubicBezTo>
                <a:cubicBezTo>
                  <a:pt x="303" y="639"/>
                  <a:pt x="305" y="640"/>
                  <a:pt x="307" y="640"/>
                </a:cubicBezTo>
                <a:cubicBezTo>
                  <a:pt x="309" y="640"/>
                  <a:pt x="311" y="640"/>
                  <a:pt x="311" y="640"/>
                </a:cubicBezTo>
                <a:cubicBezTo>
                  <a:pt x="314" y="641"/>
                  <a:pt x="317" y="643"/>
                  <a:pt x="318" y="646"/>
                </a:cubicBezTo>
                <a:cubicBezTo>
                  <a:pt x="318" y="646"/>
                  <a:pt x="321" y="653"/>
                  <a:pt x="325" y="660"/>
                </a:cubicBezTo>
                <a:cubicBezTo>
                  <a:pt x="328" y="668"/>
                  <a:pt x="332" y="675"/>
                  <a:pt x="332" y="675"/>
                </a:cubicBezTo>
                <a:cubicBezTo>
                  <a:pt x="334" y="678"/>
                  <a:pt x="337" y="680"/>
                  <a:pt x="341" y="680"/>
                </a:cubicBezTo>
                <a:cubicBezTo>
                  <a:pt x="341" y="680"/>
                  <a:pt x="347" y="680"/>
                  <a:pt x="354" y="680"/>
                </a:cubicBezTo>
                <a:close/>
                <a:moveTo>
                  <a:pt x="314" y="591"/>
                </a:moveTo>
                <a:cubicBezTo>
                  <a:pt x="309" y="590"/>
                  <a:pt x="305" y="590"/>
                  <a:pt x="302" y="589"/>
                </a:cubicBezTo>
                <a:cubicBezTo>
                  <a:pt x="299" y="589"/>
                  <a:pt x="298" y="589"/>
                  <a:pt x="298" y="589"/>
                </a:cubicBezTo>
                <a:cubicBezTo>
                  <a:pt x="298" y="589"/>
                  <a:pt x="296" y="588"/>
                  <a:pt x="293" y="588"/>
                </a:cubicBezTo>
                <a:cubicBezTo>
                  <a:pt x="290" y="587"/>
                  <a:pt x="286" y="586"/>
                  <a:pt x="282" y="585"/>
                </a:cubicBezTo>
                <a:cubicBezTo>
                  <a:pt x="272" y="583"/>
                  <a:pt x="259" y="579"/>
                  <a:pt x="247" y="574"/>
                </a:cubicBezTo>
                <a:cubicBezTo>
                  <a:pt x="234" y="569"/>
                  <a:pt x="222" y="563"/>
                  <a:pt x="214" y="558"/>
                </a:cubicBezTo>
                <a:cubicBezTo>
                  <a:pt x="212" y="557"/>
                  <a:pt x="210" y="556"/>
                  <a:pt x="208" y="555"/>
                </a:cubicBezTo>
                <a:cubicBezTo>
                  <a:pt x="206" y="554"/>
                  <a:pt x="205" y="553"/>
                  <a:pt x="204" y="552"/>
                </a:cubicBezTo>
                <a:cubicBezTo>
                  <a:pt x="202" y="551"/>
                  <a:pt x="201" y="551"/>
                  <a:pt x="201" y="550"/>
                </a:cubicBezTo>
                <a:cubicBezTo>
                  <a:pt x="200" y="550"/>
                  <a:pt x="200" y="549"/>
                  <a:pt x="200" y="549"/>
                </a:cubicBezTo>
                <a:cubicBezTo>
                  <a:pt x="200" y="549"/>
                  <a:pt x="198" y="549"/>
                  <a:pt x="196" y="547"/>
                </a:cubicBezTo>
                <a:cubicBezTo>
                  <a:pt x="194" y="545"/>
                  <a:pt x="190" y="543"/>
                  <a:pt x="186" y="540"/>
                </a:cubicBezTo>
                <a:cubicBezTo>
                  <a:pt x="178" y="534"/>
                  <a:pt x="168" y="525"/>
                  <a:pt x="159" y="515"/>
                </a:cubicBezTo>
                <a:cubicBezTo>
                  <a:pt x="154" y="511"/>
                  <a:pt x="150" y="506"/>
                  <a:pt x="146" y="501"/>
                </a:cubicBezTo>
                <a:cubicBezTo>
                  <a:pt x="142" y="496"/>
                  <a:pt x="138" y="492"/>
                  <a:pt x="135" y="488"/>
                </a:cubicBezTo>
                <a:cubicBezTo>
                  <a:pt x="134" y="486"/>
                  <a:pt x="133" y="484"/>
                  <a:pt x="131" y="482"/>
                </a:cubicBezTo>
                <a:cubicBezTo>
                  <a:pt x="130" y="480"/>
                  <a:pt x="129" y="479"/>
                  <a:pt x="129" y="478"/>
                </a:cubicBezTo>
                <a:cubicBezTo>
                  <a:pt x="127" y="475"/>
                  <a:pt x="126" y="474"/>
                  <a:pt x="126" y="474"/>
                </a:cubicBezTo>
                <a:cubicBezTo>
                  <a:pt x="126" y="474"/>
                  <a:pt x="126" y="474"/>
                  <a:pt x="125" y="473"/>
                </a:cubicBezTo>
                <a:cubicBezTo>
                  <a:pt x="125" y="472"/>
                  <a:pt x="124" y="471"/>
                  <a:pt x="124" y="470"/>
                </a:cubicBezTo>
                <a:cubicBezTo>
                  <a:pt x="122" y="467"/>
                  <a:pt x="120" y="464"/>
                  <a:pt x="118" y="460"/>
                </a:cubicBezTo>
                <a:cubicBezTo>
                  <a:pt x="113" y="451"/>
                  <a:pt x="107" y="439"/>
                  <a:pt x="103" y="426"/>
                </a:cubicBezTo>
                <a:cubicBezTo>
                  <a:pt x="98" y="414"/>
                  <a:pt x="95" y="401"/>
                  <a:pt x="93" y="391"/>
                </a:cubicBezTo>
                <a:cubicBezTo>
                  <a:pt x="92" y="389"/>
                  <a:pt x="92" y="386"/>
                  <a:pt x="91" y="384"/>
                </a:cubicBezTo>
                <a:cubicBezTo>
                  <a:pt x="91" y="382"/>
                  <a:pt x="91" y="381"/>
                  <a:pt x="90" y="379"/>
                </a:cubicBezTo>
                <a:cubicBezTo>
                  <a:pt x="90" y="378"/>
                  <a:pt x="90" y="377"/>
                  <a:pt x="90" y="376"/>
                </a:cubicBezTo>
                <a:cubicBezTo>
                  <a:pt x="90" y="375"/>
                  <a:pt x="90" y="375"/>
                  <a:pt x="90" y="375"/>
                </a:cubicBezTo>
                <a:cubicBezTo>
                  <a:pt x="90" y="375"/>
                  <a:pt x="89" y="373"/>
                  <a:pt x="89" y="370"/>
                </a:cubicBezTo>
                <a:cubicBezTo>
                  <a:pt x="89" y="367"/>
                  <a:pt x="88" y="363"/>
                  <a:pt x="88" y="358"/>
                </a:cubicBezTo>
                <a:cubicBezTo>
                  <a:pt x="88" y="356"/>
                  <a:pt x="87" y="353"/>
                  <a:pt x="87" y="350"/>
                </a:cubicBezTo>
                <a:cubicBezTo>
                  <a:pt x="87" y="347"/>
                  <a:pt x="87" y="344"/>
                  <a:pt x="87" y="341"/>
                </a:cubicBezTo>
                <a:cubicBezTo>
                  <a:pt x="87" y="338"/>
                  <a:pt x="87" y="335"/>
                  <a:pt x="87" y="332"/>
                </a:cubicBezTo>
                <a:cubicBezTo>
                  <a:pt x="87" y="328"/>
                  <a:pt x="87" y="325"/>
                  <a:pt x="88" y="322"/>
                </a:cubicBezTo>
                <a:cubicBezTo>
                  <a:pt x="88" y="308"/>
                  <a:pt x="91" y="295"/>
                  <a:pt x="93" y="286"/>
                </a:cubicBezTo>
                <a:cubicBezTo>
                  <a:pt x="95" y="276"/>
                  <a:pt x="97" y="270"/>
                  <a:pt x="97" y="270"/>
                </a:cubicBezTo>
                <a:cubicBezTo>
                  <a:pt x="97" y="270"/>
                  <a:pt x="97" y="268"/>
                  <a:pt x="98" y="265"/>
                </a:cubicBezTo>
                <a:cubicBezTo>
                  <a:pt x="99" y="262"/>
                  <a:pt x="100" y="258"/>
                  <a:pt x="102" y="254"/>
                </a:cubicBezTo>
                <a:cubicBezTo>
                  <a:pt x="105" y="244"/>
                  <a:pt x="110" y="232"/>
                  <a:pt x="116" y="220"/>
                </a:cubicBezTo>
                <a:cubicBezTo>
                  <a:pt x="123" y="208"/>
                  <a:pt x="130" y="197"/>
                  <a:pt x="136" y="189"/>
                </a:cubicBezTo>
                <a:cubicBezTo>
                  <a:pt x="139" y="185"/>
                  <a:pt x="141" y="182"/>
                  <a:pt x="143" y="180"/>
                </a:cubicBezTo>
                <a:cubicBezTo>
                  <a:pt x="144" y="178"/>
                  <a:pt x="145" y="178"/>
                  <a:pt x="145" y="177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76"/>
                  <a:pt x="147" y="175"/>
                  <a:pt x="149" y="173"/>
                </a:cubicBezTo>
                <a:cubicBezTo>
                  <a:pt x="150" y="171"/>
                  <a:pt x="151" y="170"/>
                  <a:pt x="152" y="169"/>
                </a:cubicBezTo>
                <a:cubicBezTo>
                  <a:pt x="154" y="167"/>
                  <a:pt x="155" y="165"/>
                  <a:pt x="157" y="164"/>
                </a:cubicBezTo>
                <a:cubicBezTo>
                  <a:pt x="160" y="160"/>
                  <a:pt x="165" y="156"/>
                  <a:pt x="169" y="152"/>
                </a:cubicBezTo>
                <a:cubicBezTo>
                  <a:pt x="174" y="148"/>
                  <a:pt x="179" y="143"/>
                  <a:pt x="184" y="139"/>
                </a:cubicBezTo>
                <a:cubicBezTo>
                  <a:pt x="194" y="131"/>
                  <a:pt x="205" y="123"/>
                  <a:pt x="214" y="119"/>
                </a:cubicBezTo>
                <a:cubicBezTo>
                  <a:pt x="218" y="116"/>
                  <a:pt x="222" y="114"/>
                  <a:pt x="225" y="113"/>
                </a:cubicBezTo>
                <a:cubicBezTo>
                  <a:pt x="227" y="112"/>
                  <a:pt x="229" y="111"/>
                  <a:pt x="229" y="111"/>
                </a:cubicBezTo>
                <a:cubicBezTo>
                  <a:pt x="229" y="111"/>
                  <a:pt x="230" y="110"/>
                  <a:pt x="233" y="109"/>
                </a:cubicBezTo>
                <a:cubicBezTo>
                  <a:pt x="236" y="108"/>
                  <a:pt x="239" y="106"/>
                  <a:pt x="244" y="104"/>
                </a:cubicBezTo>
                <a:cubicBezTo>
                  <a:pt x="253" y="100"/>
                  <a:pt x="266" y="96"/>
                  <a:pt x="279" y="92"/>
                </a:cubicBezTo>
                <a:cubicBezTo>
                  <a:pt x="292" y="89"/>
                  <a:pt x="305" y="87"/>
                  <a:pt x="315" y="86"/>
                </a:cubicBezTo>
                <a:cubicBezTo>
                  <a:pt x="320" y="85"/>
                  <a:pt x="324" y="85"/>
                  <a:pt x="327" y="85"/>
                </a:cubicBezTo>
                <a:cubicBezTo>
                  <a:pt x="329" y="85"/>
                  <a:pt x="331" y="85"/>
                  <a:pt x="331" y="85"/>
                </a:cubicBezTo>
                <a:cubicBezTo>
                  <a:pt x="331" y="85"/>
                  <a:pt x="333" y="85"/>
                  <a:pt x="336" y="85"/>
                </a:cubicBezTo>
                <a:cubicBezTo>
                  <a:pt x="339" y="85"/>
                  <a:pt x="343" y="85"/>
                  <a:pt x="348" y="85"/>
                </a:cubicBezTo>
                <a:cubicBezTo>
                  <a:pt x="358" y="85"/>
                  <a:pt x="371" y="86"/>
                  <a:pt x="384" y="88"/>
                </a:cubicBezTo>
                <a:cubicBezTo>
                  <a:pt x="391" y="89"/>
                  <a:pt x="397" y="91"/>
                  <a:pt x="403" y="92"/>
                </a:cubicBezTo>
                <a:cubicBezTo>
                  <a:pt x="409" y="94"/>
                  <a:pt x="415" y="95"/>
                  <a:pt x="419" y="97"/>
                </a:cubicBezTo>
                <a:cubicBezTo>
                  <a:pt x="422" y="98"/>
                  <a:pt x="424" y="99"/>
                  <a:pt x="426" y="99"/>
                </a:cubicBezTo>
                <a:cubicBezTo>
                  <a:pt x="428" y="100"/>
                  <a:pt x="429" y="101"/>
                  <a:pt x="431" y="101"/>
                </a:cubicBezTo>
                <a:cubicBezTo>
                  <a:pt x="433" y="102"/>
                  <a:pt x="435" y="103"/>
                  <a:pt x="435" y="103"/>
                </a:cubicBezTo>
                <a:cubicBezTo>
                  <a:pt x="435" y="103"/>
                  <a:pt x="435" y="103"/>
                  <a:pt x="436" y="103"/>
                </a:cubicBezTo>
                <a:cubicBezTo>
                  <a:pt x="437" y="104"/>
                  <a:pt x="438" y="104"/>
                  <a:pt x="439" y="105"/>
                </a:cubicBezTo>
                <a:cubicBezTo>
                  <a:pt x="442" y="106"/>
                  <a:pt x="446" y="107"/>
                  <a:pt x="450" y="109"/>
                </a:cubicBezTo>
                <a:cubicBezTo>
                  <a:pt x="459" y="114"/>
                  <a:pt x="471" y="120"/>
                  <a:pt x="482" y="128"/>
                </a:cubicBezTo>
                <a:cubicBezTo>
                  <a:pt x="493" y="135"/>
                  <a:pt x="503" y="143"/>
                  <a:pt x="511" y="150"/>
                </a:cubicBezTo>
                <a:cubicBezTo>
                  <a:pt x="515" y="153"/>
                  <a:pt x="518" y="156"/>
                  <a:pt x="520" y="158"/>
                </a:cubicBezTo>
                <a:cubicBezTo>
                  <a:pt x="522" y="160"/>
                  <a:pt x="523" y="162"/>
                  <a:pt x="523" y="162"/>
                </a:cubicBezTo>
                <a:cubicBezTo>
                  <a:pt x="523" y="162"/>
                  <a:pt x="528" y="166"/>
                  <a:pt x="534" y="174"/>
                </a:cubicBezTo>
                <a:cubicBezTo>
                  <a:pt x="540" y="181"/>
                  <a:pt x="549" y="192"/>
                  <a:pt x="556" y="203"/>
                </a:cubicBezTo>
                <a:cubicBezTo>
                  <a:pt x="558" y="206"/>
                  <a:pt x="559" y="209"/>
                  <a:pt x="561" y="212"/>
                </a:cubicBezTo>
                <a:cubicBezTo>
                  <a:pt x="562" y="214"/>
                  <a:pt x="564" y="217"/>
                  <a:pt x="565" y="220"/>
                </a:cubicBezTo>
                <a:cubicBezTo>
                  <a:pt x="567" y="223"/>
                  <a:pt x="568" y="225"/>
                  <a:pt x="569" y="228"/>
                </a:cubicBezTo>
                <a:cubicBezTo>
                  <a:pt x="571" y="231"/>
                  <a:pt x="572" y="233"/>
                  <a:pt x="573" y="235"/>
                </a:cubicBezTo>
                <a:cubicBezTo>
                  <a:pt x="575" y="240"/>
                  <a:pt x="576" y="244"/>
                  <a:pt x="577" y="246"/>
                </a:cubicBezTo>
                <a:cubicBezTo>
                  <a:pt x="578" y="249"/>
                  <a:pt x="579" y="251"/>
                  <a:pt x="579" y="251"/>
                </a:cubicBezTo>
                <a:cubicBezTo>
                  <a:pt x="579" y="251"/>
                  <a:pt x="579" y="251"/>
                  <a:pt x="580" y="252"/>
                </a:cubicBezTo>
                <a:cubicBezTo>
                  <a:pt x="580" y="253"/>
                  <a:pt x="580" y="254"/>
                  <a:pt x="581" y="255"/>
                </a:cubicBezTo>
                <a:cubicBezTo>
                  <a:pt x="581" y="256"/>
                  <a:pt x="582" y="258"/>
                  <a:pt x="582" y="260"/>
                </a:cubicBezTo>
                <a:cubicBezTo>
                  <a:pt x="583" y="262"/>
                  <a:pt x="584" y="264"/>
                  <a:pt x="584" y="267"/>
                </a:cubicBezTo>
                <a:cubicBezTo>
                  <a:pt x="587" y="276"/>
                  <a:pt x="590" y="289"/>
                  <a:pt x="592" y="302"/>
                </a:cubicBezTo>
                <a:cubicBezTo>
                  <a:pt x="594" y="315"/>
                  <a:pt x="595" y="329"/>
                  <a:pt x="595" y="339"/>
                </a:cubicBezTo>
                <a:cubicBezTo>
                  <a:pt x="595" y="344"/>
                  <a:pt x="595" y="348"/>
                  <a:pt x="594" y="351"/>
                </a:cubicBezTo>
                <a:cubicBezTo>
                  <a:pt x="594" y="352"/>
                  <a:pt x="594" y="353"/>
                  <a:pt x="594" y="354"/>
                </a:cubicBezTo>
                <a:cubicBezTo>
                  <a:pt x="594" y="355"/>
                  <a:pt x="594" y="355"/>
                  <a:pt x="594" y="355"/>
                </a:cubicBezTo>
                <a:cubicBezTo>
                  <a:pt x="594" y="355"/>
                  <a:pt x="594" y="357"/>
                  <a:pt x="594" y="360"/>
                </a:cubicBezTo>
                <a:cubicBezTo>
                  <a:pt x="594" y="361"/>
                  <a:pt x="594" y="363"/>
                  <a:pt x="593" y="365"/>
                </a:cubicBezTo>
                <a:cubicBezTo>
                  <a:pt x="593" y="367"/>
                  <a:pt x="593" y="369"/>
                  <a:pt x="593" y="372"/>
                </a:cubicBezTo>
                <a:cubicBezTo>
                  <a:pt x="592" y="377"/>
                  <a:pt x="591" y="382"/>
                  <a:pt x="590" y="389"/>
                </a:cubicBezTo>
                <a:cubicBezTo>
                  <a:pt x="588" y="395"/>
                  <a:pt x="587" y="401"/>
                  <a:pt x="585" y="408"/>
                </a:cubicBezTo>
                <a:cubicBezTo>
                  <a:pt x="582" y="420"/>
                  <a:pt x="577" y="433"/>
                  <a:pt x="573" y="442"/>
                </a:cubicBezTo>
                <a:cubicBezTo>
                  <a:pt x="571" y="446"/>
                  <a:pt x="569" y="450"/>
                  <a:pt x="568" y="453"/>
                </a:cubicBezTo>
                <a:cubicBezTo>
                  <a:pt x="566" y="455"/>
                  <a:pt x="565" y="457"/>
                  <a:pt x="565" y="457"/>
                </a:cubicBezTo>
                <a:cubicBezTo>
                  <a:pt x="565" y="457"/>
                  <a:pt x="565" y="457"/>
                  <a:pt x="565" y="458"/>
                </a:cubicBezTo>
                <a:cubicBezTo>
                  <a:pt x="565" y="459"/>
                  <a:pt x="564" y="460"/>
                  <a:pt x="563" y="461"/>
                </a:cubicBezTo>
                <a:cubicBezTo>
                  <a:pt x="563" y="462"/>
                  <a:pt x="562" y="464"/>
                  <a:pt x="561" y="465"/>
                </a:cubicBezTo>
                <a:cubicBezTo>
                  <a:pt x="560" y="467"/>
                  <a:pt x="559" y="469"/>
                  <a:pt x="557" y="471"/>
                </a:cubicBezTo>
                <a:cubicBezTo>
                  <a:pt x="552" y="480"/>
                  <a:pt x="544" y="491"/>
                  <a:pt x="536" y="501"/>
                </a:cubicBezTo>
                <a:cubicBezTo>
                  <a:pt x="528" y="511"/>
                  <a:pt x="518" y="521"/>
                  <a:pt x="511" y="527"/>
                </a:cubicBezTo>
                <a:cubicBezTo>
                  <a:pt x="507" y="531"/>
                  <a:pt x="504" y="533"/>
                  <a:pt x="501" y="535"/>
                </a:cubicBezTo>
                <a:cubicBezTo>
                  <a:pt x="499" y="537"/>
                  <a:pt x="498" y="538"/>
                  <a:pt x="498" y="538"/>
                </a:cubicBezTo>
                <a:cubicBezTo>
                  <a:pt x="498" y="538"/>
                  <a:pt x="497" y="539"/>
                  <a:pt x="494" y="541"/>
                </a:cubicBezTo>
                <a:cubicBezTo>
                  <a:pt x="492" y="543"/>
                  <a:pt x="489" y="545"/>
                  <a:pt x="485" y="548"/>
                </a:cubicBezTo>
                <a:cubicBezTo>
                  <a:pt x="476" y="553"/>
                  <a:pt x="465" y="560"/>
                  <a:pt x="453" y="566"/>
                </a:cubicBezTo>
                <a:cubicBezTo>
                  <a:pt x="441" y="572"/>
                  <a:pt x="429" y="577"/>
                  <a:pt x="419" y="580"/>
                </a:cubicBezTo>
                <a:cubicBezTo>
                  <a:pt x="418" y="580"/>
                  <a:pt x="417" y="581"/>
                  <a:pt x="416" y="581"/>
                </a:cubicBezTo>
                <a:cubicBezTo>
                  <a:pt x="415" y="581"/>
                  <a:pt x="414" y="582"/>
                  <a:pt x="413" y="582"/>
                </a:cubicBezTo>
                <a:cubicBezTo>
                  <a:pt x="411" y="582"/>
                  <a:pt x="409" y="583"/>
                  <a:pt x="408" y="583"/>
                </a:cubicBezTo>
                <a:cubicBezTo>
                  <a:pt x="405" y="584"/>
                  <a:pt x="403" y="585"/>
                  <a:pt x="403" y="585"/>
                </a:cubicBezTo>
                <a:cubicBezTo>
                  <a:pt x="403" y="585"/>
                  <a:pt x="402" y="585"/>
                  <a:pt x="399" y="586"/>
                </a:cubicBezTo>
                <a:cubicBezTo>
                  <a:pt x="397" y="586"/>
                  <a:pt x="396" y="586"/>
                  <a:pt x="394" y="587"/>
                </a:cubicBezTo>
                <a:cubicBezTo>
                  <a:pt x="393" y="587"/>
                  <a:pt x="392" y="587"/>
                  <a:pt x="390" y="587"/>
                </a:cubicBezTo>
                <a:cubicBezTo>
                  <a:pt x="389" y="588"/>
                  <a:pt x="388" y="588"/>
                  <a:pt x="387" y="588"/>
                </a:cubicBezTo>
                <a:cubicBezTo>
                  <a:pt x="377" y="590"/>
                  <a:pt x="364" y="592"/>
                  <a:pt x="351" y="592"/>
                </a:cubicBezTo>
                <a:cubicBezTo>
                  <a:pt x="337" y="593"/>
                  <a:pt x="324" y="592"/>
                  <a:pt x="314" y="591"/>
                </a:cubicBezTo>
                <a:close/>
              </a:path>
            </a:pathLst>
          </a:cu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9637491" y="2840216"/>
            <a:ext cx="550552" cy="687104"/>
          </a:xfrm>
          <a:custGeom>
            <a:avLst/>
            <a:gdLst>
              <a:gd name="T0" fmla="*/ 113 w 234"/>
              <a:gd name="T1" fmla="*/ 18 h 284"/>
              <a:gd name="T2" fmla="*/ 107 w 234"/>
              <a:gd name="T3" fmla="*/ 11 h 284"/>
              <a:gd name="T4" fmla="*/ 89 w 234"/>
              <a:gd name="T5" fmla="*/ 0 h 284"/>
              <a:gd name="T6" fmla="*/ 78 w 234"/>
              <a:gd name="T7" fmla="*/ 11 h 284"/>
              <a:gd name="T8" fmla="*/ 66 w 234"/>
              <a:gd name="T9" fmla="*/ 18 h 284"/>
              <a:gd name="T10" fmla="*/ 54 w 234"/>
              <a:gd name="T11" fmla="*/ 30 h 284"/>
              <a:gd name="T12" fmla="*/ 119 w 234"/>
              <a:gd name="T13" fmla="*/ 42 h 284"/>
              <a:gd name="T14" fmla="*/ 132 w 234"/>
              <a:gd name="T15" fmla="*/ 30 h 284"/>
              <a:gd name="T16" fmla="*/ 93 w 234"/>
              <a:gd name="T17" fmla="*/ 18 h 284"/>
              <a:gd name="T18" fmla="*/ 93 w 234"/>
              <a:gd name="T19" fmla="*/ 5 h 284"/>
              <a:gd name="T20" fmla="*/ 93 w 234"/>
              <a:gd name="T21" fmla="*/ 18 h 284"/>
              <a:gd name="T22" fmla="*/ 17 w 234"/>
              <a:gd name="T23" fmla="*/ 256 h 284"/>
              <a:gd name="T24" fmla="*/ 0 w 234"/>
              <a:gd name="T25" fmla="*/ 42 h 284"/>
              <a:gd name="T26" fmla="*/ 46 w 234"/>
              <a:gd name="T27" fmla="*/ 26 h 284"/>
              <a:gd name="T28" fmla="*/ 66 w 234"/>
              <a:gd name="T29" fmla="*/ 50 h 284"/>
              <a:gd name="T30" fmla="*/ 140 w 234"/>
              <a:gd name="T31" fmla="*/ 30 h 284"/>
              <a:gd name="T32" fmla="*/ 164 w 234"/>
              <a:gd name="T33" fmla="*/ 26 h 284"/>
              <a:gd name="T34" fmla="*/ 185 w 234"/>
              <a:gd name="T35" fmla="*/ 166 h 284"/>
              <a:gd name="T36" fmla="*/ 164 w 234"/>
              <a:gd name="T37" fmla="*/ 167 h 284"/>
              <a:gd name="T38" fmla="*/ 21 w 234"/>
              <a:gd name="T39" fmla="*/ 71 h 284"/>
              <a:gd name="T40" fmla="*/ 115 w 234"/>
              <a:gd name="T41" fmla="*/ 235 h 284"/>
              <a:gd name="T42" fmla="*/ 181 w 234"/>
              <a:gd name="T43" fmla="*/ 178 h 284"/>
              <a:gd name="T44" fmla="*/ 181 w 234"/>
              <a:gd name="T45" fmla="*/ 284 h 284"/>
              <a:gd name="T46" fmla="*/ 181 w 234"/>
              <a:gd name="T47" fmla="*/ 178 h 284"/>
              <a:gd name="T48" fmla="*/ 183 w 234"/>
              <a:gd name="T49" fmla="*/ 257 h 284"/>
              <a:gd name="T50" fmla="*/ 172 w 234"/>
              <a:gd name="T51" fmla="*/ 258 h 284"/>
              <a:gd name="T52" fmla="*/ 150 w 234"/>
              <a:gd name="T53" fmla="*/ 230 h 284"/>
              <a:gd name="T54" fmla="*/ 176 w 234"/>
              <a:gd name="T55" fmla="*/ 240 h 284"/>
              <a:gd name="T56" fmla="*/ 215 w 234"/>
              <a:gd name="T57" fmla="*/ 208 h 284"/>
              <a:gd name="T58" fmla="*/ 144 w 234"/>
              <a:gd name="T59" fmla="*/ 159 h 284"/>
              <a:gd name="T60" fmla="*/ 74 w 234"/>
              <a:gd name="T61" fmla="*/ 155 h 284"/>
              <a:gd name="T62" fmla="*/ 78 w 234"/>
              <a:gd name="T63" fmla="*/ 146 h 284"/>
              <a:gd name="T64" fmla="*/ 148 w 234"/>
              <a:gd name="T65" fmla="*/ 150 h 284"/>
              <a:gd name="T66" fmla="*/ 144 w 234"/>
              <a:gd name="T67" fmla="*/ 159 h 284"/>
              <a:gd name="T68" fmla="*/ 78 w 234"/>
              <a:gd name="T69" fmla="*/ 122 h 284"/>
              <a:gd name="T70" fmla="*/ 74 w 234"/>
              <a:gd name="T71" fmla="*/ 114 h 284"/>
              <a:gd name="T72" fmla="*/ 144 w 234"/>
              <a:gd name="T73" fmla="*/ 109 h 284"/>
              <a:gd name="T74" fmla="*/ 148 w 234"/>
              <a:gd name="T75" fmla="*/ 118 h 284"/>
              <a:gd name="T76" fmla="*/ 115 w 234"/>
              <a:gd name="T77" fmla="*/ 196 h 284"/>
              <a:gd name="T78" fmla="*/ 74 w 234"/>
              <a:gd name="T79" fmla="*/ 192 h 284"/>
              <a:gd name="T80" fmla="*/ 78 w 234"/>
              <a:gd name="T81" fmla="*/ 184 h 284"/>
              <a:gd name="T82" fmla="*/ 119 w 234"/>
              <a:gd name="T83" fmla="*/ 188 h 284"/>
              <a:gd name="T84" fmla="*/ 115 w 234"/>
              <a:gd name="T85" fmla="*/ 196 h 284"/>
              <a:gd name="T86" fmla="*/ 51 w 234"/>
              <a:gd name="T87" fmla="*/ 124 h 284"/>
              <a:gd name="T88" fmla="*/ 46 w 234"/>
              <a:gd name="T89" fmla="*/ 124 h 284"/>
              <a:gd name="T90" fmla="*/ 36 w 234"/>
              <a:gd name="T91" fmla="*/ 111 h 284"/>
              <a:gd name="T92" fmla="*/ 48 w 234"/>
              <a:gd name="T93" fmla="*/ 116 h 284"/>
              <a:gd name="T94" fmla="*/ 66 w 234"/>
              <a:gd name="T95" fmla="*/ 101 h 284"/>
              <a:gd name="T96" fmla="*/ 66 w 234"/>
              <a:gd name="T97" fmla="*/ 143 h 284"/>
              <a:gd name="T98" fmla="*/ 48 w 234"/>
              <a:gd name="T99" fmla="*/ 161 h 284"/>
              <a:gd name="T100" fmla="*/ 36 w 234"/>
              <a:gd name="T101" fmla="*/ 153 h 284"/>
              <a:gd name="T102" fmla="*/ 41 w 234"/>
              <a:gd name="T103" fmla="*/ 147 h 284"/>
              <a:gd name="T104" fmla="*/ 61 w 234"/>
              <a:gd name="T105" fmla="*/ 138 h 284"/>
              <a:gd name="T106" fmla="*/ 66 w 234"/>
              <a:gd name="T107" fmla="*/ 143 h 284"/>
              <a:gd name="T108" fmla="*/ 51 w 234"/>
              <a:gd name="T109" fmla="*/ 198 h 284"/>
              <a:gd name="T110" fmla="*/ 46 w 234"/>
              <a:gd name="T111" fmla="*/ 198 h 284"/>
              <a:gd name="T112" fmla="*/ 36 w 234"/>
              <a:gd name="T113" fmla="*/ 185 h 284"/>
              <a:gd name="T114" fmla="*/ 48 w 234"/>
              <a:gd name="T115" fmla="*/ 190 h 284"/>
              <a:gd name="T116" fmla="*/ 66 w 234"/>
              <a:gd name="T117" fmla="*/ 175 h 284"/>
              <a:gd name="T118" fmla="*/ 66 w 234"/>
              <a:gd name="T119" fmla="*/ 181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4" h="284">
                <a:moveTo>
                  <a:pt x="119" y="18"/>
                </a:moveTo>
                <a:cubicBezTo>
                  <a:pt x="113" y="18"/>
                  <a:pt x="113" y="18"/>
                  <a:pt x="113" y="18"/>
                </a:cubicBezTo>
                <a:cubicBezTo>
                  <a:pt x="110" y="18"/>
                  <a:pt x="107" y="15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"/>
                  <a:pt x="97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1" y="0"/>
                  <a:pt x="78" y="3"/>
                  <a:pt x="78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78" y="15"/>
                  <a:pt x="75" y="18"/>
                  <a:pt x="72" y="18"/>
                </a:cubicBezTo>
                <a:cubicBezTo>
                  <a:pt x="66" y="18"/>
                  <a:pt x="66" y="18"/>
                  <a:pt x="66" y="18"/>
                </a:cubicBezTo>
                <a:cubicBezTo>
                  <a:pt x="59" y="18"/>
                  <a:pt x="54" y="23"/>
                  <a:pt x="54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54" y="37"/>
                  <a:pt x="59" y="42"/>
                  <a:pt x="66" y="42"/>
                </a:cubicBezTo>
                <a:cubicBezTo>
                  <a:pt x="119" y="42"/>
                  <a:pt x="119" y="42"/>
                  <a:pt x="119" y="42"/>
                </a:cubicBezTo>
                <a:cubicBezTo>
                  <a:pt x="126" y="42"/>
                  <a:pt x="132" y="37"/>
                  <a:pt x="132" y="30"/>
                </a:cubicBezTo>
                <a:cubicBezTo>
                  <a:pt x="132" y="30"/>
                  <a:pt x="132" y="30"/>
                  <a:pt x="132" y="30"/>
                </a:cubicBezTo>
                <a:cubicBezTo>
                  <a:pt x="132" y="23"/>
                  <a:pt x="126" y="18"/>
                  <a:pt x="119" y="18"/>
                </a:cubicBezTo>
                <a:close/>
                <a:moveTo>
                  <a:pt x="93" y="18"/>
                </a:moveTo>
                <a:cubicBezTo>
                  <a:pt x="89" y="18"/>
                  <a:pt x="86" y="15"/>
                  <a:pt x="86" y="11"/>
                </a:cubicBezTo>
                <a:cubicBezTo>
                  <a:pt x="86" y="8"/>
                  <a:pt x="89" y="5"/>
                  <a:pt x="93" y="5"/>
                </a:cubicBezTo>
                <a:cubicBezTo>
                  <a:pt x="96" y="5"/>
                  <a:pt x="99" y="8"/>
                  <a:pt x="99" y="11"/>
                </a:cubicBezTo>
                <a:cubicBezTo>
                  <a:pt x="99" y="15"/>
                  <a:pt x="96" y="18"/>
                  <a:pt x="93" y="18"/>
                </a:cubicBezTo>
                <a:close/>
                <a:moveTo>
                  <a:pt x="120" y="256"/>
                </a:moveTo>
                <a:cubicBezTo>
                  <a:pt x="17" y="256"/>
                  <a:pt x="17" y="256"/>
                  <a:pt x="17" y="256"/>
                </a:cubicBezTo>
                <a:cubicBezTo>
                  <a:pt x="8" y="256"/>
                  <a:pt x="0" y="248"/>
                  <a:pt x="0" y="239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33"/>
                  <a:pt x="8" y="26"/>
                  <a:pt x="13" y="26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7"/>
                  <a:pt x="45" y="29"/>
                  <a:pt x="45" y="30"/>
                </a:cubicBezTo>
                <a:cubicBezTo>
                  <a:pt x="45" y="41"/>
                  <a:pt x="55" y="50"/>
                  <a:pt x="66" y="50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31" y="50"/>
                  <a:pt x="140" y="41"/>
                  <a:pt x="140" y="30"/>
                </a:cubicBezTo>
                <a:cubicBezTo>
                  <a:pt x="140" y="28"/>
                  <a:pt x="140" y="27"/>
                  <a:pt x="139" y="26"/>
                </a:cubicBezTo>
                <a:cubicBezTo>
                  <a:pt x="164" y="26"/>
                  <a:pt x="164" y="26"/>
                  <a:pt x="164" y="26"/>
                </a:cubicBezTo>
                <a:cubicBezTo>
                  <a:pt x="178" y="26"/>
                  <a:pt x="185" y="33"/>
                  <a:pt x="185" y="42"/>
                </a:cubicBezTo>
                <a:cubicBezTo>
                  <a:pt x="185" y="166"/>
                  <a:pt x="185" y="166"/>
                  <a:pt x="185" y="166"/>
                </a:cubicBezTo>
                <a:cubicBezTo>
                  <a:pt x="184" y="165"/>
                  <a:pt x="182" y="165"/>
                  <a:pt x="181" y="165"/>
                </a:cubicBezTo>
                <a:cubicBezTo>
                  <a:pt x="175" y="165"/>
                  <a:pt x="170" y="166"/>
                  <a:pt x="164" y="167"/>
                </a:cubicBezTo>
                <a:cubicBezTo>
                  <a:pt x="164" y="71"/>
                  <a:pt x="164" y="71"/>
                  <a:pt x="164" y="71"/>
                </a:cubicBezTo>
                <a:cubicBezTo>
                  <a:pt x="21" y="71"/>
                  <a:pt x="21" y="71"/>
                  <a:pt x="21" y="71"/>
                </a:cubicBezTo>
                <a:cubicBezTo>
                  <a:pt x="21" y="235"/>
                  <a:pt x="21" y="235"/>
                  <a:pt x="21" y="235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16" y="242"/>
                  <a:pt x="117" y="249"/>
                  <a:pt x="120" y="256"/>
                </a:cubicBezTo>
                <a:close/>
                <a:moveTo>
                  <a:pt x="181" y="178"/>
                </a:moveTo>
                <a:cubicBezTo>
                  <a:pt x="151" y="178"/>
                  <a:pt x="127" y="202"/>
                  <a:pt x="127" y="231"/>
                </a:cubicBezTo>
                <a:cubicBezTo>
                  <a:pt x="127" y="260"/>
                  <a:pt x="151" y="284"/>
                  <a:pt x="181" y="284"/>
                </a:cubicBezTo>
                <a:cubicBezTo>
                  <a:pt x="210" y="284"/>
                  <a:pt x="234" y="260"/>
                  <a:pt x="234" y="231"/>
                </a:cubicBezTo>
                <a:cubicBezTo>
                  <a:pt x="234" y="202"/>
                  <a:pt x="210" y="178"/>
                  <a:pt x="181" y="178"/>
                </a:cubicBezTo>
                <a:close/>
                <a:moveTo>
                  <a:pt x="216" y="220"/>
                </a:moveTo>
                <a:cubicBezTo>
                  <a:pt x="183" y="257"/>
                  <a:pt x="183" y="257"/>
                  <a:pt x="183" y="257"/>
                </a:cubicBezTo>
                <a:cubicBezTo>
                  <a:pt x="181" y="259"/>
                  <a:pt x="179" y="260"/>
                  <a:pt x="177" y="260"/>
                </a:cubicBezTo>
                <a:cubicBezTo>
                  <a:pt x="175" y="260"/>
                  <a:pt x="173" y="259"/>
                  <a:pt x="172" y="258"/>
                </a:cubicBezTo>
                <a:cubicBezTo>
                  <a:pt x="151" y="241"/>
                  <a:pt x="151" y="241"/>
                  <a:pt x="151" y="241"/>
                </a:cubicBezTo>
                <a:cubicBezTo>
                  <a:pt x="147" y="239"/>
                  <a:pt x="147" y="233"/>
                  <a:pt x="150" y="230"/>
                </a:cubicBezTo>
                <a:cubicBezTo>
                  <a:pt x="153" y="226"/>
                  <a:pt x="158" y="226"/>
                  <a:pt x="161" y="229"/>
                </a:cubicBezTo>
                <a:cubicBezTo>
                  <a:pt x="176" y="240"/>
                  <a:pt x="176" y="240"/>
                  <a:pt x="176" y="240"/>
                </a:cubicBezTo>
                <a:cubicBezTo>
                  <a:pt x="203" y="209"/>
                  <a:pt x="203" y="209"/>
                  <a:pt x="203" y="209"/>
                </a:cubicBezTo>
                <a:cubicBezTo>
                  <a:pt x="206" y="206"/>
                  <a:pt x="212" y="205"/>
                  <a:pt x="215" y="208"/>
                </a:cubicBezTo>
                <a:cubicBezTo>
                  <a:pt x="218" y="211"/>
                  <a:pt x="219" y="217"/>
                  <a:pt x="216" y="220"/>
                </a:cubicBezTo>
                <a:close/>
                <a:moveTo>
                  <a:pt x="144" y="159"/>
                </a:moveTo>
                <a:cubicBezTo>
                  <a:pt x="78" y="159"/>
                  <a:pt x="78" y="159"/>
                  <a:pt x="78" y="159"/>
                </a:cubicBezTo>
                <a:cubicBezTo>
                  <a:pt x="76" y="159"/>
                  <a:pt x="74" y="157"/>
                  <a:pt x="74" y="155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74" y="148"/>
                  <a:pt x="76" y="146"/>
                  <a:pt x="78" y="146"/>
                </a:cubicBezTo>
                <a:cubicBezTo>
                  <a:pt x="144" y="146"/>
                  <a:pt x="144" y="146"/>
                  <a:pt x="144" y="146"/>
                </a:cubicBezTo>
                <a:cubicBezTo>
                  <a:pt x="146" y="146"/>
                  <a:pt x="148" y="148"/>
                  <a:pt x="148" y="150"/>
                </a:cubicBezTo>
                <a:cubicBezTo>
                  <a:pt x="148" y="155"/>
                  <a:pt x="148" y="155"/>
                  <a:pt x="148" y="155"/>
                </a:cubicBezTo>
                <a:cubicBezTo>
                  <a:pt x="148" y="157"/>
                  <a:pt x="146" y="159"/>
                  <a:pt x="144" y="159"/>
                </a:cubicBezTo>
                <a:close/>
                <a:moveTo>
                  <a:pt x="144" y="122"/>
                </a:moveTo>
                <a:cubicBezTo>
                  <a:pt x="78" y="122"/>
                  <a:pt x="78" y="122"/>
                  <a:pt x="78" y="122"/>
                </a:cubicBezTo>
                <a:cubicBezTo>
                  <a:pt x="76" y="122"/>
                  <a:pt x="74" y="120"/>
                  <a:pt x="74" y="118"/>
                </a:cubicBezTo>
                <a:cubicBezTo>
                  <a:pt x="74" y="114"/>
                  <a:pt x="74" y="114"/>
                  <a:pt x="74" y="114"/>
                </a:cubicBezTo>
                <a:cubicBezTo>
                  <a:pt x="74" y="111"/>
                  <a:pt x="76" y="109"/>
                  <a:pt x="78" y="109"/>
                </a:cubicBezTo>
                <a:cubicBezTo>
                  <a:pt x="144" y="109"/>
                  <a:pt x="144" y="109"/>
                  <a:pt x="144" y="109"/>
                </a:cubicBezTo>
                <a:cubicBezTo>
                  <a:pt x="146" y="109"/>
                  <a:pt x="148" y="111"/>
                  <a:pt x="148" y="114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148" y="120"/>
                  <a:pt x="146" y="122"/>
                  <a:pt x="144" y="122"/>
                </a:cubicBezTo>
                <a:close/>
                <a:moveTo>
                  <a:pt x="115" y="196"/>
                </a:moveTo>
                <a:cubicBezTo>
                  <a:pt x="78" y="196"/>
                  <a:pt x="78" y="196"/>
                  <a:pt x="78" y="196"/>
                </a:cubicBezTo>
                <a:cubicBezTo>
                  <a:pt x="76" y="196"/>
                  <a:pt x="74" y="194"/>
                  <a:pt x="74" y="192"/>
                </a:cubicBezTo>
                <a:cubicBezTo>
                  <a:pt x="74" y="188"/>
                  <a:pt x="74" y="188"/>
                  <a:pt x="74" y="188"/>
                </a:cubicBezTo>
                <a:cubicBezTo>
                  <a:pt x="74" y="186"/>
                  <a:pt x="76" y="184"/>
                  <a:pt x="78" y="184"/>
                </a:cubicBezTo>
                <a:cubicBezTo>
                  <a:pt x="115" y="184"/>
                  <a:pt x="115" y="184"/>
                  <a:pt x="115" y="184"/>
                </a:cubicBezTo>
                <a:cubicBezTo>
                  <a:pt x="117" y="184"/>
                  <a:pt x="119" y="186"/>
                  <a:pt x="119" y="188"/>
                </a:cubicBezTo>
                <a:cubicBezTo>
                  <a:pt x="119" y="192"/>
                  <a:pt x="119" y="192"/>
                  <a:pt x="119" y="192"/>
                </a:cubicBezTo>
                <a:cubicBezTo>
                  <a:pt x="119" y="194"/>
                  <a:pt x="117" y="196"/>
                  <a:pt x="115" y="196"/>
                </a:cubicBezTo>
                <a:close/>
                <a:moveTo>
                  <a:pt x="66" y="107"/>
                </a:moveTo>
                <a:cubicBezTo>
                  <a:pt x="51" y="124"/>
                  <a:pt x="51" y="124"/>
                  <a:pt x="51" y="124"/>
                </a:cubicBezTo>
                <a:cubicBezTo>
                  <a:pt x="50" y="124"/>
                  <a:pt x="49" y="125"/>
                  <a:pt x="48" y="125"/>
                </a:cubicBezTo>
                <a:cubicBezTo>
                  <a:pt x="47" y="125"/>
                  <a:pt x="47" y="125"/>
                  <a:pt x="46" y="124"/>
                </a:cubicBezTo>
                <a:cubicBezTo>
                  <a:pt x="36" y="116"/>
                  <a:pt x="36" y="116"/>
                  <a:pt x="36" y="116"/>
                </a:cubicBezTo>
                <a:cubicBezTo>
                  <a:pt x="35" y="115"/>
                  <a:pt x="35" y="113"/>
                  <a:pt x="36" y="111"/>
                </a:cubicBezTo>
                <a:cubicBezTo>
                  <a:pt x="37" y="110"/>
                  <a:pt x="40" y="109"/>
                  <a:pt x="41" y="111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61" y="102"/>
                  <a:pt x="61" y="102"/>
                  <a:pt x="61" y="102"/>
                </a:cubicBezTo>
                <a:cubicBezTo>
                  <a:pt x="62" y="100"/>
                  <a:pt x="64" y="100"/>
                  <a:pt x="66" y="101"/>
                </a:cubicBezTo>
                <a:cubicBezTo>
                  <a:pt x="67" y="103"/>
                  <a:pt x="68" y="105"/>
                  <a:pt x="66" y="107"/>
                </a:cubicBezTo>
                <a:close/>
                <a:moveTo>
                  <a:pt x="66" y="143"/>
                </a:moveTo>
                <a:cubicBezTo>
                  <a:pt x="51" y="160"/>
                  <a:pt x="51" y="160"/>
                  <a:pt x="51" y="160"/>
                </a:cubicBezTo>
                <a:cubicBezTo>
                  <a:pt x="50" y="161"/>
                  <a:pt x="49" y="161"/>
                  <a:pt x="48" y="161"/>
                </a:cubicBezTo>
                <a:cubicBezTo>
                  <a:pt x="47" y="161"/>
                  <a:pt x="47" y="161"/>
                  <a:pt x="46" y="161"/>
                </a:cubicBezTo>
                <a:cubicBezTo>
                  <a:pt x="36" y="153"/>
                  <a:pt x="36" y="153"/>
                  <a:pt x="36" y="153"/>
                </a:cubicBezTo>
                <a:cubicBezTo>
                  <a:pt x="35" y="152"/>
                  <a:pt x="35" y="149"/>
                  <a:pt x="36" y="148"/>
                </a:cubicBezTo>
                <a:cubicBezTo>
                  <a:pt x="37" y="146"/>
                  <a:pt x="40" y="146"/>
                  <a:pt x="41" y="147"/>
                </a:cubicBezTo>
                <a:cubicBezTo>
                  <a:pt x="48" y="152"/>
                  <a:pt x="48" y="152"/>
                  <a:pt x="48" y="15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2" y="137"/>
                  <a:pt x="64" y="136"/>
                  <a:pt x="66" y="138"/>
                </a:cubicBezTo>
                <a:cubicBezTo>
                  <a:pt x="67" y="139"/>
                  <a:pt x="68" y="142"/>
                  <a:pt x="66" y="143"/>
                </a:cubicBezTo>
                <a:close/>
                <a:moveTo>
                  <a:pt x="66" y="181"/>
                </a:moveTo>
                <a:cubicBezTo>
                  <a:pt x="51" y="198"/>
                  <a:pt x="51" y="198"/>
                  <a:pt x="51" y="198"/>
                </a:cubicBezTo>
                <a:cubicBezTo>
                  <a:pt x="50" y="199"/>
                  <a:pt x="49" y="199"/>
                  <a:pt x="48" y="199"/>
                </a:cubicBezTo>
                <a:cubicBezTo>
                  <a:pt x="47" y="199"/>
                  <a:pt x="47" y="199"/>
                  <a:pt x="46" y="198"/>
                </a:cubicBezTo>
                <a:cubicBezTo>
                  <a:pt x="36" y="191"/>
                  <a:pt x="36" y="191"/>
                  <a:pt x="36" y="191"/>
                </a:cubicBezTo>
                <a:cubicBezTo>
                  <a:pt x="35" y="189"/>
                  <a:pt x="35" y="187"/>
                  <a:pt x="36" y="185"/>
                </a:cubicBezTo>
                <a:cubicBezTo>
                  <a:pt x="37" y="184"/>
                  <a:pt x="40" y="183"/>
                  <a:pt x="41" y="185"/>
                </a:cubicBezTo>
                <a:cubicBezTo>
                  <a:pt x="48" y="190"/>
                  <a:pt x="48" y="190"/>
                  <a:pt x="48" y="190"/>
                </a:cubicBezTo>
                <a:cubicBezTo>
                  <a:pt x="61" y="176"/>
                  <a:pt x="61" y="176"/>
                  <a:pt x="61" y="176"/>
                </a:cubicBezTo>
                <a:cubicBezTo>
                  <a:pt x="62" y="174"/>
                  <a:pt x="64" y="174"/>
                  <a:pt x="66" y="175"/>
                </a:cubicBezTo>
                <a:cubicBezTo>
                  <a:pt x="67" y="177"/>
                  <a:pt x="68" y="179"/>
                  <a:pt x="66" y="181"/>
                </a:cubicBezTo>
                <a:close/>
                <a:moveTo>
                  <a:pt x="66" y="181"/>
                </a:moveTo>
                <a:cubicBezTo>
                  <a:pt x="66" y="181"/>
                  <a:pt x="66" y="181"/>
                  <a:pt x="66" y="181"/>
                </a:cubicBezTo>
              </a:path>
            </a:pathLst>
          </a:cu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9" name="Freeform 9"/>
          <p:cNvSpPr>
            <a:spLocks noEditPoints="1"/>
          </p:cNvSpPr>
          <p:nvPr/>
        </p:nvSpPr>
        <p:spPr bwMode="auto">
          <a:xfrm>
            <a:off x="8974412" y="2301408"/>
            <a:ext cx="1718395" cy="1764721"/>
          </a:xfrm>
          <a:custGeom>
            <a:avLst/>
            <a:gdLst>
              <a:gd name="T0" fmla="*/ 387 w 681"/>
              <a:gd name="T1" fmla="*/ 643 h 680"/>
              <a:gd name="T2" fmla="*/ 436 w 681"/>
              <a:gd name="T3" fmla="*/ 626 h 680"/>
              <a:gd name="T4" fmla="*/ 492 w 681"/>
              <a:gd name="T5" fmla="*/ 645 h 680"/>
              <a:gd name="T6" fmla="*/ 520 w 681"/>
              <a:gd name="T7" fmla="*/ 583 h 680"/>
              <a:gd name="T8" fmla="*/ 569 w 681"/>
              <a:gd name="T9" fmla="*/ 566 h 680"/>
              <a:gd name="T10" fmla="*/ 612 w 681"/>
              <a:gd name="T11" fmla="*/ 546 h 680"/>
              <a:gd name="T12" fmla="*/ 604 w 681"/>
              <a:gd name="T13" fmla="*/ 489 h 680"/>
              <a:gd name="T14" fmla="*/ 642 w 681"/>
              <a:gd name="T15" fmla="*/ 453 h 680"/>
              <a:gd name="T16" fmla="*/ 670 w 681"/>
              <a:gd name="T17" fmla="*/ 409 h 680"/>
              <a:gd name="T18" fmla="*/ 644 w 681"/>
              <a:gd name="T19" fmla="*/ 348 h 680"/>
              <a:gd name="T20" fmla="*/ 680 w 681"/>
              <a:gd name="T21" fmla="*/ 303 h 680"/>
              <a:gd name="T22" fmla="*/ 632 w 681"/>
              <a:gd name="T23" fmla="*/ 254 h 680"/>
              <a:gd name="T24" fmla="*/ 618 w 681"/>
              <a:gd name="T25" fmla="*/ 205 h 680"/>
              <a:gd name="T26" fmla="*/ 625 w 681"/>
              <a:gd name="T27" fmla="*/ 149 h 680"/>
              <a:gd name="T28" fmla="*/ 561 w 681"/>
              <a:gd name="T29" fmla="*/ 129 h 680"/>
              <a:gd name="T30" fmla="*/ 543 w 681"/>
              <a:gd name="T31" fmla="*/ 88 h 680"/>
              <a:gd name="T32" fmla="*/ 496 w 681"/>
              <a:gd name="T33" fmla="*/ 56 h 680"/>
              <a:gd name="T34" fmla="*/ 443 w 681"/>
              <a:gd name="T35" fmla="*/ 53 h 680"/>
              <a:gd name="T36" fmla="*/ 408 w 681"/>
              <a:gd name="T37" fmla="*/ 4 h 680"/>
              <a:gd name="T38" fmla="*/ 351 w 681"/>
              <a:gd name="T39" fmla="*/ 35 h 680"/>
              <a:gd name="T40" fmla="*/ 311 w 681"/>
              <a:gd name="T41" fmla="*/ 37 h 680"/>
              <a:gd name="T42" fmla="*/ 244 w 681"/>
              <a:gd name="T43" fmla="*/ 11 h 680"/>
              <a:gd name="T44" fmla="*/ 210 w 681"/>
              <a:gd name="T45" fmla="*/ 65 h 680"/>
              <a:gd name="T46" fmla="*/ 165 w 681"/>
              <a:gd name="T47" fmla="*/ 69 h 680"/>
              <a:gd name="T48" fmla="*/ 116 w 681"/>
              <a:gd name="T49" fmla="*/ 88 h 680"/>
              <a:gd name="T50" fmla="*/ 106 w 681"/>
              <a:gd name="T51" fmla="*/ 147 h 680"/>
              <a:gd name="T52" fmla="*/ 45 w 681"/>
              <a:gd name="T53" fmla="*/ 168 h 680"/>
              <a:gd name="T54" fmla="*/ 56 w 681"/>
              <a:gd name="T55" fmla="*/ 235 h 680"/>
              <a:gd name="T56" fmla="*/ 44 w 681"/>
              <a:gd name="T57" fmla="*/ 277 h 680"/>
              <a:gd name="T58" fmla="*/ 0 w 681"/>
              <a:gd name="T59" fmla="*/ 325 h 680"/>
              <a:gd name="T60" fmla="*/ 39 w 681"/>
              <a:gd name="T61" fmla="*/ 364 h 680"/>
              <a:gd name="T62" fmla="*/ 38 w 681"/>
              <a:gd name="T63" fmla="*/ 415 h 680"/>
              <a:gd name="T64" fmla="*/ 49 w 681"/>
              <a:gd name="T65" fmla="*/ 476 h 680"/>
              <a:gd name="T66" fmla="*/ 84 w 681"/>
              <a:gd name="T67" fmla="*/ 500 h 680"/>
              <a:gd name="T68" fmla="*/ 90 w 681"/>
              <a:gd name="T69" fmla="*/ 570 h 680"/>
              <a:gd name="T70" fmla="*/ 155 w 681"/>
              <a:gd name="T71" fmla="*/ 578 h 680"/>
              <a:gd name="T72" fmla="*/ 191 w 681"/>
              <a:gd name="T73" fmla="*/ 602 h 680"/>
              <a:gd name="T74" fmla="*/ 214 w 681"/>
              <a:gd name="T75" fmla="*/ 655 h 680"/>
              <a:gd name="T76" fmla="*/ 268 w 681"/>
              <a:gd name="T77" fmla="*/ 633 h 680"/>
              <a:gd name="T78" fmla="*/ 311 w 681"/>
              <a:gd name="T79" fmla="*/ 640 h 680"/>
              <a:gd name="T80" fmla="*/ 302 w 681"/>
              <a:gd name="T81" fmla="*/ 589 h 680"/>
              <a:gd name="T82" fmla="*/ 204 w 681"/>
              <a:gd name="T83" fmla="*/ 552 h 680"/>
              <a:gd name="T84" fmla="*/ 135 w 681"/>
              <a:gd name="T85" fmla="*/ 488 h 680"/>
              <a:gd name="T86" fmla="*/ 103 w 681"/>
              <a:gd name="T87" fmla="*/ 426 h 680"/>
              <a:gd name="T88" fmla="*/ 88 w 681"/>
              <a:gd name="T89" fmla="*/ 358 h 680"/>
              <a:gd name="T90" fmla="*/ 98 w 681"/>
              <a:gd name="T91" fmla="*/ 265 h 680"/>
              <a:gd name="T92" fmla="*/ 149 w 681"/>
              <a:gd name="T93" fmla="*/ 173 h 680"/>
              <a:gd name="T94" fmla="*/ 229 w 681"/>
              <a:gd name="T95" fmla="*/ 111 h 680"/>
              <a:gd name="T96" fmla="*/ 336 w 681"/>
              <a:gd name="T97" fmla="*/ 85 h 680"/>
              <a:gd name="T98" fmla="*/ 435 w 681"/>
              <a:gd name="T99" fmla="*/ 103 h 680"/>
              <a:gd name="T100" fmla="*/ 523 w 681"/>
              <a:gd name="T101" fmla="*/ 162 h 680"/>
              <a:gd name="T102" fmla="*/ 577 w 681"/>
              <a:gd name="T103" fmla="*/ 246 h 680"/>
              <a:gd name="T104" fmla="*/ 595 w 681"/>
              <a:gd name="T105" fmla="*/ 339 h 680"/>
              <a:gd name="T106" fmla="*/ 590 w 681"/>
              <a:gd name="T107" fmla="*/ 389 h 680"/>
              <a:gd name="T108" fmla="*/ 561 w 681"/>
              <a:gd name="T109" fmla="*/ 465 h 680"/>
              <a:gd name="T110" fmla="*/ 485 w 681"/>
              <a:gd name="T111" fmla="*/ 548 h 680"/>
              <a:gd name="T112" fmla="*/ 399 w 681"/>
              <a:gd name="T113" fmla="*/ 586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1" h="680">
                <a:moveTo>
                  <a:pt x="354" y="680"/>
                </a:moveTo>
                <a:cubicBezTo>
                  <a:pt x="357" y="680"/>
                  <a:pt x="361" y="679"/>
                  <a:pt x="363" y="679"/>
                </a:cubicBezTo>
                <a:cubicBezTo>
                  <a:pt x="366" y="679"/>
                  <a:pt x="367" y="679"/>
                  <a:pt x="367" y="679"/>
                </a:cubicBezTo>
                <a:cubicBezTo>
                  <a:pt x="371" y="679"/>
                  <a:pt x="374" y="677"/>
                  <a:pt x="376" y="674"/>
                </a:cubicBezTo>
                <a:cubicBezTo>
                  <a:pt x="376" y="674"/>
                  <a:pt x="379" y="666"/>
                  <a:pt x="382" y="658"/>
                </a:cubicBezTo>
                <a:cubicBezTo>
                  <a:pt x="383" y="654"/>
                  <a:pt x="385" y="651"/>
                  <a:pt x="386" y="648"/>
                </a:cubicBezTo>
                <a:cubicBezTo>
                  <a:pt x="387" y="645"/>
                  <a:pt x="387" y="643"/>
                  <a:pt x="387" y="643"/>
                </a:cubicBezTo>
                <a:cubicBezTo>
                  <a:pt x="388" y="640"/>
                  <a:pt x="391" y="638"/>
                  <a:pt x="394" y="637"/>
                </a:cubicBezTo>
                <a:cubicBezTo>
                  <a:pt x="394" y="637"/>
                  <a:pt x="396" y="637"/>
                  <a:pt x="398" y="636"/>
                </a:cubicBezTo>
                <a:cubicBezTo>
                  <a:pt x="400" y="636"/>
                  <a:pt x="402" y="636"/>
                  <a:pt x="405" y="635"/>
                </a:cubicBezTo>
                <a:cubicBezTo>
                  <a:pt x="410" y="634"/>
                  <a:pt x="415" y="633"/>
                  <a:pt x="415" y="633"/>
                </a:cubicBezTo>
                <a:cubicBezTo>
                  <a:pt x="415" y="633"/>
                  <a:pt x="421" y="631"/>
                  <a:pt x="426" y="630"/>
                </a:cubicBezTo>
                <a:cubicBezTo>
                  <a:pt x="428" y="629"/>
                  <a:pt x="431" y="628"/>
                  <a:pt x="433" y="627"/>
                </a:cubicBezTo>
                <a:cubicBezTo>
                  <a:pt x="435" y="627"/>
                  <a:pt x="436" y="626"/>
                  <a:pt x="436" y="626"/>
                </a:cubicBezTo>
                <a:cubicBezTo>
                  <a:pt x="439" y="625"/>
                  <a:pt x="443" y="626"/>
                  <a:pt x="445" y="628"/>
                </a:cubicBezTo>
                <a:cubicBezTo>
                  <a:pt x="445" y="628"/>
                  <a:pt x="446" y="630"/>
                  <a:pt x="449" y="632"/>
                </a:cubicBezTo>
                <a:cubicBezTo>
                  <a:pt x="451" y="634"/>
                  <a:pt x="454" y="636"/>
                  <a:pt x="457" y="639"/>
                </a:cubicBezTo>
                <a:cubicBezTo>
                  <a:pt x="463" y="644"/>
                  <a:pt x="470" y="650"/>
                  <a:pt x="470" y="650"/>
                </a:cubicBezTo>
                <a:cubicBezTo>
                  <a:pt x="472" y="652"/>
                  <a:pt x="476" y="652"/>
                  <a:pt x="480" y="650"/>
                </a:cubicBezTo>
                <a:cubicBezTo>
                  <a:pt x="480" y="650"/>
                  <a:pt x="481" y="650"/>
                  <a:pt x="483" y="649"/>
                </a:cubicBezTo>
                <a:cubicBezTo>
                  <a:pt x="486" y="648"/>
                  <a:pt x="489" y="646"/>
                  <a:pt x="492" y="645"/>
                </a:cubicBezTo>
                <a:cubicBezTo>
                  <a:pt x="498" y="642"/>
                  <a:pt x="504" y="639"/>
                  <a:pt x="504" y="639"/>
                </a:cubicBezTo>
                <a:cubicBezTo>
                  <a:pt x="507" y="637"/>
                  <a:pt x="509" y="634"/>
                  <a:pt x="509" y="630"/>
                </a:cubicBezTo>
                <a:cubicBezTo>
                  <a:pt x="509" y="630"/>
                  <a:pt x="509" y="622"/>
                  <a:pt x="508" y="614"/>
                </a:cubicBezTo>
                <a:cubicBezTo>
                  <a:pt x="508" y="606"/>
                  <a:pt x="507" y="598"/>
                  <a:pt x="507" y="598"/>
                </a:cubicBezTo>
                <a:cubicBezTo>
                  <a:pt x="507" y="594"/>
                  <a:pt x="508" y="591"/>
                  <a:pt x="511" y="590"/>
                </a:cubicBezTo>
                <a:cubicBezTo>
                  <a:pt x="511" y="590"/>
                  <a:pt x="512" y="589"/>
                  <a:pt x="514" y="588"/>
                </a:cubicBezTo>
                <a:cubicBezTo>
                  <a:pt x="516" y="586"/>
                  <a:pt x="518" y="585"/>
                  <a:pt x="520" y="583"/>
                </a:cubicBezTo>
                <a:cubicBezTo>
                  <a:pt x="522" y="582"/>
                  <a:pt x="524" y="580"/>
                  <a:pt x="526" y="579"/>
                </a:cubicBezTo>
                <a:cubicBezTo>
                  <a:pt x="527" y="578"/>
                  <a:pt x="529" y="577"/>
                  <a:pt x="529" y="577"/>
                </a:cubicBezTo>
                <a:cubicBezTo>
                  <a:pt x="529" y="577"/>
                  <a:pt x="530" y="576"/>
                  <a:pt x="531" y="575"/>
                </a:cubicBezTo>
                <a:cubicBezTo>
                  <a:pt x="533" y="573"/>
                  <a:pt x="535" y="572"/>
                  <a:pt x="537" y="570"/>
                </a:cubicBezTo>
                <a:cubicBezTo>
                  <a:pt x="541" y="566"/>
                  <a:pt x="545" y="563"/>
                  <a:pt x="545" y="563"/>
                </a:cubicBezTo>
                <a:cubicBezTo>
                  <a:pt x="547" y="561"/>
                  <a:pt x="551" y="560"/>
                  <a:pt x="554" y="561"/>
                </a:cubicBezTo>
                <a:cubicBezTo>
                  <a:pt x="554" y="561"/>
                  <a:pt x="561" y="564"/>
                  <a:pt x="569" y="566"/>
                </a:cubicBezTo>
                <a:cubicBezTo>
                  <a:pt x="573" y="567"/>
                  <a:pt x="577" y="568"/>
                  <a:pt x="580" y="569"/>
                </a:cubicBezTo>
                <a:cubicBezTo>
                  <a:pt x="583" y="570"/>
                  <a:pt x="585" y="570"/>
                  <a:pt x="585" y="570"/>
                </a:cubicBezTo>
                <a:cubicBezTo>
                  <a:pt x="588" y="571"/>
                  <a:pt x="592" y="570"/>
                  <a:pt x="594" y="567"/>
                </a:cubicBezTo>
                <a:cubicBezTo>
                  <a:pt x="594" y="567"/>
                  <a:pt x="596" y="566"/>
                  <a:pt x="597" y="564"/>
                </a:cubicBezTo>
                <a:cubicBezTo>
                  <a:pt x="599" y="562"/>
                  <a:pt x="601" y="559"/>
                  <a:pt x="603" y="557"/>
                </a:cubicBezTo>
                <a:cubicBezTo>
                  <a:pt x="605" y="554"/>
                  <a:pt x="607" y="552"/>
                  <a:pt x="609" y="550"/>
                </a:cubicBezTo>
                <a:cubicBezTo>
                  <a:pt x="611" y="548"/>
                  <a:pt x="612" y="546"/>
                  <a:pt x="612" y="546"/>
                </a:cubicBezTo>
                <a:cubicBezTo>
                  <a:pt x="614" y="544"/>
                  <a:pt x="614" y="540"/>
                  <a:pt x="613" y="537"/>
                </a:cubicBezTo>
                <a:cubicBezTo>
                  <a:pt x="613" y="537"/>
                  <a:pt x="610" y="529"/>
                  <a:pt x="606" y="522"/>
                </a:cubicBezTo>
                <a:cubicBezTo>
                  <a:pt x="604" y="518"/>
                  <a:pt x="602" y="515"/>
                  <a:pt x="601" y="512"/>
                </a:cubicBezTo>
                <a:cubicBezTo>
                  <a:pt x="599" y="509"/>
                  <a:pt x="598" y="508"/>
                  <a:pt x="598" y="508"/>
                </a:cubicBezTo>
                <a:cubicBezTo>
                  <a:pt x="597" y="505"/>
                  <a:pt x="597" y="501"/>
                  <a:pt x="598" y="499"/>
                </a:cubicBezTo>
                <a:cubicBezTo>
                  <a:pt x="598" y="499"/>
                  <a:pt x="599" y="497"/>
                  <a:pt x="600" y="496"/>
                </a:cubicBezTo>
                <a:cubicBezTo>
                  <a:pt x="601" y="494"/>
                  <a:pt x="603" y="492"/>
                  <a:pt x="604" y="489"/>
                </a:cubicBezTo>
                <a:cubicBezTo>
                  <a:pt x="605" y="487"/>
                  <a:pt x="607" y="485"/>
                  <a:pt x="608" y="483"/>
                </a:cubicBezTo>
                <a:cubicBezTo>
                  <a:pt x="609" y="481"/>
                  <a:pt x="609" y="480"/>
                  <a:pt x="609" y="480"/>
                </a:cubicBezTo>
                <a:cubicBezTo>
                  <a:pt x="609" y="480"/>
                  <a:pt x="612" y="475"/>
                  <a:pt x="614" y="470"/>
                </a:cubicBezTo>
                <a:cubicBezTo>
                  <a:pt x="615" y="468"/>
                  <a:pt x="616" y="465"/>
                  <a:pt x="617" y="464"/>
                </a:cubicBezTo>
                <a:cubicBezTo>
                  <a:pt x="618" y="462"/>
                  <a:pt x="619" y="460"/>
                  <a:pt x="619" y="460"/>
                </a:cubicBezTo>
                <a:cubicBezTo>
                  <a:pt x="620" y="457"/>
                  <a:pt x="623" y="455"/>
                  <a:pt x="626" y="455"/>
                </a:cubicBezTo>
                <a:cubicBezTo>
                  <a:pt x="626" y="455"/>
                  <a:pt x="634" y="454"/>
                  <a:pt x="642" y="453"/>
                </a:cubicBezTo>
                <a:cubicBezTo>
                  <a:pt x="646" y="453"/>
                  <a:pt x="650" y="452"/>
                  <a:pt x="653" y="452"/>
                </a:cubicBezTo>
                <a:cubicBezTo>
                  <a:pt x="656" y="451"/>
                  <a:pt x="658" y="451"/>
                  <a:pt x="658" y="451"/>
                </a:cubicBezTo>
                <a:cubicBezTo>
                  <a:pt x="662" y="450"/>
                  <a:pt x="664" y="448"/>
                  <a:pt x="665" y="444"/>
                </a:cubicBezTo>
                <a:cubicBezTo>
                  <a:pt x="665" y="444"/>
                  <a:pt x="668" y="438"/>
                  <a:pt x="669" y="431"/>
                </a:cubicBezTo>
                <a:cubicBezTo>
                  <a:pt x="670" y="428"/>
                  <a:pt x="671" y="425"/>
                  <a:pt x="672" y="423"/>
                </a:cubicBezTo>
                <a:cubicBezTo>
                  <a:pt x="672" y="420"/>
                  <a:pt x="673" y="418"/>
                  <a:pt x="673" y="418"/>
                </a:cubicBezTo>
                <a:cubicBezTo>
                  <a:pt x="674" y="415"/>
                  <a:pt x="673" y="411"/>
                  <a:pt x="670" y="409"/>
                </a:cubicBezTo>
                <a:cubicBezTo>
                  <a:pt x="670" y="409"/>
                  <a:pt x="664" y="404"/>
                  <a:pt x="658" y="398"/>
                </a:cubicBezTo>
                <a:cubicBezTo>
                  <a:pt x="651" y="393"/>
                  <a:pt x="645" y="388"/>
                  <a:pt x="645" y="388"/>
                </a:cubicBezTo>
                <a:cubicBezTo>
                  <a:pt x="642" y="386"/>
                  <a:pt x="641" y="383"/>
                  <a:pt x="641" y="380"/>
                </a:cubicBezTo>
                <a:cubicBezTo>
                  <a:pt x="641" y="380"/>
                  <a:pt x="642" y="375"/>
                  <a:pt x="643" y="369"/>
                </a:cubicBezTo>
                <a:cubicBezTo>
                  <a:pt x="643" y="364"/>
                  <a:pt x="644" y="359"/>
                  <a:pt x="644" y="359"/>
                </a:cubicBezTo>
                <a:cubicBezTo>
                  <a:pt x="644" y="359"/>
                  <a:pt x="644" y="357"/>
                  <a:pt x="644" y="355"/>
                </a:cubicBezTo>
                <a:cubicBezTo>
                  <a:pt x="644" y="353"/>
                  <a:pt x="644" y="350"/>
                  <a:pt x="644" y="348"/>
                </a:cubicBezTo>
                <a:cubicBezTo>
                  <a:pt x="644" y="345"/>
                  <a:pt x="644" y="342"/>
                  <a:pt x="644" y="340"/>
                </a:cubicBezTo>
                <a:cubicBezTo>
                  <a:pt x="644" y="338"/>
                  <a:pt x="644" y="337"/>
                  <a:pt x="644" y="337"/>
                </a:cubicBezTo>
                <a:cubicBezTo>
                  <a:pt x="644" y="334"/>
                  <a:pt x="646" y="331"/>
                  <a:pt x="649" y="329"/>
                </a:cubicBezTo>
                <a:cubicBezTo>
                  <a:pt x="649" y="329"/>
                  <a:pt x="650" y="328"/>
                  <a:pt x="653" y="327"/>
                </a:cubicBezTo>
                <a:cubicBezTo>
                  <a:pt x="656" y="325"/>
                  <a:pt x="659" y="323"/>
                  <a:pt x="663" y="321"/>
                </a:cubicBezTo>
                <a:cubicBezTo>
                  <a:pt x="670" y="317"/>
                  <a:pt x="677" y="312"/>
                  <a:pt x="677" y="312"/>
                </a:cubicBezTo>
                <a:cubicBezTo>
                  <a:pt x="679" y="310"/>
                  <a:pt x="681" y="307"/>
                  <a:pt x="680" y="303"/>
                </a:cubicBezTo>
                <a:cubicBezTo>
                  <a:pt x="680" y="303"/>
                  <a:pt x="680" y="296"/>
                  <a:pt x="679" y="290"/>
                </a:cubicBezTo>
                <a:cubicBezTo>
                  <a:pt x="678" y="283"/>
                  <a:pt x="677" y="277"/>
                  <a:pt x="677" y="277"/>
                </a:cubicBezTo>
                <a:cubicBezTo>
                  <a:pt x="676" y="273"/>
                  <a:pt x="674" y="270"/>
                  <a:pt x="670" y="269"/>
                </a:cubicBezTo>
                <a:cubicBezTo>
                  <a:pt x="670" y="269"/>
                  <a:pt x="662" y="267"/>
                  <a:pt x="655" y="264"/>
                </a:cubicBezTo>
                <a:cubicBezTo>
                  <a:pt x="651" y="263"/>
                  <a:pt x="647" y="262"/>
                  <a:pt x="644" y="262"/>
                </a:cubicBezTo>
                <a:cubicBezTo>
                  <a:pt x="641" y="261"/>
                  <a:pt x="639" y="260"/>
                  <a:pt x="639" y="260"/>
                </a:cubicBezTo>
                <a:cubicBezTo>
                  <a:pt x="636" y="260"/>
                  <a:pt x="633" y="257"/>
                  <a:pt x="632" y="254"/>
                </a:cubicBezTo>
                <a:cubicBezTo>
                  <a:pt x="632" y="254"/>
                  <a:pt x="631" y="249"/>
                  <a:pt x="629" y="244"/>
                </a:cubicBezTo>
                <a:cubicBezTo>
                  <a:pt x="628" y="241"/>
                  <a:pt x="627" y="239"/>
                  <a:pt x="627" y="237"/>
                </a:cubicBezTo>
                <a:cubicBezTo>
                  <a:pt x="626" y="235"/>
                  <a:pt x="626" y="234"/>
                  <a:pt x="626" y="234"/>
                </a:cubicBezTo>
                <a:cubicBezTo>
                  <a:pt x="626" y="234"/>
                  <a:pt x="624" y="229"/>
                  <a:pt x="622" y="224"/>
                </a:cubicBezTo>
                <a:cubicBezTo>
                  <a:pt x="621" y="221"/>
                  <a:pt x="620" y="219"/>
                  <a:pt x="619" y="217"/>
                </a:cubicBezTo>
                <a:cubicBezTo>
                  <a:pt x="618" y="215"/>
                  <a:pt x="617" y="214"/>
                  <a:pt x="617" y="214"/>
                </a:cubicBezTo>
                <a:cubicBezTo>
                  <a:pt x="616" y="211"/>
                  <a:pt x="616" y="207"/>
                  <a:pt x="618" y="205"/>
                </a:cubicBezTo>
                <a:cubicBezTo>
                  <a:pt x="618" y="205"/>
                  <a:pt x="619" y="203"/>
                  <a:pt x="621" y="201"/>
                </a:cubicBezTo>
                <a:cubicBezTo>
                  <a:pt x="623" y="198"/>
                  <a:pt x="625" y="195"/>
                  <a:pt x="628" y="192"/>
                </a:cubicBezTo>
                <a:cubicBezTo>
                  <a:pt x="632" y="185"/>
                  <a:pt x="637" y="178"/>
                  <a:pt x="637" y="178"/>
                </a:cubicBezTo>
                <a:cubicBezTo>
                  <a:pt x="639" y="175"/>
                  <a:pt x="638" y="171"/>
                  <a:pt x="637" y="168"/>
                </a:cubicBezTo>
                <a:cubicBezTo>
                  <a:pt x="637" y="168"/>
                  <a:pt x="636" y="167"/>
                  <a:pt x="635" y="164"/>
                </a:cubicBezTo>
                <a:cubicBezTo>
                  <a:pt x="633" y="162"/>
                  <a:pt x="632" y="159"/>
                  <a:pt x="630" y="157"/>
                </a:cubicBezTo>
                <a:cubicBezTo>
                  <a:pt x="628" y="154"/>
                  <a:pt x="626" y="151"/>
                  <a:pt x="625" y="149"/>
                </a:cubicBezTo>
                <a:cubicBezTo>
                  <a:pt x="623" y="147"/>
                  <a:pt x="622" y="145"/>
                  <a:pt x="622" y="145"/>
                </a:cubicBezTo>
                <a:cubicBezTo>
                  <a:pt x="620" y="142"/>
                  <a:pt x="617" y="141"/>
                  <a:pt x="614" y="141"/>
                </a:cubicBezTo>
                <a:cubicBezTo>
                  <a:pt x="614" y="141"/>
                  <a:pt x="605" y="142"/>
                  <a:pt x="597" y="143"/>
                </a:cubicBezTo>
                <a:cubicBezTo>
                  <a:pt x="589" y="144"/>
                  <a:pt x="581" y="146"/>
                  <a:pt x="581" y="146"/>
                </a:cubicBezTo>
                <a:cubicBezTo>
                  <a:pt x="578" y="147"/>
                  <a:pt x="575" y="145"/>
                  <a:pt x="573" y="143"/>
                </a:cubicBezTo>
                <a:cubicBezTo>
                  <a:pt x="573" y="143"/>
                  <a:pt x="569" y="139"/>
                  <a:pt x="566" y="135"/>
                </a:cubicBezTo>
                <a:cubicBezTo>
                  <a:pt x="564" y="133"/>
                  <a:pt x="562" y="131"/>
                  <a:pt x="561" y="129"/>
                </a:cubicBezTo>
                <a:cubicBezTo>
                  <a:pt x="559" y="128"/>
                  <a:pt x="558" y="127"/>
                  <a:pt x="558" y="127"/>
                </a:cubicBezTo>
                <a:cubicBezTo>
                  <a:pt x="558" y="127"/>
                  <a:pt x="557" y="126"/>
                  <a:pt x="556" y="125"/>
                </a:cubicBezTo>
                <a:cubicBezTo>
                  <a:pt x="555" y="123"/>
                  <a:pt x="553" y="121"/>
                  <a:pt x="551" y="119"/>
                </a:cubicBezTo>
                <a:cubicBezTo>
                  <a:pt x="549" y="118"/>
                  <a:pt x="547" y="116"/>
                  <a:pt x="545" y="114"/>
                </a:cubicBezTo>
                <a:cubicBezTo>
                  <a:pt x="544" y="113"/>
                  <a:pt x="543" y="112"/>
                  <a:pt x="543" y="112"/>
                </a:cubicBezTo>
                <a:cubicBezTo>
                  <a:pt x="540" y="110"/>
                  <a:pt x="539" y="107"/>
                  <a:pt x="540" y="104"/>
                </a:cubicBezTo>
                <a:cubicBezTo>
                  <a:pt x="540" y="104"/>
                  <a:pt x="542" y="96"/>
                  <a:pt x="543" y="88"/>
                </a:cubicBezTo>
                <a:cubicBezTo>
                  <a:pt x="545" y="80"/>
                  <a:pt x="546" y="71"/>
                  <a:pt x="546" y="71"/>
                </a:cubicBezTo>
                <a:cubicBezTo>
                  <a:pt x="546" y="68"/>
                  <a:pt x="545" y="65"/>
                  <a:pt x="542" y="62"/>
                </a:cubicBezTo>
                <a:cubicBezTo>
                  <a:pt x="542" y="62"/>
                  <a:pt x="536" y="59"/>
                  <a:pt x="531" y="55"/>
                </a:cubicBezTo>
                <a:cubicBezTo>
                  <a:pt x="528" y="53"/>
                  <a:pt x="525" y="51"/>
                  <a:pt x="523" y="50"/>
                </a:cubicBezTo>
                <a:cubicBezTo>
                  <a:pt x="521" y="49"/>
                  <a:pt x="519" y="48"/>
                  <a:pt x="519" y="48"/>
                </a:cubicBezTo>
                <a:cubicBezTo>
                  <a:pt x="516" y="46"/>
                  <a:pt x="513" y="46"/>
                  <a:pt x="510" y="47"/>
                </a:cubicBezTo>
                <a:cubicBezTo>
                  <a:pt x="510" y="47"/>
                  <a:pt x="503" y="51"/>
                  <a:pt x="496" y="56"/>
                </a:cubicBezTo>
                <a:cubicBezTo>
                  <a:pt x="489" y="60"/>
                  <a:pt x="482" y="65"/>
                  <a:pt x="482" y="65"/>
                </a:cubicBezTo>
                <a:cubicBezTo>
                  <a:pt x="480" y="67"/>
                  <a:pt x="476" y="67"/>
                  <a:pt x="473" y="66"/>
                </a:cubicBezTo>
                <a:cubicBezTo>
                  <a:pt x="473" y="66"/>
                  <a:pt x="472" y="65"/>
                  <a:pt x="470" y="64"/>
                </a:cubicBezTo>
                <a:cubicBezTo>
                  <a:pt x="468" y="63"/>
                  <a:pt x="466" y="62"/>
                  <a:pt x="463" y="61"/>
                </a:cubicBezTo>
                <a:cubicBezTo>
                  <a:pt x="461" y="60"/>
                  <a:pt x="458" y="59"/>
                  <a:pt x="457" y="58"/>
                </a:cubicBezTo>
                <a:cubicBezTo>
                  <a:pt x="455" y="57"/>
                  <a:pt x="453" y="57"/>
                  <a:pt x="453" y="57"/>
                </a:cubicBezTo>
                <a:cubicBezTo>
                  <a:pt x="453" y="57"/>
                  <a:pt x="448" y="55"/>
                  <a:pt x="443" y="53"/>
                </a:cubicBezTo>
                <a:cubicBezTo>
                  <a:pt x="438" y="51"/>
                  <a:pt x="433" y="50"/>
                  <a:pt x="433" y="50"/>
                </a:cubicBezTo>
                <a:cubicBezTo>
                  <a:pt x="430" y="49"/>
                  <a:pt x="428" y="46"/>
                  <a:pt x="427" y="43"/>
                </a:cubicBezTo>
                <a:cubicBezTo>
                  <a:pt x="427" y="43"/>
                  <a:pt x="426" y="35"/>
                  <a:pt x="424" y="27"/>
                </a:cubicBezTo>
                <a:cubicBezTo>
                  <a:pt x="423" y="23"/>
                  <a:pt x="422" y="19"/>
                  <a:pt x="421" y="16"/>
                </a:cubicBezTo>
                <a:cubicBezTo>
                  <a:pt x="420" y="13"/>
                  <a:pt x="419" y="11"/>
                  <a:pt x="419" y="11"/>
                </a:cubicBezTo>
                <a:cubicBezTo>
                  <a:pt x="419" y="8"/>
                  <a:pt x="416" y="5"/>
                  <a:pt x="412" y="5"/>
                </a:cubicBezTo>
                <a:cubicBezTo>
                  <a:pt x="412" y="5"/>
                  <a:pt x="410" y="4"/>
                  <a:pt x="408" y="4"/>
                </a:cubicBezTo>
                <a:cubicBezTo>
                  <a:pt x="406" y="3"/>
                  <a:pt x="402" y="3"/>
                  <a:pt x="399" y="2"/>
                </a:cubicBezTo>
                <a:cubicBezTo>
                  <a:pt x="392" y="1"/>
                  <a:pt x="386" y="0"/>
                  <a:pt x="386" y="0"/>
                </a:cubicBezTo>
                <a:cubicBezTo>
                  <a:pt x="382" y="0"/>
                  <a:pt x="379" y="1"/>
                  <a:pt x="377" y="4"/>
                </a:cubicBezTo>
                <a:cubicBezTo>
                  <a:pt x="377" y="4"/>
                  <a:pt x="375" y="5"/>
                  <a:pt x="374" y="8"/>
                </a:cubicBezTo>
                <a:cubicBezTo>
                  <a:pt x="372" y="10"/>
                  <a:pt x="370" y="14"/>
                  <a:pt x="367" y="17"/>
                </a:cubicBezTo>
                <a:cubicBezTo>
                  <a:pt x="363" y="24"/>
                  <a:pt x="359" y="31"/>
                  <a:pt x="359" y="31"/>
                </a:cubicBezTo>
                <a:cubicBezTo>
                  <a:pt x="357" y="34"/>
                  <a:pt x="354" y="35"/>
                  <a:pt x="351" y="35"/>
                </a:cubicBezTo>
                <a:cubicBezTo>
                  <a:pt x="351" y="35"/>
                  <a:pt x="349" y="35"/>
                  <a:pt x="347" y="35"/>
                </a:cubicBezTo>
                <a:cubicBezTo>
                  <a:pt x="345" y="35"/>
                  <a:pt x="343" y="35"/>
                  <a:pt x="340" y="35"/>
                </a:cubicBezTo>
                <a:cubicBezTo>
                  <a:pt x="335" y="35"/>
                  <a:pt x="329" y="35"/>
                  <a:pt x="329" y="35"/>
                </a:cubicBezTo>
                <a:cubicBezTo>
                  <a:pt x="329" y="35"/>
                  <a:pt x="329" y="35"/>
                  <a:pt x="328" y="35"/>
                </a:cubicBezTo>
                <a:cubicBezTo>
                  <a:pt x="328" y="35"/>
                  <a:pt x="327" y="35"/>
                  <a:pt x="326" y="36"/>
                </a:cubicBezTo>
                <a:cubicBezTo>
                  <a:pt x="324" y="36"/>
                  <a:pt x="321" y="36"/>
                  <a:pt x="318" y="36"/>
                </a:cubicBezTo>
                <a:cubicBezTo>
                  <a:pt x="316" y="36"/>
                  <a:pt x="313" y="36"/>
                  <a:pt x="311" y="37"/>
                </a:cubicBezTo>
                <a:cubicBezTo>
                  <a:pt x="309" y="37"/>
                  <a:pt x="308" y="37"/>
                  <a:pt x="308" y="37"/>
                </a:cubicBezTo>
                <a:cubicBezTo>
                  <a:pt x="304" y="37"/>
                  <a:pt x="301" y="36"/>
                  <a:pt x="299" y="33"/>
                </a:cubicBezTo>
                <a:cubicBezTo>
                  <a:pt x="299" y="33"/>
                  <a:pt x="295" y="27"/>
                  <a:pt x="290" y="20"/>
                </a:cubicBezTo>
                <a:cubicBezTo>
                  <a:pt x="285" y="14"/>
                  <a:pt x="279" y="7"/>
                  <a:pt x="279" y="7"/>
                </a:cubicBezTo>
                <a:cubicBezTo>
                  <a:pt x="277" y="5"/>
                  <a:pt x="274" y="4"/>
                  <a:pt x="270" y="5"/>
                </a:cubicBezTo>
                <a:cubicBezTo>
                  <a:pt x="270" y="5"/>
                  <a:pt x="264" y="6"/>
                  <a:pt x="257" y="8"/>
                </a:cubicBezTo>
                <a:cubicBezTo>
                  <a:pt x="251" y="9"/>
                  <a:pt x="244" y="11"/>
                  <a:pt x="244" y="11"/>
                </a:cubicBezTo>
                <a:cubicBezTo>
                  <a:pt x="241" y="12"/>
                  <a:pt x="238" y="15"/>
                  <a:pt x="237" y="18"/>
                </a:cubicBezTo>
                <a:cubicBezTo>
                  <a:pt x="237" y="18"/>
                  <a:pt x="236" y="26"/>
                  <a:pt x="234" y="34"/>
                </a:cubicBezTo>
                <a:cubicBezTo>
                  <a:pt x="233" y="42"/>
                  <a:pt x="232" y="51"/>
                  <a:pt x="232" y="51"/>
                </a:cubicBezTo>
                <a:cubicBezTo>
                  <a:pt x="232" y="54"/>
                  <a:pt x="230" y="56"/>
                  <a:pt x="227" y="58"/>
                </a:cubicBezTo>
                <a:cubicBezTo>
                  <a:pt x="227" y="58"/>
                  <a:pt x="225" y="58"/>
                  <a:pt x="223" y="59"/>
                </a:cubicBezTo>
                <a:cubicBezTo>
                  <a:pt x="222" y="60"/>
                  <a:pt x="219" y="61"/>
                  <a:pt x="217" y="62"/>
                </a:cubicBezTo>
                <a:cubicBezTo>
                  <a:pt x="214" y="63"/>
                  <a:pt x="212" y="64"/>
                  <a:pt x="210" y="65"/>
                </a:cubicBezTo>
                <a:cubicBezTo>
                  <a:pt x="209" y="65"/>
                  <a:pt x="208" y="66"/>
                  <a:pt x="208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2" y="69"/>
                  <a:pt x="197" y="71"/>
                </a:cubicBezTo>
                <a:cubicBezTo>
                  <a:pt x="195" y="73"/>
                  <a:pt x="193" y="74"/>
                  <a:pt x="191" y="75"/>
                </a:cubicBezTo>
                <a:cubicBezTo>
                  <a:pt x="189" y="76"/>
                  <a:pt x="188" y="77"/>
                  <a:pt x="188" y="77"/>
                </a:cubicBezTo>
                <a:cubicBezTo>
                  <a:pt x="185" y="78"/>
                  <a:pt x="182" y="78"/>
                  <a:pt x="179" y="77"/>
                </a:cubicBezTo>
                <a:cubicBezTo>
                  <a:pt x="179" y="77"/>
                  <a:pt x="172" y="72"/>
                  <a:pt x="165" y="69"/>
                </a:cubicBezTo>
                <a:cubicBezTo>
                  <a:pt x="161" y="67"/>
                  <a:pt x="157" y="65"/>
                  <a:pt x="155" y="63"/>
                </a:cubicBezTo>
                <a:cubicBezTo>
                  <a:pt x="152" y="62"/>
                  <a:pt x="150" y="61"/>
                  <a:pt x="150" y="61"/>
                </a:cubicBezTo>
                <a:cubicBezTo>
                  <a:pt x="147" y="60"/>
                  <a:pt x="143" y="60"/>
                  <a:pt x="140" y="62"/>
                </a:cubicBezTo>
                <a:cubicBezTo>
                  <a:pt x="140" y="62"/>
                  <a:pt x="135" y="66"/>
                  <a:pt x="130" y="70"/>
                </a:cubicBezTo>
                <a:cubicBezTo>
                  <a:pt x="127" y="72"/>
                  <a:pt x="124" y="74"/>
                  <a:pt x="123" y="76"/>
                </a:cubicBezTo>
                <a:cubicBezTo>
                  <a:pt x="121" y="78"/>
                  <a:pt x="119" y="79"/>
                  <a:pt x="119" y="79"/>
                </a:cubicBezTo>
                <a:cubicBezTo>
                  <a:pt x="117" y="81"/>
                  <a:pt x="115" y="85"/>
                  <a:pt x="116" y="88"/>
                </a:cubicBezTo>
                <a:cubicBezTo>
                  <a:pt x="116" y="88"/>
                  <a:pt x="116" y="90"/>
                  <a:pt x="117" y="93"/>
                </a:cubicBezTo>
                <a:cubicBezTo>
                  <a:pt x="118" y="96"/>
                  <a:pt x="119" y="100"/>
                  <a:pt x="120" y="104"/>
                </a:cubicBezTo>
                <a:cubicBezTo>
                  <a:pt x="122" y="112"/>
                  <a:pt x="124" y="120"/>
                  <a:pt x="124" y="120"/>
                </a:cubicBezTo>
                <a:cubicBezTo>
                  <a:pt x="125" y="123"/>
                  <a:pt x="124" y="126"/>
                  <a:pt x="122" y="128"/>
                </a:cubicBezTo>
                <a:cubicBezTo>
                  <a:pt x="122" y="128"/>
                  <a:pt x="119" y="132"/>
                  <a:pt x="115" y="136"/>
                </a:cubicBezTo>
                <a:cubicBezTo>
                  <a:pt x="111" y="140"/>
                  <a:pt x="108" y="144"/>
                  <a:pt x="108" y="144"/>
                </a:cubicBezTo>
                <a:cubicBezTo>
                  <a:pt x="108" y="144"/>
                  <a:pt x="107" y="145"/>
                  <a:pt x="106" y="147"/>
                </a:cubicBezTo>
                <a:cubicBezTo>
                  <a:pt x="104" y="149"/>
                  <a:pt x="103" y="151"/>
                  <a:pt x="101" y="153"/>
                </a:cubicBezTo>
                <a:cubicBezTo>
                  <a:pt x="99" y="155"/>
                  <a:pt x="98" y="157"/>
                  <a:pt x="97" y="159"/>
                </a:cubicBezTo>
                <a:cubicBezTo>
                  <a:pt x="95" y="160"/>
                  <a:pt x="95" y="162"/>
                  <a:pt x="95" y="162"/>
                </a:cubicBezTo>
                <a:cubicBezTo>
                  <a:pt x="93" y="164"/>
                  <a:pt x="90" y="166"/>
                  <a:pt x="86" y="165"/>
                </a:cubicBezTo>
                <a:cubicBezTo>
                  <a:pt x="86" y="165"/>
                  <a:pt x="78" y="164"/>
                  <a:pt x="70" y="164"/>
                </a:cubicBezTo>
                <a:cubicBezTo>
                  <a:pt x="62" y="163"/>
                  <a:pt x="54" y="163"/>
                  <a:pt x="54" y="163"/>
                </a:cubicBezTo>
                <a:cubicBezTo>
                  <a:pt x="50" y="163"/>
                  <a:pt x="47" y="164"/>
                  <a:pt x="45" y="168"/>
                </a:cubicBezTo>
                <a:cubicBezTo>
                  <a:pt x="45" y="168"/>
                  <a:pt x="45" y="169"/>
                  <a:pt x="43" y="171"/>
                </a:cubicBezTo>
                <a:cubicBezTo>
                  <a:pt x="42" y="174"/>
                  <a:pt x="40" y="176"/>
                  <a:pt x="39" y="179"/>
                </a:cubicBezTo>
                <a:cubicBezTo>
                  <a:pt x="36" y="185"/>
                  <a:pt x="33" y="191"/>
                  <a:pt x="33" y="191"/>
                </a:cubicBezTo>
                <a:cubicBezTo>
                  <a:pt x="31" y="195"/>
                  <a:pt x="32" y="198"/>
                  <a:pt x="34" y="201"/>
                </a:cubicBezTo>
                <a:cubicBezTo>
                  <a:pt x="34" y="201"/>
                  <a:pt x="38" y="208"/>
                  <a:pt x="44" y="214"/>
                </a:cubicBezTo>
                <a:cubicBezTo>
                  <a:pt x="49" y="221"/>
                  <a:pt x="54" y="227"/>
                  <a:pt x="54" y="227"/>
                </a:cubicBezTo>
                <a:cubicBezTo>
                  <a:pt x="56" y="229"/>
                  <a:pt x="57" y="232"/>
                  <a:pt x="56" y="235"/>
                </a:cubicBezTo>
                <a:cubicBezTo>
                  <a:pt x="56" y="235"/>
                  <a:pt x="55" y="237"/>
                  <a:pt x="55" y="239"/>
                </a:cubicBezTo>
                <a:cubicBezTo>
                  <a:pt x="54" y="241"/>
                  <a:pt x="53" y="243"/>
                  <a:pt x="52" y="246"/>
                </a:cubicBezTo>
                <a:cubicBezTo>
                  <a:pt x="51" y="248"/>
                  <a:pt x="50" y="251"/>
                  <a:pt x="50" y="253"/>
                </a:cubicBezTo>
                <a:cubicBezTo>
                  <a:pt x="49" y="255"/>
                  <a:pt x="49" y="256"/>
                  <a:pt x="49" y="256"/>
                </a:cubicBezTo>
                <a:cubicBezTo>
                  <a:pt x="49" y="256"/>
                  <a:pt x="49" y="257"/>
                  <a:pt x="48" y="259"/>
                </a:cubicBezTo>
                <a:cubicBezTo>
                  <a:pt x="48" y="261"/>
                  <a:pt x="47" y="264"/>
                  <a:pt x="46" y="266"/>
                </a:cubicBezTo>
                <a:cubicBezTo>
                  <a:pt x="45" y="272"/>
                  <a:pt x="44" y="277"/>
                  <a:pt x="44" y="277"/>
                </a:cubicBezTo>
                <a:cubicBezTo>
                  <a:pt x="43" y="280"/>
                  <a:pt x="41" y="283"/>
                  <a:pt x="38" y="284"/>
                </a:cubicBezTo>
                <a:cubicBezTo>
                  <a:pt x="38" y="284"/>
                  <a:pt x="30" y="286"/>
                  <a:pt x="22" y="289"/>
                </a:cubicBezTo>
                <a:cubicBezTo>
                  <a:pt x="15" y="292"/>
                  <a:pt x="7" y="295"/>
                  <a:pt x="7" y="295"/>
                </a:cubicBezTo>
                <a:cubicBezTo>
                  <a:pt x="4" y="296"/>
                  <a:pt x="2" y="299"/>
                  <a:pt x="1" y="303"/>
                </a:cubicBezTo>
                <a:cubicBezTo>
                  <a:pt x="1" y="303"/>
                  <a:pt x="1" y="304"/>
                  <a:pt x="1" y="307"/>
                </a:cubicBezTo>
                <a:cubicBezTo>
                  <a:pt x="1" y="309"/>
                  <a:pt x="1" y="313"/>
                  <a:pt x="0" y="316"/>
                </a:cubicBezTo>
                <a:cubicBezTo>
                  <a:pt x="0" y="319"/>
                  <a:pt x="0" y="323"/>
                  <a:pt x="0" y="325"/>
                </a:cubicBezTo>
                <a:cubicBezTo>
                  <a:pt x="0" y="328"/>
                  <a:pt x="0" y="329"/>
                  <a:pt x="0" y="329"/>
                </a:cubicBezTo>
                <a:cubicBezTo>
                  <a:pt x="0" y="333"/>
                  <a:pt x="1" y="336"/>
                  <a:pt x="4" y="338"/>
                </a:cubicBezTo>
                <a:cubicBezTo>
                  <a:pt x="4" y="338"/>
                  <a:pt x="11" y="342"/>
                  <a:pt x="19" y="346"/>
                </a:cubicBezTo>
                <a:cubicBezTo>
                  <a:pt x="22" y="348"/>
                  <a:pt x="26" y="350"/>
                  <a:pt x="29" y="351"/>
                </a:cubicBezTo>
                <a:cubicBezTo>
                  <a:pt x="31" y="352"/>
                  <a:pt x="33" y="353"/>
                  <a:pt x="33" y="353"/>
                </a:cubicBezTo>
                <a:cubicBezTo>
                  <a:pt x="36" y="354"/>
                  <a:pt x="38" y="357"/>
                  <a:pt x="38" y="360"/>
                </a:cubicBezTo>
                <a:cubicBezTo>
                  <a:pt x="38" y="360"/>
                  <a:pt x="39" y="362"/>
                  <a:pt x="39" y="364"/>
                </a:cubicBezTo>
                <a:cubicBezTo>
                  <a:pt x="39" y="366"/>
                  <a:pt x="39" y="368"/>
                  <a:pt x="39" y="371"/>
                </a:cubicBezTo>
                <a:cubicBezTo>
                  <a:pt x="40" y="376"/>
                  <a:pt x="41" y="382"/>
                  <a:pt x="41" y="382"/>
                </a:cubicBezTo>
                <a:cubicBezTo>
                  <a:pt x="41" y="382"/>
                  <a:pt x="41" y="383"/>
                  <a:pt x="41" y="385"/>
                </a:cubicBezTo>
                <a:cubicBezTo>
                  <a:pt x="42" y="387"/>
                  <a:pt x="42" y="390"/>
                  <a:pt x="43" y="392"/>
                </a:cubicBezTo>
                <a:cubicBezTo>
                  <a:pt x="43" y="398"/>
                  <a:pt x="45" y="403"/>
                  <a:pt x="45" y="403"/>
                </a:cubicBezTo>
                <a:cubicBezTo>
                  <a:pt x="45" y="406"/>
                  <a:pt x="44" y="410"/>
                  <a:pt x="42" y="412"/>
                </a:cubicBezTo>
                <a:cubicBezTo>
                  <a:pt x="42" y="412"/>
                  <a:pt x="40" y="413"/>
                  <a:pt x="38" y="415"/>
                </a:cubicBezTo>
                <a:cubicBezTo>
                  <a:pt x="36" y="417"/>
                  <a:pt x="33" y="420"/>
                  <a:pt x="30" y="423"/>
                </a:cubicBezTo>
                <a:cubicBezTo>
                  <a:pt x="24" y="428"/>
                  <a:pt x="18" y="434"/>
                  <a:pt x="18" y="434"/>
                </a:cubicBezTo>
                <a:cubicBezTo>
                  <a:pt x="16" y="437"/>
                  <a:pt x="15" y="440"/>
                  <a:pt x="16" y="444"/>
                </a:cubicBezTo>
                <a:cubicBezTo>
                  <a:pt x="16" y="444"/>
                  <a:pt x="18" y="450"/>
                  <a:pt x="21" y="456"/>
                </a:cubicBezTo>
                <a:cubicBezTo>
                  <a:pt x="23" y="463"/>
                  <a:pt x="25" y="469"/>
                  <a:pt x="25" y="469"/>
                </a:cubicBezTo>
                <a:cubicBezTo>
                  <a:pt x="27" y="472"/>
                  <a:pt x="30" y="475"/>
                  <a:pt x="33" y="475"/>
                </a:cubicBezTo>
                <a:cubicBezTo>
                  <a:pt x="33" y="475"/>
                  <a:pt x="41" y="476"/>
                  <a:pt x="49" y="476"/>
                </a:cubicBezTo>
                <a:cubicBezTo>
                  <a:pt x="54" y="476"/>
                  <a:pt x="58" y="477"/>
                  <a:pt x="61" y="477"/>
                </a:cubicBezTo>
                <a:cubicBezTo>
                  <a:pt x="64" y="477"/>
                  <a:pt x="66" y="477"/>
                  <a:pt x="66" y="477"/>
                </a:cubicBezTo>
                <a:cubicBezTo>
                  <a:pt x="69" y="477"/>
                  <a:pt x="72" y="479"/>
                  <a:pt x="73" y="482"/>
                </a:cubicBezTo>
                <a:cubicBezTo>
                  <a:pt x="73" y="482"/>
                  <a:pt x="74" y="483"/>
                  <a:pt x="75" y="485"/>
                </a:cubicBezTo>
                <a:cubicBezTo>
                  <a:pt x="76" y="486"/>
                  <a:pt x="77" y="489"/>
                  <a:pt x="79" y="491"/>
                </a:cubicBezTo>
                <a:cubicBezTo>
                  <a:pt x="80" y="493"/>
                  <a:pt x="81" y="496"/>
                  <a:pt x="82" y="497"/>
                </a:cubicBezTo>
                <a:cubicBezTo>
                  <a:pt x="84" y="499"/>
                  <a:pt x="84" y="500"/>
                  <a:pt x="84" y="500"/>
                </a:cubicBezTo>
                <a:cubicBezTo>
                  <a:pt x="84" y="500"/>
                  <a:pt x="87" y="505"/>
                  <a:pt x="90" y="509"/>
                </a:cubicBezTo>
                <a:cubicBezTo>
                  <a:pt x="93" y="514"/>
                  <a:pt x="96" y="518"/>
                  <a:pt x="96" y="518"/>
                </a:cubicBezTo>
                <a:cubicBezTo>
                  <a:pt x="98" y="521"/>
                  <a:pt x="99" y="524"/>
                  <a:pt x="97" y="527"/>
                </a:cubicBezTo>
                <a:cubicBezTo>
                  <a:pt x="97" y="527"/>
                  <a:pt x="94" y="534"/>
                  <a:pt x="91" y="542"/>
                </a:cubicBezTo>
                <a:cubicBezTo>
                  <a:pt x="88" y="550"/>
                  <a:pt x="85" y="557"/>
                  <a:pt x="85" y="557"/>
                </a:cubicBezTo>
                <a:cubicBezTo>
                  <a:pt x="84" y="560"/>
                  <a:pt x="85" y="564"/>
                  <a:pt x="87" y="567"/>
                </a:cubicBezTo>
                <a:cubicBezTo>
                  <a:pt x="87" y="567"/>
                  <a:pt x="88" y="568"/>
                  <a:pt x="90" y="570"/>
                </a:cubicBezTo>
                <a:cubicBezTo>
                  <a:pt x="92" y="572"/>
                  <a:pt x="94" y="574"/>
                  <a:pt x="96" y="577"/>
                </a:cubicBezTo>
                <a:cubicBezTo>
                  <a:pt x="101" y="581"/>
                  <a:pt x="106" y="586"/>
                  <a:pt x="106" y="586"/>
                </a:cubicBezTo>
                <a:cubicBezTo>
                  <a:pt x="108" y="588"/>
                  <a:pt x="112" y="589"/>
                  <a:pt x="115" y="588"/>
                </a:cubicBezTo>
                <a:cubicBezTo>
                  <a:pt x="115" y="588"/>
                  <a:pt x="117" y="588"/>
                  <a:pt x="120" y="587"/>
                </a:cubicBezTo>
                <a:cubicBezTo>
                  <a:pt x="123" y="586"/>
                  <a:pt x="127" y="584"/>
                  <a:pt x="131" y="583"/>
                </a:cubicBezTo>
                <a:cubicBezTo>
                  <a:pt x="138" y="580"/>
                  <a:pt x="146" y="577"/>
                  <a:pt x="146" y="577"/>
                </a:cubicBezTo>
                <a:cubicBezTo>
                  <a:pt x="149" y="576"/>
                  <a:pt x="152" y="576"/>
                  <a:pt x="155" y="578"/>
                </a:cubicBezTo>
                <a:cubicBezTo>
                  <a:pt x="155" y="578"/>
                  <a:pt x="156" y="579"/>
                  <a:pt x="157" y="580"/>
                </a:cubicBezTo>
                <a:cubicBezTo>
                  <a:pt x="159" y="581"/>
                  <a:pt x="161" y="583"/>
                  <a:pt x="163" y="584"/>
                </a:cubicBezTo>
                <a:cubicBezTo>
                  <a:pt x="168" y="587"/>
                  <a:pt x="172" y="591"/>
                  <a:pt x="172" y="591"/>
                </a:cubicBezTo>
                <a:cubicBezTo>
                  <a:pt x="172" y="591"/>
                  <a:pt x="173" y="591"/>
                  <a:pt x="175" y="592"/>
                </a:cubicBezTo>
                <a:cubicBezTo>
                  <a:pt x="177" y="593"/>
                  <a:pt x="179" y="595"/>
                  <a:pt x="181" y="596"/>
                </a:cubicBezTo>
                <a:cubicBezTo>
                  <a:pt x="184" y="598"/>
                  <a:pt x="186" y="599"/>
                  <a:pt x="188" y="600"/>
                </a:cubicBezTo>
                <a:cubicBezTo>
                  <a:pt x="189" y="601"/>
                  <a:pt x="191" y="602"/>
                  <a:pt x="191" y="602"/>
                </a:cubicBezTo>
                <a:cubicBezTo>
                  <a:pt x="193" y="603"/>
                  <a:pt x="195" y="606"/>
                  <a:pt x="195" y="610"/>
                </a:cubicBezTo>
                <a:cubicBezTo>
                  <a:pt x="195" y="610"/>
                  <a:pt x="195" y="612"/>
                  <a:pt x="195" y="615"/>
                </a:cubicBezTo>
                <a:cubicBezTo>
                  <a:pt x="195" y="618"/>
                  <a:pt x="195" y="622"/>
                  <a:pt x="195" y="626"/>
                </a:cubicBezTo>
                <a:cubicBezTo>
                  <a:pt x="195" y="634"/>
                  <a:pt x="196" y="643"/>
                  <a:pt x="196" y="643"/>
                </a:cubicBezTo>
                <a:cubicBezTo>
                  <a:pt x="196" y="646"/>
                  <a:pt x="199" y="649"/>
                  <a:pt x="202" y="650"/>
                </a:cubicBezTo>
                <a:cubicBezTo>
                  <a:pt x="202" y="650"/>
                  <a:pt x="203" y="651"/>
                  <a:pt x="206" y="652"/>
                </a:cubicBezTo>
                <a:cubicBezTo>
                  <a:pt x="208" y="653"/>
                  <a:pt x="211" y="654"/>
                  <a:pt x="214" y="655"/>
                </a:cubicBezTo>
                <a:cubicBezTo>
                  <a:pt x="217" y="657"/>
                  <a:pt x="220" y="658"/>
                  <a:pt x="223" y="659"/>
                </a:cubicBezTo>
                <a:cubicBezTo>
                  <a:pt x="225" y="660"/>
                  <a:pt x="227" y="660"/>
                  <a:pt x="227" y="660"/>
                </a:cubicBezTo>
                <a:cubicBezTo>
                  <a:pt x="230" y="661"/>
                  <a:pt x="234" y="661"/>
                  <a:pt x="236" y="659"/>
                </a:cubicBezTo>
                <a:cubicBezTo>
                  <a:pt x="236" y="659"/>
                  <a:pt x="238" y="657"/>
                  <a:pt x="240" y="655"/>
                </a:cubicBezTo>
                <a:cubicBezTo>
                  <a:pt x="242" y="653"/>
                  <a:pt x="245" y="650"/>
                  <a:pt x="248" y="647"/>
                </a:cubicBezTo>
                <a:cubicBezTo>
                  <a:pt x="254" y="641"/>
                  <a:pt x="260" y="635"/>
                  <a:pt x="260" y="635"/>
                </a:cubicBezTo>
                <a:cubicBezTo>
                  <a:pt x="262" y="633"/>
                  <a:pt x="265" y="632"/>
                  <a:pt x="268" y="633"/>
                </a:cubicBezTo>
                <a:cubicBezTo>
                  <a:pt x="268" y="633"/>
                  <a:pt x="273" y="634"/>
                  <a:pt x="279" y="635"/>
                </a:cubicBezTo>
                <a:cubicBezTo>
                  <a:pt x="281" y="636"/>
                  <a:pt x="284" y="636"/>
                  <a:pt x="286" y="637"/>
                </a:cubicBezTo>
                <a:cubicBezTo>
                  <a:pt x="288" y="637"/>
                  <a:pt x="289" y="637"/>
                  <a:pt x="289" y="637"/>
                </a:cubicBezTo>
                <a:cubicBezTo>
                  <a:pt x="289" y="637"/>
                  <a:pt x="291" y="638"/>
                  <a:pt x="293" y="638"/>
                </a:cubicBezTo>
                <a:cubicBezTo>
                  <a:pt x="295" y="638"/>
                  <a:pt x="297" y="639"/>
                  <a:pt x="300" y="639"/>
                </a:cubicBezTo>
                <a:cubicBezTo>
                  <a:pt x="303" y="639"/>
                  <a:pt x="305" y="640"/>
                  <a:pt x="307" y="640"/>
                </a:cubicBezTo>
                <a:cubicBezTo>
                  <a:pt x="309" y="640"/>
                  <a:pt x="311" y="640"/>
                  <a:pt x="311" y="640"/>
                </a:cubicBezTo>
                <a:cubicBezTo>
                  <a:pt x="314" y="641"/>
                  <a:pt x="317" y="643"/>
                  <a:pt x="318" y="646"/>
                </a:cubicBezTo>
                <a:cubicBezTo>
                  <a:pt x="318" y="646"/>
                  <a:pt x="321" y="653"/>
                  <a:pt x="325" y="660"/>
                </a:cubicBezTo>
                <a:cubicBezTo>
                  <a:pt x="328" y="668"/>
                  <a:pt x="332" y="675"/>
                  <a:pt x="332" y="675"/>
                </a:cubicBezTo>
                <a:cubicBezTo>
                  <a:pt x="334" y="678"/>
                  <a:pt x="337" y="680"/>
                  <a:pt x="341" y="680"/>
                </a:cubicBezTo>
                <a:cubicBezTo>
                  <a:pt x="341" y="680"/>
                  <a:pt x="347" y="680"/>
                  <a:pt x="354" y="680"/>
                </a:cubicBezTo>
                <a:close/>
                <a:moveTo>
                  <a:pt x="314" y="591"/>
                </a:moveTo>
                <a:cubicBezTo>
                  <a:pt x="309" y="590"/>
                  <a:pt x="305" y="590"/>
                  <a:pt x="302" y="589"/>
                </a:cubicBezTo>
                <a:cubicBezTo>
                  <a:pt x="299" y="589"/>
                  <a:pt x="298" y="589"/>
                  <a:pt x="298" y="589"/>
                </a:cubicBezTo>
                <a:cubicBezTo>
                  <a:pt x="298" y="589"/>
                  <a:pt x="296" y="588"/>
                  <a:pt x="293" y="588"/>
                </a:cubicBezTo>
                <a:cubicBezTo>
                  <a:pt x="290" y="587"/>
                  <a:pt x="286" y="586"/>
                  <a:pt x="282" y="585"/>
                </a:cubicBezTo>
                <a:cubicBezTo>
                  <a:pt x="272" y="583"/>
                  <a:pt x="259" y="579"/>
                  <a:pt x="247" y="574"/>
                </a:cubicBezTo>
                <a:cubicBezTo>
                  <a:pt x="234" y="569"/>
                  <a:pt x="222" y="563"/>
                  <a:pt x="214" y="558"/>
                </a:cubicBezTo>
                <a:cubicBezTo>
                  <a:pt x="212" y="557"/>
                  <a:pt x="210" y="556"/>
                  <a:pt x="208" y="555"/>
                </a:cubicBezTo>
                <a:cubicBezTo>
                  <a:pt x="206" y="554"/>
                  <a:pt x="205" y="553"/>
                  <a:pt x="204" y="552"/>
                </a:cubicBezTo>
                <a:cubicBezTo>
                  <a:pt x="202" y="551"/>
                  <a:pt x="201" y="551"/>
                  <a:pt x="201" y="550"/>
                </a:cubicBezTo>
                <a:cubicBezTo>
                  <a:pt x="200" y="550"/>
                  <a:pt x="200" y="549"/>
                  <a:pt x="200" y="549"/>
                </a:cubicBezTo>
                <a:cubicBezTo>
                  <a:pt x="200" y="549"/>
                  <a:pt x="198" y="549"/>
                  <a:pt x="196" y="547"/>
                </a:cubicBezTo>
                <a:cubicBezTo>
                  <a:pt x="194" y="545"/>
                  <a:pt x="190" y="543"/>
                  <a:pt x="186" y="540"/>
                </a:cubicBezTo>
                <a:cubicBezTo>
                  <a:pt x="178" y="534"/>
                  <a:pt x="168" y="525"/>
                  <a:pt x="159" y="515"/>
                </a:cubicBezTo>
                <a:cubicBezTo>
                  <a:pt x="154" y="511"/>
                  <a:pt x="150" y="506"/>
                  <a:pt x="146" y="501"/>
                </a:cubicBezTo>
                <a:cubicBezTo>
                  <a:pt x="142" y="496"/>
                  <a:pt x="138" y="492"/>
                  <a:pt x="135" y="488"/>
                </a:cubicBezTo>
                <a:cubicBezTo>
                  <a:pt x="134" y="486"/>
                  <a:pt x="133" y="484"/>
                  <a:pt x="131" y="482"/>
                </a:cubicBezTo>
                <a:cubicBezTo>
                  <a:pt x="130" y="480"/>
                  <a:pt x="129" y="479"/>
                  <a:pt x="129" y="478"/>
                </a:cubicBezTo>
                <a:cubicBezTo>
                  <a:pt x="127" y="475"/>
                  <a:pt x="126" y="474"/>
                  <a:pt x="126" y="474"/>
                </a:cubicBezTo>
                <a:cubicBezTo>
                  <a:pt x="126" y="474"/>
                  <a:pt x="126" y="474"/>
                  <a:pt x="125" y="473"/>
                </a:cubicBezTo>
                <a:cubicBezTo>
                  <a:pt x="125" y="472"/>
                  <a:pt x="124" y="471"/>
                  <a:pt x="124" y="470"/>
                </a:cubicBezTo>
                <a:cubicBezTo>
                  <a:pt x="122" y="467"/>
                  <a:pt x="120" y="464"/>
                  <a:pt x="118" y="460"/>
                </a:cubicBezTo>
                <a:cubicBezTo>
                  <a:pt x="113" y="451"/>
                  <a:pt x="107" y="439"/>
                  <a:pt x="103" y="426"/>
                </a:cubicBezTo>
                <a:cubicBezTo>
                  <a:pt x="98" y="414"/>
                  <a:pt x="95" y="401"/>
                  <a:pt x="93" y="391"/>
                </a:cubicBezTo>
                <a:cubicBezTo>
                  <a:pt x="92" y="389"/>
                  <a:pt x="92" y="386"/>
                  <a:pt x="91" y="384"/>
                </a:cubicBezTo>
                <a:cubicBezTo>
                  <a:pt x="91" y="382"/>
                  <a:pt x="91" y="381"/>
                  <a:pt x="90" y="379"/>
                </a:cubicBezTo>
                <a:cubicBezTo>
                  <a:pt x="90" y="378"/>
                  <a:pt x="90" y="377"/>
                  <a:pt x="90" y="376"/>
                </a:cubicBezTo>
                <a:cubicBezTo>
                  <a:pt x="90" y="375"/>
                  <a:pt x="90" y="375"/>
                  <a:pt x="90" y="375"/>
                </a:cubicBezTo>
                <a:cubicBezTo>
                  <a:pt x="90" y="375"/>
                  <a:pt x="89" y="373"/>
                  <a:pt x="89" y="370"/>
                </a:cubicBezTo>
                <a:cubicBezTo>
                  <a:pt x="89" y="367"/>
                  <a:pt x="88" y="363"/>
                  <a:pt x="88" y="358"/>
                </a:cubicBezTo>
                <a:cubicBezTo>
                  <a:pt x="88" y="356"/>
                  <a:pt x="87" y="353"/>
                  <a:pt x="87" y="350"/>
                </a:cubicBezTo>
                <a:cubicBezTo>
                  <a:pt x="87" y="347"/>
                  <a:pt x="87" y="344"/>
                  <a:pt x="87" y="341"/>
                </a:cubicBezTo>
                <a:cubicBezTo>
                  <a:pt x="87" y="338"/>
                  <a:pt x="87" y="335"/>
                  <a:pt x="87" y="332"/>
                </a:cubicBezTo>
                <a:cubicBezTo>
                  <a:pt x="87" y="328"/>
                  <a:pt x="87" y="325"/>
                  <a:pt x="88" y="322"/>
                </a:cubicBezTo>
                <a:cubicBezTo>
                  <a:pt x="88" y="308"/>
                  <a:pt x="91" y="295"/>
                  <a:pt x="93" y="286"/>
                </a:cubicBezTo>
                <a:cubicBezTo>
                  <a:pt x="95" y="276"/>
                  <a:pt x="97" y="270"/>
                  <a:pt x="97" y="270"/>
                </a:cubicBezTo>
                <a:cubicBezTo>
                  <a:pt x="97" y="270"/>
                  <a:pt x="97" y="268"/>
                  <a:pt x="98" y="265"/>
                </a:cubicBezTo>
                <a:cubicBezTo>
                  <a:pt x="99" y="262"/>
                  <a:pt x="100" y="258"/>
                  <a:pt x="102" y="254"/>
                </a:cubicBezTo>
                <a:cubicBezTo>
                  <a:pt x="105" y="244"/>
                  <a:pt x="110" y="232"/>
                  <a:pt x="116" y="220"/>
                </a:cubicBezTo>
                <a:cubicBezTo>
                  <a:pt x="123" y="208"/>
                  <a:pt x="130" y="197"/>
                  <a:pt x="136" y="189"/>
                </a:cubicBezTo>
                <a:cubicBezTo>
                  <a:pt x="139" y="185"/>
                  <a:pt x="141" y="182"/>
                  <a:pt x="143" y="180"/>
                </a:cubicBezTo>
                <a:cubicBezTo>
                  <a:pt x="144" y="178"/>
                  <a:pt x="145" y="178"/>
                  <a:pt x="145" y="177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76"/>
                  <a:pt x="147" y="175"/>
                  <a:pt x="149" y="173"/>
                </a:cubicBezTo>
                <a:cubicBezTo>
                  <a:pt x="150" y="171"/>
                  <a:pt x="151" y="170"/>
                  <a:pt x="152" y="169"/>
                </a:cubicBezTo>
                <a:cubicBezTo>
                  <a:pt x="154" y="167"/>
                  <a:pt x="155" y="165"/>
                  <a:pt x="157" y="164"/>
                </a:cubicBezTo>
                <a:cubicBezTo>
                  <a:pt x="160" y="160"/>
                  <a:pt x="165" y="156"/>
                  <a:pt x="169" y="152"/>
                </a:cubicBezTo>
                <a:cubicBezTo>
                  <a:pt x="174" y="148"/>
                  <a:pt x="179" y="143"/>
                  <a:pt x="184" y="139"/>
                </a:cubicBezTo>
                <a:cubicBezTo>
                  <a:pt x="194" y="131"/>
                  <a:pt x="205" y="123"/>
                  <a:pt x="214" y="119"/>
                </a:cubicBezTo>
                <a:cubicBezTo>
                  <a:pt x="218" y="116"/>
                  <a:pt x="222" y="114"/>
                  <a:pt x="225" y="113"/>
                </a:cubicBezTo>
                <a:cubicBezTo>
                  <a:pt x="227" y="112"/>
                  <a:pt x="229" y="111"/>
                  <a:pt x="229" y="111"/>
                </a:cubicBezTo>
                <a:cubicBezTo>
                  <a:pt x="229" y="111"/>
                  <a:pt x="230" y="110"/>
                  <a:pt x="233" y="109"/>
                </a:cubicBezTo>
                <a:cubicBezTo>
                  <a:pt x="236" y="108"/>
                  <a:pt x="239" y="106"/>
                  <a:pt x="244" y="104"/>
                </a:cubicBezTo>
                <a:cubicBezTo>
                  <a:pt x="253" y="100"/>
                  <a:pt x="266" y="96"/>
                  <a:pt x="279" y="92"/>
                </a:cubicBezTo>
                <a:cubicBezTo>
                  <a:pt x="292" y="89"/>
                  <a:pt x="305" y="87"/>
                  <a:pt x="315" y="86"/>
                </a:cubicBezTo>
                <a:cubicBezTo>
                  <a:pt x="320" y="85"/>
                  <a:pt x="324" y="85"/>
                  <a:pt x="327" y="85"/>
                </a:cubicBezTo>
                <a:cubicBezTo>
                  <a:pt x="329" y="85"/>
                  <a:pt x="331" y="85"/>
                  <a:pt x="331" y="85"/>
                </a:cubicBezTo>
                <a:cubicBezTo>
                  <a:pt x="331" y="85"/>
                  <a:pt x="333" y="85"/>
                  <a:pt x="336" y="85"/>
                </a:cubicBezTo>
                <a:cubicBezTo>
                  <a:pt x="339" y="85"/>
                  <a:pt x="343" y="85"/>
                  <a:pt x="348" y="85"/>
                </a:cubicBezTo>
                <a:cubicBezTo>
                  <a:pt x="358" y="85"/>
                  <a:pt x="371" y="86"/>
                  <a:pt x="384" y="88"/>
                </a:cubicBezTo>
                <a:cubicBezTo>
                  <a:pt x="391" y="89"/>
                  <a:pt x="397" y="91"/>
                  <a:pt x="403" y="92"/>
                </a:cubicBezTo>
                <a:cubicBezTo>
                  <a:pt x="409" y="94"/>
                  <a:pt x="415" y="95"/>
                  <a:pt x="419" y="97"/>
                </a:cubicBezTo>
                <a:cubicBezTo>
                  <a:pt x="422" y="98"/>
                  <a:pt x="424" y="99"/>
                  <a:pt x="426" y="99"/>
                </a:cubicBezTo>
                <a:cubicBezTo>
                  <a:pt x="428" y="100"/>
                  <a:pt x="429" y="101"/>
                  <a:pt x="431" y="101"/>
                </a:cubicBezTo>
                <a:cubicBezTo>
                  <a:pt x="433" y="102"/>
                  <a:pt x="435" y="103"/>
                  <a:pt x="435" y="103"/>
                </a:cubicBezTo>
                <a:cubicBezTo>
                  <a:pt x="435" y="103"/>
                  <a:pt x="435" y="103"/>
                  <a:pt x="436" y="103"/>
                </a:cubicBezTo>
                <a:cubicBezTo>
                  <a:pt x="437" y="104"/>
                  <a:pt x="438" y="104"/>
                  <a:pt x="439" y="105"/>
                </a:cubicBezTo>
                <a:cubicBezTo>
                  <a:pt x="442" y="106"/>
                  <a:pt x="446" y="107"/>
                  <a:pt x="450" y="109"/>
                </a:cubicBezTo>
                <a:cubicBezTo>
                  <a:pt x="459" y="114"/>
                  <a:pt x="471" y="120"/>
                  <a:pt x="482" y="128"/>
                </a:cubicBezTo>
                <a:cubicBezTo>
                  <a:pt x="493" y="135"/>
                  <a:pt x="503" y="143"/>
                  <a:pt x="511" y="150"/>
                </a:cubicBezTo>
                <a:cubicBezTo>
                  <a:pt x="515" y="153"/>
                  <a:pt x="518" y="156"/>
                  <a:pt x="520" y="158"/>
                </a:cubicBezTo>
                <a:cubicBezTo>
                  <a:pt x="522" y="160"/>
                  <a:pt x="523" y="162"/>
                  <a:pt x="523" y="162"/>
                </a:cubicBezTo>
                <a:cubicBezTo>
                  <a:pt x="523" y="162"/>
                  <a:pt x="528" y="166"/>
                  <a:pt x="534" y="174"/>
                </a:cubicBezTo>
                <a:cubicBezTo>
                  <a:pt x="540" y="181"/>
                  <a:pt x="549" y="192"/>
                  <a:pt x="556" y="203"/>
                </a:cubicBezTo>
                <a:cubicBezTo>
                  <a:pt x="558" y="206"/>
                  <a:pt x="559" y="209"/>
                  <a:pt x="561" y="212"/>
                </a:cubicBezTo>
                <a:cubicBezTo>
                  <a:pt x="562" y="214"/>
                  <a:pt x="564" y="217"/>
                  <a:pt x="565" y="220"/>
                </a:cubicBezTo>
                <a:cubicBezTo>
                  <a:pt x="567" y="223"/>
                  <a:pt x="568" y="225"/>
                  <a:pt x="569" y="228"/>
                </a:cubicBezTo>
                <a:cubicBezTo>
                  <a:pt x="571" y="231"/>
                  <a:pt x="572" y="233"/>
                  <a:pt x="573" y="235"/>
                </a:cubicBezTo>
                <a:cubicBezTo>
                  <a:pt x="575" y="240"/>
                  <a:pt x="576" y="244"/>
                  <a:pt x="577" y="246"/>
                </a:cubicBezTo>
                <a:cubicBezTo>
                  <a:pt x="578" y="249"/>
                  <a:pt x="579" y="251"/>
                  <a:pt x="579" y="251"/>
                </a:cubicBezTo>
                <a:cubicBezTo>
                  <a:pt x="579" y="251"/>
                  <a:pt x="579" y="251"/>
                  <a:pt x="580" y="252"/>
                </a:cubicBezTo>
                <a:cubicBezTo>
                  <a:pt x="580" y="253"/>
                  <a:pt x="580" y="254"/>
                  <a:pt x="581" y="255"/>
                </a:cubicBezTo>
                <a:cubicBezTo>
                  <a:pt x="581" y="256"/>
                  <a:pt x="582" y="258"/>
                  <a:pt x="582" y="260"/>
                </a:cubicBezTo>
                <a:cubicBezTo>
                  <a:pt x="583" y="262"/>
                  <a:pt x="584" y="264"/>
                  <a:pt x="584" y="267"/>
                </a:cubicBezTo>
                <a:cubicBezTo>
                  <a:pt x="587" y="276"/>
                  <a:pt x="590" y="289"/>
                  <a:pt x="592" y="302"/>
                </a:cubicBezTo>
                <a:cubicBezTo>
                  <a:pt x="594" y="315"/>
                  <a:pt x="595" y="329"/>
                  <a:pt x="595" y="339"/>
                </a:cubicBezTo>
                <a:cubicBezTo>
                  <a:pt x="595" y="344"/>
                  <a:pt x="595" y="348"/>
                  <a:pt x="594" y="351"/>
                </a:cubicBezTo>
                <a:cubicBezTo>
                  <a:pt x="594" y="352"/>
                  <a:pt x="594" y="353"/>
                  <a:pt x="594" y="354"/>
                </a:cubicBezTo>
                <a:cubicBezTo>
                  <a:pt x="594" y="355"/>
                  <a:pt x="594" y="355"/>
                  <a:pt x="594" y="355"/>
                </a:cubicBezTo>
                <a:cubicBezTo>
                  <a:pt x="594" y="355"/>
                  <a:pt x="594" y="357"/>
                  <a:pt x="594" y="360"/>
                </a:cubicBezTo>
                <a:cubicBezTo>
                  <a:pt x="594" y="361"/>
                  <a:pt x="594" y="363"/>
                  <a:pt x="593" y="365"/>
                </a:cubicBezTo>
                <a:cubicBezTo>
                  <a:pt x="593" y="367"/>
                  <a:pt x="593" y="369"/>
                  <a:pt x="593" y="372"/>
                </a:cubicBezTo>
                <a:cubicBezTo>
                  <a:pt x="592" y="377"/>
                  <a:pt x="591" y="382"/>
                  <a:pt x="590" y="389"/>
                </a:cubicBezTo>
                <a:cubicBezTo>
                  <a:pt x="588" y="395"/>
                  <a:pt x="587" y="401"/>
                  <a:pt x="585" y="408"/>
                </a:cubicBezTo>
                <a:cubicBezTo>
                  <a:pt x="582" y="420"/>
                  <a:pt x="577" y="433"/>
                  <a:pt x="573" y="442"/>
                </a:cubicBezTo>
                <a:cubicBezTo>
                  <a:pt x="571" y="446"/>
                  <a:pt x="569" y="450"/>
                  <a:pt x="568" y="453"/>
                </a:cubicBezTo>
                <a:cubicBezTo>
                  <a:pt x="566" y="455"/>
                  <a:pt x="565" y="457"/>
                  <a:pt x="565" y="457"/>
                </a:cubicBezTo>
                <a:cubicBezTo>
                  <a:pt x="565" y="457"/>
                  <a:pt x="565" y="457"/>
                  <a:pt x="565" y="458"/>
                </a:cubicBezTo>
                <a:cubicBezTo>
                  <a:pt x="565" y="459"/>
                  <a:pt x="564" y="460"/>
                  <a:pt x="563" y="461"/>
                </a:cubicBezTo>
                <a:cubicBezTo>
                  <a:pt x="563" y="462"/>
                  <a:pt x="562" y="464"/>
                  <a:pt x="561" y="465"/>
                </a:cubicBezTo>
                <a:cubicBezTo>
                  <a:pt x="560" y="467"/>
                  <a:pt x="559" y="469"/>
                  <a:pt x="557" y="471"/>
                </a:cubicBezTo>
                <a:cubicBezTo>
                  <a:pt x="552" y="480"/>
                  <a:pt x="544" y="491"/>
                  <a:pt x="536" y="501"/>
                </a:cubicBezTo>
                <a:cubicBezTo>
                  <a:pt x="528" y="511"/>
                  <a:pt x="518" y="521"/>
                  <a:pt x="511" y="527"/>
                </a:cubicBezTo>
                <a:cubicBezTo>
                  <a:pt x="507" y="531"/>
                  <a:pt x="504" y="533"/>
                  <a:pt x="501" y="535"/>
                </a:cubicBezTo>
                <a:cubicBezTo>
                  <a:pt x="499" y="537"/>
                  <a:pt x="498" y="538"/>
                  <a:pt x="498" y="538"/>
                </a:cubicBezTo>
                <a:cubicBezTo>
                  <a:pt x="498" y="538"/>
                  <a:pt x="497" y="539"/>
                  <a:pt x="494" y="541"/>
                </a:cubicBezTo>
                <a:cubicBezTo>
                  <a:pt x="492" y="543"/>
                  <a:pt x="489" y="545"/>
                  <a:pt x="485" y="548"/>
                </a:cubicBezTo>
                <a:cubicBezTo>
                  <a:pt x="476" y="553"/>
                  <a:pt x="465" y="560"/>
                  <a:pt x="453" y="566"/>
                </a:cubicBezTo>
                <a:cubicBezTo>
                  <a:pt x="441" y="572"/>
                  <a:pt x="429" y="577"/>
                  <a:pt x="419" y="580"/>
                </a:cubicBezTo>
                <a:cubicBezTo>
                  <a:pt x="418" y="580"/>
                  <a:pt x="417" y="581"/>
                  <a:pt x="416" y="581"/>
                </a:cubicBezTo>
                <a:cubicBezTo>
                  <a:pt x="415" y="581"/>
                  <a:pt x="414" y="582"/>
                  <a:pt x="413" y="582"/>
                </a:cubicBezTo>
                <a:cubicBezTo>
                  <a:pt x="411" y="582"/>
                  <a:pt x="409" y="583"/>
                  <a:pt x="408" y="583"/>
                </a:cubicBezTo>
                <a:cubicBezTo>
                  <a:pt x="405" y="584"/>
                  <a:pt x="403" y="585"/>
                  <a:pt x="403" y="585"/>
                </a:cubicBezTo>
                <a:cubicBezTo>
                  <a:pt x="403" y="585"/>
                  <a:pt x="402" y="585"/>
                  <a:pt x="399" y="586"/>
                </a:cubicBezTo>
                <a:cubicBezTo>
                  <a:pt x="397" y="586"/>
                  <a:pt x="396" y="586"/>
                  <a:pt x="394" y="587"/>
                </a:cubicBezTo>
                <a:cubicBezTo>
                  <a:pt x="393" y="587"/>
                  <a:pt x="392" y="587"/>
                  <a:pt x="390" y="587"/>
                </a:cubicBezTo>
                <a:cubicBezTo>
                  <a:pt x="389" y="588"/>
                  <a:pt x="388" y="588"/>
                  <a:pt x="387" y="588"/>
                </a:cubicBezTo>
                <a:cubicBezTo>
                  <a:pt x="377" y="590"/>
                  <a:pt x="364" y="592"/>
                  <a:pt x="351" y="592"/>
                </a:cubicBezTo>
                <a:cubicBezTo>
                  <a:pt x="337" y="593"/>
                  <a:pt x="324" y="592"/>
                  <a:pt x="314" y="591"/>
                </a:cubicBezTo>
                <a:close/>
              </a:path>
            </a:pathLst>
          </a:cu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43" name="组 42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41" name="矩形 40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第一章节标题内容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469634" y="4791334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68472" y="5211464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1" name="矩形 30"/>
          <p:cNvSpPr/>
          <p:nvPr/>
        </p:nvSpPr>
        <p:spPr>
          <a:xfrm>
            <a:off x="3084875" y="4791334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583713" y="5211464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3" name="矩形 32"/>
          <p:cNvSpPr/>
          <p:nvPr/>
        </p:nvSpPr>
        <p:spPr>
          <a:xfrm>
            <a:off x="5700116" y="4791334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198954" y="5211464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5" name="矩形 34"/>
          <p:cNvSpPr/>
          <p:nvPr/>
        </p:nvSpPr>
        <p:spPr>
          <a:xfrm>
            <a:off x="8315357" y="4791334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814195" y="5211464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16823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4656000" y="3934822"/>
            <a:ext cx="2880000" cy="1907177"/>
          </a:xfrm>
          <a:prstGeom prst="rect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5" name="矩形 4"/>
          <p:cNvSpPr>
            <a:spLocks/>
          </p:cNvSpPr>
          <p:nvPr/>
        </p:nvSpPr>
        <p:spPr>
          <a:xfrm>
            <a:off x="1163638" y="1861722"/>
            <a:ext cx="6372362" cy="1907177"/>
          </a:xfrm>
          <a:prstGeom prst="rect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7715999" y="1861722"/>
            <a:ext cx="3312363" cy="1907177"/>
          </a:xfrm>
          <a:prstGeom prst="rect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2700000">
            <a:off x="9248761" y="3306873"/>
            <a:ext cx="246839" cy="254501"/>
          </a:xfrm>
          <a:custGeom>
            <a:avLst/>
            <a:gdLst>
              <a:gd name="T0" fmla="*/ 1067 w 1161"/>
              <a:gd name="T1" fmla="*/ 0 h 1161"/>
              <a:gd name="T2" fmla="*/ 1161 w 1161"/>
              <a:gd name="T3" fmla="*/ 0 h 1161"/>
              <a:gd name="T4" fmla="*/ 1161 w 1161"/>
              <a:gd name="T5" fmla="*/ 1161 h 1161"/>
              <a:gd name="T6" fmla="*/ 0 w 1161"/>
              <a:gd name="T7" fmla="*/ 1161 h 1161"/>
              <a:gd name="T8" fmla="*/ 0 w 1161"/>
              <a:gd name="T9" fmla="*/ 1067 h 1161"/>
              <a:gd name="T10" fmla="*/ 94 w 1161"/>
              <a:gd name="T11" fmla="*/ 1067 h 1161"/>
              <a:gd name="T12" fmla="*/ 1003 w 1161"/>
              <a:gd name="T13" fmla="*/ 1067 h 1161"/>
              <a:gd name="T14" fmla="*/ 62 w 1161"/>
              <a:gd name="T15" fmla="*/ 126 h 1161"/>
              <a:gd name="T16" fmla="*/ 129 w 1161"/>
              <a:gd name="T17" fmla="*/ 59 h 1161"/>
              <a:gd name="T18" fmla="*/ 1067 w 1161"/>
              <a:gd name="T19" fmla="*/ 997 h 1161"/>
              <a:gd name="T20" fmla="*/ 1067 w 1161"/>
              <a:gd name="T21" fmla="*/ 94 h 1161"/>
              <a:gd name="T22" fmla="*/ 1067 w 1161"/>
              <a:gd name="T23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61" h="1161">
                <a:moveTo>
                  <a:pt x="1067" y="0"/>
                </a:moveTo>
                <a:lnTo>
                  <a:pt x="1161" y="0"/>
                </a:lnTo>
                <a:lnTo>
                  <a:pt x="1161" y="1161"/>
                </a:lnTo>
                <a:lnTo>
                  <a:pt x="0" y="1161"/>
                </a:lnTo>
                <a:lnTo>
                  <a:pt x="0" y="1067"/>
                </a:lnTo>
                <a:lnTo>
                  <a:pt x="94" y="1067"/>
                </a:lnTo>
                <a:lnTo>
                  <a:pt x="1003" y="1067"/>
                </a:lnTo>
                <a:lnTo>
                  <a:pt x="62" y="126"/>
                </a:lnTo>
                <a:lnTo>
                  <a:pt x="129" y="59"/>
                </a:lnTo>
                <a:lnTo>
                  <a:pt x="1067" y="997"/>
                </a:lnTo>
                <a:lnTo>
                  <a:pt x="1067" y="94"/>
                </a:lnTo>
                <a:lnTo>
                  <a:pt x="10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2700000" flipH="1">
            <a:off x="4838378" y="4761160"/>
            <a:ext cx="246839" cy="254501"/>
          </a:xfrm>
          <a:custGeom>
            <a:avLst/>
            <a:gdLst>
              <a:gd name="T0" fmla="*/ 1067 w 1161"/>
              <a:gd name="T1" fmla="*/ 0 h 1161"/>
              <a:gd name="T2" fmla="*/ 1161 w 1161"/>
              <a:gd name="T3" fmla="*/ 0 h 1161"/>
              <a:gd name="T4" fmla="*/ 1161 w 1161"/>
              <a:gd name="T5" fmla="*/ 1161 h 1161"/>
              <a:gd name="T6" fmla="*/ 0 w 1161"/>
              <a:gd name="T7" fmla="*/ 1161 h 1161"/>
              <a:gd name="T8" fmla="*/ 0 w 1161"/>
              <a:gd name="T9" fmla="*/ 1067 h 1161"/>
              <a:gd name="T10" fmla="*/ 94 w 1161"/>
              <a:gd name="T11" fmla="*/ 1067 h 1161"/>
              <a:gd name="T12" fmla="*/ 1003 w 1161"/>
              <a:gd name="T13" fmla="*/ 1067 h 1161"/>
              <a:gd name="T14" fmla="*/ 62 w 1161"/>
              <a:gd name="T15" fmla="*/ 126 h 1161"/>
              <a:gd name="T16" fmla="*/ 129 w 1161"/>
              <a:gd name="T17" fmla="*/ 59 h 1161"/>
              <a:gd name="T18" fmla="*/ 1067 w 1161"/>
              <a:gd name="T19" fmla="*/ 997 h 1161"/>
              <a:gd name="T20" fmla="*/ 1067 w 1161"/>
              <a:gd name="T21" fmla="*/ 94 h 1161"/>
              <a:gd name="T22" fmla="*/ 1067 w 1161"/>
              <a:gd name="T23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61" h="1161">
                <a:moveTo>
                  <a:pt x="1067" y="0"/>
                </a:moveTo>
                <a:lnTo>
                  <a:pt x="1161" y="0"/>
                </a:lnTo>
                <a:lnTo>
                  <a:pt x="1161" y="1161"/>
                </a:lnTo>
                <a:lnTo>
                  <a:pt x="0" y="1161"/>
                </a:lnTo>
                <a:lnTo>
                  <a:pt x="0" y="1067"/>
                </a:lnTo>
                <a:lnTo>
                  <a:pt x="94" y="1067"/>
                </a:lnTo>
                <a:lnTo>
                  <a:pt x="1003" y="1067"/>
                </a:lnTo>
                <a:lnTo>
                  <a:pt x="62" y="126"/>
                </a:lnTo>
                <a:lnTo>
                  <a:pt x="129" y="59"/>
                </a:lnTo>
                <a:lnTo>
                  <a:pt x="1067" y="997"/>
                </a:lnTo>
                <a:lnTo>
                  <a:pt x="1067" y="94"/>
                </a:lnTo>
                <a:lnTo>
                  <a:pt x="10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/>
          </a:p>
        </p:txBody>
      </p:sp>
      <p:sp>
        <p:nvSpPr>
          <p:cNvPr id="9" name="矩形 8"/>
          <p:cNvSpPr/>
          <p:nvPr/>
        </p:nvSpPr>
        <p:spPr>
          <a:xfrm>
            <a:off x="3347614" y="2660219"/>
            <a:ext cx="374467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presentation and make it film to be used in a wider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fieldThe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 user can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47614" y="2219692"/>
            <a:ext cx="3169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单击添加您的标题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357397" y="4288246"/>
            <a:ext cx="1960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presentation and make it film to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be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26035" y="2179729"/>
            <a:ext cx="26922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presentation and make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it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843075" y="2487888"/>
            <a:ext cx="838199" cy="654844"/>
            <a:chOff x="1319200" y="1604677"/>
            <a:chExt cx="838199" cy="654844"/>
          </a:xfrm>
        </p:grpSpPr>
        <p:sp>
          <p:nvSpPr>
            <p:cNvPr id="14" name="任意多边形: 形状 13"/>
            <p:cNvSpPr/>
            <p:nvPr/>
          </p:nvSpPr>
          <p:spPr>
            <a:xfrm>
              <a:off x="1437071" y="1604677"/>
              <a:ext cx="720328" cy="550069"/>
            </a:xfrm>
            <a:custGeom>
              <a:avLst/>
              <a:gdLst/>
              <a:ahLst/>
              <a:cxnLst/>
              <a:rect l="l" t="t" r="r" b="b"/>
              <a:pathLst>
                <a:path w="720328" h="550069">
                  <a:moveTo>
                    <a:pt x="0" y="0"/>
                  </a:moveTo>
                  <a:lnTo>
                    <a:pt x="720328" y="0"/>
                  </a:lnTo>
                  <a:lnTo>
                    <a:pt x="720328" y="550069"/>
                  </a:lnTo>
                  <a:lnTo>
                    <a:pt x="602456" y="550069"/>
                  </a:lnTo>
                  <a:lnTo>
                    <a:pt x="602456" y="523875"/>
                  </a:lnTo>
                  <a:lnTo>
                    <a:pt x="694134" y="523875"/>
                  </a:lnTo>
                  <a:lnTo>
                    <a:pt x="694134" y="26194"/>
                  </a:lnTo>
                  <a:lnTo>
                    <a:pt x="26194" y="26194"/>
                  </a:lnTo>
                  <a:lnTo>
                    <a:pt x="26194" y="91678"/>
                  </a:lnTo>
                  <a:lnTo>
                    <a:pt x="0" y="916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spc="2000" dirty="0">
                <a:solidFill>
                  <a:schemeClr val="bg1"/>
                </a:solidFill>
                <a:latin typeface="linea-basic-10" panose="02000509000000000000" pitchFamily="49" charset="0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1319200" y="1709452"/>
              <a:ext cx="707231" cy="550069"/>
            </a:xfrm>
            <a:custGeom>
              <a:avLst/>
              <a:gdLst/>
              <a:ahLst/>
              <a:cxnLst/>
              <a:rect l="l" t="t" r="r" b="b"/>
              <a:pathLst>
                <a:path w="707231" h="550069">
                  <a:moveTo>
                    <a:pt x="0" y="0"/>
                  </a:moveTo>
                  <a:lnTo>
                    <a:pt x="707231" y="0"/>
                  </a:lnTo>
                  <a:lnTo>
                    <a:pt x="707231" y="550069"/>
                  </a:lnTo>
                  <a:lnTo>
                    <a:pt x="0" y="550069"/>
                  </a:lnTo>
                  <a:lnTo>
                    <a:pt x="0" y="0"/>
                  </a:lnTo>
                  <a:close/>
                  <a:moveTo>
                    <a:pt x="26194" y="26194"/>
                  </a:moveTo>
                  <a:lnTo>
                    <a:pt x="26194" y="374898"/>
                  </a:lnTo>
                  <a:lnTo>
                    <a:pt x="196453" y="203002"/>
                  </a:lnTo>
                  <a:lnTo>
                    <a:pt x="383084" y="415826"/>
                  </a:lnTo>
                  <a:lnTo>
                    <a:pt x="512415" y="337245"/>
                  </a:lnTo>
                  <a:lnTo>
                    <a:pt x="681038" y="482948"/>
                  </a:lnTo>
                  <a:lnTo>
                    <a:pt x="681038" y="26194"/>
                  </a:lnTo>
                  <a:lnTo>
                    <a:pt x="26194" y="26194"/>
                  </a:lnTo>
                  <a:close/>
                  <a:moveTo>
                    <a:pt x="196453" y="242292"/>
                  </a:moveTo>
                  <a:lnTo>
                    <a:pt x="26194" y="410915"/>
                  </a:lnTo>
                  <a:lnTo>
                    <a:pt x="26194" y="523875"/>
                  </a:lnTo>
                  <a:lnTo>
                    <a:pt x="681038" y="523875"/>
                  </a:lnTo>
                  <a:lnTo>
                    <a:pt x="681038" y="517327"/>
                  </a:lnTo>
                  <a:lnTo>
                    <a:pt x="509141" y="369987"/>
                  </a:lnTo>
                  <a:lnTo>
                    <a:pt x="376535" y="448568"/>
                  </a:lnTo>
                  <a:lnTo>
                    <a:pt x="196453" y="242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spc="2000" dirty="0">
                <a:solidFill>
                  <a:schemeClr val="bg1"/>
                </a:solidFill>
                <a:latin typeface="linea-basic-10" panose="02000509000000000000" pitchFamily="49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1764493" y="1814227"/>
              <a:ext cx="157162" cy="157163"/>
            </a:xfrm>
            <a:custGeom>
              <a:avLst/>
              <a:gdLst/>
              <a:ahLst/>
              <a:cxnLst/>
              <a:rect l="l" t="t" r="r" b="b"/>
              <a:pathLst>
                <a:path w="157162" h="157163">
                  <a:moveTo>
                    <a:pt x="78581" y="0"/>
                  </a:moveTo>
                  <a:cubicBezTo>
                    <a:pt x="100409" y="0"/>
                    <a:pt x="118963" y="7640"/>
                    <a:pt x="134243" y="22920"/>
                  </a:cubicBezTo>
                  <a:cubicBezTo>
                    <a:pt x="149523" y="38199"/>
                    <a:pt x="157162" y="56753"/>
                    <a:pt x="157162" y="78581"/>
                  </a:cubicBezTo>
                  <a:cubicBezTo>
                    <a:pt x="157162" y="100410"/>
                    <a:pt x="149523" y="118964"/>
                    <a:pt x="134243" y="134243"/>
                  </a:cubicBezTo>
                  <a:cubicBezTo>
                    <a:pt x="118963" y="149523"/>
                    <a:pt x="100409" y="157163"/>
                    <a:pt x="78581" y="157163"/>
                  </a:cubicBezTo>
                  <a:cubicBezTo>
                    <a:pt x="56753" y="157163"/>
                    <a:pt x="38199" y="149523"/>
                    <a:pt x="22919" y="134243"/>
                  </a:cubicBezTo>
                  <a:cubicBezTo>
                    <a:pt x="7640" y="118964"/>
                    <a:pt x="0" y="100410"/>
                    <a:pt x="0" y="78581"/>
                  </a:cubicBezTo>
                  <a:cubicBezTo>
                    <a:pt x="0" y="56753"/>
                    <a:pt x="7640" y="38199"/>
                    <a:pt x="22919" y="22920"/>
                  </a:cubicBezTo>
                  <a:cubicBezTo>
                    <a:pt x="38199" y="7640"/>
                    <a:pt x="56753" y="0"/>
                    <a:pt x="78581" y="0"/>
                  </a:cubicBezTo>
                  <a:close/>
                  <a:moveTo>
                    <a:pt x="78581" y="26194"/>
                  </a:moveTo>
                  <a:cubicBezTo>
                    <a:pt x="63301" y="26194"/>
                    <a:pt x="50750" y="31105"/>
                    <a:pt x="40928" y="40928"/>
                  </a:cubicBezTo>
                  <a:cubicBezTo>
                    <a:pt x="31105" y="50751"/>
                    <a:pt x="26194" y="63302"/>
                    <a:pt x="26194" y="78581"/>
                  </a:cubicBezTo>
                  <a:cubicBezTo>
                    <a:pt x="26194" y="93861"/>
                    <a:pt x="31105" y="106412"/>
                    <a:pt x="40928" y="116235"/>
                  </a:cubicBezTo>
                  <a:cubicBezTo>
                    <a:pt x="50750" y="126058"/>
                    <a:pt x="63301" y="130969"/>
                    <a:pt x="78581" y="130969"/>
                  </a:cubicBezTo>
                  <a:cubicBezTo>
                    <a:pt x="93861" y="130969"/>
                    <a:pt x="106412" y="126058"/>
                    <a:pt x="116235" y="116235"/>
                  </a:cubicBezTo>
                  <a:cubicBezTo>
                    <a:pt x="126057" y="106412"/>
                    <a:pt x="130969" y="93861"/>
                    <a:pt x="130969" y="78581"/>
                  </a:cubicBezTo>
                  <a:cubicBezTo>
                    <a:pt x="130969" y="63302"/>
                    <a:pt x="126057" y="50751"/>
                    <a:pt x="116235" y="40928"/>
                  </a:cubicBezTo>
                  <a:cubicBezTo>
                    <a:pt x="106412" y="31105"/>
                    <a:pt x="93861" y="26194"/>
                    <a:pt x="78581" y="261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spc="2000" dirty="0">
                <a:solidFill>
                  <a:schemeClr val="bg1"/>
                </a:solidFill>
                <a:latin typeface="linea-basic-10" panose="02000509000000000000" pitchFamily="49" charset="0"/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18" name="矩形 17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第一章节标题内容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38" y="3941229"/>
            <a:ext cx="3390007" cy="190717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0"/>
          <a:stretch/>
        </p:blipFill>
        <p:spPr>
          <a:xfrm>
            <a:off x="7715999" y="3947637"/>
            <a:ext cx="3312363" cy="1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5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3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45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9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682000" y="1979620"/>
            <a:ext cx="828000" cy="828000"/>
          </a:xfrm>
          <a:prstGeom prst="ellipse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28"/>
          <p:cNvSpPr>
            <a:spLocks/>
          </p:cNvSpPr>
          <p:nvPr/>
        </p:nvSpPr>
        <p:spPr bwMode="auto">
          <a:xfrm>
            <a:off x="5934075" y="2231695"/>
            <a:ext cx="323850" cy="323850"/>
          </a:xfrm>
          <a:custGeom>
            <a:avLst/>
            <a:gdLst>
              <a:gd name="T0" fmla="*/ 1012 w 1017"/>
              <a:gd name="T1" fmla="*/ 49 h 1018"/>
              <a:gd name="T2" fmla="*/ 994 w 1017"/>
              <a:gd name="T3" fmla="*/ 24 h 1018"/>
              <a:gd name="T4" fmla="*/ 981 w 1017"/>
              <a:gd name="T5" fmla="*/ 13 h 1018"/>
              <a:gd name="T6" fmla="*/ 946 w 1017"/>
              <a:gd name="T7" fmla="*/ 0 h 1018"/>
              <a:gd name="T8" fmla="*/ 929 w 1017"/>
              <a:gd name="T9" fmla="*/ 1 h 1018"/>
              <a:gd name="T10" fmla="*/ 691 w 1017"/>
              <a:gd name="T11" fmla="*/ 100 h 1018"/>
              <a:gd name="T12" fmla="*/ 647 w 1017"/>
              <a:gd name="T13" fmla="*/ 101 h 1018"/>
              <a:gd name="T14" fmla="*/ 406 w 1017"/>
              <a:gd name="T15" fmla="*/ 1 h 1018"/>
              <a:gd name="T16" fmla="*/ 397 w 1017"/>
              <a:gd name="T17" fmla="*/ 0 h 1018"/>
              <a:gd name="T18" fmla="*/ 372 w 1017"/>
              <a:gd name="T19" fmla="*/ 4 h 1018"/>
              <a:gd name="T20" fmla="*/ 328 w 1017"/>
              <a:gd name="T21" fmla="*/ 4 h 1018"/>
              <a:gd name="T22" fmla="*/ 301 w 1017"/>
              <a:gd name="T23" fmla="*/ 0 h 1018"/>
              <a:gd name="T24" fmla="*/ 55 w 1017"/>
              <a:gd name="T25" fmla="*/ 100 h 1018"/>
              <a:gd name="T26" fmla="*/ 16 w 1017"/>
              <a:gd name="T27" fmla="*/ 127 h 1018"/>
              <a:gd name="T28" fmla="*/ 0 w 1017"/>
              <a:gd name="T29" fmla="*/ 938 h 1018"/>
              <a:gd name="T30" fmla="*/ 6 w 1017"/>
              <a:gd name="T31" fmla="*/ 968 h 1018"/>
              <a:gd name="T32" fmla="*/ 6 w 1017"/>
              <a:gd name="T33" fmla="*/ 969 h 1018"/>
              <a:gd name="T34" fmla="*/ 21 w 1017"/>
              <a:gd name="T35" fmla="*/ 990 h 1018"/>
              <a:gd name="T36" fmla="*/ 36 w 1017"/>
              <a:gd name="T37" fmla="*/ 1004 h 1018"/>
              <a:gd name="T38" fmla="*/ 58 w 1017"/>
              <a:gd name="T39" fmla="*/ 1015 h 1018"/>
              <a:gd name="T40" fmla="*/ 81 w 1017"/>
              <a:gd name="T41" fmla="*/ 1017 h 1018"/>
              <a:gd name="T42" fmla="*/ 328 w 1017"/>
              <a:gd name="T43" fmla="*/ 918 h 1018"/>
              <a:gd name="T44" fmla="*/ 360 w 1017"/>
              <a:gd name="T45" fmla="*/ 913 h 1018"/>
              <a:gd name="T46" fmla="*/ 604 w 1017"/>
              <a:gd name="T47" fmla="*/ 1016 h 1018"/>
              <a:gd name="T48" fmla="*/ 620 w 1017"/>
              <a:gd name="T49" fmla="*/ 1018 h 1018"/>
              <a:gd name="T50" fmla="*/ 645 w 1017"/>
              <a:gd name="T51" fmla="*/ 1013 h 1018"/>
              <a:gd name="T52" fmla="*/ 664 w 1017"/>
              <a:gd name="T53" fmla="*/ 1004 h 1018"/>
              <a:gd name="T54" fmla="*/ 672 w 1017"/>
              <a:gd name="T55" fmla="*/ 1004 h 1018"/>
              <a:gd name="T56" fmla="*/ 694 w 1017"/>
              <a:gd name="T57" fmla="*/ 1015 h 1018"/>
              <a:gd name="T58" fmla="*/ 717 w 1017"/>
              <a:gd name="T59" fmla="*/ 1017 h 1018"/>
              <a:gd name="T60" fmla="*/ 746 w 1017"/>
              <a:gd name="T61" fmla="*/ 1012 h 1018"/>
              <a:gd name="T62" fmla="*/ 994 w 1017"/>
              <a:gd name="T63" fmla="*/ 900 h 1018"/>
              <a:gd name="T64" fmla="*/ 1017 w 1017"/>
              <a:gd name="T65" fmla="*/ 845 h 1018"/>
              <a:gd name="T66" fmla="*/ 1014 w 1017"/>
              <a:gd name="T67" fmla="*/ 57 h 1018"/>
              <a:gd name="T68" fmla="*/ 86 w 1017"/>
              <a:gd name="T69" fmla="*/ 953 h 1018"/>
              <a:gd name="T70" fmla="*/ 67 w 1017"/>
              <a:gd name="T71" fmla="*/ 947 h 1018"/>
              <a:gd name="T72" fmla="*/ 64 w 1017"/>
              <a:gd name="T73" fmla="*/ 174 h 1018"/>
              <a:gd name="T74" fmla="*/ 296 w 1017"/>
              <a:gd name="T75" fmla="*/ 64 h 1018"/>
              <a:gd name="T76" fmla="*/ 314 w 1017"/>
              <a:gd name="T77" fmla="*/ 69 h 1018"/>
              <a:gd name="T78" fmla="*/ 318 w 1017"/>
              <a:gd name="T79" fmla="*/ 843 h 1018"/>
              <a:gd name="T80" fmla="*/ 305 w 1017"/>
              <a:gd name="T81" fmla="*/ 858 h 1018"/>
              <a:gd name="T82" fmla="*/ 634 w 1017"/>
              <a:gd name="T83" fmla="*/ 944 h 1018"/>
              <a:gd name="T84" fmla="*/ 620 w 1017"/>
              <a:gd name="T85" fmla="*/ 954 h 1018"/>
              <a:gd name="T86" fmla="*/ 389 w 1017"/>
              <a:gd name="T87" fmla="*/ 856 h 1018"/>
              <a:gd name="T88" fmla="*/ 381 w 1017"/>
              <a:gd name="T89" fmla="*/ 79 h 1018"/>
              <a:gd name="T90" fmla="*/ 390 w 1017"/>
              <a:gd name="T91" fmla="*/ 65 h 1018"/>
              <a:gd name="T92" fmla="*/ 404 w 1017"/>
              <a:gd name="T93" fmla="*/ 64 h 1018"/>
              <a:gd name="T94" fmla="*/ 635 w 1017"/>
              <a:gd name="T95" fmla="*/ 170 h 1018"/>
              <a:gd name="T96" fmla="*/ 721 w 1017"/>
              <a:gd name="T97" fmla="*/ 953 h 1018"/>
              <a:gd name="T98" fmla="*/ 702 w 1017"/>
              <a:gd name="T99" fmla="*/ 947 h 1018"/>
              <a:gd name="T100" fmla="*/ 700 w 1017"/>
              <a:gd name="T101" fmla="*/ 174 h 1018"/>
              <a:gd name="T102" fmla="*/ 933 w 1017"/>
              <a:gd name="T103" fmla="*/ 64 h 1018"/>
              <a:gd name="T104" fmla="*/ 950 w 1017"/>
              <a:gd name="T105" fmla="*/ 69 h 1018"/>
              <a:gd name="T106" fmla="*/ 954 w 1017"/>
              <a:gd name="T107" fmla="*/ 843 h 1018"/>
              <a:gd name="T108" fmla="*/ 940 w 1017"/>
              <a:gd name="T109" fmla="*/ 858 h 1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17" h="1018">
                <a:moveTo>
                  <a:pt x="1012" y="49"/>
                </a:moveTo>
                <a:lnTo>
                  <a:pt x="1012" y="49"/>
                </a:lnTo>
                <a:lnTo>
                  <a:pt x="1012" y="49"/>
                </a:lnTo>
                <a:lnTo>
                  <a:pt x="1012" y="49"/>
                </a:lnTo>
                <a:lnTo>
                  <a:pt x="1012" y="49"/>
                </a:lnTo>
                <a:lnTo>
                  <a:pt x="1012" y="49"/>
                </a:lnTo>
                <a:lnTo>
                  <a:pt x="1008" y="42"/>
                </a:lnTo>
                <a:lnTo>
                  <a:pt x="1005" y="35"/>
                </a:lnTo>
                <a:lnTo>
                  <a:pt x="999" y="29"/>
                </a:lnTo>
                <a:lnTo>
                  <a:pt x="994" y="24"/>
                </a:lnTo>
                <a:lnTo>
                  <a:pt x="994" y="24"/>
                </a:lnTo>
                <a:lnTo>
                  <a:pt x="993" y="21"/>
                </a:lnTo>
                <a:lnTo>
                  <a:pt x="993" y="21"/>
                </a:lnTo>
                <a:lnTo>
                  <a:pt x="986" y="17"/>
                </a:lnTo>
                <a:lnTo>
                  <a:pt x="981" y="13"/>
                </a:lnTo>
                <a:lnTo>
                  <a:pt x="975" y="9"/>
                </a:lnTo>
                <a:lnTo>
                  <a:pt x="968" y="5"/>
                </a:lnTo>
                <a:lnTo>
                  <a:pt x="961" y="3"/>
                </a:lnTo>
                <a:lnTo>
                  <a:pt x="953" y="1"/>
                </a:lnTo>
                <a:lnTo>
                  <a:pt x="946" y="0"/>
                </a:lnTo>
                <a:lnTo>
                  <a:pt x="938" y="0"/>
                </a:lnTo>
                <a:lnTo>
                  <a:pt x="938" y="0"/>
                </a:lnTo>
                <a:lnTo>
                  <a:pt x="937" y="0"/>
                </a:lnTo>
                <a:lnTo>
                  <a:pt x="937" y="0"/>
                </a:lnTo>
                <a:lnTo>
                  <a:pt x="929" y="1"/>
                </a:lnTo>
                <a:lnTo>
                  <a:pt x="922" y="2"/>
                </a:lnTo>
                <a:lnTo>
                  <a:pt x="914" y="3"/>
                </a:lnTo>
                <a:lnTo>
                  <a:pt x="908" y="6"/>
                </a:lnTo>
                <a:lnTo>
                  <a:pt x="691" y="100"/>
                </a:lnTo>
                <a:lnTo>
                  <a:pt x="691" y="100"/>
                </a:lnTo>
                <a:lnTo>
                  <a:pt x="679" y="104"/>
                </a:lnTo>
                <a:lnTo>
                  <a:pt x="669" y="112"/>
                </a:lnTo>
                <a:lnTo>
                  <a:pt x="669" y="112"/>
                </a:lnTo>
                <a:lnTo>
                  <a:pt x="658" y="105"/>
                </a:lnTo>
                <a:lnTo>
                  <a:pt x="647" y="101"/>
                </a:lnTo>
                <a:lnTo>
                  <a:pt x="428" y="6"/>
                </a:lnTo>
                <a:lnTo>
                  <a:pt x="428" y="6"/>
                </a:lnTo>
                <a:lnTo>
                  <a:pt x="421" y="3"/>
                </a:lnTo>
                <a:lnTo>
                  <a:pt x="413" y="2"/>
                </a:lnTo>
                <a:lnTo>
                  <a:pt x="406" y="1"/>
                </a:lnTo>
                <a:lnTo>
                  <a:pt x="398" y="0"/>
                </a:lnTo>
                <a:lnTo>
                  <a:pt x="398" y="0"/>
                </a:lnTo>
                <a:lnTo>
                  <a:pt x="397" y="0"/>
                </a:lnTo>
                <a:lnTo>
                  <a:pt x="397" y="0"/>
                </a:lnTo>
                <a:lnTo>
                  <a:pt x="397" y="0"/>
                </a:lnTo>
                <a:lnTo>
                  <a:pt x="397" y="0"/>
                </a:lnTo>
                <a:lnTo>
                  <a:pt x="396" y="0"/>
                </a:lnTo>
                <a:lnTo>
                  <a:pt x="396" y="0"/>
                </a:lnTo>
                <a:lnTo>
                  <a:pt x="383" y="1"/>
                </a:lnTo>
                <a:lnTo>
                  <a:pt x="372" y="4"/>
                </a:lnTo>
                <a:lnTo>
                  <a:pt x="360" y="10"/>
                </a:lnTo>
                <a:lnTo>
                  <a:pt x="350" y="16"/>
                </a:lnTo>
                <a:lnTo>
                  <a:pt x="350" y="16"/>
                </a:lnTo>
                <a:lnTo>
                  <a:pt x="339" y="10"/>
                </a:lnTo>
                <a:lnTo>
                  <a:pt x="328" y="4"/>
                </a:lnTo>
                <a:lnTo>
                  <a:pt x="316" y="1"/>
                </a:lnTo>
                <a:lnTo>
                  <a:pt x="302" y="0"/>
                </a:lnTo>
                <a:lnTo>
                  <a:pt x="302" y="0"/>
                </a:lnTo>
                <a:lnTo>
                  <a:pt x="301" y="0"/>
                </a:lnTo>
                <a:lnTo>
                  <a:pt x="301" y="0"/>
                </a:lnTo>
                <a:lnTo>
                  <a:pt x="293" y="1"/>
                </a:lnTo>
                <a:lnTo>
                  <a:pt x="286" y="2"/>
                </a:lnTo>
                <a:lnTo>
                  <a:pt x="278" y="3"/>
                </a:lnTo>
                <a:lnTo>
                  <a:pt x="272" y="6"/>
                </a:lnTo>
                <a:lnTo>
                  <a:pt x="55" y="100"/>
                </a:lnTo>
                <a:lnTo>
                  <a:pt x="55" y="100"/>
                </a:lnTo>
                <a:lnTo>
                  <a:pt x="43" y="104"/>
                </a:lnTo>
                <a:lnTo>
                  <a:pt x="34" y="111"/>
                </a:lnTo>
                <a:lnTo>
                  <a:pt x="24" y="118"/>
                </a:lnTo>
                <a:lnTo>
                  <a:pt x="16" y="127"/>
                </a:lnTo>
                <a:lnTo>
                  <a:pt x="10" y="137"/>
                </a:lnTo>
                <a:lnTo>
                  <a:pt x="5" y="148"/>
                </a:lnTo>
                <a:lnTo>
                  <a:pt x="1" y="160"/>
                </a:lnTo>
                <a:lnTo>
                  <a:pt x="0" y="173"/>
                </a:lnTo>
                <a:lnTo>
                  <a:pt x="0" y="938"/>
                </a:lnTo>
                <a:lnTo>
                  <a:pt x="0" y="938"/>
                </a:lnTo>
                <a:lnTo>
                  <a:pt x="0" y="946"/>
                </a:lnTo>
                <a:lnTo>
                  <a:pt x="1" y="954"/>
                </a:lnTo>
                <a:lnTo>
                  <a:pt x="3" y="961"/>
                </a:lnTo>
                <a:lnTo>
                  <a:pt x="6" y="968"/>
                </a:lnTo>
                <a:lnTo>
                  <a:pt x="6" y="968"/>
                </a:lnTo>
                <a:lnTo>
                  <a:pt x="6" y="969"/>
                </a:lnTo>
                <a:lnTo>
                  <a:pt x="6" y="969"/>
                </a:lnTo>
                <a:lnTo>
                  <a:pt x="6" y="969"/>
                </a:lnTo>
                <a:lnTo>
                  <a:pt x="6" y="969"/>
                </a:lnTo>
                <a:lnTo>
                  <a:pt x="11" y="978"/>
                </a:lnTo>
                <a:lnTo>
                  <a:pt x="17" y="987"/>
                </a:lnTo>
                <a:lnTo>
                  <a:pt x="17" y="987"/>
                </a:lnTo>
                <a:lnTo>
                  <a:pt x="21" y="990"/>
                </a:lnTo>
                <a:lnTo>
                  <a:pt x="21" y="990"/>
                </a:lnTo>
                <a:lnTo>
                  <a:pt x="27" y="998"/>
                </a:lnTo>
                <a:lnTo>
                  <a:pt x="36" y="1004"/>
                </a:lnTo>
                <a:lnTo>
                  <a:pt x="36" y="1004"/>
                </a:lnTo>
                <a:lnTo>
                  <a:pt x="36" y="1004"/>
                </a:lnTo>
                <a:lnTo>
                  <a:pt x="36" y="1004"/>
                </a:lnTo>
                <a:lnTo>
                  <a:pt x="45" y="1010"/>
                </a:lnTo>
                <a:lnTo>
                  <a:pt x="55" y="1014"/>
                </a:lnTo>
                <a:lnTo>
                  <a:pt x="55" y="1014"/>
                </a:lnTo>
                <a:lnTo>
                  <a:pt x="58" y="1015"/>
                </a:lnTo>
                <a:lnTo>
                  <a:pt x="58" y="1015"/>
                </a:lnTo>
                <a:lnTo>
                  <a:pt x="69" y="1017"/>
                </a:lnTo>
                <a:lnTo>
                  <a:pt x="80" y="1018"/>
                </a:lnTo>
                <a:lnTo>
                  <a:pt x="80" y="1018"/>
                </a:lnTo>
                <a:lnTo>
                  <a:pt x="81" y="1017"/>
                </a:lnTo>
                <a:lnTo>
                  <a:pt x="81" y="1017"/>
                </a:lnTo>
                <a:lnTo>
                  <a:pt x="88" y="1017"/>
                </a:lnTo>
                <a:lnTo>
                  <a:pt x="96" y="1016"/>
                </a:lnTo>
                <a:lnTo>
                  <a:pt x="103" y="1014"/>
                </a:lnTo>
                <a:lnTo>
                  <a:pt x="111" y="1012"/>
                </a:lnTo>
                <a:lnTo>
                  <a:pt x="328" y="918"/>
                </a:lnTo>
                <a:lnTo>
                  <a:pt x="328" y="918"/>
                </a:lnTo>
                <a:lnTo>
                  <a:pt x="339" y="913"/>
                </a:lnTo>
                <a:lnTo>
                  <a:pt x="350" y="907"/>
                </a:lnTo>
                <a:lnTo>
                  <a:pt x="350" y="907"/>
                </a:lnTo>
                <a:lnTo>
                  <a:pt x="360" y="913"/>
                </a:lnTo>
                <a:lnTo>
                  <a:pt x="370" y="917"/>
                </a:lnTo>
                <a:lnTo>
                  <a:pt x="590" y="1012"/>
                </a:lnTo>
                <a:lnTo>
                  <a:pt x="590" y="1012"/>
                </a:lnTo>
                <a:lnTo>
                  <a:pt x="597" y="1014"/>
                </a:lnTo>
                <a:lnTo>
                  <a:pt x="604" y="1016"/>
                </a:lnTo>
                <a:lnTo>
                  <a:pt x="612" y="1017"/>
                </a:lnTo>
                <a:lnTo>
                  <a:pt x="619" y="1017"/>
                </a:lnTo>
                <a:lnTo>
                  <a:pt x="619" y="1017"/>
                </a:lnTo>
                <a:lnTo>
                  <a:pt x="620" y="1018"/>
                </a:lnTo>
                <a:lnTo>
                  <a:pt x="620" y="1018"/>
                </a:lnTo>
                <a:lnTo>
                  <a:pt x="631" y="1017"/>
                </a:lnTo>
                <a:lnTo>
                  <a:pt x="641" y="1015"/>
                </a:lnTo>
                <a:lnTo>
                  <a:pt x="641" y="1015"/>
                </a:lnTo>
                <a:lnTo>
                  <a:pt x="645" y="1013"/>
                </a:lnTo>
                <a:lnTo>
                  <a:pt x="645" y="1013"/>
                </a:lnTo>
                <a:lnTo>
                  <a:pt x="655" y="1010"/>
                </a:lnTo>
                <a:lnTo>
                  <a:pt x="663" y="1004"/>
                </a:lnTo>
                <a:lnTo>
                  <a:pt x="663" y="1004"/>
                </a:lnTo>
                <a:lnTo>
                  <a:pt x="664" y="1004"/>
                </a:lnTo>
                <a:lnTo>
                  <a:pt x="664" y="1004"/>
                </a:lnTo>
                <a:lnTo>
                  <a:pt x="668" y="1001"/>
                </a:lnTo>
                <a:lnTo>
                  <a:pt x="668" y="1001"/>
                </a:lnTo>
                <a:lnTo>
                  <a:pt x="672" y="1004"/>
                </a:lnTo>
                <a:lnTo>
                  <a:pt x="672" y="1004"/>
                </a:lnTo>
                <a:lnTo>
                  <a:pt x="672" y="1004"/>
                </a:lnTo>
                <a:lnTo>
                  <a:pt x="672" y="1004"/>
                </a:lnTo>
                <a:lnTo>
                  <a:pt x="682" y="1010"/>
                </a:lnTo>
                <a:lnTo>
                  <a:pt x="691" y="1014"/>
                </a:lnTo>
                <a:lnTo>
                  <a:pt x="691" y="1014"/>
                </a:lnTo>
                <a:lnTo>
                  <a:pt x="694" y="1015"/>
                </a:lnTo>
                <a:lnTo>
                  <a:pt x="694" y="1015"/>
                </a:lnTo>
                <a:lnTo>
                  <a:pt x="705" y="1017"/>
                </a:lnTo>
                <a:lnTo>
                  <a:pt x="716" y="1018"/>
                </a:lnTo>
                <a:lnTo>
                  <a:pt x="716" y="1018"/>
                </a:lnTo>
                <a:lnTo>
                  <a:pt x="717" y="1017"/>
                </a:lnTo>
                <a:lnTo>
                  <a:pt x="717" y="1017"/>
                </a:lnTo>
                <a:lnTo>
                  <a:pt x="725" y="1017"/>
                </a:lnTo>
                <a:lnTo>
                  <a:pt x="732" y="1016"/>
                </a:lnTo>
                <a:lnTo>
                  <a:pt x="740" y="1014"/>
                </a:lnTo>
                <a:lnTo>
                  <a:pt x="746" y="1012"/>
                </a:lnTo>
                <a:lnTo>
                  <a:pt x="963" y="918"/>
                </a:lnTo>
                <a:lnTo>
                  <a:pt x="963" y="918"/>
                </a:lnTo>
                <a:lnTo>
                  <a:pt x="975" y="914"/>
                </a:lnTo>
                <a:lnTo>
                  <a:pt x="984" y="908"/>
                </a:lnTo>
                <a:lnTo>
                  <a:pt x="994" y="900"/>
                </a:lnTo>
                <a:lnTo>
                  <a:pt x="1001" y="891"/>
                </a:lnTo>
                <a:lnTo>
                  <a:pt x="1008" y="881"/>
                </a:lnTo>
                <a:lnTo>
                  <a:pt x="1013" y="870"/>
                </a:lnTo>
                <a:lnTo>
                  <a:pt x="1016" y="857"/>
                </a:lnTo>
                <a:lnTo>
                  <a:pt x="1017" y="845"/>
                </a:lnTo>
                <a:lnTo>
                  <a:pt x="1017" y="79"/>
                </a:lnTo>
                <a:lnTo>
                  <a:pt x="1017" y="79"/>
                </a:lnTo>
                <a:lnTo>
                  <a:pt x="1017" y="72"/>
                </a:lnTo>
                <a:lnTo>
                  <a:pt x="1016" y="64"/>
                </a:lnTo>
                <a:lnTo>
                  <a:pt x="1014" y="57"/>
                </a:lnTo>
                <a:lnTo>
                  <a:pt x="1012" y="49"/>
                </a:lnTo>
                <a:lnTo>
                  <a:pt x="1012" y="49"/>
                </a:lnTo>
                <a:close/>
                <a:moveTo>
                  <a:pt x="305" y="858"/>
                </a:moveTo>
                <a:lnTo>
                  <a:pt x="86" y="953"/>
                </a:lnTo>
                <a:lnTo>
                  <a:pt x="86" y="953"/>
                </a:lnTo>
                <a:lnTo>
                  <a:pt x="83" y="954"/>
                </a:lnTo>
                <a:lnTo>
                  <a:pt x="80" y="954"/>
                </a:lnTo>
                <a:lnTo>
                  <a:pt x="73" y="953"/>
                </a:lnTo>
                <a:lnTo>
                  <a:pt x="68" y="950"/>
                </a:lnTo>
                <a:lnTo>
                  <a:pt x="67" y="947"/>
                </a:lnTo>
                <a:lnTo>
                  <a:pt x="65" y="944"/>
                </a:lnTo>
                <a:lnTo>
                  <a:pt x="65" y="944"/>
                </a:lnTo>
                <a:lnTo>
                  <a:pt x="64" y="938"/>
                </a:lnTo>
                <a:lnTo>
                  <a:pt x="64" y="174"/>
                </a:lnTo>
                <a:lnTo>
                  <a:pt x="64" y="174"/>
                </a:lnTo>
                <a:lnTo>
                  <a:pt x="65" y="170"/>
                </a:lnTo>
                <a:lnTo>
                  <a:pt x="67" y="165"/>
                </a:lnTo>
                <a:lnTo>
                  <a:pt x="71" y="162"/>
                </a:lnTo>
                <a:lnTo>
                  <a:pt x="78" y="159"/>
                </a:lnTo>
                <a:lnTo>
                  <a:pt x="296" y="64"/>
                </a:lnTo>
                <a:lnTo>
                  <a:pt x="296" y="64"/>
                </a:lnTo>
                <a:lnTo>
                  <a:pt x="300" y="64"/>
                </a:lnTo>
                <a:lnTo>
                  <a:pt x="302" y="63"/>
                </a:lnTo>
                <a:lnTo>
                  <a:pt x="308" y="64"/>
                </a:lnTo>
                <a:lnTo>
                  <a:pt x="314" y="69"/>
                </a:lnTo>
                <a:lnTo>
                  <a:pt x="316" y="71"/>
                </a:lnTo>
                <a:lnTo>
                  <a:pt x="317" y="73"/>
                </a:lnTo>
                <a:lnTo>
                  <a:pt x="317" y="73"/>
                </a:lnTo>
                <a:lnTo>
                  <a:pt x="318" y="79"/>
                </a:lnTo>
                <a:lnTo>
                  <a:pt x="318" y="843"/>
                </a:lnTo>
                <a:lnTo>
                  <a:pt x="318" y="843"/>
                </a:lnTo>
                <a:lnTo>
                  <a:pt x="317" y="849"/>
                </a:lnTo>
                <a:lnTo>
                  <a:pt x="315" y="853"/>
                </a:lnTo>
                <a:lnTo>
                  <a:pt x="310" y="856"/>
                </a:lnTo>
                <a:lnTo>
                  <a:pt x="305" y="858"/>
                </a:lnTo>
                <a:lnTo>
                  <a:pt x="305" y="858"/>
                </a:lnTo>
                <a:close/>
                <a:moveTo>
                  <a:pt x="637" y="938"/>
                </a:moveTo>
                <a:lnTo>
                  <a:pt x="637" y="938"/>
                </a:lnTo>
                <a:lnTo>
                  <a:pt x="634" y="944"/>
                </a:lnTo>
                <a:lnTo>
                  <a:pt x="634" y="944"/>
                </a:lnTo>
                <a:lnTo>
                  <a:pt x="633" y="947"/>
                </a:lnTo>
                <a:lnTo>
                  <a:pt x="631" y="950"/>
                </a:lnTo>
                <a:lnTo>
                  <a:pt x="626" y="953"/>
                </a:lnTo>
                <a:lnTo>
                  <a:pt x="626" y="953"/>
                </a:lnTo>
                <a:lnTo>
                  <a:pt x="620" y="954"/>
                </a:lnTo>
                <a:lnTo>
                  <a:pt x="620" y="954"/>
                </a:lnTo>
                <a:lnTo>
                  <a:pt x="615" y="953"/>
                </a:lnTo>
                <a:lnTo>
                  <a:pt x="393" y="858"/>
                </a:lnTo>
                <a:lnTo>
                  <a:pt x="393" y="858"/>
                </a:lnTo>
                <a:lnTo>
                  <a:pt x="389" y="856"/>
                </a:lnTo>
                <a:lnTo>
                  <a:pt x="384" y="853"/>
                </a:lnTo>
                <a:lnTo>
                  <a:pt x="382" y="849"/>
                </a:lnTo>
                <a:lnTo>
                  <a:pt x="381" y="845"/>
                </a:lnTo>
                <a:lnTo>
                  <a:pt x="381" y="79"/>
                </a:lnTo>
                <a:lnTo>
                  <a:pt x="381" y="79"/>
                </a:lnTo>
                <a:lnTo>
                  <a:pt x="383" y="73"/>
                </a:lnTo>
                <a:lnTo>
                  <a:pt x="383" y="73"/>
                </a:lnTo>
                <a:lnTo>
                  <a:pt x="384" y="71"/>
                </a:lnTo>
                <a:lnTo>
                  <a:pt x="387" y="68"/>
                </a:lnTo>
                <a:lnTo>
                  <a:pt x="390" y="65"/>
                </a:lnTo>
                <a:lnTo>
                  <a:pt x="392" y="64"/>
                </a:lnTo>
                <a:lnTo>
                  <a:pt x="392" y="64"/>
                </a:lnTo>
                <a:lnTo>
                  <a:pt x="397" y="63"/>
                </a:lnTo>
                <a:lnTo>
                  <a:pt x="397" y="63"/>
                </a:lnTo>
                <a:lnTo>
                  <a:pt x="404" y="64"/>
                </a:lnTo>
                <a:lnTo>
                  <a:pt x="625" y="160"/>
                </a:lnTo>
                <a:lnTo>
                  <a:pt x="625" y="160"/>
                </a:lnTo>
                <a:lnTo>
                  <a:pt x="630" y="162"/>
                </a:lnTo>
                <a:lnTo>
                  <a:pt x="633" y="165"/>
                </a:lnTo>
                <a:lnTo>
                  <a:pt x="635" y="170"/>
                </a:lnTo>
                <a:lnTo>
                  <a:pt x="637" y="173"/>
                </a:lnTo>
                <a:lnTo>
                  <a:pt x="637" y="938"/>
                </a:lnTo>
                <a:close/>
                <a:moveTo>
                  <a:pt x="940" y="858"/>
                </a:moveTo>
                <a:lnTo>
                  <a:pt x="721" y="953"/>
                </a:lnTo>
                <a:lnTo>
                  <a:pt x="721" y="953"/>
                </a:lnTo>
                <a:lnTo>
                  <a:pt x="719" y="954"/>
                </a:lnTo>
                <a:lnTo>
                  <a:pt x="716" y="954"/>
                </a:lnTo>
                <a:lnTo>
                  <a:pt x="709" y="953"/>
                </a:lnTo>
                <a:lnTo>
                  <a:pt x="704" y="950"/>
                </a:lnTo>
                <a:lnTo>
                  <a:pt x="702" y="947"/>
                </a:lnTo>
                <a:lnTo>
                  <a:pt x="701" y="944"/>
                </a:lnTo>
                <a:lnTo>
                  <a:pt x="701" y="944"/>
                </a:lnTo>
                <a:lnTo>
                  <a:pt x="700" y="938"/>
                </a:lnTo>
                <a:lnTo>
                  <a:pt x="700" y="174"/>
                </a:lnTo>
                <a:lnTo>
                  <a:pt x="700" y="174"/>
                </a:lnTo>
                <a:lnTo>
                  <a:pt x="701" y="170"/>
                </a:lnTo>
                <a:lnTo>
                  <a:pt x="703" y="165"/>
                </a:lnTo>
                <a:lnTo>
                  <a:pt x="707" y="162"/>
                </a:lnTo>
                <a:lnTo>
                  <a:pt x="713" y="159"/>
                </a:lnTo>
                <a:lnTo>
                  <a:pt x="933" y="64"/>
                </a:lnTo>
                <a:lnTo>
                  <a:pt x="933" y="64"/>
                </a:lnTo>
                <a:lnTo>
                  <a:pt x="935" y="64"/>
                </a:lnTo>
                <a:lnTo>
                  <a:pt x="938" y="63"/>
                </a:lnTo>
                <a:lnTo>
                  <a:pt x="944" y="64"/>
                </a:lnTo>
                <a:lnTo>
                  <a:pt x="950" y="69"/>
                </a:lnTo>
                <a:lnTo>
                  <a:pt x="951" y="71"/>
                </a:lnTo>
                <a:lnTo>
                  <a:pt x="953" y="73"/>
                </a:lnTo>
                <a:lnTo>
                  <a:pt x="953" y="73"/>
                </a:lnTo>
                <a:lnTo>
                  <a:pt x="954" y="79"/>
                </a:lnTo>
                <a:lnTo>
                  <a:pt x="954" y="843"/>
                </a:lnTo>
                <a:lnTo>
                  <a:pt x="954" y="843"/>
                </a:lnTo>
                <a:lnTo>
                  <a:pt x="953" y="849"/>
                </a:lnTo>
                <a:lnTo>
                  <a:pt x="951" y="853"/>
                </a:lnTo>
                <a:lnTo>
                  <a:pt x="947" y="856"/>
                </a:lnTo>
                <a:lnTo>
                  <a:pt x="940" y="858"/>
                </a:lnTo>
                <a:lnTo>
                  <a:pt x="940" y="8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9291340" y="1979620"/>
            <a:ext cx="828000" cy="828000"/>
          </a:xfrm>
          <a:prstGeom prst="ellipse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7"/>
          <p:cNvSpPr>
            <a:spLocks/>
          </p:cNvSpPr>
          <p:nvPr/>
        </p:nvSpPr>
        <p:spPr bwMode="auto">
          <a:xfrm>
            <a:off x="9544209" y="2231695"/>
            <a:ext cx="322263" cy="323850"/>
          </a:xfrm>
          <a:custGeom>
            <a:avLst/>
            <a:gdLst>
              <a:gd name="T0" fmla="*/ 912 w 1018"/>
              <a:gd name="T1" fmla="*/ 322 h 1018"/>
              <a:gd name="T2" fmla="*/ 779 w 1018"/>
              <a:gd name="T3" fmla="*/ 156 h 1018"/>
              <a:gd name="T4" fmla="*/ 582 w 1018"/>
              <a:gd name="T5" fmla="*/ 70 h 1018"/>
              <a:gd name="T6" fmla="*/ 515 w 1018"/>
              <a:gd name="T7" fmla="*/ 1 h 1018"/>
              <a:gd name="T8" fmla="*/ 478 w 1018"/>
              <a:gd name="T9" fmla="*/ 65 h 1018"/>
              <a:gd name="T10" fmla="*/ 288 w 1018"/>
              <a:gd name="T11" fmla="*/ 123 h 1018"/>
              <a:gd name="T12" fmla="*/ 133 w 1018"/>
              <a:gd name="T13" fmla="*/ 270 h 1018"/>
              <a:gd name="T14" fmla="*/ 66 w 1018"/>
              <a:gd name="T15" fmla="*/ 477 h 1018"/>
              <a:gd name="T16" fmla="*/ 0 w 1018"/>
              <a:gd name="T17" fmla="*/ 509 h 1018"/>
              <a:gd name="T18" fmla="*/ 68 w 1018"/>
              <a:gd name="T19" fmla="*/ 561 h 1018"/>
              <a:gd name="T20" fmla="*/ 145 w 1018"/>
              <a:gd name="T21" fmla="*/ 764 h 1018"/>
              <a:gd name="T22" fmla="*/ 305 w 1018"/>
              <a:gd name="T23" fmla="*/ 903 h 1018"/>
              <a:gd name="T24" fmla="*/ 478 w 1018"/>
              <a:gd name="T25" fmla="*/ 986 h 1018"/>
              <a:gd name="T26" fmla="*/ 522 w 1018"/>
              <a:gd name="T27" fmla="*/ 1015 h 1018"/>
              <a:gd name="T28" fmla="*/ 601 w 1018"/>
              <a:gd name="T29" fmla="*/ 944 h 1018"/>
              <a:gd name="T30" fmla="*/ 795 w 1018"/>
              <a:gd name="T31" fmla="*/ 850 h 1018"/>
              <a:gd name="T32" fmla="*/ 921 w 1018"/>
              <a:gd name="T33" fmla="*/ 678 h 1018"/>
              <a:gd name="T34" fmla="*/ 998 w 1018"/>
              <a:gd name="T35" fmla="*/ 539 h 1018"/>
              <a:gd name="T36" fmla="*/ 1009 w 1018"/>
              <a:gd name="T37" fmla="*/ 486 h 1018"/>
              <a:gd name="T38" fmla="*/ 881 w 1018"/>
              <a:gd name="T39" fmla="*/ 591 h 1018"/>
              <a:gd name="T40" fmla="*/ 800 w 1018"/>
              <a:gd name="T41" fmla="*/ 754 h 1018"/>
              <a:gd name="T42" fmla="*/ 656 w 1018"/>
              <a:gd name="T43" fmla="*/ 860 h 1018"/>
              <a:gd name="T44" fmla="*/ 539 w 1018"/>
              <a:gd name="T45" fmla="*/ 814 h 1018"/>
              <a:gd name="T46" fmla="*/ 486 w 1018"/>
              <a:gd name="T47" fmla="*/ 805 h 1018"/>
              <a:gd name="T48" fmla="*/ 394 w 1018"/>
              <a:gd name="T49" fmla="*/ 872 h 1018"/>
              <a:gd name="T50" fmla="*/ 239 w 1018"/>
              <a:gd name="T51" fmla="*/ 778 h 1018"/>
              <a:gd name="T52" fmla="*/ 145 w 1018"/>
              <a:gd name="T53" fmla="*/ 624 h 1018"/>
              <a:gd name="T54" fmla="*/ 214 w 1018"/>
              <a:gd name="T55" fmla="*/ 531 h 1018"/>
              <a:gd name="T56" fmla="*/ 203 w 1018"/>
              <a:gd name="T57" fmla="*/ 480 h 1018"/>
              <a:gd name="T58" fmla="*/ 157 w 1018"/>
              <a:gd name="T59" fmla="*/ 362 h 1018"/>
              <a:gd name="T60" fmla="*/ 264 w 1018"/>
              <a:gd name="T61" fmla="*/ 217 h 1018"/>
              <a:gd name="T62" fmla="*/ 426 w 1018"/>
              <a:gd name="T63" fmla="*/ 136 h 1018"/>
              <a:gd name="T64" fmla="*/ 497 w 1018"/>
              <a:gd name="T65" fmla="*/ 220 h 1018"/>
              <a:gd name="T66" fmla="*/ 541 w 1018"/>
              <a:gd name="T67" fmla="*/ 191 h 1018"/>
              <a:gd name="T68" fmla="*/ 686 w 1018"/>
              <a:gd name="T69" fmla="*/ 171 h 1018"/>
              <a:gd name="T70" fmla="*/ 821 w 1018"/>
              <a:gd name="T71" fmla="*/ 290 h 1018"/>
              <a:gd name="T72" fmla="*/ 887 w 1018"/>
              <a:gd name="T73" fmla="*/ 460 h 1018"/>
              <a:gd name="T74" fmla="*/ 795 w 1018"/>
              <a:gd name="T75" fmla="*/ 509 h 1018"/>
              <a:gd name="T76" fmla="*/ 604 w 1018"/>
              <a:gd name="T77" fmla="*/ 509 h 1018"/>
              <a:gd name="T78" fmla="*/ 562 w 1018"/>
              <a:gd name="T79" fmla="*/ 430 h 1018"/>
              <a:gd name="T80" fmla="*/ 472 w 1018"/>
              <a:gd name="T81" fmla="*/ 421 h 1018"/>
              <a:gd name="T82" fmla="*/ 414 w 1018"/>
              <a:gd name="T83" fmla="*/ 499 h 1018"/>
              <a:gd name="T84" fmla="*/ 449 w 1018"/>
              <a:gd name="T85" fmla="*/ 583 h 1018"/>
              <a:gd name="T86" fmla="*/ 538 w 1018"/>
              <a:gd name="T87" fmla="*/ 600 h 1018"/>
              <a:gd name="T88" fmla="*/ 602 w 1018"/>
              <a:gd name="T89" fmla="*/ 528 h 1018"/>
              <a:gd name="T90" fmla="*/ 497 w 1018"/>
              <a:gd name="T91" fmla="*/ 480 h 1018"/>
              <a:gd name="T92" fmla="*/ 541 w 1018"/>
              <a:gd name="T93" fmla="*/ 509 h 1018"/>
              <a:gd name="T94" fmla="*/ 502 w 1018"/>
              <a:gd name="T95" fmla="*/ 540 h 1018"/>
              <a:gd name="T96" fmla="*/ 540 w 1018"/>
              <a:gd name="T97" fmla="*/ 311 h 1018"/>
              <a:gd name="T98" fmla="*/ 443 w 1018"/>
              <a:gd name="T99" fmla="*/ 296 h 1018"/>
              <a:gd name="T100" fmla="*/ 291 w 1018"/>
              <a:gd name="T101" fmla="*/ 463 h 1018"/>
              <a:gd name="T102" fmla="*/ 318 w 1018"/>
              <a:gd name="T103" fmla="*/ 541 h 1018"/>
              <a:gd name="T104" fmla="*/ 351 w 1018"/>
              <a:gd name="T105" fmla="*/ 492 h 1018"/>
              <a:gd name="T106" fmla="*/ 447 w 1018"/>
              <a:gd name="T107" fmla="*/ 363 h 1018"/>
              <a:gd name="T108" fmla="*/ 539 w 1018"/>
              <a:gd name="T109" fmla="*/ 330 h 1018"/>
              <a:gd name="T110" fmla="*/ 671 w 1018"/>
              <a:gd name="T111" fmla="*/ 497 h 1018"/>
              <a:gd name="T112" fmla="*/ 621 w 1018"/>
              <a:gd name="T113" fmla="*/ 621 h 1018"/>
              <a:gd name="T114" fmla="*/ 497 w 1018"/>
              <a:gd name="T115" fmla="*/ 671 h 1018"/>
              <a:gd name="T116" fmla="*/ 486 w 1018"/>
              <a:gd name="T117" fmla="*/ 722 h 1018"/>
              <a:gd name="T118" fmla="*/ 633 w 1018"/>
              <a:gd name="T119" fmla="*/ 693 h 1018"/>
              <a:gd name="T120" fmla="*/ 732 w 1018"/>
              <a:gd name="T121" fmla="*/ 509 h 1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18" h="1018">
                <a:moveTo>
                  <a:pt x="986" y="477"/>
                </a:moveTo>
                <a:lnTo>
                  <a:pt x="953" y="477"/>
                </a:lnTo>
                <a:lnTo>
                  <a:pt x="953" y="477"/>
                </a:lnTo>
                <a:lnTo>
                  <a:pt x="951" y="456"/>
                </a:lnTo>
                <a:lnTo>
                  <a:pt x="947" y="437"/>
                </a:lnTo>
                <a:lnTo>
                  <a:pt x="944" y="416"/>
                </a:lnTo>
                <a:lnTo>
                  <a:pt x="939" y="397"/>
                </a:lnTo>
                <a:lnTo>
                  <a:pt x="934" y="378"/>
                </a:lnTo>
                <a:lnTo>
                  <a:pt x="927" y="358"/>
                </a:lnTo>
                <a:lnTo>
                  <a:pt x="921" y="340"/>
                </a:lnTo>
                <a:lnTo>
                  <a:pt x="912" y="322"/>
                </a:lnTo>
                <a:lnTo>
                  <a:pt x="903" y="305"/>
                </a:lnTo>
                <a:lnTo>
                  <a:pt x="895" y="288"/>
                </a:lnTo>
                <a:lnTo>
                  <a:pt x="884" y="270"/>
                </a:lnTo>
                <a:lnTo>
                  <a:pt x="873" y="254"/>
                </a:lnTo>
                <a:lnTo>
                  <a:pt x="862" y="238"/>
                </a:lnTo>
                <a:lnTo>
                  <a:pt x="850" y="223"/>
                </a:lnTo>
                <a:lnTo>
                  <a:pt x="837" y="208"/>
                </a:lnTo>
                <a:lnTo>
                  <a:pt x="823" y="194"/>
                </a:lnTo>
                <a:lnTo>
                  <a:pt x="809" y="181"/>
                </a:lnTo>
                <a:lnTo>
                  <a:pt x="795" y="168"/>
                </a:lnTo>
                <a:lnTo>
                  <a:pt x="779" y="156"/>
                </a:lnTo>
                <a:lnTo>
                  <a:pt x="764" y="145"/>
                </a:lnTo>
                <a:lnTo>
                  <a:pt x="748" y="133"/>
                </a:lnTo>
                <a:lnTo>
                  <a:pt x="731" y="123"/>
                </a:lnTo>
                <a:lnTo>
                  <a:pt x="714" y="114"/>
                </a:lnTo>
                <a:lnTo>
                  <a:pt x="695" y="105"/>
                </a:lnTo>
                <a:lnTo>
                  <a:pt x="678" y="98"/>
                </a:lnTo>
                <a:lnTo>
                  <a:pt x="659" y="90"/>
                </a:lnTo>
                <a:lnTo>
                  <a:pt x="641" y="84"/>
                </a:lnTo>
                <a:lnTo>
                  <a:pt x="621" y="78"/>
                </a:lnTo>
                <a:lnTo>
                  <a:pt x="601" y="74"/>
                </a:lnTo>
                <a:lnTo>
                  <a:pt x="582" y="70"/>
                </a:lnTo>
                <a:lnTo>
                  <a:pt x="561" y="68"/>
                </a:lnTo>
                <a:lnTo>
                  <a:pt x="541" y="65"/>
                </a:lnTo>
                <a:lnTo>
                  <a:pt x="541" y="32"/>
                </a:lnTo>
                <a:lnTo>
                  <a:pt x="541" y="32"/>
                </a:lnTo>
                <a:lnTo>
                  <a:pt x="540" y="26"/>
                </a:lnTo>
                <a:lnTo>
                  <a:pt x="539" y="19"/>
                </a:lnTo>
                <a:lnTo>
                  <a:pt x="535" y="14"/>
                </a:lnTo>
                <a:lnTo>
                  <a:pt x="531" y="10"/>
                </a:lnTo>
                <a:lnTo>
                  <a:pt x="527" y="5"/>
                </a:lnTo>
                <a:lnTo>
                  <a:pt x="522" y="2"/>
                </a:lnTo>
                <a:lnTo>
                  <a:pt x="515" y="1"/>
                </a:lnTo>
                <a:lnTo>
                  <a:pt x="509" y="0"/>
                </a:lnTo>
                <a:lnTo>
                  <a:pt x="509" y="0"/>
                </a:lnTo>
                <a:lnTo>
                  <a:pt x="502" y="1"/>
                </a:lnTo>
                <a:lnTo>
                  <a:pt x="497" y="2"/>
                </a:lnTo>
                <a:lnTo>
                  <a:pt x="491" y="5"/>
                </a:lnTo>
                <a:lnTo>
                  <a:pt x="486" y="10"/>
                </a:lnTo>
                <a:lnTo>
                  <a:pt x="483" y="14"/>
                </a:lnTo>
                <a:lnTo>
                  <a:pt x="480" y="19"/>
                </a:lnTo>
                <a:lnTo>
                  <a:pt x="478" y="26"/>
                </a:lnTo>
                <a:lnTo>
                  <a:pt x="478" y="32"/>
                </a:lnTo>
                <a:lnTo>
                  <a:pt x="478" y="65"/>
                </a:lnTo>
                <a:lnTo>
                  <a:pt x="478" y="65"/>
                </a:lnTo>
                <a:lnTo>
                  <a:pt x="457" y="68"/>
                </a:lnTo>
                <a:lnTo>
                  <a:pt x="437" y="70"/>
                </a:lnTo>
                <a:lnTo>
                  <a:pt x="416" y="74"/>
                </a:lnTo>
                <a:lnTo>
                  <a:pt x="397" y="78"/>
                </a:lnTo>
                <a:lnTo>
                  <a:pt x="378" y="84"/>
                </a:lnTo>
                <a:lnTo>
                  <a:pt x="358" y="90"/>
                </a:lnTo>
                <a:lnTo>
                  <a:pt x="340" y="98"/>
                </a:lnTo>
                <a:lnTo>
                  <a:pt x="322" y="105"/>
                </a:lnTo>
                <a:lnTo>
                  <a:pt x="305" y="114"/>
                </a:lnTo>
                <a:lnTo>
                  <a:pt x="288" y="123"/>
                </a:lnTo>
                <a:lnTo>
                  <a:pt x="270" y="133"/>
                </a:lnTo>
                <a:lnTo>
                  <a:pt x="254" y="145"/>
                </a:lnTo>
                <a:lnTo>
                  <a:pt x="238" y="156"/>
                </a:lnTo>
                <a:lnTo>
                  <a:pt x="223" y="168"/>
                </a:lnTo>
                <a:lnTo>
                  <a:pt x="208" y="181"/>
                </a:lnTo>
                <a:lnTo>
                  <a:pt x="194" y="194"/>
                </a:lnTo>
                <a:lnTo>
                  <a:pt x="181" y="208"/>
                </a:lnTo>
                <a:lnTo>
                  <a:pt x="169" y="223"/>
                </a:lnTo>
                <a:lnTo>
                  <a:pt x="156" y="238"/>
                </a:lnTo>
                <a:lnTo>
                  <a:pt x="145" y="254"/>
                </a:lnTo>
                <a:lnTo>
                  <a:pt x="133" y="270"/>
                </a:lnTo>
                <a:lnTo>
                  <a:pt x="123" y="288"/>
                </a:lnTo>
                <a:lnTo>
                  <a:pt x="114" y="305"/>
                </a:lnTo>
                <a:lnTo>
                  <a:pt x="105" y="322"/>
                </a:lnTo>
                <a:lnTo>
                  <a:pt x="98" y="340"/>
                </a:lnTo>
                <a:lnTo>
                  <a:pt x="90" y="358"/>
                </a:lnTo>
                <a:lnTo>
                  <a:pt x="84" y="378"/>
                </a:lnTo>
                <a:lnTo>
                  <a:pt x="78" y="397"/>
                </a:lnTo>
                <a:lnTo>
                  <a:pt x="74" y="416"/>
                </a:lnTo>
                <a:lnTo>
                  <a:pt x="70" y="437"/>
                </a:lnTo>
                <a:lnTo>
                  <a:pt x="68" y="456"/>
                </a:lnTo>
                <a:lnTo>
                  <a:pt x="66" y="477"/>
                </a:lnTo>
                <a:lnTo>
                  <a:pt x="32" y="477"/>
                </a:lnTo>
                <a:lnTo>
                  <a:pt x="32" y="477"/>
                </a:lnTo>
                <a:lnTo>
                  <a:pt x="26" y="477"/>
                </a:lnTo>
                <a:lnTo>
                  <a:pt x="19" y="480"/>
                </a:lnTo>
                <a:lnTo>
                  <a:pt x="14" y="483"/>
                </a:lnTo>
                <a:lnTo>
                  <a:pt x="10" y="486"/>
                </a:lnTo>
                <a:lnTo>
                  <a:pt x="5" y="491"/>
                </a:lnTo>
                <a:lnTo>
                  <a:pt x="2" y="497"/>
                </a:lnTo>
                <a:lnTo>
                  <a:pt x="1" y="502"/>
                </a:lnTo>
                <a:lnTo>
                  <a:pt x="0" y="509"/>
                </a:lnTo>
                <a:lnTo>
                  <a:pt x="0" y="509"/>
                </a:lnTo>
                <a:lnTo>
                  <a:pt x="1" y="515"/>
                </a:lnTo>
                <a:lnTo>
                  <a:pt x="2" y="521"/>
                </a:lnTo>
                <a:lnTo>
                  <a:pt x="5" y="527"/>
                </a:lnTo>
                <a:lnTo>
                  <a:pt x="10" y="531"/>
                </a:lnTo>
                <a:lnTo>
                  <a:pt x="14" y="535"/>
                </a:lnTo>
                <a:lnTo>
                  <a:pt x="19" y="539"/>
                </a:lnTo>
                <a:lnTo>
                  <a:pt x="26" y="540"/>
                </a:lnTo>
                <a:lnTo>
                  <a:pt x="32" y="541"/>
                </a:lnTo>
                <a:lnTo>
                  <a:pt x="66" y="541"/>
                </a:lnTo>
                <a:lnTo>
                  <a:pt x="66" y="541"/>
                </a:lnTo>
                <a:lnTo>
                  <a:pt x="68" y="561"/>
                </a:lnTo>
                <a:lnTo>
                  <a:pt x="70" y="582"/>
                </a:lnTo>
                <a:lnTo>
                  <a:pt x="74" y="601"/>
                </a:lnTo>
                <a:lnTo>
                  <a:pt x="78" y="621"/>
                </a:lnTo>
                <a:lnTo>
                  <a:pt x="84" y="641"/>
                </a:lnTo>
                <a:lnTo>
                  <a:pt x="90" y="659"/>
                </a:lnTo>
                <a:lnTo>
                  <a:pt x="98" y="678"/>
                </a:lnTo>
                <a:lnTo>
                  <a:pt x="105" y="695"/>
                </a:lnTo>
                <a:lnTo>
                  <a:pt x="114" y="713"/>
                </a:lnTo>
                <a:lnTo>
                  <a:pt x="123" y="731"/>
                </a:lnTo>
                <a:lnTo>
                  <a:pt x="133" y="748"/>
                </a:lnTo>
                <a:lnTo>
                  <a:pt x="145" y="764"/>
                </a:lnTo>
                <a:lnTo>
                  <a:pt x="156" y="779"/>
                </a:lnTo>
                <a:lnTo>
                  <a:pt x="169" y="795"/>
                </a:lnTo>
                <a:lnTo>
                  <a:pt x="181" y="809"/>
                </a:lnTo>
                <a:lnTo>
                  <a:pt x="194" y="823"/>
                </a:lnTo>
                <a:lnTo>
                  <a:pt x="208" y="837"/>
                </a:lnTo>
                <a:lnTo>
                  <a:pt x="223" y="850"/>
                </a:lnTo>
                <a:lnTo>
                  <a:pt x="238" y="862"/>
                </a:lnTo>
                <a:lnTo>
                  <a:pt x="254" y="873"/>
                </a:lnTo>
                <a:lnTo>
                  <a:pt x="270" y="884"/>
                </a:lnTo>
                <a:lnTo>
                  <a:pt x="288" y="895"/>
                </a:lnTo>
                <a:lnTo>
                  <a:pt x="305" y="903"/>
                </a:lnTo>
                <a:lnTo>
                  <a:pt x="322" y="912"/>
                </a:lnTo>
                <a:lnTo>
                  <a:pt x="340" y="921"/>
                </a:lnTo>
                <a:lnTo>
                  <a:pt x="358" y="927"/>
                </a:lnTo>
                <a:lnTo>
                  <a:pt x="378" y="933"/>
                </a:lnTo>
                <a:lnTo>
                  <a:pt x="397" y="939"/>
                </a:lnTo>
                <a:lnTo>
                  <a:pt x="416" y="944"/>
                </a:lnTo>
                <a:lnTo>
                  <a:pt x="437" y="947"/>
                </a:lnTo>
                <a:lnTo>
                  <a:pt x="457" y="951"/>
                </a:lnTo>
                <a:lnTo>
                  <a:pt x="478" y="953"/>
                </a:lnTo>
                <a:lnTo>
                  <a:pt x="478" y="986"/>
                </a:lnTo>
                <a:lnTo>
                  <a:pt x="478" y="986"/>
                </a:lnTo>
                <a:lnTo>
                  <a:pt x="478" y="992"/>
                </a:lnTo>
                <a:lnTo>
                  <a:pt x="480" y="998"/>
                </a:lnTo>
                <a:lnTo>
                  <a:pt x="483" y="1003"/>
                </a:lnTo>
                <a:lnTo>
                  <a:pt x="486" y="1009"/>
                </a:lnTo>
                <a:lnTo>
                  <a:pt x="491" y="1012"/>
                </a:lnTo>
                <a:lnTo>
                  <a:pt x="497" y="1015"/>
                </a:lnTo>
                <a:lnTo>
                  <a:pt x="502" y="1017"/>
                </a:lnTo>
                <a:lnTo>
                  <a:pt x="509" y="1018"/>
                </a:lnTo>
                <a:lnTo>
                  <a:pt x="509" y="1018"/>
                </a:lnTo>
                <a:lnTo>
                  <a:pt x="515" y="1017"/>
                </a:lnTo>
                <a:lnTo>
                  <a:pt x="522" y="1015"/>
                </a:lnTo>
                <a:lnTo>
                  <a:pt x="527" y="1012"/>
                </a:lnTo>
                <a:lnTo>
                  <a:pt x="531" y="1009"/>
                </a:lnTo>
                <a:lnTo>
                  <a:pt x="535" y="1003"/>
                </a:lnTo>
                <a:lnTo>
                  <a:pt x="539" y="998"/>
                </a:lnTo>
                <a:lnTo>
                  <a:pt x="540" y="992"/>
                </a:lnTo>
                <a:lnTo>
                  <a:pt x="541" y="986"/>
                </a:lnTo>
                <a:lnTo>
                  <a:pt x="541" y="953"/>
                </a:lnTo>
                <a:lnTo>
                  <a:pt x="541" y="953"/>
                </a:lnTo>
                <a:lnTo>
                  <a:pt x="561" y="951"/>
                </a:lnTo>
                <a:lnTo>
                  <a:pt x="582" y="947"/>
                </a:lnTo>
                <a:lnTo>
                  <a:pt x="601" y="944"/>
                </a:lnTo>
                <a:lnTo>
                  <a:pt x="621" y="939"/>
                </a:lnTo>
                <a:lnTo>
                  <a:pt x="641" y="933"/>
                </a:lnTo>
                <a:lnTo>
                  <a:pt x="659" y="927"/>
                </a:lnTo>
                <a:lnTo>
                  <a:pt x="678" y="921"/>
                </a:lnTo>
                <a:lnTo>
                  <a:pt x="695" y="912"/>
                </a:lnTo>
                <a:lnTo>
                  <a:pt x="714" y="903"/>
                </a:lnTo>
                <a:lnTo>
                  <a:pt x="731" y="895"/>
                </a:lnTo>
                <a:lnTo>
                  <a:pt x="748" y="884"/>
                </a:lnTo>
                <a:lnTo>
                  <a:pt x="764" y="873"/>
                </a:lnTo>
                <a:lnTo>
                  <a:pt x="779" y="862"/>
                </a:lnTo>
                <a:lnTo>
                  <a:pt x="795" y="850"/>
                </a:lnTo>
                <a:lnTo>
                  <a:pt x="809" y="837"/>
                </a:lnTo>
                <a:lnTo>
                  <a:pt x="823" y="823"/>
                </a:lnTo>
                <a:lnTo>
                  <a:pt x="837" y="809"/>
                </a:lnTo>
                <a:lnTo>
                  <a:pt x="850" y="795"/>
                </a:lnTo>
                <a:lnTo>
                  <a:pt x="862" y="779"/>
                </a:lnTo>
                <a:lnTo>
                  <a:pt x="873" y="764"/>
                </a:lnTo>
                <a:lnTo>
                  <a:pt x="884" y="748"/>
                </a:lnTo>
                <a:lnTo>
                  <a:pt x="895" y="731"/>
                </a:lnTo>
                <a:lnTo>
                  <a:pt x="903" y="713"/>
                </a:lnTo>
                <a:lnTo>
                  <a:pt x="912" y="695"/>
                </a:lnTo>
                <a:lnTo>
                  <a:pt x="921" y="678"/>
                </a:lnTo>
                <a:lnTo>
                  <a:pt x="927" y="659"/>
                </a:lnTo>
                <a:lnTo>
                  <a:pt x="934" y="641"/>
                </a:lnTo>
                <a:lnTo>
                  <a:pt x="939" y="621"/>
                </a:lnTo>
                <a:lnTo>
                  <a:pt x="944" y="601"/>
                </a:lnTo>
                <a:lnTo>
                  <a:pt x="947" y="582"/>
                </a:lnTo>
                <a:lnTo>
                  <a:pt x="951" y="561"/>
                </a:lnTo>
                <a:lnTo>
                  <a:pt x="953" y="541"/>
                </a:lnTo>
                <a:lnTo>
                  <a:pt x="986" y="541"/>
                </a:lnTo>
                <a:lnTo>
                  <a:pt x="986" y="541"/>
                </a:lnTo>
                <a:lnTo>
                  <a:pt x="993" y="540"/>
                </a:lnTo>
                <a:lnTo>
                  <a:pt x="998" y="539"/>
                </a:lnTo>
                <a:lnTo>
                  <a:pt x="1003" y="535"/>
                </a:lnTo>
                <a:lnTo>
                  <a:pt x="1009" y="531"/>
                </a:lnTo>
                <a:lnTo>
                  <a:pt x="1012" y="527"/>
                </a:lnTo>
                <a:lnTo>
                  <a:pt x="1015" y="521"/>
                </a:lnTo>
                <a:lnTo>
                  <a:pt x="1017" y="515"/>
                </a:lnTo>
                <a:lnTo>
                  <a:pt x="1018" y="509"/>
                </a:lnTo>
                <a:lnTo>
                  <a:pt x="1018" y="509"/>
                </a:lnTo>
                <a:lnTo>
                  <a:pt x="1017" y="502"/>
                </a:lnTo>
                <a:lnTo>
                  <a:pt x="1015" y="497"/>
                </a:lnTo>
                <a:lnTo>
                  <a:pt x="1012" y="491"/>
                </a:lnTo>
                <a:lnTo>
                  <a:pt x="1009" y="486"/>
                </a:lnTo>
                <a:lnTo>
                  <a:pt x="1003" y="483"/>
                </a:lnTo>
                <a:lnTo>
                  <a:pt x="998" y="480"/>
                </a:lnTo>
                <a:lnTo>
                  <a:pt x="993" y="477"/>
                </a:lnTo>
                <a:lnTo>
                  <a:pt x="986" y="477"/>
                </a:lnTo>
                <a:lnTo>
                  <a:pt x="986" y="477"/>
                </a:lnTo>
                <a:close/>
                <a:moveTo>
                  <a:pt x="827" y="541"/>
                </a:moveTo>
                <a:lnTo>
                  <a:pt x="888" y="541"/>
                </a:lnTo>
                <a:lnTo>
                  <a:pt x="888" y="541"/>
                </a:lnTo>
                <a:lnTo>
                  <a:pt x="887" y="558"/>
                </a:lnTo>
                <a:lnTo>
                  <a:pt x="884" y="575"/>
                </a:lnTo>
                <a:lnTo>
                  <a:pt x="881" y="591"/>
                </a:lnTo>
                <a:lnTo>
                  <a:pt x="877" y="608"/>
                </a:lnTo>
                <a:lnTo>
                  <a:pt x="872" y="624"/>
                </a:lnTo>
                <a:lnTo>
                  <a:pt x="867" y="641"/>
                </a:lnTo>
                <a:lnTo>
                  <a:pt x="861" y="656"/>
                </a:lnTo>
                <a:lnTo>
                  <a:pt x="854" y="671"/>
                </a:lnTo>
                <a:lnTo>
                  <a:pt x="847" y="686"/>
                </a:lnTo>
                <a:lnTo>
                  <a:pt x="839" y="701"/>
                </a:lnTo>
                <a:lnTo>
                  <a:pt x="831" y="715"/>
                </a:lnTo>
                <a:lnTo>
                  <a:pt x="821" y="729"/>
                </a:lnTo>
                <a:lnTo>
                  <a:pt x="811" y="741"/>
                </a:lnTo>
                <a:lnTo>
                  <a:pt x="800" y="754"/>
                </a:lnTo>
                <a:lnTo>
                  <a:pt x="790" y="766"/>
                </a:lnTo>
                <a:lnTo>
                  <a:pt x="778" y="778"/>
                </a:lnTo>
                <a:lnTo>
                  <a:pt x="766" y="790"/>
                </a:lnTo>
                <a:lnTo>
                  <a:pt x="754" y="800"/>
                </a:lnTo>
                <a:lnTo>
                  <a:pt x="741" y="811"/>
                </a:lnTo>
                <a:lnTo>
                  <a:pt x="729" y="821"/>
                </a:lnTo>
                <a:lnTo>
                  <a:pt x="715" y="830"/>
                </a:lnTo>
                <a:lnTo>
                  <a:pt x="701" y="839"/>
                </a:lnTo>
                <a:lnTo>
                  <a:pt x="686" y="847"/>
                </a:lnTo>
                <a:lnTo>
                  <a:pt x="671" y="854"/>
                </a:lnTo>
                <a:lnTo>
                  <a:pt x="656" y="860"/>
                </a:lnTo>
                <a:lnTo>
                  <a:pt x="641" y="867"/>
                </a:lnTo>
                <a:lnTo>
                  <a:pt x="625" y="872"/>
                </a:lnTo>
                <a:lnTo>
                  <a:pt x="608" y="877"/>
                </a:lnTo>
                <a:lnTo>
                  <a:pt x="591" y="881"/>
                </a:lnTo>
                <a:lnTo>
                  <a:pt x="575" y="884"/>
                </a:lnTo>
                <a:lnTo>
                  <a:pt x="558" y="887"/>
                </a:lnTo>
                <a:lnTo>
                  <a:pt x="541" y="888"/>
                </a:lnTo>
                <a:lnTo>
                  <a:pt x="541" y="827"/>
                </a:lnTo>
                <a:lnTo>
                  <a:pt x="541" y="827"/>
                </a:lnTo>
                <a:lnTo>
                  <a:pt x="540" y="821"/>
                </a:lnTo>
                <a:lnTo>
                  <a:pt x="539" y="814"/>
                </a:lnTo>
                <a:lnTo>
                  <a:pt x="535" y="809"/>
                </a:lnTo>
                <a:lnTo>
                  <a:pt x="531" y="805"/>
                </a:lnTo>
                <a:lnTo>
                  <a:pt x="527" y="800"/>
                </a:lnTo>
                <a:lnTo>
                  <a:pt x="522" y="797"/>
                </a:lnTo>
                <a:lnTo>
                  <a:pt x="515" y="796"/>
                </a:lnTo>
                <a:lnTo>
                  <a:pt x="509" y="795"/>
                </a:lnTo>
                <a:lnTo>
                  <a:pt x="509" y="795"/>
                </a:lnTo>
                <a:lnTo>
                  <a:pt x="502" y="796"/>
                </a:lnTo>
                <a:lnTo>
                  <a:pt x="497" y="797"/>
                </a:lnTo>
                <a:lnTo>
                  <a:pt x="491" y="800"/>
                </a:lnTo>
                <a:lnTo>
                  <a:pt x="486" y="805"/>
                </a:lnTo>
                <a:lnTo>
                  <a:pt x="483" y="809"/>
                </a:lnTo>
                <a:lnTo>
                  <a:pt x="480" y="814"/>
                </a:lnTo>
                <a:lnTo>
                  <a:pt x="478" y="821"/>
                </a:lnTo>
                <a:lnTo>
                  <a:pt x="478" y="827"/>
                </a:lnTo>
                <a:lnTo>
                  <a:pt x="478" y="888"/>
                </a:lnTo>
                <a:lnTo>
                  <a:pt x="478" y="888"/>
                </a:lnTo>
                <a:lnTo>
                  <a:pt x="460" y="887"/>
                </a:lnTo>
                <a:lnTo>
                  <a:pt x="443" y="884"/>
                </a:lnTo>
                <a:lnTo>
                  <a:pt x="426" y="881"/>
                </a:lnTo>
                <a:lnTo>
                  <a:pt x="410" y="877"/>
                </a:lnTo>
                <a:lnTo>
                  <a:pt x="394" y="872"/>
                </a:lnTo>
                <a:lnTo>
                  <a:pt x="378" y="867"/>
                </a:lnTo>
                <a:lnTo>
                  <a:pt x="362" y="860"/>
                </a:lnTo>
                <a:lnTo>
                  <a:pt x="347" y="854"/>
                </a:lnTo>
                <a:lnTo>
                  <a:pt x="332" y="847"/>
                </a:lnTo>
                <a:lnTo>
                  <a:pt x="318" y="839"/>
                </a:lnTo>
                <a:lnTo>
                  <a:pt x="304" y="830"/>
                </a:lnTo>
                <a:lnTo>
                  <a:pt x="290" y="821"/>
                </a:lnTo>
                <a:lnTo>
                  <a:pt x="277" y="811"/>
                </a:lnTo>
                <a:lnTo>
                  <a:pt x="264" y="800"/>
                </a:lnTo>
                <a:lnTo>
                  <a:pt x="251" y="790"/>
                </a:lnTo>
                <a:lnTo>
                  <a:pt x="239" y="778"/>
                </a:lnTo>
                <a:lnTo>
                  <a:pt x="228" y="766"/>
                </a:lnTo>
                <a:lnTo>
                  <a:pt x="217" y="754"/>
                </a:lnTo>
                <a:lnTo>
                  <a:pt x="207" y="741"/>
                </a:lnTo>
                <a:lnTo>
                  <a:pt x="197" y="729"/>
                </a:lnTo>
                <a:lnTo>
                  <a:pt x="188" y="715"/>
                </a:lnTo>
                <a:lnTo>
                  <a:pt x="179" y="701"/>
                </a:lnTo>
                <a:lnTo>
                  <a:pt x="171" y="686"/>
                </a:lnTo>
                <a:lnTo>
                  <a:pt x="164" y="671"/>
                </a:lnTo>
                <a:lnTo>
                  <a:pt x="157" y="656"/>
                </a:lnTo>
                <a:lnTo>
                  <a:pt x="151" y="641"/>
                </a:lnTo>
                <a:lnTo>
                  <a:pt x="145" y="624"/>
                </a:lnTo>
                <a:lnTo>
                  <a:pt x="141" y="608"/>
                </a:lnTo>
                <a:lnTo>
                  <a:pt x="136" y="591"/>
                </a:lnTo>
                <a:lnTo>
                  <a:pt x="133" y="575"/>
                </a:lnTo>
                <a:lnTo>
                  <a:pt x="131" y="558"/>
                </a:lnTo>
                <a:lnTo>
                  <a:pt x="129" y="541"/>
                </a:lnTo>
                <a:lnTo>
                  <a:pt x="191" y="541"/>
                </a:lnTo>
                <a:lnTo>
                  <a:pt x="191" y="541"/>
                </a:lnTo>
                <a:lnTo>
                  <a:pt x="197" y="540"/>
                </a:lnTo>
                <a:lnTo>
                  <a:pt x="203" y="539"/>
                </a:lnTo>
                <a:lnTo>
                  <a:pt x="208" y="535"/>
                </a:lnTo>
                <a:lnTo>
                  <a:pt x="214" y="531"/>
                </a:lnTo>
                <a:lnTo>
                  <a:pt x="217" y="527"/>
                </a:lnTo>
                <a:lnTo>
                  <a:pt x="220" y="521"/>
                </a:lnTo>
                <a:lnTo>
                  <a:pt x="222" y="515"/>
                </a:lnTo>
                <a:lnTo>
                  <a:pt x="222" y="509"/>
                </a:lnTo>
                <a:lnTo>
                  <a:pt x="222" y="509"/>
                </a:lnTo>
                <a:lnTo>
                  <a:pt x="222" y="502"/>
                </a:lnTo>
                <a:lnTo>
                  <a:pt x="220" y="497"/>
                </a:lnTo>
                <a:lnTo>
                  <a:pt x="217" y="491"/>
                </a:lnTo>
                <a:lnTo>
                  <a:pt x="214" y="486"/>
                </a:lnTo>
                <a:lnTo>
                  <a:pt x="208" y="483"/>
                </a:lnTo>
                <a:lnTo>
                  <a:pt x="203" y="480"/>
                </a:lnTo>
                <a:lnTo>
                  <a:pt x="197" y="477"/>
                </a:lnTo>
                <a:lnTo>
                  <a:pt x="191" y="477"/>
                </a:lnTo>
                <a:lnTo>
                  <a:pt x="129" y="477"/>
                </a:lnTo>
                <a:lnTo>
                  <a:pt x="129" y="477"/>
                </a:lnTo>
                <a:lnTo>
                  <a:pt x="131" y="460"/>
                </a:lnTo>
                <a:lnTo>
                  <a:pt x="133" y="443"/>
                </a:lnTo>
                <a:lnTo>
                  <a:pt x="136" y="426"/>
                </a:lnTo>
                <a:lnTo>
                  <a:pt x="141" y="410"/>
                </a:lnTo>
                <a:lnTo>
                  <a:pt x="145" y="394"/>
                </a:lnTo>
                <a:lnTo>
                  <a:pt x="151" y="378"/>
                </a:lnTo>
                <a:lnTo>
                  <a:pt x="157" y="362"/>
                </a:lnTo>
                <a:lnTo>
                  <a:pt x="164" y="347"/>
                </a:lnTo>
                <a:lnTo>
                  <a:pt x="171" y="332"/>
                </a:lnTo>
                <a:lnTo>
                  <a:pt x="179" y="318"/>
                </a:lnTo>
                <a:lnTo>
                  <a:pt x="188" y="304"/>
                </a:lnTo>
                <a:lnTo>
                  <a:pt x="197" y="290"/>
                </a:lnTo>
                <a:lnTo>
                  <a:pt x="207" y="277"/>
                </a:lnTo>
                <a:lnTo>
                  <a:pt x="217" y="264"/>
                </a:lnTo>
                <a:lnTo>
                  <a:pt x="228" y="251"/>
                </a:lnTo>
                <a:lnTo>
                  <a:pt x="239" y="239"/>
                </a:lnTo>
                <a:lnTo>
                  <a:pt x="251" y="227"/>
                </a:lnTo>
                <a:lnTo>
                  <a:pt x="264" y="217"/>
                </a:lnTo>
                <a:lnTo>
                  <a:pt x="277" y="207"/>
                </a:lnTo>
                <a:lnTo>
                  <a:pt x="290" y="197"/>
                </a:lnTo>
                <a:lnTo>
                  <a:pt x="304" y="188"/>
                </a:lnTo>
                <a:lnTo>
                  <a:pt x="318" y="179"/>
                </a:lnTo>
                <a:lnTo>
                  <a:pt x="332" y="171"/>
                </a:lnTo>
                <a:lnTo>
                  <a:pt x="347" y="164"/>
                </a:lnTo>
                <a:lnTo>
                  <a:pt x="362" y="157"/>
                </a:lnTo>
                <a:lnTo>
                  <a:pt x="378" y="151"/>
                </a:lnTo>
                <a:lnTo>
                  <a:pt x="394" y="145"/>
                </a:lnTo>
                <a:lnTo>
                  <a:pt x="410" y="141"/>
                </a:lnTo>
                <a:lnTo>
                  <a:pt x="426" y="136"/>
                </a:lnTo>
                <a:lnTo>
                  <a:pt x="443" y="133"/>
                </a:lnTo>
                <a:lnTo>
                  <a:pt x="460" y="131"/>
                </a:lnTo>
                <a:lnTo>
                  <a:pt x="478" y="129"/>
                </a:lnTo>
                <a:lnTo>
                  <a:pt x="478" y="191"/>
                </a:lnTo>
                <a:lnTo>
                  <a:pt x="478" y="191"/>
                </a:lnTo>
                <a:lnTo>
                  <a:pt x="478" y="197"/>
                </a:lnTo>
                <a:lnTo>
                  <a:pt x="480" y="203"/>
                </a:lnTo>
                <a:lnTo>
                  <a:pt x="483" y="208"/>
                </a:lnTo>
                <a:lnTo>
                  <a:pt x="486" y="214"/>
                </a:lnTo>
                <a:lnTo>
                  <a:pt x="491" y="217"/>
                </a:lnTo>
                <a:lnTo>
                  <a:pt x="497" y="220"/>
                </a:lnTo>
                <a:lnTo>
                  <a:pt x="502" y="222"/>
                </a:lnTo>
                <a:lnTo>
                  <a:pt x="509" y="222"/>
                </a:lnTo>
                <a:lnTo>
                  <a:pt x="509" y="222"/>
                </a:lnTo>
                <a:lnTo>
                  <a:pt x="515" y="222"/>
                </a:lnTo>
                <a:lnTo>
                  <a:pt x="522" y="220"/>
                </a:lnTo>
                <a:lnTo>
                  <a:pt x="527" y="217"/>
                </a:lnTo>
                <a:lnTo>
                  <a:pt x="531" y="214"/>
                </a:lnTo>
                <a:lnTo>
                  <a:pt x="535" y="208"/>
                </a:lnTo>
                <a:lnTo>
                  <a:pt x="539" y="203"/>
                </a:lnTo>
                <a:lnTo>
                  <a:pt x="540" y="197"/>
                </a:lnTo>
                <a:lnTo>
                  <a:pt x="541" y="191"/>
                </a:lnTo>
                <a:lnTo>
                  <a:pt x="541" y="129"/>
                </a:lnTo>
                <a:lnTo>
                  <a:pt x="541" y="129"/>
                </a:lnTo>
                <a:lnTo>
                  <a:pt x="558" y="131"/>
                </a:lnTo>
                <a:lnTo>
                  <a:pt x="575" y="133"/>
                </a:lnTo>
                <a:lnTo>
                  <a:pt x="591" y="136"/>
                </a:lnTo>
                <a:lnTo>
                  <a:pt x="608" y="141"/>
                </a:lnTo>
                <a:lnTo>
                  <a:pt x="625" y="145"/>
                </a:lnTo>
                <a:lnTo>
                  <a:pt x="641" y="151"/>
                </a:lnTo>
                <a:lnTo>
                  <a:pt x="656" y="157"/>
                </a:lnTo>
                <a:lnTo>
                  <a:pt x="671" y="164"/>
                </a:lnTo>
                <a:lnTo>
                  <a:pt x="686" y="171"/>
                </a:lnTo>
                <a:lnTo>
                  <a:pt x="701" y="179"/>
                </a:lnTo>
                <a:lnTo>
                  <a:pt x="715" y="188"/>
                </a:lnTo>
                <a:lnTo>
                  <a:pt x="729" y="197"/>
                </a:lnTo>
                <a:lnTo>
                  <a:pt x="741" y="207"/>
                </a:lnTo>
                <a:lnTo>
                  <a:pt x="754" y="217"/>
                </a:lnTo>
                <a:lnTo>
                  <a:pt x="766" y="227"/>
                </a:lnTo>
                <a:lnTo>
                  <a:pt x="778" y="239"/>
                </a:lnTo>
                <a:lnTo>
                  <a:pt x="790" y="251"/>
                </a:lnTo>
                <a:lnTo>
                  <a:pt x="800" y="264"/>
                </a:lnTo>
                <a:lnTo>
                  <a:pt x="811" y="277"/>
                </a:lnTo>
                <a:lnTo>
                  <a:pt x="821" y="290"/>
                </a:lnTo>
                <a:lnTo>
                  <a:pt x="831" y="304"/>
                </a:lnTo>
                <a:lnTo>
                  <a:pt x="839" y="318"/>
                </a:lnTo>
                <a:lnTo>
                  <a:pt x="847" y="332"/>
                </a:lnTo>
                <a:lnTo>
                  <a:pt x="854" y="347"/>
                </a:lnTo>
                <a:lnTo>
                  <a:pt x="861" y="362"/>
                </a:lnTo>
                <a:lnTo>
                  <a:pt x="867" y="378"/>
                </a:lnTo>
                <a:lnTo>
                  <a:pt x="872" y="394"/>
                </a:lnTo>
                <a:lnTo>
                  <a:pt x="877" y="410"/>
                </a:lnTo>
                <a:lnTo>
                  <a:pt x="881" y="426"/>
                </a:lnTo>
                <a:lnTo>
                  <a:pt x="884" y="443"/>
                </a:lnTo>
                <a:lnTo>
                  <a:pt x="887" y="460"/>
                </a:lnTo>
                <a:lnTo>
                  <a:pt x="888" y="477"/>
                </a:lnTo>
                <a:lnTo>
                  <a:pt x="827" y="477"/>
                </a:lnTo>
                <a:lnTo>
                  <a:pt x="827" y="477"/>
                </a:lnTo>
                <a:lnTo>
                  <a:pt x="821" y="477"/>
                </a:lnTo>
                <a:lnTo>
                  <a:pt x="814" y="480"/>
                </a:lnTo>
                <a:lnTo>
                  <a:pt x="809" y="483"/>
                </a:lnTo>
                <a:lnTo>
                  <a:pt x="805" y="486"/>
                </a:lnTo>
                <a:lnTo>
                  <a:pt x="800" y="491"/>
                </a:lnTo>
                <a:lnTo>
                  <a:pt x="797" y="497"/>
                </a:lnTo>
                <a:lnTo>
                  <a:pt x="796" y="502"/>
                </a:lnTo>
                <a:lnTo>
                  <a:pt x="795" y="509"/>
                </a:lnTo>
                <a:lnTo>
                  <a:pt x="795" y="509"/>
                </a:lnTo>
                <a:lnTo>
                  <a:pt x="796" y="515"/>
                </a:lnTo>
                <a:lnTo>
                  <a:pt x="797" y="521"/>
                </a:lnTo>
                <a:lnTo>
                  <a:pt x="800" y="527"/>
                </a:lnTo>
                <a:lnTo>
                  <a:pt x="805" y="531"/>
                </a:lnTo>
                <a:lnTo>
                  <a:pt x="809" y="535"/>
                </a:lnTo>
                <a:lnTo>
                  <a:pt x="814" y="539"/>
                </a:lnTo>
                <a:lnTo>
                  <a:pt x="821" y="540"/>
                </a:lnTo>
                <a:lnTo>
                  <a:pt x="827" y="541"/>
                </a:lnTo>
                <a:lnTo>
                  <a:pt x="827" y="541"/>
                </a:lnTo>
                <a:close/>
                <a:moveTo>
                  <a:pt x="604" y="509"/>
                </a:moveTo>
                <a:lnTo>
                  <a:pt x="604" y="509"/>
                </a:lnTo>
                <a:lnTo>
                  <a:pt x="604" y="499"/>
                </a:lnTo>
                <a:lnTo>
                  <a:pt x="602" y="489"/>
                </a:lnTo>
                <a:lnTo>
                  <a:pt x="600" y="481"/>
                </a:lnTo>
                <a:lnTo>
                  <a:pt x="597" y="472"/>
                </a:lnTo>
                <a:lnTo>
                  <a:pt x="592" y="463"/>
                </a:lnTo>
                <a:lnTo>
                  <a:pt x="588" y="456"/>
                </a:lnTo>
                <a:lnTo>
                  <a:pt x="583" y="448"/>
                </a:lnTo>
                <a:lnTo>
                  <a:pt x="576" y="441"/>
                </a:lnTo>
                <a:lnTo>
                  <a:pt x="570" y="436"/>
                </a:lnTo>
                <a:lnTo>
                  <a:pt x="562" y="430"/>
                </a:lnTo>
                <a:lnTo>
                  <a:pt x="555" y="425"/>
                </a:lnTo>
                <a:lnTo>
                  <a:pt x="546" y="421"/>
                </a:lnTo>
                <a:lnTo>
                  <a:pt x="538" y="417"/>
                </a:lnTo>
                <a:lnTo>
                  <a:pt x="528" y="415"/>
                </a:lnTo>
                <a:lnTo>
                  <a:pt x="518" y="414"/>
                </a:lnTo>
                <a:lnTo>
                  <a:pt x="509" y="413"/>
                </a:lnTo>
                <a:lnTo>
                  <a:pt x="509" y="413"/>
                </a:lnTo>
                <a:lnTo>
                  <a:pt x="499" y="414"/>
                </a:lnTo>
                <a:lnTo>
                  <a:pt x="489" y="415"/>
                </a:lnTo>
                <a:lnTo>
                  <a:pt x="481" y="417"/>
                </a:lnTo>
                <a:lnTo>
                  <a:pt x="472" y="421"/>
                </a:lnTo>
                <a:lnTo>
                  <a:pt x="464" y="425"/>
                </a:lnTo>
                <a:lnTo>
                  <a:pt x="456" y="430"/>
                </a:lnTo>
                <a:lnTo>
                  <a:pt x="449" y="436"/>
                </a:lnTo>
                <a:lnTo>
                  <a:pt x="441" y="441"/>
                </a:lnTo>
                <a:lnTo>
                  <a:pt x="436" y="448"/>
                </a:lnTo>
                <a:lnTo>
                  <a:pt x="430" y="456"/>
                </a:lnTo>
                <a:lnTo>
                  <a:pt x="425" y="463"/>
                </a:lnTo>
                <a:lnTo>
                  <a:pt x="421" y="472"/>
                </a:lnTo>
                <a:lnTo>
                  <a:pt x="417" y="481"/>
                </a:lnTo>
                <a:lnTo>
                  <a:pt x="415" y="489"/>
                </a:lnTo>
                <a:lnTo>
                  <a:pt x="414" y="499"/>
                </a:lnTo>
                <a:lnTo>
                  <a:pt x="413" y="509"/>
                </a:lnTo>
                <a:lnTo>
                  <a:pt x="413" y="509"/>
                </a:lnTo>
                <a:lnTo>
                  <a:pt x="414" y="518"/>
                </a:lnTo>
                <a:lnTo>
                  <a:pt x="415" y="528"/>
                </a:lnTo>
                <a:lnTo>
                  <a:pt x="417" y="538"/>
                </a:lnTo>
                <a:lnTo>
                  <a:pt x="421" y="546"/>
                </a:lnTo>
                <a:lnTo>
                  <a:pt x="425" y="555"/>
                </a:lnTo>
                <a:lnTo>
                  <a:pt x="430" y="562"/>
                </a:lnTo>
                <a:lnTo>
                  <a:pt x="436" y="570"/>
                </a:lnTo>
                <a:lnTo>
                  <a:pt x="441" y="576"/>
                </a:lnTo>
                <a:lnTo>
                  <a:pt x="449" y="583"/>
                </a:lnTo>
                <a:lnTo>
                  <a:pt x="456" y="588"/>
                </a:lnTo>
                <a:lnTo>
                  <a:pt x="464" y="592"/>
                </a:lnTo>
                <a:lnTo>
                  <a:pt x="472" y="597"/>
                </a:lnTo>
                <a:lnTo>
                  <a:pt x="481" y="600"/>
                </a:lnTo>
                <a:lnTo>
                  <a:pt x="489" y="602"/>
                </a:lnTo>
                <a:lnTo>
                  <a:pt x="499" y="604"/>
                </a:lnTo>
                <a:lnTo>
                  <a:pt x="509" y="604"/>
                </a:lnTo>
                <a:lnTo>
                  <a:pt x="509" y="604"/>
                </a:lnTo>
                <a:lnTo>
                  <a:pt x="518" y="604"/>
                </a:lnTo>
                <a:lnTo>
                  <a:pt x="528" y="602"/>
                </a:lnTo>
                <a:lnTo>
                  <a:pt x="538" y="600"/>
                </a:lnTo>
                <a:lnTo>
                  <a:pt x="546" y="597"/>
                </a:lnTo>
                <a:lnTo>
                  <a:pt x="555" y="592"/>
                </a:lnTo>
                <a:lnTo>
                  <a:pt x="562" y="588"/>
                </a:lnTo>
                <a:lnTo>
                  <a:pt x="570" y="583"/>
                </a:lnTo>
                <a:lnTo>
                  <a:pt x="576" y="576"/>
                </a:lnTo>
                <a:lnTo>
                  <a:pt x="583" y="570"/>
                </a:lnTo>
                <a:lnTo>
                  <a:pt x="588" y="562"/>
                </a:lnTo>
                <a:lnTo>
                  <a:pt x="592" y="555"/>
                </a:lnTo>
                <a:lnTo>
                  <a:pt x="597" y="546"/>
                </a:lnTo>
                <a:lnTo>
                  <a:pt x="600" y="538"/>
                </a:lnTo>
                <a:lnTo>
                  <a:pt x="602" y="528"/>
                </a:lnTo>
                <a:lnTo>
                  <a:pt x="604" y="518"/>
                </a:lnTo>
                <a:lnTo>
                  <a:pt x="604" y="509"/>
                </a:lnTo>
                <a:lnTo>
                  <a:pt x="604" y="509"/>
                </a:lnTo>
                <a:close/>
                <a:moveTo>
                  <a:pt x="478" y="509"/>
                </a:moveTo>
                <a:lnTo>
                  <a:pt x="478" y="509"/>
                </a:lnTo>
                <a:lnTo>
                  <a:pt x="478" y="502"/>
                </a:lnTo>
                <a:lnTo>
                  <a:pt x="480" y="497"/>
                </a:lnTo>
                <a:lnTo>
                  <a:pt x="483" y="491"/>
                </a:lnTo>
                <a:lnTo>
                  <a:pt x="486" y="486"/>
                </a:lnTo>
                <a:lnTo>
                  <a:pt x="491" y="483"/>
                </a:lnTo>
                <a:lnTo>
                  <a:pt x="497" y="480"/>
                </a:lnTo>
                <a:lnTo>
                  <a:pt x="502" y="477"/>
                </a:lnTo>
                <a:lnTo>
                  <a:pt x="509" y="477"/>
                </a:lnTo>
                <a:lnTo>
                  <a:pt x="509" y="477"/>
                </a:lnTo>
                <a:lnTo>
                  <a:pt x="515" y="477"/>
                </a:lnTo>
                <a:lnTo>
                  <a:pt x="522" y="480"/>
                </a:lnTo>
                <a:lnTo>
                  <a:pt x="527" y="483"/>
                </a:lnTo>
                <a:lnTo>
                  <a:pt x="531" y="486"/>
                </a:lnTo>
                <a:lnTo>
                  <a:pt x="535" y="491"/>
                </a:lnTo>
                <a:lnTo>
                  <a:pt x="539" y="497"/>
                </a:lnTo>
                <a:lnTo>
                  <a:pt x="540" y="502"/>
                </a:lnTo>
                <a:lnTo>
                  <a:pt x="541" y="509"/>
                </a:lnTo>
                <a:lnTo>
                  <a:pt x="541" y="509"/>
                </a:lnTo>
                <a:lnTo>
                  <a:pt x="540" y="515"/>
                </a:lnTo>
                <a:lnTo>
                  <a:pt x="539" y="521"/>
                </a:lnTo>
                <a:lnTo>
                  <a:pt x="535" y="527"/>
                </a:lnTo>
                <a:lnTo>
                  <a:pt x="531" y="531"/>
                </a:lnTo>
                <a:lnTo>
                  <a:pt x="527" y="535"/>
                </a:lnTo>
                <a:lnTo>
                  <a:pt x="522" y="539"/>
                </a:lnTo>
                <a:lnTo>
                  <a:pt x="515" y="540"/>
                </a:lnTo>
                <a:lnTo>
                  <a:pt x="509" y="541"/>
                </a:lnTo>
                <a:lnTo>
                  <a:pt x="509" y="541"/>
                </a:lnTo>
                <a:lnTo>
                  <a:pt x="502" y="540"/>
                </a:lnTo>
                <a:lnTo>
                  <a:pt x="497" y="539"/>
                </a:lnTo>
                <a:lnTo>
                  <a:pt x="491" y="535"/>
                </a:lnTo>
                <a:lnTo>
                  <a:pt x="486" y="531"/>
                </a:lnTo>
                <a:lnTo>
                  <a:pt x="483" y="527"/>
                </a:lnTo>
                <a:lnTo>
                  <a:pt x="480" y="521"/>
                </a:lnTo>
                <a:lnTo>
                  <a:pt x="478" y="515"/>
                </a:lnTo>
                <a:lnTo>
                  <a:pt x="478" y="509"/>
                </a:lnTo>
                <a:lnTo>
                  <a:pt x="478" y="509"/>
                </a:lnTo>
                <a:close/>
                <a:moveTo>
                  <a:pt x="541" y="318"/>
                </a:moveTo>
                <a:lnTo>
                  <a:pt x="541" y="318"/>
                </a:lnTo>
                <a:lnTo>
                  <a:pt x="540" y="311"/>
                </a:lnTo>
                <a:lnTo>
                  <a:pt x="539" y="306"/>
                </a:lnTo>
                <a:lnTo>
                  <a:pt x="535" y="300"/>
                </a:lnTo>
                <a:lnTo>
                  <a:pt x="531" y="295"/>
                </a:lnTo>
                <a:lnTo>
                  <a:pt x="527" y="292"/>
                </a:lnTo>
                <a:lnTo>
                  <a:pt x="522" y="289"/>
                </a:lnTo>
                <a:lnTo>
                  <a:pt x="515" y="286"/>
                </a:lnTo>
                <a:lnTo>
                  <a:pt x="509" y="286"/>
                </a:lnTo>
                <a:lnTo>
                  <a:pt x="509" y="286"/>
                </a:lnTo>
                <a:lnTo>
                  <a:pt x="486" y="288"/>
                </a:lnTo>
                <a:lnTo>
                  <a:pt x="465" y="291"/>
                </a:lnTo>
                <a:lnTo>
                  <a:pt x="443" y="296"/>
                </a:lnTo>
                <a:lnTo>
                  <a:pt x="423" y="304"/>
                </a:lnTo>
                <a:lnTo>
                  <a:pt x="402" y="313"/>
                </a:lnTo>
                <a:lnTo>
                  <a:pt x="384" y="324"/>
                </a:lnTo>
                <a:lnTo>
                  <a:pt x="367" y="337"/>
                </a:lnTo>
                <a:lnTo>
                  <a:pt x="352" y="352"/>
                </a:lnTo>
                <a:lnTo>
                  <a:pt x="337" y="367"/>
                </a:lnTo>
                <a:lnTo>
                  <a:pt x="324" y="384"/>
                </a:lnTo>
                <a:lnTo>
                  <a:pt x="313" y="402"/>
                </a:lnTo>
                <a:lnTo>
                  <a:pt x="304" y="423"/>
                </a:lnTo>
                <a:lnTo>
                  <a:pt x="296" y="443"/>
                </a:lnTo>
                <a:lnTo>
                  <a:pt x="291" y="463"/>
                </a:lnTo>
                <a:lnTo>
                  <a:pt x="288" y="486"/>
                </a:lnTo>
                <a:lnTo>
                  <a:pt x="287" y="509"/>
                </a:lnTo>
                <a:lnTo>
                  <a:pt x="287" y="509"/>
                </a:lnTo>
                <a:lnTo>
                  <a:pt x="287" y="515"/>
                </a:lnTo>
                <a:lnTo>
                  <a:pt x="289" y="521"/>
                </a:lnTo>
                <a:lnTo>
                  <a:pt x="292" y="527"/>
                </a:lnTo>
                <a:lnTo>
                  <a:pt x="295" y="531"/>
                </a:lnTo>
                <a:lnTo>
                  <a:pt x="300" y="535"/>
                </a:lnTo>
                <a:lnTo>
                  <a:pt x="306" y="539"/>
                </a:lnTo>
                <a:lnTo>
                  <a:pt x="311" y="540"/>
                </a:lnTo>
                <a:lnTo>
                  <a:pt x="318" y="541"/>
                </a:lnTo>
                <a:lnTo>
                  <a:pt x="318" y="541"/>
                </a:lnTo>
                <a:lnTo>
                  <a:pt x="324" y="540"/>
                </a:lnTo>
                <a:lnTo>
                  <a:pt x="331" y="539"/>
                </a:lnTo>
                <a:lnTo>
                  <a:pt x="336" y="535"/>
                </a:lnTo>
                <a:lnTo>
                  <a:pt x="340" y="531"/>
                </a:lnTo>
                <a:lnTo>
                  <a:pt x="344" y="527"/>
                </a:lnTo>
                <a:lnTo>
                  <a:pt x="348" y="521"/>
                </a:lnTo>
                <a:lnTo>
                  <a:pt x="349" y="515"/>
                </a:lnTo>
                <a:lnTo>
                  <a:pt x="350" y="509"/>
                </a:lnTo>
                <a:lnTo>
                  <a:pt x="350" y="509"/>
                </a:lnTo>
                <a:lnTo>
                  <a:pt x="351" y="492"/>
                </a:lnTo>
                <a:lnTo>
                  <a:pt x="353" y="476"/>
                </a:lnTo>
                <a:lnTo>
                  <a:pt x="357" y="461"/>
                </a:lnTo>
                <a:lnTo>
                  <a:pt x="363" y="447"/>
                </a:lnTo>
                <a:lnTo>
                  <a:pt x="369" y="433"/>
                </a:lnTo>
                <a:lnTo>
                  <a:pt x="377" y="420"/>
                </a:lnTo>
                <a:lnTo>
                  <a:pt x="386" y="408"/>
                </a:lnTo>
                <a:lnTo>
                  <a:pt x="397" y="396"/>
                </a:lnTo>
                <a:lnTo>
                  <a:pt x="408" y="386"/>
                </a:lnTo>
                <a:lnTo>
                  <a:pt x="420" y="377"/>
                </a:lnTo>
                <a:lnTo>
                  <a:pt x="434" y="369"/>
                </a:lnTo>
                <a:lnTo>
                  <a:pt x="447" y="363"/>
                </a:lnTo>
                <a:lnTo>
                  <a:pt x="461" y="357"/>
                </a:lnTo>
                <a:lnTo>
                  <a:pt x="476" y="353"/>
                </a:lnTo>
                <a:lnTo>
                  <a:pt x="493" y="351"/>
                </a:lnTo>
                <a:lnTo>
                  <a:pt x="509" y="350"/>
                </a:lnTo>
                <a:lnTo>
                  <a:pt x="509" y="350"/>
                </a:lnTo>
                <a:lnTo>
                  <a:pt x="515" y="349"/>
                </a:lnTo>
                <a:lnTo>
                  <a:pt x="522" y="348"/>
                </a:lnTo>
                <a:lnTo>
                  <a:pt x="527" y="344"/>
                </a:lnTo>
                <a:lnTo>
                  <a:pt x="531" y="340"/>
                </a:lnTo>
                <a:lnTo>
                  <a:pt x="535" y="336"/>
                </a:lnTo>
                <a:lnTo>
                  <a:pt x="539" y="330"/>
                </a:lnTo>
                <a:lnTo>
                  <a:pt x="540" y="324"/>
                </a:lnTo>
                <a:lnTo>
                  <a:pt x="541" y="318"/>
                </a:lnTo>
                <a:lnTo>
                  <a:pt x="541" y="318"/>
                </a:lnTo>
                <a:close/>
                <a:moveTo>
                  <a:pt x="700" y="477"/>
                </a:moveTo>
                <a:lnTo>
                  <a:pt x="700" y="477"/>
                </a:lnTo>
                <a:lnTo>
                  <a:pt x="693" y="477"/>
                </a:lnTo>
                <a:lnTo>
                  <a:pt x="688" y="480"/>
                </a:lnTo>
                <a:lnTo>
                  <a:pt x="682" y="483"/>
                </a:lnTo>
                <a:lnTo>
                  <a:pt x="677" y="486"/>
                </a:lnTo>
                <a:lnTo>
                  <a:pt x="674" y="491"/>
                </a:lnTo>
                <a:lnTo>
                  <a:pt x="671" y="497"/>
                </a:lnTo>
                <a:lnTo>
                  <a:pt x="669" y="502"/>
                </a:lnTo>
                <a:lnTo>
                  <a:pt x="667" y="509"/>
                </a:lnTo>
                <a:lnTo>
                  <a:pt x="667" y="509"/>
                </a:lnTo>
                <a:lnTo>
                  <a:pt x="667" y="525"/>
                </a:lnTo>
                <a:lnTo>
                  <a:pt x="664" y="541"/>
                </a:lnTo>
                <a:lnTo>
                  <a:pt x="661" y="556"/>
                </a:lnTo>
                <a:lnTo>
                  <a:pt x="656" y="571"/>
                </a:lnTo>
                <a:lnTo>
                  <a:pt x="649" y="585"/>
                </a:lnTo>
                <a:lnTo>
                  <a:pt x="641" y="598"/>
                </a:lnTo>
                <a:lnTo>
                  <a:pt x="632" y="609"/>
                </a:lnTo>
                <a:lnTo>
                  <a:pt x="621" y="621"/>
                </a:lnTo>
                <a:lnTo>
                  <a:pt x="609" y="632"/>
                </a:lnTo>
                <a:lnTo>
                  <a:pt x="598" y="641"/>
                </a:lnTo>
                <a:lnTo>
                  <a:pt x="585" y="649"/>
                </a:lnTo>
                <a:lnTo>
                  <a:pt x="571" y="656"/>
                </a:lnTo>
                <a:lnTo>
                  <a:pt x="556" y="661"/>
                </a:lnTo>
                <a:lnTo>
                  <a:pt x="541" y="664"/>
                </a:lnTo>
                <a:lnTo>
                  <a:pt x="525" y="667"/>
                </a:lnTo>
                <a:lnTo>
                  <a:pt x="509" y="667"/>
                </a:lnTo>
                <a:lnTo>
                  <a:pt x="509" y="667"/>
                </a:lnTo>
                <a:lnTo>
                  <a:pt x="502" y="668"/>
                </a:lnTo>
                <a:lnTo>
                  <a:pt x="497" y="671"/>
                </a:lnTo>
                <a:lnTo>
                  <a:pt x="491" y="674"/>
                </a:lnTo>
                <a:lnTo>
                  <a:pt x="486" y="677"/>
                </a:lnTo>
                <a:lnTo>
                  <a:pt x="483" y="682"/>
                </a:lnTo>
                <a:lnTo>
                  <a:pt x="480" y="688"/>
                </a:lnTo>
                <a:lnTo>
                  <a:pt x="478" y="693"/>
                </a:lnTo>
                <a:lnTo>
                  <a:pt x="478" y="700"/>
                </a:lnTo>
                <a:lnTo>
                  <a:pt x="478" y="700"/>
                </a:lnTo>
                <a:lnTo>
                  <a:pt x="478" y="706"/>
                </a:lnTo>
                <a:lnTo>
                  <a:pt x="480" y="712"/>
                </a:lnTo>
                <a:lnTo>
                  <a:pt x="483" y="718"/>
                </a:lnTo>
                <a:lnTo>
                  <a:pt x="486" y="722"/>
                </a:lnTo>
                <a:lnTo>
                  <a:pt x="491" y="726"/>
                </a:lnTo>
                <a:lnTo>
                  <a:pt x="497" y="729"/>
                </a:lnTo>
                <a:lnTo>
                  <a:pt x="502" y="731"/>
                </a:lnTo>
                <a:lnTo>
                  <a:pt x="509" y="732"/>
                </a:lnTo>
                <a:lnTo>
                  <a:pt x="509" y="732"/>
                </a:lnTo>
                <a:lnTo>
                  <a:pt x="531" y="731"/>
                </a:lnTo>
                <a:lnTo>
                  <a:pt x="554" y="727"/>
                </a:lnTo>
                <a:lnTo>
                  <a:pt x="575" y="721"/>
                </a:lnTo>
                <a:lnTo>
                  <a:pt x="596" y="713"/>
                </a:lnTo>
                <a:lnTo>
                  <a:pt x="615" y="705"/>
                </a:lnTo>
                <a:lnTo>
                  <a:pt x="633" y="693"/>
                </a:lnTo>
                <a:lnTo>
                  <a:pt x="650" y="680"/>
                </a:lnTo>
                <a:lnTo>
                  <a:pt x="666" y="666"/>
                </a:lnTo>
                <a:lnTo>
                  <a:pt x="680" y="650"/>
                </a:lnTo>
                <a:lnTo>
                  <a:pt x="693" y="633"/>
                </a:lnTo>
                <a:lnTo>
                  <a:pt x="705" y="615"/>
                </a:lnTo>
                <a:lnTo>
                  <a:pt x="714" y="595"/>
                </a:lnTo>
                <a:lnTo>
                  <a:pt x="721" y="575"/>
                </a:lnTo>
                <a:lnTo>
                  <a:pt x="728" y="554"/>
                </a:lnTo>
                <a:lnTo>
                  <a:pt x="731" y="531"/>
                </a:lnTo>
                <a:lnTo>
                  <a:pt x="732" y="509"/>
                </a:lnTo>
                <a:lnTo>
                  <a:pt x="732" y="509"/>
                </a:lnTo>
                <a:lnTo>
                  <a:pt x="731" y="502"/>
                </a:lnTo>
                <a:lnTo>
                  <a:pt x="729" y="497"/>
                </a:lnTo>
                <a:lnTo>
                  <a:pt x="726" y="491"/>
                </a:lnTo>
                <a:lnTo>
                  <a:pt x="722" y="486"/>
                </a:lnTo>
                <a:lnTo>
                  <a:pt x="718" y="483"/>
                </a:lnTo>
                <a:lnTo>
                  <a:pt x="712" y="480"/>
                </a:lnTo>
                <a:lnTo>
                  <a:pt x="706" y="477"/>
                </a:lnTo>
                <a:lnTo>
                  <a:pt x="700" y="477"/>
                </a:lnTo>
                <a:lnTo>
                  <a:pt x="700" y="4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682000" y="4134498"/>
            <a:ext cx="828000" cy="828000"/>
          </a:xfrm>
          <a:prstGeom prst="ellipse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52"/>
          <p:cNvSpPr>
            <a:spLocks/>
          </p:cNvSpPr>
          <p:nvPr/>
        </p:nvSpPr>
        <p:spPr bwMode="auto">
          <a:xfrm>
            <a:off x="5934075" y="4411973"/>
            <a:ext cx="323850" cy="273050"/>
          </a:xfrm>
          <a:custGeom>
            <a:avLst/>
            <a:gdLst>
              <a:gd name="T0" fmla="*/ 392 w 1017"/>
              <a:gd name="T1" fmla="*/ 364 h 858"/>
              <a:gd name="T2" fmla="*/ 352 w 1017"/>
              <a:gd name="T3" fmla="*/ 304 h 858"/>
              <a:gd name="T4" fmla="*/ 336 w 1017"/>
              <a:gd name="T5" fmla="*/ 259 h 858"/>
              <a:gd name="T6" fmla="*/ 295 w 1017"/>
              <a:gd name="T7" fmla="*/ 264 h 858"/>
              <a:gd name="T8" fmla="*/ 293 w 1017"/>
              <a:gd name="T9" fmla="*/ 333 h 858"/>
              <a:gd name="T10" fmla="*/ 369 w 1017"/>
              <a:gd name="T11" fmla="*/ 426 h 858"/>
              <a:gd name="T12" fmla="*/ 457 w 1017"/>
              <a:gd name="T13" fmla="*/ 442 h 858"/>
              <a:gd name="T14" fmla="*/ 476 w 1017"/>
              <a:gd name="T15" fmla="*/ 406 h 858"/>
              <a:gd name="T16" fmla="*/ 445 w 1017"/>
              <a:gd name="T17" fmla="*/ 380 h 858"/>
              <a:gd name="T18" fmla="*/ 813 w 1017"/>
              <a:gd name="T19" fmla="*/ 511 h 858"/>
              <a:gd name="T20" fmla="*/ 793 w 1017"/>
              <a:gd name="T21" fmla="*/ 592 h 858"/>
              <a:gd name="T22" fmla="*/ 710 w 1017"/>
              <a:gd name="T23" fmla="*/ 660 h 858"/>
              <a:gd name="T24" fmla="*/ 645 w 1017"/>
              <a:gd name="T25" fmla="*/ 677 h 858"/>
              <a:gd name="T26" fmla="*/ 642 w 1017"/>
              <a:gd name="T27" fmla="*/ 716 h 858"/>
              <a:gd name="T28" fmla="*/ 709 w 1017"/>
              <a:gd name="T29" fmla="*/ 727 h 858"/>
              <a:gd name="T30" fmla="*/ 839 w 1017"/>
              <a:gd name="T31" fmla="*/ 639 h 858"/>
              <a:gd name="T32" fmla="*/ 873 w 1017"/>
              <a:gd name="T33" fmla="*/ 518 h 858"/>
              <a:gd name="T34" fmla="*/ 842 w 1017"/>
              <a:gd name="T35" fmla="*/ 492 h 858"/>
              <a:gd name="T36" fmla="*/ 645 w 1017"/>
              <a:gd name="T37" fmla="*/ 81 h 858"/>
              <a:gd name="T38" fmla="*/ 490 w 1017"/>
              <a:gd name="T39" fmla="*/ 3 h 858"/>
              <a:gd name="T40" fmla="*/ 373 w 1017"/>
              <a:gd name="T41" fmla="*/ 8 h 858"/>
              <a:gd name="T42" fmla="*/ 273 w 1017"/>
              <a:gd name="T43" fmla="*/ 56 h 858"/>
              <a:gd name="T44" fmla="*/ 201 w 1017"/>
              <a:gd name="T45" fmla="*/ 137 h 858"/>
              <a:gd name="T46" fmla="*/ 162 w 1017"/>
              <a:gd name="T47" fmla="*/ 242 h 858"/>
              <a:gd name="T48" fmla="*/ 169 w 1017"/>
              <a:gd name="T49" fmla="*/ 363 h 858"/>
              <a:gd name="T50" fmla="*/ 59 w 1017"/>
              <a:gd name="T51" fmla="*/ 441 h 858"/>
              <a:gd name="T52" fmla="*/ 0 w 1017"/>
              <a:gd name="T53" fmla="*/ 583 h 858"/>
              <a:gd name="T54" fmla="*/ 19 w 1017"/>
              <a:gd name="T55" fmla="*/ 702 h 858"/>
              <a:gd name="T56" fmla="*/ 155 w 1017"/>
              <a:gd name="T57" fmla="*/ 838 h 858"/>
              <a:gd name="T58" fmla="*/ 699 w 1017"/>
              <a:gd name="T59" fmla="*/ 858 h 858"/>
              <a:gd name="T60" fmla="*/ 786 w 1017"/>
              <a:gd name="T61" fmla="*/ 842 h 858"/>
              <a:gd name="T62" fmla="*/ 895 w 1017"/>
              <a:gd name="T63" fmla="*/ 783 h 858"/>
              <a:gd name="T64" fmla="*/ 973 w 1017"/>
              <a:gd name="T65" fmla="*/ 689 h 858"/>
              <a:gd name="T66" fmla="*/ 1014 w 1017"/>
              <a:gd name="T67" fmla="*/ 573 h 858"/>
              <a:gd name="T68" fmla="*/ 1012 w 1017"/>
              <a:gd name="T69" fmla="*/ 460 h 858"/>
              <a:gd name="T70" fmla="*/ 967 w 1017"/>
              <a:gd name="T71" fmla="*/ 346 h 858"/>
              <a:gd name="T72" fmla="*/ 886 w 1017"/>
              <a:gd name="T73" fmla="*/ 258 h 858"/>
              <a:gd name="T74" fmla="*/ 777 w 1017"/>
              <a:gd name="T75" fmla="*/ 203 h 858"/>
              <a:gd name="T76" fmla="*/ 692 w 1017"/>
              <a:gd name="T77" fmla="*/ 795 h 858"/>
              <a:gd name="T78" fmla="*/ 147 w 1017"/>
              <a:gd name="T79" fmla="*/ 761 h 858"/>
              <a:gd name="T80" fmla="*/ 67 w 1017"/>
              <a:gd name="T81" fmla="*/ 642 h 858"/>
              <a:gd name="T82" fmla="*/ 80 w 1017"/>
              <a:gd name="T83" fmla="*/ 523 h 858"/>
              <a:gd name="T84" fmla="*/ 169 w 1017"/>
              <a:gd name="T85" fmla="*/ 432 h 858"/>
              <a:gd name="T86" fmla="*/ 239 w 1017"/>
              <a:gd name="T87" fmla="*/ 400 h 858"/>
              <a:gd name="T88" fmla="*/ 226 w 1017"/>
              <a:gd name="T89" fmla="*/ 330 h 858"/>
              <a:gd name="T90" fmla="*/ 249 w 1017"/>
              <a:gd name="T91" fmla="*/ 180 h 858"/>
              <a:gd name="T92" fmla="*/ 379 w 1017"/>
              <a:gd name="T93" fmla="*/ 73 h 858"/>
              <a:gd name="T94" fmla="*/ 518 w 1017"/>
              <a:gd name="T95" fmla="*/ 75 h 858"/>
              <a:gd name="T96" fmla="*/ 630 w 1017"/>
              <a:gd name="T97" fmla="*/ 163 h 858"/>
              <a:gd name="T98" fmla="*/ 667 w 1017"/>
              <a:gd name="T99" fmla="*/ 244 h 858"/>
              <a:gd name="T100" fmla="*/ 718 w 1017"/>
              <a:gd name="T101" fmla="*/ 256 h 858"/>
              <a:gd name="T102" fmla="*/ 858 w 1017"/>
              <a:gd name="T103" fmla="*/ 318 h 858"/>
              <a:gd name="T104" fmla="*/ 948 w 1017"/>
              <a:gd name="T105" fmla="*/ 471 h 858"/>
              <a:gd name="T106" fmla="*/ 948 w 1017"/>
              <a:gd name="T107" fmla="*/ 577 h 858"/>
              <a:gd name="T108" fmla="*/ 842 w 1017"/>
              <a:gd name="T109" fmla="*/ 743 h 858"/>
              <a:gd name="T110" fmla="*/ 697 w 1017"/>
              <a:gd name="T111" fmla="*/ 79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17" h="858">
                <a:moveTo>
                  <a:pt x="445" y="380"/>
                </a:moveTo>
                <a:lnTo>
                  <a:pt x="445" y="380"/>
                </a:lnTo>
                <a:lnTo>
                  <a:pt x="436" y="380"/>
                </a:lnTo>
                <a:lnTo>
                  <a:pt x="426" y="379"/>
                </a:lnTo>
                <a:lnTo>
                  <a:pt x="416" y="376"/>
                </a:lnTo>
                <a:lnTo>
                  <a:pt x="408" y="373"/>
                </a:lnTo>
                <a:lnTo>
                  <a:pt x="399" y="370"/>
                </a:lnTo>
                <a:lnTo>
                  <a:pt x="392" y="364"/>
                </a:lnTo>
                <a:lnTo>
                  <a:pt x="384" y="359"/>
                </a:lnTo>
                <a:lnTo>
                  <a:pt x="378" y="353"/>
                </a:lnTo>
                <a:lnTo>
                  <a:pt x="371" y="346"/>
                </a:lnTo>
                <a:lnTo>
                  <a:pt x="366" y="339"/>
                </a:lnTo>
                <a:lnTo>
                  <a:pt x="360" y="331"/>
                </a:lnTo>
                <a:lnTo>
                  <a:pt x="357" y="323"/>
                </a:lnTo>
                <a:lnTo>
                  <a:pt x="354" y="314"/>
                </a:lnTo>
                <a:lnTo>
                  <a:pt x="352" y="304"/>
                </a:lnTo>
                <a:lnTo>
                  <a:pt x="350" y="296"/>
                </a:lnTo>
                <a:lnTo>
                  <a:pt x="350" y="285"/>
                </a:lnTo>
                <a:lnTo>
                  <a:pt x="350" y="285"/>
                </a:lnTo>
                <a:lnTo>
                  <a:pt x="349" y="280"/>
                </a:lnTo>
                <a:lnTo>
                  <a:pt x="346" y="273"/>
                </a:lnTo>
                <a:lnTo>
                  <a:pt x="344" y="268"/>
                </a:lnTo>
                <a:lnTo>
                  <a:pt x="340" y="264"/>
                </a:lnTo>
                <a:lnTo>
                  <a:pt x="336" y="259"/>
                </a:lnTo>
                <a:lnTo>
                  <a:pt x="330" y="256"/>
                </a:lnTo>
                <a:lnTo>
                  <a:pt x="324" y="254"/>
                </a:lnTo>
                <a:lnTo>
                  <a:pt x="317" y="254"/>
                </a:lnTo>
                <a:lnTo>
                  <a:pt x="317" y="254"/>
                </a:lnTo>
                <a:lnTo>
                  <a:pt x="311" y="254"/>
                </a:lnTo>
                <a:lnTo>
                  <a:pt x="306" y="256"/>
                </a:lnTo>
                <a:lnTo>
                  <a:pt x="299" y="259"/>
                </a:lnTo>
                <a:lnTo>
                  <a:pt x="295" y="264"/>
                </a:lnTo>
                <a:lnTo>
                  <a:pt x="291" y="268"/>
                </a:lnTo>
                <a:lnTo>
                  <a:pt x="289" y="273"/>
                </a:lnTo>
                <a:lnTo>
                  <a:pt x="286" y="280"/>
                </a:lnTo>
                <a:lnTo>
                  <a:pt x="285" y="285"/>
                </a:lnTo>
                <a:lnTo>
                  <a:pt x="285" y="285"/>
                </a:lnTo>
                <a:lnTo>
                  <a:pt x="286" y="302"/>
                </a:lnTo>
                <a:lnTo>
                  <a:pt x="289" y="317"/>
                </a:lnTo>
                <a:lnTo>
                  <a:pt x="293" y="333"/>
                </a:lnTo>
                <a:lnTo>
                  <a:pt x="298" y="347"/>
                </a:lnTo>
                <a:lnTo>
                  <a:pt x="305" y="361"/>
                </a:lnTo>
                <a:lnTo>
                  <a:pt x="313" y="374"/>
                </a:lnTo>
                <a:lnTo>
                  <a:pt x="322" y="387"/>
                </a:lnTo>
                <a:lnTo>
                  <a:pt x="332" y="398"/>
                </a:lnTo>
                <a:lnTo>
                  <a:pt x="343" y="408"/>
                </a:lnTo>
                <a:lnTo>
                  <a:pt x="356" y="417"/>
                </a:lnTo>
                <a:lnTo>
                  <a:pt x="369" y="426"/>
                </a:lnTo>
                <a:lnTo>
                  <a:pt x="383" y="432"/>
                </a:lnTo>
                <a:lnTo>
                  <a:pt x="398" y="437"/>
                </a:lnTo>
                <a:lnTo>
                  <a:pt x="413" y="442"/>
                </a:lnTo>
                <a:lnTo>
                  <a:pt x="428" y="444"/>
                </a:lnTo>
                <a:lnTo>
                  <a:pt x="445" y="445"/>
                </a:lnTo>
                <a:lnTo>
                  <a:pt x="445" y="445"/>
                </a:lnTo>
                <a:lnTo>
                  <a:pt x="452" y="444"/>
                </a:lnTo>
                <a:lnTo>
                  <a:pt x="457" y="442"/>
                </a:lnTo>
                <a:lnTo>
                  <a:pt x="462" y="439"/>
                </a:lnTo>
                <a:lnTo>
                  <a:pt x="468" y="435"/>
                </a:lnTo>
                <a:lnTo>
                  <a:pt x="471" y="431"/>
                </a:lnTo>
                <a:lnTo>
                  <a:pt x="474" y="426"/>
                </a:lnTo>
                <a:lnTo>
                  <a:pt x="476" y="419"/>
                </a:lnTo>
                <a:lnTo>
                  <a:pt x="476" y="413"/>
                </a:lnTo>
                <a:lnTo>
                  <a:pt x="476" y="413"/>
                </a:lnTo>
                <a:lnTo>
                  <a:pt x="476" y="406"/>
                </a:lnTo>
                <a:lnTo>
                  <a:pt x="474" y="401"/>
                </a:lnTo>
                <a:lnTo>
                  <a:pt x="471" y="394"/>
                </a:lnTo>
                <a:lnTo>
                  <a:pt x="468" y="390"/>
                </a:lnTo>
                <a:lnTo>
                  <a:pt x="462" y="386"/>
                </a:lnTo>
                <a:lnTo>
                  <a:pt x="457" y="384"/>
                </a:lnTo>
                <a:lnTo>
                  <a:pt x="452" y="382"/>
                </a:lnTo>
                <a:lnTo>
                  <a:pt x="445" y="380"/>
                </a:lnTo>
                <a:lnTo>
                  <a:pt x="445" y="380"/>
                </a:lnTo>
                <a:close/>
                <a:moveTo>
                  <a:pt x="842" y="492"/>
                </a:moveTo>
                <a:lnTo>
                  <a:pt x="842" y="492"/>
                </a:lnTo>
                <a:lnTo>
                  <a:pt x="836" y="493"/>
                </a:lnTo>
                <a:lnTo>
                  <a:pt x="830" y="494"/>
                </a:lnTo>
                <a:lnTo>
                  <a:pt x="825" y="497"/>
                </a:lnTo>
                <a:lnTo>
                  <a:pt x="820" y="502"/>
                </a:lnTo>
                <a:lnTo>
                  <a:pt x="816" y="506"/>
                </a:lnTo>
                <a:lnTo>
                  <a:pt x="813" y="511"/>
                </a:lnTo>
                <a:lnTo>
                  <a:pt x="811" y="518"/>
                </a:lnTo>
                <a:lnTo>
                  <a:pt x="811" y="524"/>
                </a:lnTo>
                <a:lnTo>
                  <a:pt x="811" y="524"/>
                </a:lnTo>
                <a:lnTo>
                  <a:pt x="810" y="538"/>
                </a:lnTo>
                <a:lnTo>
                  <a:pt x="808" y="553"/>
                </a:lnTo>
                <a:lnTo>
                  <a:pt x="805" y="566"/>
                </a:lnTo>
                <a:lnTo>
                  <a:pt x="799" y="580"/>
                </a:lnTo>
                <a:lnTo>
                  <a:pt x="793" y="592"/>
                </a:lnTo>
                <a:lnTo>
                  <a:pt x="786" y="604"/>
                </a:lnTo>
                <a:lnTo>
                  <a:pt x="778" y="615"/>
                </a:lnTo>
                <a:lnTo>
                  <a:pt x="768" y="625"/>
                </a:lnTo>
                <a:lnTo>
                  <a:pt x="758" y="635"/>
                </a:lnTo>
                <a:lnTo>
                  <a:pt x="748" y="642"/>
                </a:lnTo>
                <a:lnTo>
                  <a:pt x="736" y="650"/>
                </a:lnTo>
                <a:lnTo>
                  <a:pt x="723" y="656"/>
                </a:lnTo>
                <a:lnTo>
                  <a:pt x="710" y="660"/>
                </a:lnTo>
                <a:lnTo>
                  <a:pt x="696" y="664"/>
                </a:lnTo>
                <a:lnTo>
                  <a:pt x="682" y="667"/>
                </a:lnTo>
                <a:lnTo>
                  <a:pt x="667" y="667"/>
                </a:lnTo>
                <a:lnTo>
                  <a:pt x="667" y="667"/>
                </a:lnTo>
                <a:lnTo>
                  <a:pt x="661" y="668"/>
                </a:lnTo>
                <a:lnTo>
                  <a:pt x="655" y="670"/>
                </a:lnTo>
                <a:lnTo>
                  <a:pt x="650" y="672"/>
                </a:lnTo>
                <a:lnTo>
                  <a:pt x="645" y="677"/>
                </a:lnTo>
                <a:lnTo>
                  <a:pt x="642" y="681"/>
                </a:lnTo>
                <a:lnTo>
                  <a:pt x="638" y="686"/>
                </a:lnTo>
                <a:lnTo>
                  <a:pt x="636" y="693"/>
                </a:lnTo>
                <a:lnTo>
                  <a:pt x="635" y="699"/>
                </a:lnTo>
                <a:lnTo>
                  <a:pt x="635" y="699"/>
                </a:lnTo>
                <a:lnTo>
                  <a:pt x="636" y="706"/>
                </a:lnTo>
                <a:lnTo>
                  <a:pt x="638" y="711"/>
                </a:lnTo>
                <a:lnTo>
                  <a:pt x="642" y="716"/>
                </a:lnTo>
                <a:lnTo>
                  <a:pt x="645" y="722"/>
                </a:lnTo>
                <a:lnTo>
                  <a:pt x="650" y="725"/>
                </a:lnTo>
                <a:lnTo>
                  <a:pt x="655" y="728"/>
                </a:lnTo>
                <a:lnTo>
                  <a:pt x="661" y="730"/>
                </a:lnTo>
                <a:lnTo>
                  <a:pt x="667" y="730"/>
                </a:lnTo>
                <a:lnTo>
                  <a:pt x="667" y="730"/>
                </a:lnTo>
                <a:lnTo>
                  <a:pt x="689" y="729"/>
                </a:lnTo>
                <a:lnTo>
                  <a:pt x="709" y="727"/>
                </a:lnTo>
                <a:lnTo>
                  <a:pt x="728" y="722"/>
                </a:lnTo>
                <a:lnTo>
                  <a:pt x="748" y="714"/>
                </a:lnTo>
                <a:lnTo>
                  <a:pt x="766" y="706"/>
                </a:lnTo>
                <a:lnTo>
                  <a:pt x="783" y="696"/>
                </a:lnTo>
                <a:lnTo>
                  <a:pt x="799" y="683"/>
                </a:lnTo>
                <a:lnTo>
                  <a:pt x="813" y="670"/>
                </a:lnTo>
                <a:lnTo>
                  <a:pt x="827" y="655"/>
                </a:lnTo>
                <a:lnTo>
                  <a:pt x="839" y="639"/>
                </a:lnTo>
                <a:lnTo>
                  <a:pt x="850" y="623"/>
                </a:lnTo>
                <a:lnTo>
                  <a:pt x="858" y="605"/>
                </a:lnTo>
                <a:lnTo>
                  <a:pt x="865" y="585"/>
                </a:lnTo>
                <a:lnTo>
                  <a:pt x="870" y="566"/>
                </a:lnTo>
                <a:lnTo>
                  <a:pt x="873" y="545"/>
                </a:lnTo>
                <a:lnTo>
                  <a:pt x="874" y="524"/>
                </a:lnTo>
                <a:lnTo>
                  <a:pt x="874" y="524"/>
                </a:lnTo>
                <a:lnTo>
                  <a:pt x="873" y="518"/>
                </a:lnTo>
                <a:lnTo>
                  <a:pt x="871" y="511"/>
                </a:lnTo>
                <a:lnTo>
                  <a:pt x="869" y="506"/>
                </a:lnTo>
                <a:lnTo>
                  <a:pt x="865" y="502"/>
                </a:lnTo>
                <a:lnTo>
                  <a:pt x="860" y="497"/>
                </a:lnTo>
                <a:lnTo>
                  <a:pt x="855" y="494"/>
                </a:lnTo>
                <a:lnTo>
                  <a:pt x="849" y="493"/>
                </a:lnTo>
                <a:lnTo>
                  <a:pt x="842" y="492"/>
                </a:lnTo>
                <a:lnTo>
                  <a:pt x="842" y="492"/>
                </a:lnTo>
                <a:close/>
                <a:moveTo>
                  <a:pt x="716" y="192"/>
                </a:moveTo>
                <a:lnTo>
                  <a:pt x="716" y="192"/>
                </a:lnTo>
                <a:lnTo>
                  <a:pt x="707" y="171"/>
                </a:lnTo>
                <a:lnTo>
                  <a:pt x="697" y="151"/>
                </a:lnTo>
                <a:lnTo>
                  <a:pt x="686" y="132"/>
                </a:lnTo>
                <a:lnTo>
                  <a:pt x="674" y="113"/>
                </a:lnTo>
                <a:lnTo>
                  <a:pt x="660" y="96"/>
                </a:lnTo>
                <a:lnTo>
                  <a:pt x="645" y="81"/>
                </a:lnTo>
                <a:lnTo>
                  <a:pt x="629" y="66"/>
                </a:lnTo>
                <a:lnTo>
                  <a:pt x="611" y="52"/>
                </a:lnTo>
                <a:lnTo>
                  <a:pt x="593" y="40"/>
                </a:lnTo>
                <a:lnTo>
                  <a:pt x="574" y="30"/>
                </a:lnTo>
                <a:lnTo>
                  <a:pt x="554" y="21"/>
                </a:lnTo>
                <a:lnTo>
                  <a:pt x="533" y="14"/>
                </a:lnTo>
                <a:lnTo>
                  <a:pt x="512" y="7"/>
                </a:lnTo>
                <a:lnTo>
                  <a:pt x="490" y="3"/>
                </a:lnTo>
                <a:lnTo>
                  <a:pt x="468" y="1"/>
                </a:lnTo>
                <a:lnTo>
                  <a:pt x="445" y="0"/>
                </a:lnTo>
                <a:lnTo>
                  <a:pt x="445" y="0"/>
                </a:lnTo>
                <a:lnTo>
                  <a:pt x="430" y="0"/>
                </a:lnTo>
                <a:lnTo>
                  <a:pt x="415" y="1"/>
                </a:lnTo>
                <a:lnTo>
                  <a:pt x="401" y="3"/>
                </a:lnTo>
                <a:lnTo>
                  <a:pt x="387" y="5"/>
                </a:lnTo>
                <a:lnTo>
                  <a:pt x="373" y="8"/>
                </a:lnTo>
                <a:lnTo>
                  <a:pt x="359" y="12"/>
                </a:lnTo>
                <a:lnTo>
                  <a:pt x="346" y="17"/>
                </a:lnTo>
                <a:lnTo>
                  <a:pt x="334" y="22"/>
                </a:lnTo>
                <a:lnTo>
                  <a:pt x="321" y="27"/>
                </a:lnTo>
                <a:lnTo>
                  <a:pt x="309" y="34"/>
                </a:lnTo>
                <a:lnTo>
                  <a:pt x="296" y="40"/>
                </a:lnTo>
                <a:lnTo>
                  <a:pt x="285" y="48"/>
                </a:lnTo>
                <a:lnTo>
                  <a:pt x="273" y="56"/>
                </a:lnTo>
                <a:lnTo>
                  <a:pt x="263" y="65"/>
                </a:lnTo>
                <a:lnTo>
                  <a:pt x="252" y="74"/>
                </a:lnTo>
                <a:lnTo>
                  <a:pt x="242" y="83"/>
                </a:lnTo>
                <a:lnTo>
                  <a:pt x="233" y="93"/>
                </a:lnTo>
                <a:lnTo>
                  <a:pt x="224" y="104"/>
                </a:lnTo>
                <a:lnTo>
                  <a:pt x="216" y="114"/>
                </a:lnTo>
                <a:lnTo>
                  <a:pt x="207" y="125"/>
                </a:lnTo>
                <a:lnTo>
                  <a:pt x="201" y="137"/>
                </a:lnTo>
                <a:lnTo>
                  <a:pt x="193" y="149"/>
                </a:lnTo>
                <a:lnTo>
                  <a:pt x="187" y="162"/>
                </a:lnTo>
                <a:lnTo>
                  <a:pt x="181" y="174"/>
                </a:lnTo>
                <a:lnTo>
                  <a:pt x="176" y="187"/>
                </a:lnTo>
                <a:lnTo>
                  <a:pt x="172" y="200"/>
                </a:lnTo>
                <a:lnTo>
                  <a:pt x="167" y="214"/>
                </a:lnTo>
                <a:lnTo>
                  <a:pt x="164" y="228"/>
                </a:lnTo>
                <a:lnTo>
                  <a:pt x="162" y="242"/>
                </a:lnTo>
                <a:lnTo>
                  <a:pt x="160" y="256"/>
                </a:lnTo>
                <a:lnTo>
                  <a:pt x="159" y="271"/>
                </a:lnTo>
                <a:lnTo>
                  <a:pt x="159" y="285"/>
                </a:lnTo>
                <a:lnTo>
                  <a:pt x="159" y="285"/>
                </a:lnTo>
                <a:lnTo>
                  <a:pt x="159" y="305"/>
                </a:lnTo>
                <a:lnTo>
                  <a:pt x="161" y="325"/>
                </a:lnTo>
                <a:lnTo>
                  <a:pt x="165" y="344"/>
                </a:lnTo>
                <a:lnTo>
                  <a:pt x="169" y="363"/>
                </a:lnTo>
                <a:lnTo>
                  <a:pt x="169" y="363"/>
                </a:lnTo>
                <a:lnTo>
                  <a:pt x="151" y="371"/>
                </a:lnTo>
                <a:lnTo>
                  <a:pt x="133" y="379"/>
                </a:lnTo>
                <a:lnTo>
                  <a:pt x="117" y="389"/>
                </a:lnTo>
                <a:lnTo>
                  <a:pt x="101" y="401"/>
                </a:lnTo>
                <a:lnTo>
                  <a:pt x="86" y="413"/>
                </a:lnTo>
                <a:lnTo>
                  <a:pt x="72" y="427"/>
                </a:lnTo>
                <a:lnTo>
                  <a:pt x="59" y="441"/>
                </a:lnTo>
                <a:lnTo>
                  <a:pt x="47" y="456"/>
                </a:lnTo>
                <a:lnTo>
                  <a:pt x="36" y="472"/>
                </a:lnTo>
                <a:lnTo>
                  <a:pt x="27" y="489"/>
                </a:lnTo>
                <a:lnTo>
                  <a:pt x="19" y="507"/>
                </a:lnTo>
                <a:lnTo>
                  <a:pt x="12" y="525"/>
                </a:lnTo>
                <a:lnTo>
                  <a:pt x="6" y="544"/>
                </a:lnTo>
                <a:lnTo>
                  <a:pt x="3" y="564"/>
                </a:lnTo>
                <a:lnTo>
                  <a:pt x="0" y="583"/>
                </a:lnTo>
                <a:lnTo>
                  <a:pt x="0" y="604"/>
                </a:lnTo>
                <a:lnTo>
                  <a:pt x="0" y="604"/>
                </a:lnTo>
                <a:lnTo>
                  <a:pt x="0" y="617"/>
                </a:lnTo>
                <a:lnTo>
                  <a:pt x="1" y="629"/>
                </a:lnTo>
                <a:lnTo>
                  <a:pt x="2" y="642"/>
                </a:lnTo>
                <a:lnTo>
                  <a:pt x="4" y="655"/>
                </a:lnTo>
                <a:lnTo>
                  <a:pt x="11" y="679"/>
                </a:lnTo>
                <a:lnTo>
                  <a:pt x="19" y="702"/>
                </a:lnTo>
                <a:lnTo>
                  <a:pt x="30" y="725"/>
                </a:lnTo>
                <a:lnTo>
                  <a:pt x="43" y="745"/>
                </a:lnTo>
                <a:lnTo>
                  <a:pt x="58" y="766"/>
                </a:lnTo>
                <a:lnTo>
                  <a:pt x="74" y="784"/>
                </a:lnTo>
                <a:lnTo>
                  <a:pt x="92" y="800"/>
                </a:lnTo>
                <a:lnTo>
                  <a:pt x="111" y="815"/>
                </a:lnTo>
                <a:lnTo>
                  <a:pt x="133" y="827"/>
                </a:lnTo>
                <a:lnTo>
                  <a:pt x="155" y="838"/>
                </a:lnTo>
                <a:lnTo>
                  <a:pt x="178" y="846"/>
                </a:lnTo>
                <a:lnTo>
                  <a:pt x="203" y="853"/>
                </a:lnTo>
                <a:lnTo>
                  <a:pt x="216" y="855"/>
                </a:lnTo>
                <a:lnTo>
                  <a:pt x="228" y="857"/>
                </a:lnTo>
                <a:lnTo>
                  <a:pt x="241" y="858"/>
                </a:lnTo>
                <a:lnTo>
                  <a:pt x="254" y="858"/>
                </a:lnTo>
                <a:lnTo>
                  <a:pt x="699" y="858"/>
                </a:lnTo>
                <a:lnTo>
                  <a:pt x="699" y="858"/>
                </a:lnTo>
                <a:lnTo>
                  <a:pt x="704" y="858"/>
                </a:lnTo>
                <a:lnTo>
                  <a:pt x="708" y="857"/>
                </a:lnTo>
                <a:lnTo>
                  <a:pt x="708" y="857"/>
                </a:lnTo>
                <a:lnTo>
                  <a:pt x="724" y="855"/>
                </a:lnTo>
                <a:lnTo>
                  <a:pt x="740" y="853"/>
                </a:lnTo>
                <a:lnTo>
                  <a:pt x="756" y="849"/>
                </a:lnTo>
                <a:lnTo>
                  <a:pt x="771" y="846"/>
                </a:lnTo>
                <a:lnTo>
                  <a:pt x="786" y="842"/>
                </a:lnTo>
                <a:lnTo>
                  <a:pt x="801" y="836"/>
                </a:lnTo>
                <a:lnTo>
                  <a:pt x="815" y="830"/>
                </a:lnTo>
                <a:lnTo>
                  <a:pt x="829" y="824"/>
                </a:lnTo>
                <a:lnTo>
                  <a:pt x="843" y="817"/>
                </a:lnTo>
                <a:lnTo>
                  <a:pt x="857" y="810"/>
                </a:lnTo>
                <a:lnTo>
                  <a:pt x="870" y="801"/>
                </a:lnTo>
                <a:lnTo>
                  <a:pt x="882" y="792"/>
                </a:lnTo>
                <a:lnTo>
                  <a:pt x="895" y="783"/>
                </a:lnTo>
                <a:lnTo>
                  <a:pt x="907" y="773"/>
                </a:lnTo>
                <a:lnTo>
                  <a:pt x="917" y="762"/>
                </a:lnTo>
                <a:lnTo>
                  <a:pt x="928" y="752"/>
                </a:lnTo>
                <a:lnTo>
                  <a:pt x="938" y="740"/>
                </a:lnTo>
                <a:lnTo>
                  <a:pt x="947" y="728"/>
                </a:lnTo>
                <a:lnTo>
                  <a:pt x="957" y="715"/>
                </a:lnTo>
                <a:lnTo>
                  <a:pt x="966" y="702"/>
                </a:lnTo>
                <a:lnTo>
                  <a:pt x="973" y="689"/>
                </a:lnTo>
                <a:lnTo>
                  <a:pt x="981" y="677"/>
                </a:lnTo>
                <a:lnTo>
                  <a:pt x="987" y="663"/>
                </a:lnTo>
                <a:lnTo>
                  <a:pt x="993" y="648"/>
                </a:lnTo>
                <a:lnTo>
                  <a:pt x="999" y="634"/>
                </a:lnTo>
                <a:lnTo>
                  <a:pt x="1003" y="619"/>
                </a:lnTo>
                <a:lnTo>
                  <a:pt x="1007" y="604"/>
                </a:lnTo>
                <a:lnTo>
                  <a:pt x="1011" y="589"/>
                </a:lnTo>
                <a:lnTo>
                  <a:pt x="1014" y="573"/>
                </a:lnTo>
                <a:lnTo>
                  <a:pt x="1016" y="556"/>
                </a:lnTo>
                <a:lnTo>
                  <a:pt x="1017" y="540"/>
                </a:lnTo>
                <a:lnTo>
                  <a:pt x="1017" y="524"/>
                </a:lnTo>
                <a:lnTo>
                  <a:pt x="1017" y="524"/>
                </a:lnTo>
                <a:lnTo>
                  <a:pt x="1017" y="508"/>
                </a:lnTo>
                <a:lnTo>
                  <a:pt x="1016" y="492"/>
                </a:lnTo>
                <a:lnTo>
                  <a:pt x="1014" y="476"/>
                </a:lnTo>
                <a:lnTo>
                  <a:pt x="1012" y="460"/>
                </a:lnTo>
                <a:lnTo>
                  <a:pt x="1008" y="445"/>
                </a:lnTo>
                <a:lnTo>
                  <a:pt x="1004" y="430"/>
                </a:lnTo>
                <a:lnTo>
                  <a:pt x="1000" y="415"/>
                </a:lnTo>
                <a:lnTo>
                  <a:pt x="995" y="401"/>
                </a:lnTo>
                <a:lnTo>
                  <a:pt x="988" y="387"/>
                </a:lnTo>
                <a:lnTo>
                  <a:pt x="982" y="373"/>
                </a:lnTo>
                <a:lnTo>
                  <a:pt x="974" y="359"/>
                </a:lnTo>
                <a:lnTo>
                  <a:pt x="967" y="346"/>
                </a:lnTo>
                <a:lnTo>
                  <a:pt x="958" y="333"/>
                </a:lnTo>
                <a:lnTo>
                  <a:pt x="949" y="321"/>
                </a:lnTo>
                <a:lnTo>
                  <a:pt x="940" y="310"/>
                </a:lnTo>
                <a:lnTo>
                  <a:pt x="930" y="299"/>
                </a:lnTo>
                <a:lnTo>
                  <a:pt x="920" y="287"/>
                </a:lnTo>
                <a:lnTo>
                  <a:pt x="909" y="277"/>
                </a:lnTo>
                <a:lnTo>
                  <a:pt x="898" y="267"/>
                </a:lnTo>
                <a:lnTo>
                  <a:pt x="886" y="258"/>
                </a:lnTo>
                <a:lnTo>
                  <a:pt x="873" y="250"/>
                </a:lnTo>
                <a:lnTo>
                  <a:pt x="861" y="241"/>
                </a:lnTo>
                <a:lnTo>
                  <a:pt x="848" y="233"/>
                </a:lnTo>
                <a:lnTo>
                  <a:pt x="835" y="226"/>
                </a:lnTo>
                <a:lnTo>
                  <a:pt x="821" y="220"/>
                </a:lnTo>
                <a:lnTo>
                  <a:pt x="807" y="213"/>
                </a:lnTo>
                <a:lnTo>
                  <a:pt x="792" y="208"/>
                </a:lnTo>
                <a:lnTo>
                  <a:pt x="777" y="203"/>
                </a:lnTo>
                <a:lnTo>
                  <a:pt x="762" y="199"/>
                </a:lnTo>
                <a:lnTo>
                  <a:pt x="747" y="196"/>
                </a:lnTo>
                <a:lnTo>
                  <a:pt x="731" y="194"/>
                </a:lnTo>
                <a:lnTo>
                  <a:pt x="716" y="192"/>
                </a:lnTo>
                <a:lnTo>
                  <a:pt x="716" y="192"/>
                </a:lnTo>
                <a:close/>
                <a:moveTo>
                  <a:pt x="697" y="794"/>
                </a:moveTo>
                <a:lnTo>
                  <a:pt x="697" y="794"/>
                </a:lnTo>
                <a:lnTo>
                  <a:pt x="692" y="795"/>
                </a:lnTo>
                <a:lnTo>
                  <a:pt x="254" y="795"/>
                </a:lnTo>
                <a:lnTo>
                  <a:pt x="254" y="795"/>
                </a:lnTo>
                <a:lnTo>
                  <a:pt x="235" y="794"/>
                </a:lnTo>
                <a:lnTo>
                  <a:pt x="216" y="790"/>
                </a:lnTo>
                <a:lnTo>
                  <a:pt x="197" y="786"/>
                </a:lnTo>
                <a:lnTo>
                  <a:pt x="180" y="780"/>
                </a:lnTo>
                <a:lnTo>
                  <a:pt x="163" y="771"/>
                </a:lnTo>
                <a:lnTo>
                  <a:pt x="147" y="761"/>
                </a:lnTo>
                <a:lnTo>
                  <a:pt x="133" y="751"/>
                </a:lnTo>
                <a:lnTo>
                  <a:pt x="119" y="739"/>
                </a:lnTo>
                <a:lnTo>
                  <a:pt x="107" y="725"/>
                </a:lnTo>
                <a:lnTo>
                  <a:pt x="95" y="710"/>
                </a:lnTo>
                <a:lnTo>
                  <a:pt x="86" y="695"/>
                </a:lnTo>
                <a:lnTo>
                  <a:pt x="78" y="678"/>
                </a:lnTo>
                <a:lnTo>
                  <a:pt x="72" y="660"/>
                </a:lnTo>
                <a:lnTo>
                  <a:pt x="67" y="642"/>
                </a:lnTo>
                <a:lnTo>
                  <a:pt x="64" y="623"/>
                </a:lnTo>
                <a:lnTo>
                  <a:pt x="63" y="604"/>
                </a:lnTo>
                <a:lnTo>
                  <a:pt x="63" y="604"/>
                </a:lnTo>
                <a:lnTo>
                  <a:pt x="64" y="586"/>
                </a:lnTo>
                <a:lnTo>
                  <a:pt x="66" y="570"/>
                </a:lnTo>
                <a:lnTo>
                  <a:pt x="70" y="554"/>
                </a:lnTo>
                <a:lnTo>
                  <a:pt x="75" y="538"/>
                </a:lnTo>
                <a:lnTo>
                  <a:pt x="80" y="523"/>
                </a:lnTo>
                <a:lnTo>
                  <a:pt x="88" y="509"/>
                </a:lnTo>
                <a:lnTo>
                  <a:pt x="96" y="495"/>
                </a:lnTo>
                <a:lnTo>
                  <a:pt x="106" y="482"/>
                </a:lnTo>
                <a:lnTo>
                  <a:pt x="117" y="471"/>
                </a:lnTo>
                <a:lnTo>
                  <a:pt x="129" y="460"/>
                </a:lnTo>
                <a:lnTo>
                  <a:pt x="142" y="449"/>
                </a:lnTo>
                <a:lnTo>
                  <a:pt x="155" y="441"/>
                </a:lnTo>
                <a:lnTo>
                  <a:pt x="169" y="432"/>
                </a:lnTo>
                <a:lnTo>
                  <a:pt x="184" y="426"/>
                </a:lnTo>
                <a:lnTo>
                  <a:pt x="201" y="420"/>
                </a:lnTo>
                <a:lnTo>
                  <a:pt x="217" y="416"/>
                </a:lnTo>
                <a:lnTo>
                  <a:pt x="217" y="416"/>
                </a:lnTo>
                <a:lnTo>
                  <a:pt x="223" y="414"/>
                </a:lnTo>
                <a:lnTo>
                  <a:pt x="229" y="411"/>
                </a:lnTo>
                <a:lnTo>
                  <a:pt x="235" y="406"/>
                </a:lnTo>
                <a:lnTo>
                  <a:pt x="239" y="400"/>
                </a:lnTo>
                <a:lnTo>
                  <a:pt x="239" y="400"/>
                </a:lnTo>
                <a:lnTo>
                  <a:pt x="241" y="393"/>
                </a:lnTo>
                <a:lnTo>
                  <a:pt x="242" y="387"/>
                </a:lnTo>
                <a:lnTo>
                  <a:pt x="242" y="379"/>
                </a:lnTo>
                <a:lnTo>
                  <a:pt x="240" y="373"/>
                </a:lnTo>
                <a:lnTo>
                  <a:pt x="240" y="373"/>
                </a:lnTo>
                <a:lnTo>
                  <a:pt x="232" y="351"/>
                </a:lnTo>
                <a:lnTo>
                  <a:pt x="226" y="330"/>
                </a:lnTo>
                <a:lnTo>
                  <a:pt x="223" y="308"/>
                </a:lnTo>
                <a:lnTo>
                  <a:pt x="222" y="285"/>
                </a:lnTo>
                <a:lnTo>
                  <a:pt x="222" y="285"/>
                </a:lnTo>
                <a:lnTo>
                  <a:pt x="223" y="262"/>
                </a:lnTo>
                <a:lnTo>
                  <a:pt x="226" y="241"/>
                </a:lnTo>
                <a:lnTo>
                  <a:pt x="232" y="220"/>
                </a:lnTo>
                <a:lnTo>
                  <a:pt x="239" y="199"/>
                </a:lnTo>
                <a:lnTo>
                  <a:pt x="249" y="180"/>
                </a:lnTo>
                <a:lnTo>
                  <a:pt x="261" y="162"/>
                </a:lnTo>
                <a:lnTo>
                  <a:pt x="273" y="144"/>
                </a:lnTo>
                <a:lnTo>
                  <a:pt x="287" y="128"/>
                </a:lnTo>
                <a:lnTo>
                  <a:pt x="304" y="113"/>
                </a:lnTo>
                <a:lnTo>
                  <a:pt x="321" y="100"/>
                </a:lnTo>
                <a:lnTo>
                  <a:pt x="339" y="90"/>
                </a:lnTo>
                <a:lnTo>
                  <a:pt x="358" y="80"/>
                </a:lnTo>
                <a:lnTo>
                  <a:pt x="379" y="73"/>
                </a:lnTo>
                <a:lnTo>
                  <a:pt x="400" y="67"/>
                </a:lnTo>
                <a:lnTo>
                  <a:pt x="422" y="64"/>
                </a:lnTo>
                <a:lnTo>
                  <a:pt x="445" y="63"/>
                </a:lnTo>
                <a:lnTo>
                  <a:pt x="445" y="63"/>
                </a:lnTo>
                <a:lnTo>
                  <a:pt x="463" y="64"/>
                </a:lnTo>
                <a:lnTo>
                  <a:pt x="482" y="66"/>
                </a:lnTo>
                <a:lnTo>
                  <a:pt x="500" y="70"/>
                </a:lnTo>
                <a:lnTo>
                  <a:pt x="518" y="75"/>
                </a:lnTo>
                <a:lnTo>
                  <a:pt x="534" y="82"/>
                </a:lnTo>
                <a:lnTo>
                  <a:pt x="551" y="90"/>
                </a:lnTo>
                <a:lnTo>
                  <a:pt x="566" y="99"/>
                </a:lnTo>
                <a:lnTo>
                  <a:pt x="581" y="110"/>
                </a:lnTo>
                <a:lnTo>
                  <a:pt x="595" y="121"/>
                </a:lnTo>
                <a:lnTo>
                  <a:pt x="607" y="134"/>
                </a:lnTo>
                <a:lnTo>
                  <a:pt x="619" y="148"/>
                </a:lnTo>
                <a:lnTo>
                  <a:pt x="630" y="163"/>
                </a:lnTo>
                <a:lnTo>
                  <a:pt x="639" y="178"/>
                </a:lnTo>
                <a:lnTo>
                  <a:pt x="648" y="195"/>
                </a:lnTo>
                <a:lnTo>
                  <a:pt x="654" y="212"/>
                </a:lnTo>
                <a:lnTo>
                  <a:pt x="660" y="230"/>
                </a:lnTo>
                <a:lnTo>
                  <a:pt x="660" y="230"/>
                </a:lnTo>
                <a:lnTo>
                  <a:pt x="662" y="236"/>
                </a:lnTo>
                <a:lnTo>
                  <a:pt x="664" y="240"/>
                </a:lnTo>
                <a:lnTo>
                  <a:pt x="667" y="244"/>
                </a:lnTo>
                <a:lnTo>
                  <a:pt x="672" y="247"/>
                </a:lnTo>
                <a:lnTo>
                  <a:pt x="676" y="250"/>
                </a:lnTo>
                <a:lnTo>
                  <a:pt x="680" y="252"/>
                </a:lnTo>
                <a:lnTo>
                  <a:pt x="684" y="254"/>
                </a:lnTo>
                <a:lnTo>
                  <a:pt x="690" y="254"/>
                </a:lnTo>
                <a:lnTo>
                  <a:pt x="690" y="254"/>
                </a:lnTo>
                <a:lnTo>
                  <a:pt x="704" y="255"/>
                </a:lnTo>
                <a:lnTo>
                  <a:pt x="718" y="256"/>
                </a:lnTo>
                <a:lnTo>
                  <a:pt x="731" y="258"/>
                </a:lnTo>
                <a:lnTo>
                  <a:pt x="743" y="260"/>
                </a:lnTo>
                <a:lnTo>
                  <a:pt x="756" y="264"/>
                </a:lnTo>
                <a:lnTo>
                  <a:pt x="769" y="268"/>
                </a:lnTo>
                <a:lnTo>
                  <a:pt x="794" y="277"/>
                </a:lnTo>
                <a:lnTo>
                  <a:pt x="816" y="288"/>
                </a:lnTo>
                <a:lnTo>
                  <a:pt x="839" y="302"/>
                </a:lnTo>
                <a:lnTo>
                  <a:pt x="858" y="318"/>
                </a:lnTo>
                <a:lnTo>
                  <a:pt x="878" y="335"/>
                </a:lnTo>
                <a:lnTo>
                  <a:pt x="895" y="354"/>
                </a:lnTo>
                <a:lnTo>
                  <a:pt x="910" y="375"/>
                </a:lnTo>
                <a:lnTo>
                  <a:pt x="923" y="397"/>
                </a:lnTo>
                <a:lnTo>
                  <a:pt x="933" y="420"/>
                </a:lnTo>
                <a:lnTo>
                  <a:pt x="942" y="445"/>
                </a:lnTo>
                <a:lnTo>
                  <a:pt x="945" y="458"/>
                </a:lnTo>
                <a:lnTo>
                  <a:pt x="948" y="471"/>
                </a:lnTo>
                <a:lnTo>
                  <a:pt x="951" y="483"/>
                </a:lnTo>
                <a:lnTo>
                  <a:pt x="953" y="496"/>
                </a:lnTo>
                <a:lnTo>
                  <a:pt x="954" y="510"/>
                </a:lnTo>
                <a:lnTo>
                  <a:pt x="954" y="524"/>
                </a:lnTo>
                <a:lnTo>
                  <a:pt x="954" y="524"/>
                </a:lnTo>
                <a:lnTo>
                  <a:pt x="954" y="537"/>
                </a:lnTo>
                <a:lnTo>
                  <a:pt x="953" y="551"/>
                </a:lnTo>
                <a:lnTo>
                  <a:pt x="948" y="577"/>
                </a:lnTo>
                <a:lnTo>
                  <a:pt x="942" y="601"/>
                </a:lnTo>
                <a:lnTo>
                  <a:pt x="933" y="626"/>
                </a:lnTo>
                <a:lnTo>
                  <a:pt x="924" y="649"/>
                </a:lnTo>
                <a:lnTo>
                  <a:pt x="911" y="670"/>
                </a:lnTo>
                <a:lnTo>
                  <a:pt x="896" y="691"/>
                </a:lnTo>
                <a:lnTo>
                  <a:pt x="880" y="710"/>
                </a:lnTo>
                <a:lnTo>
                  <a:pt x="861" y="727"/>
                </a:lnTo>
                <a:lnTo>
                  <a:pt x="842" y="743"/>
                </a:lnTo>
                <a:lnTo>
                  <a:pt x="821" y="757"/>
                </a:lnTo>
                <a:lnTo>
                  <a:pt x="798" y="769"/>
                </a:lnTo>
                <a:lnTo>
                  <a:pt x="775" y="779"/>
                </a:lnTo>
                <a:lnTo>
                  <a:pt x="750" y="786"/>
                </a:lnTo>
                <a:lnTo>
                  <a:pt x="724" y="791"/>
                </a:lnTo>
                <a:lnTo>
                  <a:pt x="711" y="792"/>
                </a:lnTo>
                <a:lnTo>
                  <a:pt x="697" y="794"/>
                </a:lnTo>
                <a:lnTo>
                  <a:pt x="697" y="7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072660" y="4134498"/>
            <a:ext cx="828000" cy="828000"/>
          </a:xfrm>
          <a:prstGeom prst="ellipse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98"/>
          <p:cNvSpPr>
            <a:spLocks/>
          </p:cNvSpPr>
          <p:nvPr/>
        </p:nvSpPr>
        <p:spPr bwMode="auto">
          <a:xfrm>
            <a:off x="2325529" y="4386573"/>
            <a:ext cx="322263" cy="323850"/>
          </a:xfrm>
          <a:custGeom>
            <a:avLst/>
            <a:gdLst>
              <a:gd name="T0" fmla="*/ 580 w 1017"/>
              <a:gd name="T1" fmla="*/ 688 h 1018"/>
              <a:gd name="T2" fmla="*/ 668 w 1017"/>
              <a:gd name="T3" fmla="*/ 640 h 1018"/>
              <a:gd name="T4" fmla="*/ 738 w 1017"/>
              <a:gd name="T5" fmla="*/ 559 h 1018"/>
              <a:gd name="T6" fmla="*/ 782 w 1017"/>
              <a:gd name="T7" fmla="*/ 453 h 1018"/>
              <a:gd name="T8" fmla="*/ 795 w 1017"/>
              <a:gd name="T9" fmla="*/ 349 h 1018"/>
              <a:gd name="T10" fmla="*/ 778 w 1017"/>
              <a:gd name="T11" fmla="*/ 229 h 1018"/>
              <a:gd name="T12" fmla="*/ 730 w 1017"/>
              <a:gd name="T13" fmla="*/ 127 h 1018"/>
              <a:gd name="T14" fmla="*/ 657 w 1017"/>
              <a:gd name="T15" fmla="*/ 51 h 1018"/>
              <a:gd name="T16" fmla="*/ 567 w 1017"/>
              <a:gd name="T17" fmla="*/ 7 h 1018"/>
              <a:gd name="T18" fmla="*/ 480 w 1017"/>
              <a:gd name="T19" fmla="*/ 2 h 1018"/>
              <a:gd name="T20" fmla="*/ 384 w 1017"/>
              <a:gd name="T21" fmla="*/ 34 h 1018"/>
              <a:gd name="T22" fmla="*/ 304 w 1017"/>
              <a:gd name="T23" fmla="*/ 105 h 1018"/>
              <a:gd name="T24" fmla="*/ 255 w 1017"/>
              <a:gd name="T25" fmla="*/ 187 h 1018"/>
              <a:gd name="T26" fmla="*/ 225 w 1017"/>
              <a:gd name="T27" fmla="*/ 299 h 1018"/>
              <a:gd name="T28" fmla="*/ 225 w 1017"/>
              <a:gd name="T29" fmla="*/ 403 h 1018"/>
              <a:gd name="T30" fmla="*/ 256 w 1017"/>
              <a:gd name="T31" fmla="*/ 517 h 1018"/>
              <a:gd name="T32" fmla="*/ 317 w 1017"/>
              <a:gd name="T33" fmla="*/ 609 h 1018"/>
              <a:gd name="T34" fmla="*/ 397 w 1017"/>
              <a:gd name="T35" fmla="*/ 672 h 1018"/>
              <a:gd name="T36" fmla="*/ 494 w 1017"/>
              <a:gd name="T37" fmla="*/ 699 h 1018"/>
              <a:gd name="T38" fmla="*/ 543 w 1017"/>
              <a:gd name="T39" fmla="*/ 67 h 1018"/>
              <a:gd name="T40" fmla="*/ 633 w 1017"/>
              <a:gd name="T41" fmla="*/ 112 h 1018"/>
              <a:gd name="T42" fmla="*/ 721 w 1017"/>
              <a:gd name="T43" fmla="*/ 265 h 1018"/>
              <a:gd name="T44" fmla="*/ 721 w 1017"/>
              <a:gd name="T45" fmla="*/ 435 h 1018"/>
              <a:gd name="T46" fmla="*/ 633 w 1017"/>
              <a:gd name="T47" fmla="*/ 588 h 1018"/>
              <a:gd name="T48" fmla="*/ 543 w 1017"/>
              <a:gd name="T49" fmla="*/ 633 h 1018"/>
              <a:gd name="T50" fmla="*/ 474 w 1017"/>
              <a:gd name="T51" fmla="*/ 633 h 1018"/>
              <a:gd name="T52" fmla="*/ 384 w 1017"/>
              <a:gd name="T53" fmla="*/ 588 h 1018"/>
              <a:gd name="T54" fmla="*/ 296 w 1017"/>
              <a:gd name="T55" fmla="*/ 435 h 1018"/>
              <a:gd name="T56" fmla="*/ 296 w 1017"/>
              <a:gd name="T57" fmla="*/ 265 h 1018"/>
              <a:gd name="T58" fmla="*/ 384 w 1017"/>
              <a:gd name="T59" fmla="*/ 112 h 1018"/>
              <a:gd name="T60" fmla="*/ 474 w 1017"/>
              <a:gd name="T61" fmla="*/ 67 h 1018"/>
              <a:gd name="T62" fmla="*/ 725 w 1017"/>
              <a:gd name="T63" fmla="*/ 637 h 1018"/>
              <a:gd name="T64" fmla="*/ 700 w 1017"/>
              <a:gd name="T65" fmla="*/ 668 h 1018"/>
              <a:gd name="T66" fmla="*/ 719 w 1017"/>
              <a:gd name="T67" fmla="*/ 697 h 1018"/>
              <a:gd name="T68" fmla="*/ 818 w 1017"/>
              <a:gd name="T69" fmla="*/ 717 h 1018"/>
              <a:gd name="T70" fmla="*/ 927 w 1017"/>
              <a:gd name="T71" fmla="*/ 816 h 1018"/>
              <a:gd name="T72" fmla="*/ 953 w 1017"/>
              <a:gd name="T73" fmla="*/ 929 h 1018"/>
              <a:gd name="T74" fmla="*/ 922 w 1017"/>
              <a:gd name="T75" fmla="*/ 954 h 1018"/>
              <a:gd name="T76" fmla="*/ 69 w 1017"/>
              <a:gd name="T77" fmla="*/ 941 h 1018"/>
              <a:gd name="T78" fmla="*/ 73 w 1017"/>
              <a:gd name="T79" fmla="*/ 856 h 1018"/>
              <a:gd name="T80" fmla="*/ 162 w 1017"/>
              <a:gd name="T81" fmla="*/ 738 h 1018"/>
              <a:gd name="T82" fmla="*/ 285 w 1017"/>
              <a:gd name="T83" fmla="*/ 700 h 1018"/>
              <a:gd name="T84" fmla="*/ 318 w 1017"/>
              <a:gd name="T85" fmla="*/ 674 h 1018"/>
              <a:gd name="T86" fmla="*/ 304 w 1017"/>
              <a:gd name="T87" fmla="*/ 641 h 1018"/>
              <a:gd name="T88" fmla="*/ 243 w 1017"/>
              <a:gd name="T89" fmla="*/ 639 h 1018"/>
              <a:gd name="T90" fmla="*/ 149 w 1017"/>
              <a:gd name="T91" fmla="*/ 670 h 1018"/>
              <a:gd name="T92" fmla="*/ 74 w 1017"/>
              <a:gd name="T93" fmla="*/ 730 h 1018"/>
              <a:gd name="T94" fmla="*/ 23 w 1017"/>
              <a:gd name="T95" fmla="*/ 811 h 1018"/>
              <a:gd name="T96" fmla="*/ 0 w 1017"/>
              <a:gd name="T97" fmla="*/ 907 h 1018"/>
              <a:gd name="T98" fmla="*/ 11 w 1017"/>
              <a:gd name="T99" fmla="*/ 967 h 1018"/>
              <a:gd name="T100" fmla="*/ 58 w 1017"/>
              <a:gd name="T101" fmla="*/ 1010 h 1018"/>
              <a:gd name="T102" fmla="*/ 931 w 1017"/>
              <a:gd name="T103" fmla="*/ 1017 h 1018"/>
              <a:gd name="T104" fmla="*/ 989 w 1017"/>
              <a:gd name="T105" fmla="*/ 990 h 1018"/>
              <a:gd name="T106" fmla="*/ 1017 w 1017"/>
              <a:gd name="T107" fmla="*/ 932 h 1018"/>
              <a:gd name="T108" fmla="*/ 1009 w 1017"/>
              <a:gd name="T109" fmla="*/ 850 h 1018"/>
              <a:gd name="T110" fmla="*/ 969 w 1017"/>
              <a:gd name="T111" fmla="*/ 762 h 1018"/>
              <a:gd name="T112" fmla="*/ 902 w 1017"/>
              <a:gd name="T113" fmla="*/ 693 h 1018"/>
              <a:gd name="T114" fmla="*/ 817 w 1017"/>
              <a:gd name="T115" fmla="*/ 649 h 1018"/>
              <a:gd name="T116" fmla="*/ 731 w 1017"/>
              <a:gd name="T117" fmla="*/ 636 h 1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7" h="1018">
                <a:moveTo>
                  <a:pt x="509" y="700"/>
                </a:moveTo>
                <a:lnTo>
                  <a:pt x="509" y="700"/>
                </a:lnTo>
                <a:lnTo>
                  <a:pt x="524" y="699"/>
                </a:lnTo>
                <a:lnTo>
                  <a:pt x="538" y="698"/>
                </a:lnTo>
                <a:lnTo>
                  <a:pt x="553" y="696"/>
                </a:lnTo>
                <a:lnTo>
                  <a:pt x="567" y="693"/>
                </a:lnTo>
                <a:lnTo>
                  <a:pt x="580" y="688"/>
                </a:lnTo>
                <a:lnTo>
                  <a:pt x="593" y="684"/>
                </a:lnTo>
                <a:lnTo>
                  <a:pt x="607" y="679"/>
                </a:lnTo>
                <a:lnTo>
                  <a:pt x="620" y="672"/>
                </a:lnTo>
                <a:lnTo>
                  <a:pt x="633" y="665"/>
                </a:lnTo>
                <a:lnTo>
                  <a:pt x="645" y="657"/>
                </a:lnTo>
                <a:lnTo>
                  <a:pt x="657" y="649"/>
                </a:lnTo>
                <a:lnTo>
                  <a:pt x="668" y="640"/>
                </a:lnTo>
                <a:lnTo>
                  <a:pt x="680" y="630"/>
                </a:lnTo>
                <a:lnTo>
                  <a:pt x="691" y="620"/>
                </a:lnTo>
                <a:lnTo>
                  <a:pt x="701" y="609"/>
                </a:lnTo>
                <a:lnTo>
                  <a:pt x="711" y="597"/>
                </a:lnTo>
                <a:lnTo>
                  <a:pt x="720" y="585"/>
                </a:lnTo>
                <a:lnTo>
                  <a:pt x="730" y="573"/>
                </a:lnTo>
                <a:lnTo>
                  <a:pt x="738" y="559"/>
                </a:lnTo>
                <a:lnTo>
                  <a:pt x="746" y="546"/>
                </a:lnTo>
                <a:lnTo>
                  <a:pt x="753" y="531"/>
                </a:lnTo>
                <a:lnTo>
                  <a:pt x="761" y="517"/>
                </a:lnTo>
                <a:lnTo>
                  <a:pt x="766" y="502"/>
                </a:lnTo>
                <a:lnTo>
                  <a:pt x="773" y="486"/>
                </a:lnTo>
                <a:lnTo>
                  <a:pt x="778" y="470"/>
                </a:lnTo>
                <a:lnTo>
                  <a:pt x="782" y="453"/>
                </a:lnTo>
                <a:lnTo>
                  <a:pt x="785" y="437"/>
                </a:lnTo>
                <a:lnTo>
                  <a:pt x="789" y="420"/>
                </a:lnTo>
                <a:lnTo>
                  <a:pt x="792" y="403"/>
                </a:lnTo>
                <a:lnTo>
                  <a:pt x="793" y="386"/>
                </a:lnTo>
                <a:lnTo>
                  <a:pt x="794" y="368"/>
                </a:lnTo>
                <a:lnTo>
                  <a:pt x="795" y="349"/>
                </a:lnTo>
                <a:lnTo>
                  <a:pt x="795" y="349"/>
                </a:lnTo>
                <a:lnTo>
                  <a:pt x="794" y="332"/>
                </a:lnTo>
                <a:lnTo>
                  <a:pt x="793" y="314"/>
                </a:lnTo>
                <a:lnTo>
                  <a:pt x="792" y="297"/>
                </a:lnTo>
                <a:lnTo>
                  <a:pt x="789" y="280"/>
                </a:lnTo>
                <a:lnTo>
                  <a:pt x="785" y="262"/>
                </a:lnTo>
                <a:lnTo>
                  <a:pt x="782" y="246"/>
                </a:lnTo>
                <a:lnTo>
                  <a:pt x="778" y="229"/>
                </a:lnTo>
                <a:lnTo>
                  <a:pt x="773" y="214"/>
                </a:lnTo>
                <a:lnTo>
                  <a:pt x="766" y="198"/>
                </a:lnTo>
                <a:lnTo>
                  <a:pt x="761" y="183"/>
                </a:lnTo>
                <a:lnTo>
                  <a:pt x="753" y="168"/>
                </a:lnTo>
                <a:lnTo>
                  <a:pt x="746" y="154"/>
                </a:lnTo>
                <a:lnTo>
                  <a:pt x="738" y="140"/>
                </a:lnTo>
                <a:lnTo>
                  <a:pt x="730" y="127"/>
                </a:lnTo>
                <a:lnTo>
                  <a:pt x="720" y="114"/>
                </a:lnTo>
                <a:lnTo>
                  <a:pt x="711" y="103"/>
                </a:lnTo>
                <a:lnTo>
                  <a:pt x="701" y="91"/>
                </a:lnTo>
                <a:lnTo>
                  <a:pt x="691" y="80"/>
                </a:lnTo>
                <a:lnTo>
                  <a:pt x="679" y="69"/>
                </a:lnTo>
                <a:lnTo>
                  <a:pt x="668" y="60"/>
                </a:lnTo>
                <a:lnTo>
                  <a:pt x="657" y="51"/>
                </a:lnTo>
                <a:lnTo>
                  <a:pt x="645" y="43"/>
                </a:lnTo>
                <a:lnTo>
                  <a:pt x="633" y="35"/>
                </a:lnTo>
                <a:lnTo>
                  <a:pt x="620" y="27"/>
                </a:lnTo>
                <a:lnTo>
                  <a:pt x="607" y="21"/>
                </a:lnTo>
                <a:lnTo>
                  <a:pt x="593" y="16"/>
                </a:lnTo>
                <a:lnTo>
                  <a:pt x="580" y="11"/>
                </a:lnTo>
                <a:lnTo>
                  <a:pt x="567" y="7"/>
                </a:lnTo>
                <a:lnTo>
                  <a:pt x="553" y="4"/>
                </a:lnTo>
                <a:lnTo>
                  <a:pt x="538" y="2"/>
                </a:lnTo>
                <a:lnTo>
                  <a:pt x="524" y="1"/>
                </a:lnTo>
                <a:lnTo>
                  <a:pt x="509" y="0"/>
                </a:lnTo>
                <a:lnTo>
                  <a:pt x="509" y="0"/>
                </a:lnTo>
                <a:lnTo>
                  <a:pt x="494" y="1"/>
                </a:lnTo>
                <a:lnTo>
                  <a:pt x="480" y="2"/>
                </a:lnTo>
                <a:lnTo>
                  <a:pt x="466" y="4"/>
                </a:lnTo>
                <a:lnTo>
                  <a:pt x="452" y="7"/>
                </a:lnTo>
                <a:lnTo>
                  <a:pt x="438" y="10"/>
                </a:lnTo>
                <a:lnTo>
                  <a:pt x="424" y="16"/>
                </a:lnTo>
                <a:lnTo>
                  <a:pt x="411" y="21"/>
                </a:lnTo>
                <a:lnTo>
                  <a:pt x="397" y="27"/>
                </a:lnTo>
                <a:lnTo>
                  <a:pt x="384" y="34"/>
                </a:lnTo>
                <a:lnTo>
                  <a:pt x="372" y="43"/>
                </a:lnTo>
                <a:lnTo>
                  <a:pt x="359" y="51"/>
                </a:lnTo>
                <a:lnTo>
                  <a:pt x="348" y="60"/>
                </a:lnTo>
                <a:lnTo>
                  <a:pt x="336" y="70"/>
                </a:lnTo>
                <a:lnTo>
                  <a:pt x="325" y="81"/>
                </a:lnTo>
                <a:lnTo>
                  <a:pt x="314" y="93"/>
                </a:lnTo>
                <a:lnTo>
                  <a:pt x="304" y="105"/>
                </a:lnTo>
                <a:lnTo>
                  <a:pt x="304" y="105"/>
                </a:lnTo>
                <a:lnTo>
                  <a:pt x="294" y="118"/>
                </a:lnTo>
                <a:lnTo>
                  <a:pt x="285" y="130"/>
                </a:lnTo>
                <a:lnTo>
                  <a:pt x="277" y="144"/>
                </a:lnTo>
                <a:lnTo>
                  <a:pt x="269" y="158"/>
                </a:lnTo>
                <a:lnTo>
                  <a:pt x="262" y="172"/>
                </a:lnTo>
                <a:lnTo>
                  <a:pt x="255" y="187"/>
                </a:lnTo>
                <a:lnTo>
                  <a:pt x="249" y="202"/>
                </a:lnTo>
                <a:lnTo>
                  <a:pt x="244" y="217"/>
                </a:lnTo>
                <a:lnTo>
                  <a:pt x="238" y="233"/>
                </a:lnTo>
                <a:lnTo>
                  <a:pt x="234" y="250"/>
                </a:lnTo>
                <a:lnTo>
                  <a:pt x="231" y="266"/>
                </a:lnTo>
                <a:lnTo>
                  <a:pt x="227" y="282"/>
                </a:lnTo>
                <a:lnTo>
                  <a:pt x="225" y="299"/>
                </a:lnTo>
                <a:lnTo>
                  <a:pt x="223" y="315"/>
                </a:lnTo>
                <a:lnTo>
                  <a:pt x="223" y="332"/>
                </a:lnTo>
                <a:lnTo>
                  <a:pt x="222" y="349"/>
                </a:lnTo>
                <a:lnTo>
                  <a:pt x="222" y="349"/>
                </a:lnTo>
                <a:lnTo>
                  <a:pt x="223" y="368"/>
                </a:lnTo>
                <a:lnTo>
                  <a:pt x="224" y="386"/>
                </a:lnTo>
                <a:lnTo>
                  <a:pt x="225" y="403"/>
                </a:lnTo>
                <a:lnTo>
                  <a:pt x="229" y="420"/>
                </a:lnTo>
                <a:lnTo>
                  <a:pt x="232" y="437"/>
                </a:lnTo>
                <a:lnTo>
                  <a:pt x="235" y="453"/>
                </a:lnTo>
                <a:lnTo>
                  <a:pt x="239" y="470"/>
                </a:lnTo>
                <a:lnTo>
                  <a:pt x="245" y="486"/>
                </a:lnTo>
                <a:lnTo>
                  <a:pt x="251" y="502"/>
                </a:lnTo>
                <a:lnTo>
                  <a:pt x="256" y="517"/>
                </a:lnTo>
                <a:lnTo>
                  <a:pt x="264" y="531"/>
                </a:lnTo>
                <a:lnTo>
                  <a:pt x="271" y="546"/>
                </a:lnTo>
                <a:lnTo>
                  <a:pt x="279" y="559"/>
                </a:lnTo>
                <a:lnTo>
                  <a:pt x="288" y="573"/>
                </a:lnTo>
                <a:lnTo>
                  <a:pt x="297" y="585"/>
                </a:lnTo>
                <a:lnTo>
                  <a:pt x="306" y="597"/>
                </a:lnTo>
                <a:lnTo>
                  <a:pt x="317" y="609"/>
                </a:lnTo>
                <a:lnTo>
                  <a:pt x="326" y="620"/>
                </a:lnTo>
                <a:lnTo>
                  <a:pt x="337" y="630"/>
                </a:lnTo>
                <a:lnTo>
                  <a:pt x="349" y="640"/>
                </a:lnTo>
                <a:lnTo>
                  <a:pt x="361" y="649"/>
                </a:lnTo>
                <a:lnTo>
                  <a:pt x="372" y="657"/>
                </a:lnTo>
                <a:lnTo>
                  <a:pt x="384" y="665"/>
                </a:lnTo>
                <a:lnTo>
                  <a:pt x="397" y="672"/>
                </a:lnTo>
                <a:lnTo>
                  <a:pt x="410" y="679"/>
                </a:lnTo>
                <a:lnTo>
                  <a:pt x="424" y="684"/>
                </a:lnTo>
                <a:lnTo>
                  <a:pt x="437" y="688"/>
                </a:lnTo>
                <a:lnTo>
                  <a:pt x="451" y="693"/>
                </a:lnTo>
                <a:lnTo>
                  <a:pt x="465" y="696"/>
                </a:lnTo>
                <a:lnTo>
                  <a:pt x="480" y="698"/>
                </a:lnTo>
                <a:lnTo>
                  <a:pt x="494" y="699"/>
                </a:lnTo>
                <a:lnTo>
                  <a:pt x="509" y="700"/>
                </a:lnTo>
                <a:lnTo>
                  <a:pt x="509" y="700"/>
                </a:lnTo>
                <a:close/>
                <a:moveTo>
                  <a:pt x="509" y="64"/>
                </a:moveTo>
                <a:lnTo>
                  <a:pt x="509" y="64"/>
                </a:lnTo>
                <a:lnTo>
                  <a:pt x="520" y="64"/>
                </a:lnTo>
                <a:lnTo>
                  <a:pt x="531" y="65"/>
                </a:lnTo>
                <a:lnTo>
                  <a:pt x="543" y="67"/>
                </a:lnTo>
                <a:lnTo>
                  <a:pt x="554" y="69"/>
                </a:lnTo>
                <a:lnTo>
                  <a:pt x="564" y="73"/>
                </a:lnTo>
                <a:lnTo>
                  <a:pt x="575" y="77"/>
                </a:lnTo>
                <a:lnTo>
                  <a:pt x="585" y="81"/>
                </a:lnTo>
                <a:lnTo>
                  <a:pt x="596" y="87"/>
                </a:lnTo>
                <a:lnTo>
                  <a:pt x="615" y="98"/>
                </a:lnTo>
                <a:lnTo>
                  <a:pt x="633" y="112"/>
                </a:lnTo>
                <a:lnTo>
                  <a:pt x="650" y="129"/>
                </a:lnTo>
                <a:lnTo>
                  <a:pt x="666" y="148"/>
                </a:lnTo>
                <a:lnTo>
                  <a:pt x="680" y="168"/>
                </a:lnTo>
                <a:lnTo>
                  <a:pt x="693" y="190"/>
                </a:lnTo>
                <a:lnTo>
                  <a:pt x="704" y="213"/>
                </a:lnTo>
                <a:lnTo>
                  <a:pt x="714" y="239"/>
                </a:lnTo>
                <a:lnTo>
                  <a:pt x="721" y="265"/>
                </a:lnTo>
                <a:lnTo>
                  <a:pt x="726" y="293"/>
                </a:lnTo>
                <a:lnTo>
                  <a:pt x="730" y="320"/>
                </a:lnTo>
                <a:lnTo>
                  <a:pt x="731" y="349"/>
                </a:lnTo>
                <a:lnTo>
                  <a:pt x="731" y="349"/>
                </a:lnTo>
                <a:lnTo>
                  <a:pt x="730" y="379"/>
                </a:lnTo>
                <a:lnTo>
                  <a:pt x="726" y="407"/>
                </a:lnTo>
                <a:lnTo>
                  <a:pt x="721" y="435"/>
                </a:lnTo>
                <a:lnTo>
                  <a:pt x="714" y="461"/>
                </a:lnTo>
                <a:lnTo>
                  <a:pt x="704" y="486"/>
                </a:lnTo>
                <a:lnTo>
                  <a:pt x="693" y="509"/>
                </a:lnTo>
                <a:lnTo>
                  <a:pt x="680" y="532"/>
                </a:lnTo>
                <a:lnTo>
                  <a:pt x="666" y="552"/>
                </a:lnTo>
                <a:lnTo>
                  <a:pt x="650" y="570"/>
                </a:lnTo>
                <a:lnTo>
                  <a:pt x="633" y="588"/>
                </a:lnTo>
                <a:lnTo>
                  <a:pt x="615" y="602"/>
                </a:lnTo>
                <a:lnTo>
                  <a:pt x="596" y="613"/>
                </a:lnTo>
                <a:lnTo>
                  <a:pt x="585" y="619"/>
                </a:lnTo>
                <a:lnTo>
                  <a:pt x="575" y="623"/>
                </a:lnTo>
                <a:lnTo>
                  <a:pt x="564" y="627"/>
                </a:lnTo>
                <a:lnTo>
                  <a:pt x="554" y="630"/>
                </a:lnTo>
                <a:lnTo>
                  <a:pt x="543" y="633"/>
                </a:lnTo>
                <a:lnTo>
                  <a:pt x="531" y="635"/>
                </a:lnTo>
                <a:lnTo>
                  <a:pt x="520" y="636"/>
                </a:lnTo>
                <a:lnTo>
                  <a:pt x="509" y="636"/>
                </a:lnTo>
                <a:lnTo>
                  <a:pt x="509" y="636"/>
                </a:lnTo>
                <a:lnTo>
                  <a:pt x="497" y="636"/>
                </a:lnTo>
                <a:lnTo>
                  <a:pt x="486" y="635"/>
                </a:lnTo>
                <a:lnTo>
                  <a:pt x="474" y="633"/>
                </a:lnTo>
                <a:lnTo>
                  <a:pt x="464" y="630"/>
                </a:lnTo>
                <a:lnTo>
                  <a:pt x="453" y="627"/>
                </a:lnTo>
                <a:lnTo>
                  <a:pt x="442" y="623"/>
                </a:lnTo>
                <a:lnTo>
                  <a:pt x="432" y="619"/>
                </a:lnTo>
                <a:lnTo>
                  <a:pt x="422" y="613"/>
                </a:lnTo>
                <a:lnTo>
                  <a:pt x="402" y="602"/>
                </a:lnTo>
                <a:lnTo>
                  <a:pt x="384" y="588"/>
                </a:lnTo>
                <a:lnTo>
                  <a:pt x="367" y="570"/>
                </a:lnTo>
                <a:lnTo>
                  <a:pt x="351" y="552"/>
                </a:lnTo>
                <a:lnTo>
                  <a:pt x="337" y="532"/>
                </a:lnTo>
                <a:lnTo>
                  <a:pt x="324" y="509"/>
                </a:lnTo>
                <a:lnTo>
                  <a:pt x="313" y="486"/>
                </a:lnTo>
                <a:lnTo>
                  <a:pt x="304" y="461"/>
                </a:lnTo>
                <a:lnTo>
                  <a:pt x="296" y="435"/>
                </a:lnTo>
                <a:lnTo>
                  <a:pt x="291" y="407"/>
                </a:lnTo>
                <a:lnTo>
                  <a:pt x="288" y="379"/>
                </a:lnTo>
                <a:lnTo>
                  <a:pt x="285" y="349"/>
                </a:lnTo>
                <a:lnTo>
                  <a:pt x="285" y="349"/>
                </a:lnTo>
                <a:lnTo>
                  <a:pt x="288" y="320"/>
                </a:lnTo>
                <a:lnTo>
                  <a:pt x="291" y="293"/>
                </a:lnTo>
                <a:lnTo>
                  <a:pt x="296" y="265"/>
                </a:lnTo>
                <a:lnTo>
                  <a:pt x="304" y="239"/>
                </a:lnTo>
                <a:lnTo>
                  <a:pt x="313" y="213"/>
                </a:lnTo>
                <a:lnTo>
                  <a:pt x="324" y="190"/>
                </a:lnTo>
                <a:lnTo>
                  <a:pt x="337" y="168"/>
                </a:lnTo>
                <a:lnTo>
                  <a:pt x="351" y="148"/>
                </a:lnTo>
                <a:lnTo>
                  <a:pt x="367" y="129"/>
                </a:lnTo>
                <a:lnTo>
                  <a:pt x="384" y="112"/>
                </a:lnTo>
                <a:lnTo>
                  <a:pt x="402" y="98"/>
                </a:lnTo>
                <a:lnTo>
                  <a:pt x="422" y="87"/>
                </a:lnTo>
                <a:lnTo>
                  <a:pt x="432" y="81"/>
                </a:lnTo>
                <a:lnTo>
                  <a:pt x="442" y="77"/>
                </a:lnTo>
                <a:lnTo>
                  <a:pt x="453" y="73"/>
                </a:lnTo>
                <a:lnTo>
                  <a:pt x="464" y="69"/>
                </a:lnTo>
                <a:lnTo>
                  <a:pt x="474" y="67"/>
                </a:lnTo>
                <a:lnTo>
                  <a:pt x="486" y="65"/>
                </a:lnTo>
                <a:lnTo>
                  <a:pt x="497" y="64"/>
                </a:lnTo>
                <a:lnTo>
                  <a:pt x="509" y="64"/>
                </a:lnTo>
                <a:lnTo>
                  <a:pt x="509" y="64"/>
                </a:lnTo>
                <a:close/>
                <a:moveTo>
                  <a:pt x="731" y="636"/>
                </a:moveTo>
                <a:lnTo>
                  <a:pt x="731" y="636"/>
                </a:lnTo>
                <a:lnTo>
                  <a:pt x="725" y="637"/>
                </a:lnTo>
                <a:lnTo>
                  <a:pt x="719" y="639"/>
                </a:lnTo>
                <a:lnTo>
                  <a:pt x="714" y="641"/>
                </a:lnTo>
                <a:lnTo>
                  <a:pt x="709" y="645"/>
                </a:lnTo>
                <a:lnTo>
                  <a:pt x="705" y="650"/>
                </a:lnTo>
                <a:lnTo>
                  <a:pt x="702" y="655"/>
                </a:lnTo>
                <a:lnTo>
                  <a:pt x="700" y="662"/>
                </a:lnTo>
                <a:lnTo>
                  <a:pt x="700" y="668"/>
                </a:lnTo>
                <a:lnTo>
                  <a:pt x="700" y="668"/>
                </a:lnTo>
                <a:lnTo>
                  <a:pt x="700" y="674"/>
                </a:lnTo>
                <a:lnTo>
                  <a:pt x="702" y="680"/>
                </a:lnTo>
                <a:lnTo>
                  <a:pt x="705" y="685"/>
                </a:lnTo>
                <a:lnTo>
                  <a:pt x="709" y="691"/>
                </a:lnTo>
                <a:lnTo>
                  <a:pt x="714" y="694"/>
                </a:lnTo>
                <a:lnTo>
                  <a:pt x="719" y="697"/>
                </a:lnTo>
                <a:lnTo>
                  <a:pt x="725" y="699"/>
                </a:lnTo>
                <a:lnTo>
                  <a:pt x="731" y="700"/>
                </a:lnTo>
                <a:lnTo>
                  <a:pt x="731" y="700"/>
                </a:lnTo>
                <a:lnTo>
                  <a:pt x="754" y="701"/>
                </a:lnTo>
                <a:lnTo>
                  <a:pt x="776" y="705"/>
                </a:lnTo>
                <a:lnTo>
                  <a:pt x="797" y="710"/>
                </a:lnTo>
                <a:lnTo>
                  <a:pt x="818" y="717"/>
                </a:lnTo>
                <a:lnTo>
                  <a:pt x="837" y="727"/>
                </a:lnTo>
                <a:lnTo>
                  <a:pt x="855" y="738"/>
                </a:lnTo>
                <a:lnTo>
                  <a:pt x="872" y="751"/>
                </a:lnTo>
                <a:lnTo>
                  <a:pt x="888" y="765"/>
                </a:lnTo>
                <a:lnTo>
                  <a:pt x="903" y="781"/>
                </a:lnTo>
                <a:lnTo>
                  <a:pt x="915" y="798"/>
                </a:lnTo>
                <a:lnTo>
                  <a:pt x="927" y="816"/>
                </a:lnTo>
                <a:lnTo>
                  <a:pt x="937" y="835"/>
                </a:lnTo>
                <a:lnTo>
                  <a:pt x="944" y="856"/>
                </a:lnTo>
                <a:lnTo>
                  <a:pt x="950" y="877"/>
                </a:lnTo>
                <a:lnTo>
                  <a:pt x="953" y="900"/>
                </a:lnTo>
                <a:lnTo>
                  <a:pt x="954" y="922"/>
                </a:lnTo>
                <a:lnTo>
                  <a:pt x="954" y="922"/>
                </a:lnTo>
                <a:lnTo>
                  <a:pt x="953" y="929"/>
                </a:lnTo>
                <a:lnTo>
                  <a:pt x="952" y="935"/>
                </a:lnTo>
                <a:lnTo>
                  <a:pt x="949" y="941"/>
                </a:lnTo>
                <a:lnTo>
                  <a:pt x="944" y="945"/>
                </a:lnTo>
                <a:lnTo>
                  <a:pt x="940" y="949"/>
                </a:lnTo>
                <a:lnTo>
                  <a:pt x="935" y="951"/>
                </a:lnTo>
                <a:lnTo>
                  <a:pt x="928" y="953"/>
                </a:lnTo>
                <a:lnTo>
                  <a:pt x="922" y="954"/>
                </a:lnTo>
                <a:lnTo>
                  <a:pt x="96" y="954"/>
                </a:lnTo>
                <a:lnTo>
                  <a:pt x="96" y="954"/>
                </a:lnTo>
                <a:lnTo>
                  <a:pt x="89" y="953"/>
                </a:lnTo>
                <a:lnTo>
                  <a:pt x="83" y="951"/>
                </a:lnTo>
                <a:lnTo>
                  <a:pt x="77" y="949"/>
                </a:lnTo>
                <a:lnTo>
                  <a:pt x="73" y="945"/>
                </a:lnTo>
                <a:lnTo>
                  <a:pt x="69" y="941"/>
                </a:lnTo>
                <a:lnTo>
                  <a:pt x="65" y="935"/>
                </a:lnTo>
                <a:lnTo>
                  <a:pt x="64" y="929"/>
                </a:lnTo>
                <a:lnTo>
                  <a:pt x="63" y="922"/>
                </a:lnTo>
                <a:lnTo>
                  <a:pt x="63" y="922"/>
                </a:lnTo>
                <a:lnTo>
                  <a:pt x="64" y="900"/>
                </a:lnTo>
                <a:lnTo>
                  <a:pt x="68" y="877"/>
                </a:lnTo>
                <a:lnTo>
                  <a:pt x="73" y="856"/>
                </a:lnTo>
                <a:lnTo>
                  <a:pt x="81" y="835"/>
                </a:lnTo>
                <a:lnTo>
                  <a:pt x="90" y="816"/>
                </a:lnTo>
                <a:lnTo>
                  <a:pt x="101" y="798"/>
                </a:lnTo>
                <a:lnTo>
                  <a:pt x="114" y="781"/>
                </a:lnTo>
                <a:lnTo>
                  <a:pt x="129" y="765"/>
                </a:lnTo>
                <a:lnTo>
                  <a:pt x="145" y="751"/>
                </a:lnTo>
                <a:lnTo>
                  <a:pt x="162" y="738"/>
                </a:lnTo>
                <a:lnTo>
                  <a:pt x="180" y="727"/>
                </a:lnTo>
                <a:lnTo>
                  <a:pt x="200" y="717"/>
                </a:lnTo>
                <a:lnTo>
                  <a:pt x="220" y="710"/>
                </a:lnTo>
                <a:lnTo>
                  <a:pt x="241" y="705"/>
                </a:lnTo>
                <a:lnTo>
                  <a:pt x="263" y="701"/>
                </a:lnTo>
                <a:lnTo>
                  <a:pt x="285" y="700"/>
                </a:lnTo>
                <a:lnTo>
                  <a:pt x="285" y="700"/>
                </a:lnTo>
                <a:lnTo>
                  <a:pt x="292" y="699"/>
                </a:lnTo>
                <a:lnTo>
                  <a:pt x="298" y="697"/>
                </a:lnTo>
                <a:lnTo>
                  <a:pt x="304" y="694"/>
                </a:lnTo>
                <a:lnTo>
                  <a:pt x="308" y="691"/>
                </a:lnTo>
                <a:lnTo>
                  <a:pt x="312" y="685"/>
                </a:lnTo>
                <a:lnTo>
                  <a:pt x="315" y="680"/>
                </a:lnTo>
                <a:lnTo>
                  <a:pt x="318" y="674"/>
                </a:lnTo>
                <a:lnTo>
                  <a:pt x="318" y="668"/>
                </a:lnTo>
                <a:lnTo>
                  <a:pt x="318" y="668"/>
                </a:lnTo>
                <a:lnTo>
                  <a:pt x="318" y="662"/>
                </a:lnTo>
                <a:lnTo>
                  <a:pt x="315" y="655"/>
                </a:lnTo>
                <a:lnTo>
                  <a:pt x="312" y="650"/>
                </a:lnTo>
                <a:lnTo>
                  <a:pt x="308" y="645"/>
                </a:lnTo>
                <a:lnTo>
                  <a:pt x="304" y="641"/>
                </a:lnTo>
                <a:lnTo>
                  <a:pt x="298" y="639"/>
                </a:lnTo>
                <a:lnTo>
                  <a:pt x="292" y="637"/>
                </a:lnTo>
                <a:lnTo>
                  <a:pt x="285" y="636"/>
                </a:lnTo>
                <a:lnTo>
                  <a:pt x="285" y="636"/>
                </a:lnTo>
                <a:lnTo>
                  <a:pt x="271" y="637"/>
                </a:lnTo>
                <a:lnTo>
                  <a:pt x="256" y="638"/>
                </a:lnTo>
                <a:lnTo>
                  <a:pt x="243" y="639"/>
                </a:lnTo>
                <a:lnTo>
                  <a:pt x="229" y="642"/>
                </a:lnTo>
                <a:lnTo>
                  <a:pt x="215" y="645"/>
                </a:lnTo>
                <a:lnTo>
                  <a:pt x="201" y="649"/>
                </a:lnTo>
                <a:lnTo>
                  <a:pt x="188" y="653"/>
                </a:lnTo>
                <a:lnTo>
                  <a:pt x="175" y="658"/>
                </a:lnTo>
                <a:lnTo>
                  <a:pt x="162" y="665"/>
                </a:lnTo>
                <a:lnTo>
                  <a:pt x="149" y="670"/>
                </a:lnTo>
                <a:lnTo>
                  <a:pt x="137" y="678"/>
                </a:lnTo>
                <a:lnTo>
                  <a:pt x="126" y="685"/>
                </a:lnTo>
                <a:lnTo>
                  <a:pt x="115" y="693"/>
                </a:lnTo>
                <a:lnTo>
                  <a:pt x="104" y="701"/>
                </a:lnTo>
                <a:lnTo>
                  <a:pt x="93" y="711"/>
                </a:lnTo>
                <a:lnTo>
                  <a:pt x="84" y="720"/>
                </a:lnTo>
                <a:lnTo>
                  <a:pt x="74" y="730"/>
                </a:lnTo>
                <a:lnTo>
                  <a:pt x="65" y="740"/>
                </a:lnTo>
                <a:lnTo>
                  <a:pt x="57" y="751"/>
                </a:lnTo>
                <a:lnTo>
                  <a:pt x="48" y="762"/>
                </a:lnTo>
                <a:lnTo>
                  <a:pt x="41" y="774"/>
                </a:lnTo>
                <a:lnTo>
                  <a:pt x="34" y="786"/>
                </a:lnTo>
                <a:lnTo>
                  <a:pt x="28" y="798"/>
                </a:lnTo>
                <a:lnTo>
                  <a:pt x="23" y="811"/>
                </a:lnTo>
                <a:lnTo>
                  <a:pt x="17" y="824"/>
                </a:lnTo>
                <a:lnTo>
                  <a:pt x="13" y="838"/>
                </a:lnTo>
                <a:lnTo>
                  <a:pt x="9" y="850"/>
                </a:lnTo>
                <a:lnTo>
                  <a:pt x="5" y="864"/>
                </a:lnTo>
                <a:lnTo>
                  <a:pt x="3" y="878"/>
                </a:lnTo>
                <a:lnTo>
                  <a:pt x="1" y="893"/>
                </a:lnTo>
                <a:lnTo>
                  <a:pt x="0" y="907"/>
                </a:lnTo>
                <a:lnTo>
                  <a:pt x="0" y="922"/>
                </a:lnTo>
                <a:lnTo>
                  <a:pt x="0" y="922"/>
                </a:lnTo>
                <a:lnTo>
                  <a:pt x="0" y="932"/>
                </a:lnTo>
                <a:lnTo>
                  <a:pt x="2" y="942"/>
                </a:lnTo>
                <a:lnTo>
                  <a:pt x="4" y="950"/>
                </a:lnTo>
                <a:lnTo>
                  <a:pt x="8" y="960"/>
                </a:lnTo>
                <a:lnTo>
                  <a:pt x="11" y="967"/>
                </a:lnTo>
                <a:lnTo>
                  <a:pt x="16" y="976"/>
                </a:lnTo>
                <a:lnTo>
                  <a:pt x="21" y="983"/>
                </a:lnTo>
                <a:lnTo>
                  <a:pt x="28" y="990"/>
                </a:lnTo>
                <a:lnTo>
                  <a:pt x="34" y="996"/>
                </a:lnTo>
                <a:lnTo>
                  <a:pt x="42" y="1002"/>
                </a:lnTo>
                <a:lnTo>
                  <a:pt x="49" y="1006"/>
                </a:lnTo>
                <a:lnTo>
                  <a:pt x="58" y="1010"/>
                </a:lnTo>
                <a:lnTo>
                  <a:pt x="67" y="1014"/>
                </a:lnTo>
                <a:lnTo>
                  <a:pt x="76" y="1016"/>
                </a:lnTo>
                <a:lnTo>
                  <a:pt x="86" y="1017"/>
                </a:lnTo>
                <a:lnTo>
                  <a:pt x="96" y="1018"/>
                </a:lnTo>
                <a:lnTo>
                  <a:pt x="922" y="1018"/>
                </a:lnTo>
                <a:lnTo>
                  <a:pt x="922" y="1018"/>
                </a:lnTo>
                <a:lnTo>
                  <a:pt x="931" y="1017"/>
                </a:lnTo>
                <a:lnTo>
                  <a:pt x="941" y="1016"/>
                </a:lnTo>
                <a:lnTo>
                  <a:pt x="951" y="1014"/>
                </a:lnTo>
                <a:lnTo>
                  <a:pt x="959" y="1010"/>
                </a:lnTo>
                <a:lnTo>
                  <a:pt x="968" y="1006"/>
                </a:lnTo>
                <a:lnTo>
                  <a:pt x="975" y="1002"/>
                </a:lnTo>
                <a:lnTo>
                  <a:pt x="983" y="996"/>
                </a:lnTo>
                <a:lnTo>
                  <a:pt x="989" y="990"/>
                </a:lnTo>
                <a:lnTo>
                  <a:pt x="996" y="983"/>
                </a:lnTo>
                <a:lnTo>
                  <a:pt x="1001" y="976"/>
                </a:lnTo>
                <a:lnTo>
                  <a:pt x="1006" y="967"/>
                </a:lnTo>
                <a:lnTo>
                  <a:pt x="1010" y="960"/>
                </a:lnTo>
                <a:lnTo>
                  <a:pt x="1013" y="950"/>
                </a:lnTo>
                <a:lnTo>
                  <a:pt x="1015" y="942"/>
                </a:lnTo>
                <a:lnTo>
                  <a:pt x="1017" y="932"/>
                </a:lnTo>
                <a:lnTo>
                  <a:pt x="1017" y="922"/>
                </a:lnTo>
                <a:lnTo>
                  <a:pt x="1017" y="922"/>
                </a:lnTo>
                <a:lnTo>
                  <a:pt x="1017" y="907"/>
                </a:lnTo>
                <a:lnTo>
                  <a:pt x="1016" y="893"/>
                </a:lnTo>
                <a:lnTo>
                  <a:pt x="1014" y="878"/>
                </a:lnTo>
                <a:lnTo>
                  <a:pt x="1012" y="864"/>
                </a:lnTo>
                <a:lnTo>
                  <a:pt x="1009" y="850"/>
                </a:lnTo>
                <a:lnTo>
                  <a:pt x="1004" y="838"/>
                </a:lnTo>
                <a:lnTo>
                  <a:pt x="1000" y="824"/>
                </a:lnTo>
                <a:lnTo>
                  <a:pt x="995" y="811"/>
                </a:lnTo>
                <a:lnTo>
                  <a:pt x="989" y="798"/>
                </a:lnTo>
                <a:lnTo>
                  <a:pt x="983" y="786"/>
                </a:lnTo>
                <a:lnTo>
                  <a:pt x="976" y="774"/>
                </a:lnTo>
                <a:lnTo>
                  <a:pt x="969" y="762"/>
                </a:lnTo>
                <a:lnTo>
                  <a:pt x="960" y="751"/>
                </a:lnTo>
                <a:lnTo>
                  <a:pt x="952" y="740"/>
                </a:lnTo>
                <a:lnTo>
                  <a:pt x="943" y="730"/>
                </a:lnTo>
                <a:lnTo>
                  <a:pt x="933" y="720"/>
                </a:lnTo>
                <a:lnTo>
                  <a:pt x="924" y="711"/>
                </a:lnTo>
                <a:lnTo>
                  <a:pt x="913" y="701"/>
                </a:lnTo>
                <a:lnTo>
                  <a:pt x="902" y="693"/>
                </a:lnTo>
                <a:lnTo>
                  <a:pt x="892" y="685"/>
                </a:lnTo>
                <a:lnTo>
                  <a:pt x="880" y="678"/>
                </a:lnTo>
                <a:lnTo>
                  <a:pt x="868" y="670"/>
                </a:lnTo>
                <a:lnTo>
                  <a:pt x="855" y="665"/>
                </a:lnTo>
                <a:lnTo>
                  <a:pt x="842" y="658"/>
                </a:lnTo>
                <a:lnTo>
                  <a:pt x="829" y="653"/>
                </a:lnTo>
                <a:lnTo>
                  <a:pt x="817" y="649"/>
                </a:lnTo>
                <a:lnTo>
                  <a:pt x="803" y="645"/>
                </a:lnTo>
                <a:lnTo>
                  <a:pt x="789" y="642"/>
                </a:lnTo>
                <a:lnTo>
                  <a:pt x="775" y="639"/>
                </a:lnTo>
                <a:lnTo>
                  <a:pt x="761" y="638"/>
                </a:lnTo>
                <a:lnTo>
                  <a:pt x="746" y="637"/>
                </a:lnTo>
                <a:lnTo>
                  <a:pt x="731" y="636"/>
                </a:lnTo>
                <a:lnTo>
                  <a:pt x="731" y="6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291340" y="4134498"/>
            <a:ext cx="828000" cy="828000"/>
          </a:xfrm>
          <a:prstGeom prst="ellipse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10"/>
          <p:cNvSpPr>
            <a:spLocks/>
          </p:cNvSpPr>
          <p:nvPr/>
        </p:nvSpPr>
        <p:spPr bwMode="auto">
          <a:xfrm>
            <a:off x="9543415" y="4386573"/>
            <a:ext cx="323850" cy="323850"/>
          </a:xfrm>
          <a:custGeom>
            <a:avLst/>
            <a:gdLst>
              <a:gd name="T0" fmla="*/ 279 w 1017"/>
              <a:gd name="T1" fmla="*/ 354 h 1017"/>
              <a:gd name="T2" fmla="*/ 241 w 1017"/>
              <a:gd name="T3" fmla="*/ 577 h 1017"/>
              <a:gd name="T4" fmla="*/ 453 w 1017"/>
              <a:gd name="T5" fmla="*/ 779 h 1017"/>
              <a:gd name="T6" fmla="*/ 703 w 1017"/>
              <a:gd name="T7" fmla="*/ 702 h 1017"/>
              <a:gd name="T8" fmla="*/ 779 w 1017"/>
              <a:gd name="T9" fmla="*/ 452 h 1017"/>
              <a:gd name="T10" fmla="*/ 563 w 1017"/>
              <a:gd name="T11" fmla="*/ 238 h 1017"/>
              <a:gd name="T12" fmla="*/ 322 w 1017"/>
              <a:gd name="T13" fmla="*/ 609 h 1017"/>
              <a:gd name="T14" fmla="*/ 426 w 1017"/>
              <a:gd name="T15" fmla="*/ 312 h 1017"/>
              <a:gd name="T16" fmla="*/ 711 w 1017"/>
              <a:gd name="T17" fmla="*/ 445 h 1017"/>
              <a:gd name="T18" fmla="*/ 550 w 1017"/>
              <a:gd name="T19" fmla="*/ 716 h 1017"/>
              <a:gd name="T20" fmla="*/ 913 w 1017"/>
              <a:gd name="T21" fmla="*/ 533 h 1017"/>
              <a:gd name="T22" fmla="*/ 972 w 1017"/>
              <a:gd name="T23" fmla="*/ 421 h 1017"/>
              <a:gd name="T24" fmla="*/ 985 w 1017"/>
              <a:gd name="T25" fmla="*/ 290 h 1017"/>
              <a:gd name="T26" fmla="*/ 883 w 1017"/>
              <a:gd name="T27" fmla="*/ 246 h 1017"/>
              <a:gd name="T28" fmla="*/ 770 w 1017"/>
              <a:gd name="T29" fmla="*/ 190 h 1017"/>
              <a:gd name="T30" fmla="*/ 788 w 1017"/>
              <a:gd name="T31" fmla="*/ 73 h 1017"/>
              <a:gd name="T32" fmla="*/ 611 w 1017"/>
              <a:gd name="T33" fmla="*/ 5 h 1017"/>
              <a:gd name="T34" fmla="*/ 533 w 1017"/>
              <a:gd name="T35" fmla="*/ 104 h 1017"/>
              <a:gd name="T36" fmla="*/ 422 w 1017"/>
              <a:gd name="T37" fmla="*/ 44 h 1017"/>
              <a:gd name="T38" fmla="*/ 291 w 1017"/>
              <a:gd name="T39" fmla="*/ 32 h 1017"/>
              <a:gd name="T40" fmla="*/ 247 w 1017"/>
              <a:gd name="T41" fmla="*/ 134 h 1017"/>
              <a:gd name="T42" fmla="*/ 190 w 1017"/>
              <a:gd name="T43" fmla="*/ 245 h 1017"/>
              <a:gd name="T44" fmla="*/ 73 w 1017"/>
              <a:gd name="T45" fmla="*/ 227 h 1017"/>
              <a:gd name="T46" fmla="*/ 5 w 1017"/>
              <a:gd name="T47" fmla="*/ 404 h 1017"/>
              <a:gd name="T48" fmla="*/ 104 w 1017"/>
              <a:gd name="T49" fmla="*/ 484 h 1017"/>
              <a:gd name="T50" fmla="*/ 44 w 1017"/>
              <a:gd name="T51" fmla="*/ 594 h 1017"/>
              <a:gd name="T52" fmla="*/ 32 w 1017"/>
              <a:gd name="T53" fmla="*/ 725 h 1017"/>
              <a:gd name="T54" fmla="*/ 134 w 1017"/>
              <a:gd name="T55" fmla="*/ 770 h 1017"/>
              <a:gd name="T56" fmla="*/ 246 w 1017"/>
              <a:gd name="T57" fmla="*/ 826 h 1017"/>
              <a:gd name="T58" fmla="*/ 227 w 1017"/>
              <a:gd name="T59" fmla="*/ 943 h 1017"/>
              <a:gd name="T60" fmla="*/ 400 w 1017"/>
              <a:gd name="T61" fmla="*/ 1014 h 1017"/>
              <a:gd name="T62" fmla="*/ 468 w 1017"/>
              <a:gd name="T63" fmla="*/ 918 h 1017"/>
              <a:gd name="T64" fmla="*/ 588 w 1017"/>
              <a:gd name="T65" fmla="*/ 957 h 1017"/>
              <a:gd name="T66" fmla="*/ 691 w 1017"/>
              <a:gd name="T67" fmla="*/ 999 h 1017"/>
              <a:gd name="T68" fmla="*/ 776 w 1017"/>
              <a:gd name="T69" fmla="*/ 898 h 1017"/>
              <a:gd name="T70" fmla="*/ 811 w 1017"/>
              <a:gd name="T71" fmla="*/ 776 h 1017"/>
              <a:gd name="T72" fmla="*/ 937 w 1017"/>
              <a:gd name="T73" fmla="*/ 790 h 1017"/>
              <a:gd name="T74" fmla="*/ 1014 w 1017"/>
              <a:gd name="T75" fmla="*/ 618 h 1017"/>
              <a:gd name="T76" fmla="*/ 816 w 1017"/>
              <a:gd name="T77" fmla="*/ 707 h 1017"/>
              <a:gd name="T78" fmla="*/ 702 w 1017"/>
              <a:gd name="T79" fmla="*/ 852 h 1017"/>
              <a:gd name="T80" fmla="*/ 596 w 1017"/>
              <a:gd name="T81" fmla="*/ 873 h 1017"/>
              <a:gd name="T82" fmla="*/ 411 w 1017"/>
              <a:gd name="T83" fmla="*/ 881 h 1017"/>
              <a:gd name="T84" fmla="*/ 313 w 1017"/>
              <a:gd name="T85" fmla="*/ 840 h 1017"/>
              <a:gd name="T86" fmla="*/ 161 w 1017"/>
              <a:gd name="T87" fmla="*/ 701 h 1017"/>
              <a:gd name="T88" fmla="*/ 143 w 1017"/>
              <a:gd name="T89" fmla="*/ 596 h 1017"/>
              <a:gd name="T90" fmla="*/ 136 w 1017"/>
              <a:gd name="T91" fmla="*/ 411 h 1017"/>
              <a:gd name="T92" fmla="*/ 176 w 1017"/>
              <a:gd name="T93" fmla="*/ 314 h 1017"/>
              <a:gd name="T94" fmla="*/ 314 w 1017"/>
              <a:gd name="T95" fmla="*/ 165 h 1017"/>
              <a:gd name="T96" fmla="*/ 420 w 1017"/>
              <a:gd name="T97" fmla="*/ 142 h 1017"/>
              <a:gd name="T98" fmla="*/ 605 w 1017"/>
              <a:gd name="T99" fmla="*/ 136 h 1017"/>
              <a:gd name="T100" fmla="*/ 703 w 1017"/>
              <a:gd name="T101" fmla="*/ 176 h 1017"/>
              <a:gd name="T102" fmla="*/ 855 w 1017"/>
              <a:gd name="T103" fmla="*/ 314 h 1017"/>
              <a:gd name="T104" fmla="*/ 873 w 1017"/>
              <a:gd name="T105" fmla="*/ 420 h 1017"/>
              <a:gd name="T106" fmla="*/ 881 w 1017"/>
              <a:gd name="T107" fmla="*/ 605 h 1017"/>
              <a:gd name="T108" fmla="*/ 449 w 1017"/>
              <a:gd name="T109" fmla="*/ 369 h 1017"/>
              <a:gd name="T110" fmla="*/ 375 w 1017"/>
              <a:gd name="T111" fmla="*/ 580 h 1017"/>
              <a:gd name="T112" fmla="*/ 592 w 1017"/>
              <a:gd name="T113" fmla="*/ 633 h 1017"/>
              <a:gd name="T114" fmla="*/ 624 w 1017"/>
              <a:gd name="T115" fmla="*/ 412 h 1017"/>
              <a:gd name="T116" fmla="*/ 454 w 1017"/>
              <a:gd name="T117" fmla="*/ 531 h 1017"/>
              <a:gd name="T118" fmla="*/ 563 w 1017"/>
              <a:gd name="T119" fmla="*/ 485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17" h="1017">
                <a:moveTo>
                  <a:pt x="508" y="231"/>
                </a:moveTo>
                <a:lnTo>
                  <a:pt x="508" y="231"/>
                </a:lnTo>
                <a:lnTo>
                  <a:pt x="493" y="232"/>
                </a:lnTo>
                <a:lnTo>
                  <a:pt x="479" y="234"/>
                </a:lnTo>
                <a:lnTo>
                  <a:pt x="466" y="235"/>
                </a:lnTo>
                <a:lnTo>
                  <a:pt x="453" y="238"/>
                </a:lnTo>
                <a:lnTo>
                  <a:pt x="439" y="241"/>
                </a:lnTo>
                <a:lnTo>
                  <a:pt x="426" y="244"/>
                </a:lnTo>
                <a:lnTo>
                  <a:pt x="413" y="249"/>
                </a:lnTo>
                <a:lnTo>
                  <a:pt x="401" y="254"/>
                </a:lnTo>
                <a:lnTo>
                  <a:pt x="388" y="259"/>
                </a:lnTo>
                <a:lnTo>
                  <a:pt x="376" y="266"/>
                </a:lnTo>
                <a:lnTo>
                  <a:pt x="365" y="272"/>
                </a:lnTo>
                <a:lnTo>
                  <a:pt x="354" y="279"/>
                </a:lnTo>
                <a:lnTo>
                  <a:pt x="332" y="295"/>
                </a:lnTo>
                <a:lnTo>
                  <a:pt x="313" y="313"/>
                </a:lnTo>
                <a:lnTo>
                  <a:pt x="295" y="332"/>
                </a:lnTo>
                <a:lnTo>
                  <a:pt x="279" y="354"/>
                </a:lnTo>
                <a:lnTo>
                  <a:pt x="272" y="364"/>
                </a:lnTo>
                <a:lnTo>
                  <a:pt x="266" y="376"/>
                </a:lnTo>
                <a:lnTo>
                  <a:pt x="260" y="388"/>
                </a:lnTo>
                <a:lnTo>
                  <a:pt x="254" y="401"/>
                </a:lnTo>
                <a:lnTo>
                  <a:pt x="249" y="413"/>
                </a:lnTo>
                <a:lnTo>
                  <a:pt x="244" y="426"/>
                </a:lnTo>
                <a:lnTo>
                  <a:pt x="241" y="438"/>
                </a:lnTo>
                <a:lnTo>
                  <a:pt x="238" y="452"/>
                </a:lnTo>
                <a:lnTo>
                  <a:pt x="235" y="466"/>
                </a:lnTo>
                <a:lnTo>
                  <a:pt x="234" y="479"/>
                </a:lnTo>
                <a:lnTo>
                  <a:pt x="233" y="493"/>
                </a:lnTo>
                <a:lnTo>
                  <a:pt x="232" y="508"/>
                </a:lnTo>
                <a:lnTo>
                  <a:pt x="232" y="508"/>
                </a:lnTo>
                <a:lnTo>
                  <a:pt x="233" y="522"/>
                </a:lnTo>
                <a:lnTo>
                  <a:pt x="234" y="536"/>
                </a:lnTo>
                <a:lnTo>
                  <a:pt x="235" y="550"/>
                </a:lnTo>
                <a:lnTo>
                  <a:pt x="238" y="563"/>
                </a:lnTo>
                <a:lnTo>
                  <a:pt x="241" y="577"/>
                </a:lnTo>
                <a:lnTo>
                  <a:pt x="244" y="590"/>
                </a:lnTo>
                <a:lnTo>
                  <a:pt x="249" y="603"/>
                </a:lnTo>
                <a:lnTo>
                  <a:pt x="254" y="616"/>
                </a:lnTo>
                <a:lnTo>
                  <a:pt x="260" y="627"/>
                </a:lnTo>
                <a:lnTo>
                  <a:pt x="266" y="639"/>
                </a:lnTo>
                <a:lnTo>
                  <a:pt x="272" y="651"/>
                </a:lnTo>
                <a:lnTo>
                  <a:pt x="279" y="662"/>
                </a:lnTo>
                <a:lnTo>
                  <a:pt x="295" y="683"/>
                </a:lnTo>
                <a:lnTo>
                  <a:pt x="313" y="702"/>
                </a:lnTo>
                <a:lnTo>
                  <a:pt x="332" y="721"/>
                </a:lnTo>
                <a:lnTo>
                  <a:pt x="354" y="737"/>
                </a:lnTo>
                <a:lnTo>
                  <a:pt x="376" y="751"/>
                </a:lnTo>
                <a:lnTo>
                  <a:pt x="388" y="756"/>
                </a:lnTo>
                <a:lnTo>
                  <a:pt x="401" y="763"/>
                </a:lnTo>
                <a:lnTo>
                  <a:pt x="413" y="767"/>
                </a:lnTo>
                <a:lnTo>
                  <a:pt x="426" y="771"/>
                </a:lnTo>
                <a:lnTo>
                  <a:pt x="439" y="775"/>
                </a:lnTo>
                <a:lnTo>
                  <a:pt x="453" y="779"/>
                </a:lnTo>
                <a:lnTo>
                  <a:pt x="466" y="781"/>
                </a:lnTo>
                <a:lnTo>
                  <a:pt x="479" y="783"/>
                </a:lnTo>
                <a:lnTo>
                  <a:pt x="493" y="784"/>
                </a:lnTo>
                <a:lnTo>
                  <a:pt x="508" y="784"/>
                </a:lnTo>
                <a:lnTo>
                  <a:pt x="508" y="784"/>
                </a:lnTo>
                <a:lnTo>
                  <a:pt x="522" y="784"/>
                </a:lnTo>
                <a:lnTo>
                  <a:pt x="536" y="783"/>
                </a:lnTo>
                <a:lnTo>
                  <a:pt x="550" y="781"/>
                </a:lnTo>
                <a:lnTo>
                  <a:pt x="563" y="779"/>
                </a:lnTo>
                <a:lnTo>
                  <a:pt x="577" y="775"/>
                </a:lnTo>
                <a:lnTo>
                  <a:pt x="590" y="771"/>
                </a:lnTo>
                <a:lnTo>
                  <a:pt x="603" y="767"/>
                </a:lnTo>
                <a:lnTo>
                  <a:pt x="616" y="763"/>
                </a:lnTo>
                <a:lnTo>
                  <a:pt x="628" y="756"/>
                </a:lnTo>
                <a:lnTo>
                  <a:pt x="639" y="751"/>
                </a:lnTo>
                <a:lnTo>
                  <a:pt x="662" y="737"/>
                </a:lnTo>
                <a:lnTo>
                  <a:pt x="683" y="721"/>
                </a:lnTo>
                <a:lnTo>
                  <a:pt x="703" y="702"/>
                </a:lnTo>
                <a:lnTo>
                  <a:pt x="721" y="683"/>
                </a:lnTo>
                <a:lnTo>
                  <a:pt x="737" y="662"/>
                </a:lnTo>
                <a:lnTo>
                  <a:pt x="751" y="639"/>
                </a:lnTo>
                <a:lnTo>
                  <a:pt x="756" y="627"/>
                </a:lnTo>
                <a:lnTo>
                  <a:pt x="763" y="616"/>
                </a:lnTo>
                <a:lnTo>
                  <a:pt x="767" y="603"/>
                </a:lnTo>
                <a:lnTo>
                  <a:pt x="771" y="590"/>
                </a:lnTo>
                <a:lnTo>
                  <a:pt x="776" y="577"/>
                </a:lnTo>
                <a:lnTo>
                  <a:pt x="779" y="563"/>
                </a:lnTo>
                <a:lnTo>
                  <a:pt x="781" y="550"/>
                </a:lnTo>
                <a:lnTo>
                  <a:pt x="782" y="536"/>
                </a:lnTo>
                <a:lnTo>
                  <a:pt x="783" y="522"/>
                </a:lnTo>
                <a:lnTo>
                  <a:pt x="784" y="508"/>
                </a:lnTo>
                <a:lnTo>
                  <a:pt x="784" y="508"/>
                </a:lnTo>
                <a:lnTo>
                  <a:pt x="783" y="493"/>
                </a:lnTo>
                <a:lnTo>
                  <a:pt x="782" y="479"/>
                </a:lnTo>
                <a:lnTo>
                  <a:pt x="781" y="466"/>
                </a:lnTo>
                <a:lnTo>
                  <a:pt x="779" y="452"/>
                </a:lnTo>
                <a:lnTo>
                  <a:pt x="776" y="438"/>
                </a:lnTo>
                <a:lnTo>
                  <a:pt x="771" y="426"/>
                </a:lnTo>
                <a:lnTo>
                  <a:pt x="767" y="413"/>
                </a:lnTo>
                <a:lnTo>
                  <a:pt x="763" y="401"/>
                </a:lnTo>
                <a:lnTo>
                  <a:pt x="756" y="388"/>
                </a:lnTo>
                <a:lnTo>
                  <a:pt x="751" y="376"/>
                </a:lnTo>
                <a:lnTo>
                  <a:pt x="737" y="354"/>
                </a:lnTo>
                <a:lnTo>
                  <a:pt x="721" y="332"/>
                </a:lnTo>
                <a:lnTo>
                  <a:pt x="703" y="313"/>
                </a:lnTo>
                <a:lnTo>
                  <a:pt x="683" y="295"/>
                </a:lnTo>
                <a:lnTo>
                  <a:pt x="662" y="279"/>
                </a:lnTo>
                <a:lnTo>
                  <a:pt x="639" y="266"/>
                </a:lnTo>
                <a:lnTo>
                  <a:pt x="628" y="259"/>
                </a:lnTo>
                <a:lnTo>
                  <a:pt x="616" y="254"/>
                </a:lnTo>
                <a:lnTo>
                  <a:pt x="603" y="249"/>
                </a:lnTo>
                <a:lnTo>
                  <a:pt x="590" y="244"/>
                </a:lnTo>
                <a:lnTo>
                  <a:pt x="577" y="241"/>
                </a:lnTo>
                <a:lnTo>
                  <a:pt x="563" y="238"/>
                </a:lnTo>
                <a:lnTo>
                  <a:pt x="550" y="235"/>
                </a:lnTo>
                <a:lnTo>
                  <a:pt x="536" y="234"/>
                </a:lnTo>
                <a:lnTo>
                  <a:pt x="522" y="232"/>
                </a:lnTo>
                <a:lnTo>
                  <a:pt x="508" y="231"/>
                </a:lnTo>
                <a:lnTo>
                  <a:pt x="508" y="231"/>
                </a:lnTo>
                <a:close/>
                <a:moveTo>
                  <a:pt x="508" y="721"/>
                </a:moveTo>
                <a:lnTo>
                  <a:pt x="508" y="721"/>
                </a:lnTo>
                <a:lnTo>
                  <a:pt x="486" y="720"/>
                </a:lnTo>
                <a:lnTo>
                  <a:pt x="466" y="716"/>
                </a:lnTo>
                <a:lnTo>
                  <a:pt x="445" y="711"/>
                </a:lnTo>
                <a:lnTo>
                  <a:pt x="426" y="704"/>
                </a:lnTo>
                <a:lnTo>
                  <a:pt x="407" y="695"/>
                </a:lnTo>
                <a:lnTo>
                  <a:pt x="389" y="684"/>
                </a:lnTo>
                <a:lnTo>
                  <a:pt x="373" y="671"/>
                </a:lnTo>
                <a:lnTo>
                  <a:pt x="358" y="658"/>
                </a:lnTo>
                <a:lnTo>
                  <a:pt x="344" y="642"/>
                </a:lnTo>
                <a:lnTo>
                  <a:pt x="332" y="626"/>
                </a:lnTo>
                <a:lnTo>
                  <a:pt x="322" y="609"/>
                </a:lnTo>
                <a:lnTo>
                  <a:pt x="312" y="591"/>
                </a:lnTo>
                <a:lnTo>
                  <a:pt x="306" y="570"/>
                </a:lnTo>
                <a:lnTo>
                  <a:pt x="300" y="550"/>
                </a:lnTo>
                <a:lnTo>
                  <a:pt x="297" y="530"/>
                </a:lnTo>
                <a:lnTo>
                  <a:pt x="296" y="508"/>
                </a:lnTo>
                <a:lnTo>
                  <a:pt x="296" y="508"/>
                </a:lnTo>
                <a:lnTo>
                  <a:pt x="297" y="486"/>
                </a:lnTo>
                <a:lnTo>
                  <a:pt x="300" y="465"/>
                </a:lnTo>
                <a:lnTo>
                  <a:pt x="306" y="445"/>
                </a:lnTo>
                <a:lnTo>
                  <a:pt x="312" y="426"/>
                </a:lnTo>
                <a:lnTo>
                  <a:pt x="322" y="406"/>
                </a:lnTo>
                <a:lnTo>
                  <a:pt x="332" y="389"/>
                </a:lnTo>
                <a:lnTo>
                  <a:pt x="344" y="373"/>
                </a:lnTo>
                <a:lnTo>
                  <a:pt x="358" y="358"/>
                </a:lnTo>
                <a:lnTo>
                  <a:pt x="373" y="344"/>
                </a:lnTo>
                <a:lnTo>
                  <a:pt x="389" y="332"/>
                </a:lnTo>
                <a:lnTo>
                  <a:pt x="407" y="322"/>
                </a:lnTo>
                <a:lnTo>
                  <a:pt x="426" y="312"/>
                </a:lnTo>
                <a:lnTo>
                  <a:pt x="445" y="305"/>
                </a:lnTo>
                <a:lnTo>
                  <a:pt x="466" y="300"/>
                </a:lnTo>
                <a:lnTo>
                  <a:pt x="486" y="297"/>
                </a:lnTo>
                <a:lnTo>
                  <a:pt x="508" y="296"/>
                </a:lnTo>
                <a:lnTo>
                  <a:pt x="508" y="296"/>
                </a:lnTo>
                <a:lnTo>
                  <a:pt x="530" y="297"/>
                </a:lnTo>
                <a:lnTo>
                  <a:pt x="550" y="300"/>
                </a:lnTo>
                <a:lnTo>
                  <a:pt x="571" y="305"/>
                </a:lnTo>
                <a:lnTo>
                  <a:pt x="591" y="312"/>
                </a:lnTo>
                <a:lnTo>
                  <a:pt x="609" y="322"/>
                </a:lnTo>
                <a:lnTo>
                  <a:pt x="626" y="332"/>
                </a:lnTo>
                <a:lnTo>
                  <a:pt x="643" y="344"/>
                </a:lnTo>
                <a:lnTo>
                  <a:pt x="658" y="358"/>
                </a:lnTo>
                <a:lnTo>
                  <a:pt x="672" y="373"/>
                </a:lnTo>
                <a:lnTo>
                  <a:pt x="684" y="389"/>
                </a:lnTo>
                <a:lnTo>
                  <a:pt x="695" y="406"/>
                </a:lnTo>
                <a:lnTo>
                  <a:pt x="704" y="426"/>
                </a:lnTo>
                <a:lnTo>
                  <a:pt x="711" y="445"/>
                </a:lnTo>
                <a:lnTo>
                  <a:pt x="717" y="465"/>
                </a:lnTo>
                <a:lnTo>
                  <a:pt x="720" y="486"/>
                </a:lnTo>
                <a:lnTo>
                  <a:pt x="721" y="508"/>
                </a:lnTo>
                <a:lnTo>
                  <a:pt x="721" y="508"/>
                </a:lnTo>
                <a:lnTo>
                  <a:pt x="720" y="530"/>
                </a:lnTo>
                <a:lnTo>
                  <a:pt x="717" y="550"/>
                </a:lnTo>
                <a:lnTo>
                  <a:pt x="711" y="570"/>
                </a:lnTo>
                <a:lnTo>
                  <a:pt x="704" y="591"/>
                </a:lnTo>
                <a:lnTo>
                  <a:pt x="695" y="609"/>
                </a:lnTo>
                <a:lnTo>
                  <a:pt x="684" y="626"/>
                </a:lnTo>
                <a:lnTo>
                  <a:pt x="672" y="642"/>
                </a:lnTo>
                <a:lnTo>
                  <a:pt x="658" y="658"/>
                </a:lnTo>
                <a:lnTo>
                  <a:pt x="643" y="671"/>
                </a:lnTo>
                <a:lnTo>
                  <a:pt x="626" y="684"/>
                </a:lnTo>
                <a:lnTo>
                  <a:pt x="609" y="695"/>
                </a:lnTo>
                <a:lnTo>
                  <a:pt x="591" y="704"/>
                </a:lnTo>
                <a:lnTo>
                  <a:pt x="571" y="711"/>
                </a:lnTo>
                <a:lnTo>
                  <a:pt x="550" y="716"/>
                </a:lnTo>
                <a:lnTo>
                  <a:pt x="530" y="720"/>
                </a:lnTo>
                <a:lnTo>
                  <a:pt x="508" y="721"/>
                </a:lnTo>
                <a:lnTo>
                  <a:pt x="508" y="721"/>
                </a:lnTo>
                <a:close/>
                <a:moveTo>
                  <a:pt x="989" y="598"/>
                </a:moveTo>
                <a:lnTo>
                  <a:pt x="989" y="598"/>
                </a:lnTo>
                <a:lnTo>
                  <a:pt x="981" y="596"/>
                </a:lnTo>
                <a:lnTo>
                  <a:pt x="972" y="594"/>
                </a:lnTo>
                <a:lnTo>
                  <a:pt x="964" y="591"/>
                </a:lnTo>
                <a:lnTo>
                  <a:pt x="957" y="588"/>
                </a:lnTo>
                <a:lnTo>
                  <a:pt x="950" y="583"/>
                </a:lnTo>
                <a:lnTo>
                  <a:pt x="944" y="579"/>
                </a:lnTo>
                <a:lnTo>
                  <a:pt x="938" y="574"/>
                </a:lnTo>
                <a:lnTo>
                  <a:pt x="932" y="567"/>
                </a:lnTo>
                <a:lnTo>
                  <a:pt x="927" y="562"/>
                </a:lnTo>
                <a:lnTo>
                  <a:pt x="923" y="554"/>
                </a:lnTo>
                <a:lnTo>
                  <a:pt x="918" y="548"/>
                </a:lnTo>
                <a:lnTo>
                  <a:pt x="915" y="540"/>
                </a:lnTo>
                <a:lnTo>
                  <a:pt x="913" y="533"/>
                </a:lnTo>
                <a:lnTo>
                  <a:pt x="911" y="524"/>
                </a:lnTo>
                <a:lnTo>
                  <a:pt x="910" y="517"/>
                </a:lnTo>
                <a:lnTo>
                  <a:pt x="909" y="508"/>
                </a:lnTo>
                <a:lnTo>
                  <a:pt x="909" y="508"/>
                </a:lnTo>
                <a:lnTo>
                  <a:pt x="910" y="500"/>
                </a:lnTo>
                <a:lnTo>
                  <a:pt x="911" y="491"/>
                </a:lnTo>
                <a:lnTo>
                  <a:pt x="913" y="484"/>
                </a:lnTo>
                <a:lnTo>
                  <a:pt x="915" y="475"/>
                </a:lnTo>
                <a:lnTo>
                  <a:pt x="918" y="469"/>
                </a:lnTo>
                <a:lnTo>
                  <a:pt x="923" y="461"/>
                </a:lnTo>
                <a:lnTo>
                  <a:pt x="927" y="455"/>
                </a:lnTo>
                <a:lnTo>
                  <a:pt x="932" y="448"/>
                </a:lnTo>
                <a:lnTo>
                  <a:pt x="938" y="442"/>
                </a:lnTo>
                <a:lnTo>
                  <a:pt x="944" y="437"/>
                </a:lnTo>
                <a:lnTo>
                  <a:pt x="950" y="432"/>
                </a:lnTo>
                <a:lnTo>
                  <a:pt x="957" y="428"/>
                </a:lnTo>
                <a:lnTo>
                  <a:pt x="964" y="425"/>
                </a:lnTo>
                <a:lnTo>
                  <a:pt x="972" y="421"/>
                </a:lnTo>
                <a:lnTo>
                  <a:pt x="981" y="419"/>
                </a:lnTo>
                <a:lnTo>
                  <a:pt x="989" y="418"/>
                </a:lnTo>
                <a:lnTo>
                  <a:pt x="989" y="418"/>
                </a:lnTo>
                <a:lnTo>
                  <a:pt x="996" y="416"/>
                </a:lnTo>
                <a:lnTo>
                  <a:pt x="1001" y="414"/>
                </a:lnTo>
                <a:lnTo>
                  <a:pt x="1006" y="410"/>
                </a:lnTo>
                <a:lnTo>
                  <a:pt x="1011" y="404"/>
                </a:lnTo>
                <a:lnTo>
                  <a:pt x="1011" y="404"/>
                </a:lnTo>
                <a:lnTo>
                  <a:pt x="1014" y="399"/>
                </a:lnTo>
                <a:lnTo>
                  <a:pt x="1016" y="392"/>
                </a:lnTo>
                <a:lnTo>
                  <a:pt x="1017" y="385"/>
                </a:lnTo>
                <a:lnTo>
                  <a:pt x="1016" y="378"/>
                </a:lnTo>
                <a:lnTo>
                  <a:pt x="1016" y="378"/>
                </a:lnTo>
                <a:lnTo>
                  <a:pt x="1011" y="360"/>
                </a:lnTo>
                <a:lnTo>
                  <a:pt x="1005" y="343"/>
                </a:lnTo>
                <a:lnTo>
                  <a:pt x="999" y="325"/>
                </a:lnTo>
                <a:lnTo>
                  <a:pt x="992" y="308"/>
                </a:lnTo>
                <a:lnTo>
                  <a:pt x="985" y="290"/>
                </a:lnTo>
                <a:lnTo>
                  <a:pt x="976" y="273"/>
                </a:lnTo>
                <a:lnTo>
                  <a:pt x="968" y="257"/>
                </a:lnTo>
                <a:lnTo>
                  <a:pt x="958" y="240"/>
                </a:lnTo>
                <a:lnTo>
                  <a:pt x="958" y="240"/>
                </a:lnTo>
                <a:lnTo>
                  <a:pt x="955" y="235"/>
                </a:lnTo>
                <a:lnTo>
                  <a:pt x="949" y="230"/>
                </a:lnTo>
                <a:lnTo>
                  <a:pt x="943" y="227"/>
                </a:lnTo>
                <a:lnTo>
                  <a:pt x="937" y="225"/>
                </a:lnTo>
                <a:lnTo>
                  <a:pt x="937" y="225"/>
                </a:lnTo>
                <a:lnTo>
                  <a:pt x="930" y="225"/>
                </a:lnTo>
                <a:lnTo>
                  <a:pt x="924" y="226"/>
                </a:lnTo>
                <a:lnTo>
                  <a:pt x="917" y="228"/>
                </a:lnTo>
                <a:lnTo>
                  <a:pt x="912" y="231"/>
                </a:lnTo>
                <a:lnTo>
                  <a:pt x="912" y="231"/>
                </a:lnTo>
                <a:lnTo>
                  <a:pt x="904" y="237"/>
                </a:lnTo>
                <a:lnTo>
                  <a:pt x="898" y="240"/>
                </a:lnTo>
                <a:lnTo>
                  <a:pt x="890" y="243"/>
                </a:lnTo>
                <a:lnTo>
                  <a:pt x="883" y="246"/>
                </a:lnTo>
                <a:lnTo>
                  <a:pt x="874" y="249"/>
                </a:lnTo>
                <a:lnTo>
                  <a:pt x="867" y="250"/>
                </a:lnTo>
                <a:lnTo>
                  <a:pt x="858" y="250"/>
                </a:lnTo>
                <a:lnTo>
                  <a:pt x="851" y="250"/>
                </a:lnTo>
                <a:lnTo>
                  <a:pt x="842" y="249"/>
                </a:lnTo>
                <a:lnTo>
                  <a:pt x="835" y="248"/>
                </a:lnTo>
                <a:lnTo>
                  <a:pt x="826" y="245"/>
                </a:lnTo>
                <a:lnTo>
                  <a:pt x="819" y="242"/>
                </a:lnTo>
                <a:lnTo>
                  <a:pt x="811" y="239"/>
                </a:lnTo>
                <a:lnTo>
                  <a:pt x="805" y="235"/>
                </a:lnTo>
                <a:lnTo>
                  <a:pt x="798" y="229"/>
                </a:lnTo>
                <a:lnTo>
                  <a:pt x="792" y="224"/>
                </a:lnTo>
                <a:lnTo>
                  <a:pt x="792" y="224"/>
                </a:lnTo>
                <a:lnTo>
                  <a:pt x="786" y="217"/>
                </a:lnTo>
                <a:lnTo>
                  <a:pt x="781" y="211"/>
                </a:lnTo>
                <a:lnTo>
                  <a:pt x="777" y="205"/>
                </a:lnTo>
                <a:lnTo>
                  <a:pt x="773" y="197"/>
                </a:lnTo>
                <a:lnTo>
                  <a:pt x="770" y="190"/>
                </a:lnTo>
                <a:lnTo>
                  <a:pt x="768" y="182"/>
                </a:lnTo>
                <a:lnTo>
                  <a:pt x="766" y="173"/>
                </a:lnTo>
                <a:lnTo>
                  <a:pt x="766" y="166"/>
                </a:lnTo>
                <a:lnTo>
                  <a:pt x="765" y="157"/>
                </a:lnTo>
                <a:lnTo>
                  <a:pt x="766" y="150"/>
                </a:lnTo>
                <a:lnTo>
                  <a:pt x="767" y="141"/>
                </a:lnTo>
                <a:lnTo>
                  <a:pt x="769" y="134"/>
                </a:lnTo>
                <a:lnTo>
                  <a:pt x="772" y="126"/>
                </a:lnTo>
                <a:lnTo>
                  <a:pt x="776" y="119"/>
                </a:lnTo>
                <a:lnTo>
                  <a:pt x="780" y="111"/>
                </a:lnTo>
                <a:lnTo>
                  <a:pt x="784" y="105"/>
                </a:lnTo>
                <a:lnTo>
                  <a:pt x="784" y="105"/>
                </a:lnTo>
                <a:lnTo>
                  <a:pt x="787" y="98"/>
                </a:lnTo>
                <a:lnTo>
                  <a:pt x="791" y="92"/>
                </a:lnTo>
                <a:lnTo>
                  <a:pt x="791" y="86"/>
                </a:lnTo>
                <a:lnTo>
                  <a:pt x="791" y="79"/>
                </a:lnTo>
                <a:lnTo>
                  <a:pt x="791" y="79"/>
                </a:lnTo>
                <a:lnTo>
                  <a:pt x="788" y="73"/>
                </a:lnTo>
                <a:lnTo>
                  <a:pt x="785" y="66"/>
                </a:lnTo>
                <a:lnTo>
                  <a:pt x="781" y="62"/>
                </a:lnTo>
                <a:lnTo>
                  <a:pt x="776" y="58"/>
                </a:lnTo>
                <a:lnTo>
                  <a:pt x="776" y="58"/>
                </a:lnTo>
                <a:lnTo>
                  <a:pt x="760" y="48"/>
                </a:lnTo>
                <a:lnTo>
                  <a:pt x="742" y="39"/>
                </a:lnTo>
                <a:lnTo>
                  <a:pt x="726" y="32"/>
                </a:lnTo>
                <a:lnTo>
                  <a:pt x="709" y="24"/>
                </a:lnTo>
                <a:lnTo>
                  <a:pt x="691" y="17"/>
                </a:lnTo>
                <a:lnTo>
                  <a:pt x="674" y="10"/>
                </a:lnTo>
                <a:lnTo>
                  <a:pt x="655" y="5"/>
                </a:lnTo>
                <a:lnTo>
                  <a:pt x="637" y="1"/>
                </a:lnTo>
                <a:lnTo>
                  <a:pt x="637" y="1"/>
                </a:lnTo>
                <a:lnTo>
                  <a:pt x="631" y="0"/>
                </a:lnTo>
                <a:lnTo>
                  <a:pt x="624" y="0"/>
                </a:lnTo>
                <a:lnTo>
                  <a:pt x="618" y="2"/>
                </a:lnTo>
                <a:lnTo>
                  <a:pt x="611" y="5"/>
                </a:lnTo>
                <a:lnTo>
                  <a:pt x="611" y="5"/>
                </a:lnTo>
                <a:lnTo>
                  <a:pt x="606" y="9"/>
                </a:lnTo>
                <a:lnTo>
                  <a:pt x="603" y="15"/>
                </a:lnTo>
                <a:lnTo>
                  <a:pt x="600" y="20"/>
                </a:lnTo>
                <a:lnTo>
                  <a:pt x="597" y="28"/>
                </a:lnTo>
                <a:lnTo>
                  <a:pt x="597" y="28"/>
                </a:lnTo>
                <a:lnTo>
                  <a:pt x="596" y="35"/>
                </a:lnTo>
                <a:lnTo>
                  <a:pt x="594" y="44"/>
                </a:lnTo>
                <a:lnTo>
                  <a:pt x="591" y="51"/>
                </a:lnTo>
                <a:lnTo>
                  <a:pt x="588" y="59"/>
                </a:lnTo>
                <a:lnTo>
                  <a:pt x="584" y="66"/>
                </a:lnTo>
                <a:lnTo>
                  <a:pt x="579" y="73"/>
                </a:lnTo>
                <a:lnTo>
                  <a:pt x="574" y="78"/>
                </a:lnTo>
                <a:lnTo>
                  <a:pt x="567" y="84"/>
                </a:lnTo>
                <a:lnTo>
                  <a:pt x="562" y="89"/>
                </a:lnTo>
                <a:lnTo>
                  <a:pt x="555" y="93"/>
                </a:lnTo>
                <a:lnTo>
                  <a:pt x="548" y="97"/>
                </a:lnTo>
                <a:lnTo>
                  <a:pt x="541" y="101"/>
                </a:lnTo>
                <a:lnTo>
                  <a:pt x="533" y="104"/>
                </a:lnTo>
                <a:lnTo>
                  <a:pt x="525" y="105"/>
                </a:lnTo>
                <a:lnTo>
                  <a:pt x="516" y="106"/>
                </a:lnTo>
                <a:lnTo>
                  <a:pt x="508" y="107"/>
                </a:lnTo>
                <a:lnTo>
                  <a:pt x="508" y="107"/>
                </a:lnTo>
                <a:lnTo>
                  <a:pt x="500" y="106"/>
                </a:lnTo>
                <a:lnTo>
                  <a:pt x="491" y="105"/>
                </a:lnTo>
                <a:lnTo>
                  <a:pt x="484" y="104"/>
                </a:lnTo>
                <a:lnTo>
                  <a:pt x="475" y="101"/>
                </a:lnTo>
                <a:lnTo>
                  <a:pt x="468" y="97"/>
                </a:lnTo>
                <a:lnTo>
                  <a:pt x="461" y="93"/>
                </a:lnTo>
                <a:lnTo>
                  <a:pt x="455" y="89"/>
                </a:lnTo>
                <a:lnTo>
                  <a:pt x="448" y="84"/>
                </a:lnTo>
                <a:lnTo>
                  <a:pt x="442" y="78"/>
                </a:lnTo>
                <a:lnTo>
                  <a:pt x="438" y="73"/>
                </a:lnTo>
                <a:lnTo>
                  <a:pt x="432" y="66"/>
                </a:lnTo>
                <a:lnTo>
                  <a:pt x="428" y="59"/>
                </a:lnTo>
                <a:lnTo>
                  <a:pt x="425" y="51"/>
                </a:lnTo>
                <a:lnTo>
                  <a:pt x="422" y="44"/>
                </a:lnTo>
                <a:lnTo>
                  <a:pt x="419" y="35"/>
                </a:lnTo>
                <a:lnTo>
                  <a:pt x="418" y="28"/>
                </a:lnTo>
                <a:lnTo>
                  <a:pt x="418" y="28"/>
                </a:lnTo>
                <a:lnTo>
                  <a:pt x="416" y="20"/>
                </a:lnTo>
                <a:lnTo>
                  <a:pt x="414" y="15"/>
                </a:lnTo>
                <a:lnTo>
                  <a:pt x="410" y="9"/>
                </a:lnTo>
                <a:lnTo>
                  <a:pt x="404" y="5"/>
                </a:lnTo>
                <a:lnTo>
                  <a:pt x="404" y="5"/>
                </a:lnTo>
                <a:lnTo>
                  <a:pt x="398" y="2"/>
                </a:lnTo>
                <a:lnTo>
                  <a:pt x="393" y="0"/>
                </a:lnTo>
                <a:lnTo>
                  <a:pt x="385" y="0"/>
                </a:lnTo>
                <a:lnTo>
                  <a:pt x="379" y="1"/>
                </a:lnTo>
                <a:lnTo>
                  <a:pt x="379" y="1"/>
                </a:lnTo>
                <a:lnTo>
                  <a:pt x="360" y="5"/>
                </a:lnTo>
                <a:lnTo>
                  <a:pt x="342" y="10"/>
                </a:lnTo>
                <a:lnTo>
                  <a:pt x="325" y="17"/>
                </a:lnTo>
                <a:lnTo>
                  <a:pt x="308" y="24"/>
                </a:lnTo>
                <a:lnTo>
                  <a:pt x="291" y="32"/>
                </a:lnTo>
                <a:lnTo>
                  <a:pt x="273" y="39"/>
                </a:lnTo>
                <a:lnTo>
                  <a:pt x="257" y="48"/>
                </a:lnTo>
                <a:lnTo>
                  <a:pt x="240" y="58"/>
                </a:lnTo>
                <a:lnTo>
                  <a:pt x="240" y="58"/>
                </a:lnTo>
                <a:lnTo>
                  <a:pt x="235" y="62"/>
                </a:lnTo>
                <a:lnTo>
                  <a:pt x="231" y="66"/>
                </a:lnTo>
                <a:lnTo>
                  <a:pt x="227" y="73"/>
                </a:lnTo>
                <a:lnTo>
                  <a:pt x="225" y="79"/>
                </a:lnTo>
                <a:lnTo>
                  <a:pt x="225" y="79"/>
                </a:lnTo>
                <a:lnTo>
                  <a:pt x="225" y="86"/>
                </a:lnTo>
                <a:lnTo>
                  <a:pt x="226" y="92"/>
                </a:lnTo>
                <a:lnTo>
                  <a:pt x="228" y="98"/>
                </a:lnTo>
                <a:lnTo>
                  <a:pt x="232" y="105"/>
                </a:lnTo>
                <a:lnTo>
                  <a:pt x="232" y="105"/>
                </a:lnTo>
                <a:lnTo>
                  <a:pt x="237" y="111"/>
                </a:lnTo>
                <a:lnTo>
                  <a:pt x="240" y="119"/>
                </a:lnTo>
                <a:lnTo>
                  <a:pt x="244" y="126"/>
                </a:lnTo>
                <a:lnTo>
                  <a:pt x="247" y="134"/>
                </a:lnTo>
                <a:lnTo>
                  <a:pt x="249" y="141"/>
                </a:lnTo>
                <a:lnTo>
                  <a:pt x="250" y="150"/>
                </a:lnTo>
                <a:lnTo>
                  <a:pt x="251" y="157"/>
                </a:lnTo>
                <a:lnTo>
                  <a:pt x="251" y="166"/>
                </a:lnTo>
                <a:lnTo>
                  <a:pt x="250" y="173"/>
                </a:lnTo>
                <a:lnTo>
                  <a:pt x="248" y="182"/>
                </a:lnTo>
                <a:lnTo>
                  <a:pt x="246" y="190"/>
                </a:lnTo>
                <a:lnTo>
                  <a:pt x="243" y="197"/>
                </a:lnTo>
                <a:lnTo>
                  <a:pt x="239" y="205"/>
                </a:lnTo>
                <a:lnTo>
                  <a:pt x="235" y="211"/>
                </a:lnTo>
                <a:lnTo>
                  <a:pt x="231" y="217"/>
                </a:lnTo>
                <a:lnTo>
                  <a:pt x="224" y="224"/>
                </a:lnTo>
                <a:lnTo>
                  <a:pt x="224" y="224"/>
                </a:lnTo>
                <a:lnTo>
                  <a:pt x="219" y="229"/>
                </a:lnTo>
                <a:lnTo>
                  <a:pt x="211" y="235"/>
                </a:lnTo>
                <a:lnTo>
                  <a:pt x="205" y="239"/>
                </a:lnTo>
                <a:lnTo>
                  <a:pt x="197" y="242"/>
                </a:lnTo>
                <a:lnTo>
                  <a:pt x="190" y="245"/>
                </a:lnTo>
                <a:lnTo>
                  <a:pt x="182" y="248"/>
                </a:lnTo>
                <a:lnTo>
                  <a:pt x="174" y="249"/>
                </a:lnTo>
                <a:lnTo>
                  <a:pt x="166" y="250"/>
                </a:lnTo>
                <a:lnTo>
                  <a:pt x="158" y="250"/>
                </a:lnTo>
                <a:lnTo>
                  <a:pt x="150" y="250"/>
                </a:lnTo>
                <a:lnTo>
                  <a:pt x="141" y="249"/>
                </a:lnTo>
                <a:lnTo>
                  <a:pt x="134" y="246"/>
                </a:lnTo>
                <a:lnTo>
                  <a:pt x="125" y="243"/>
                </a:lnTo>
                <a:lnTo>
                  <a:pt x="118" y="240"/>
                </a:lnTo>
                <a:lnTo>
                  <a:pt x="111" y="237"/>
                </a:lnTo>
                <a:lnTo>
                  <a:pt x="104" y="231"/>
                </a:lnTo>
                <a:lnTo>
                  <a:pt x="104" y="231"/>
                </a:lnTo>
                <a:lnTo>
                  <a:pt x="99" y="228"/>
                </a:lnTo>
                <a:lnTo>
                  <a:pt x="92" y="226"/>
                </a:lnTo>
                <a:lnTo>
                  <a:pt x="86" y="225"/>
                </a:lnTo>
                <a:lnTo>
                  <a:pt x="79" y="225"/>
                </a:lnTo>
                <a:lnTo>
                  <a:pt x="79" y="225"/>
                </a:lnTo>
                <a:lnTo>
                  <a:pt x="73" y="227"/>
                </a:lnTo>
                <a:lnTo>
                  <a:pt x="66" y="230"/>
                </a:lnTo>
                <a:lnTo>
                  <a:pt x="62" y="235"/>
                </a:lnTo>
                <a:lnTo>
                  <a:pt x="58" y="240"/>
                </a:lnTo>
                <a:lnTo>
                  <a:pt x="58" y="240"/>
                </a:lnTo>
                <a:lnTo>
                  <a:pt x="48" y="257"/>
                </a:lnTo>
                <a:lnTo>
                  <a:pt x="40" y="273"/>
                </a:lnTo>
                <a:lnTo>
                  <a:pt x="32" y="290"/>
                </a:lnTo>
                <a:lnTo>
                  <a:pt x="25" y="308"/>
                </a:lnTo>
                <a:lnTo>
                  <a:pt x="17" y="325"/>
                </a:lnTo>
                <a:lnTo>
                  <a:pt x="11" y="343"/>
                </a:lnTo>
                <a:lnTo>
                  <a:pt x="5" y="360"/>
                </a:lnTo>
                <a:lnTo>
                  <a:pt x="1" y="378"/>
                </a:lnTo>
                <a:lnTo>
                  <a:pt x="1" y="378"/>
                </a:lnTo>
                <a:lnTo>
                  <a:pt x="0" y="385"/>
                </a:lnTo>
                <a:lnTo>
                  <a:pt x="0" y="392"/>
                </a:lnTo>
                <a:lnTo>
                  <a:pt x="2" y="399"/>
                </a:lnTo>
                <a:lnTo>
                  <a:pt x="5" y="404"/>
                </a:lnTo>
                <a:lnTo>
                  <a:pt x="5" y="404"/>
                </a:lnTo>
                <a:lnTo>
                  <a:pt x="10" y="410"/>
                </a:lnTo>
                <a:lnTo>
                  <a:pt x="15" y="414"/>
                </a:lnTo>
                <a:lnTo>
                  <a:pt x="20" y="416"/>
                </a:lnTo>
                <a:lnTo>
                  <a:pt x="28" y="418"/>
                </a:lnTo>
                <a:lnTo>
                  <a:pt x="28" y="418"/>
                </a:lnTo>
                <a:lnTo>
                  <a:pt x="35" y="419"/>
                </a:lnTo>
                <a:lnTo>
                  <a:pt x="44" y="421"/>
                </a:lnTo>
                <a:lnTo>
                  <a:pt x="51" y="425"/>
                </a:lnTo>
                <a:lnTo>
                  <a:pt x="59" y="428"/>
                </a:lnTo>
                <a:lnTo>
                  <a:pt x="66" y="432"/>
                </a:lnTo>
                <a:lnTo>
                  <a:pt x="73" y="437"/>
                </a:lnTo>
                <a:lnTo>
                  <a:pt x="78" y="442"/>
                </a:lnTo>
                <a:lnTo>
                  <a:pt x="85" y="448"/>
                </a:lnTo>
                <a:lnTo>
                  <a:pt x="89" y="455"/>
                </a:lnTo>
                <a:lnTo>
                  <a:pt x="93" y="461"/>
                </a:lnTo>
                <a:lnTo>
                  <a:pt x="97" y="469"/>
                </a:lnTo>
                <a:lnTo>
                  <a:pt x="101" y="475"/>
                </a:lnTo>
                <a:lnTo>
                  <a:pt x="104" y="484"/>
                </a:lnTo>
                <a:lnTo>
                  <a:pt x="105" y="491"/>
                </a:lnTo>
                <a:lnTo>
                  <a:pt x="106" y="500"/>
                </a:lnTo>
                <a:lnTo>
                  <a:pt x="107" y="508"/>
                </a:lnTo>
                <a:lnTo>
                  <a:pt x="107" y="508"/>
                </a:lnTo>
                <a:lnTo>
                  <a:pt x="106" y="517"/>
                </a:lnTo>
                <a:lnTo>
                  <a:pt x="105" y="524"/>
                </a:lnTo>
                <a:lnTo>
                  <a:pt x="104" y="533"/>
                </a:lnTo>
                <a:lnTo>
                  <a:pt x="101" y="540"/>
                </a:lnTo>
                <a:lnTo>
                  <a:pt x="97" y="548"/>
                </a:lnTo>
                <a:lnTo>
                  <a:pt x="93" y="554"/>
                </a:lnTo>
                <a:lnTo>
                  <a:pt x="89" y="562"/>
                </a:lnTo>
                <a:lnTo>
                  <a:pt x="85" y="567"/>
                </a:lnTo>
                <a:lnTo>
                  <a:pt x="78" y="574"/>
                </a:lnTo>
                <a:lnTo>
                  <a:pt x="73" y="579"/>
                </a:lnTo>
                <a:lnTo>
                  <a:pt x="66" y="583"/>
                </a:lnTo>
                <a:lnTo>
                  <a:pt x="59" y="588"/>
                </a:lnTo>
                <a:lnTo>
                  <a:pt x="51" y="591"/>
                </a:lnTo>
                <a:lnTo>
                  <a:pt x="44" y="594"/>
                </a:lnTo>
                <a:lnTo>
                  <a:pt x="35" y="596"/>
                </a:lnTo>
                <a:lnTo>
                  <a:pt x="28" y="598"/>
                </a:lnTo>
                <a:lnTo>
                  <a:pt x="28" y="598"/>
                </a:lnTo>
                <a:lnTo>
                  <a:pt x="20" y="599"/>
                </a:lnTo>
                <a:lnTo>
                  <a:pt x="15" y="603"/>
                </a:lnTo>
                <a:lnTo>
                  <a:pt x="10" y="606"/>
                </a:lnTo>
                <a:lnTo>
                  <a:pt x="5" y="611"/>
                </a:lnTo>
                <a:lnTo>
                  <a:pt x="5" y="611"/>
                </a:lnTo>
                <a:lnTo>
                  <a:pt x="2" y="618"/>
                </a:lnTo>
                <a:lnTo>
                  <a:pt x="0" y="624"/>
                </a:lnTo>
                <a:lnTo>
                  <a:pt x="0" y="631"/>
                </a:lnTo>
                <a:lnTo>
                  <a:pt x="1" y="637"/>
                </a:lnTo>
                <a:lnTo>
                  <a:pt x="1" y="637"/>
                </a:lnTo>
                <a:lnTo>
                  <a:pt x="5" y="655"/>
                </a:lnTo>
                <a:lnTo>
                  <a:pt x="11" y="673"/>
                </a:lnTo>
                <a:lnTo>
                  <a:pt x="17" y="691"/>
                </a:lnTo>
                <a:lnTo>
                  <a:pt x="25" y="708"/>
                </a:lnTo>
                <a:lnTo>
                  <a:pt x="32" y="725"/>
                </a:lnTo>
                <a:lnTo>
                  <a:pt x="40" y="742"/>
                </a:lnTo>
                <a:lnTo>
                  <a:pt x="48" y="759"/>
                </a:lnTo>
                <a:lnTo>
                  <a:pt x="58" y="775"/>
                </a:lnTo>
                <a:lnTo>
                  <a:pt x="58" y="775"/>
                </a:lnTo>
                <a:lnTo>
                  <a:pt x="62" y="781"/>
                </a:lnTo>
                <a:lnTo>
                  <a:pt x="66" y="785"/>
                </a:lnTo>
                <a:lnTo>
                  <a:pt x="73" y="788"/>
                </a:lnTo>
                <a:lnTo>
                  <a:pt x="79" y="790"/>
                </a:lnTo>
                <a:lnTo>
                  <a:pt x="79" y="790"/>
                </a:lnTo>
                <a:lnTo>
                  <a:pt x="86" y="790"/>
                </a:lnTo>
                <a:lnTo>
                  <a:pt x="92" y="790"/>
                </a:lnTo>
                <a:lnTo>
                  <a:pt x="99" y="788"/>
                </a:lnTo>
                <a:lnTo>
                  <a:pt x="104" y="784"/>
                </a:lnTo>
                <a:lnTo>
                  <a:pt x="104" y="784"/>
                </a:lnTo>
                <a:lnTo>
                  <a:pt x="111" y="780"/>
                </a:lnTo>
                <a:lnTo>
                  <a:pt x="118" y="775"/>
                </a:lnTo>
                <a:lnTo>
                  <a:pt x="125" y="772"/>
                </a:lnTo>
                <a:lnTo>
                  <a:pt x="134" y="770"/>
                </a:lnTo>
                <a:lnTo>
                  <a:pt x="141" y="768"/>
                </a:lnTo>
                <a:lnTo>
                  <a:pt x="150" y="767"/>
                </a:lnTo>
                <a:lnTo>
                  <a:pt x="158" y="766"/>
                </a:lnTo>
                <a:lnTo>
                  <a:pt x="166" y="766"/>
                </a:lnTo>
                <a:lnTo>
                  <a:pt x="174" y="767"/>
                </a:lnTo>
                <a:lnTo>
                  <a:pt x="182" y="768"/>
                </a:lnTo>
                <a:lnTo>
                  <a:pt x="190" y="770"/>
                </a:lnTo>
                <a:lnTo>
                  <a:pt x="197" y="773"/>
                </a:lnTo>
                <a:lnTo>
                  <a:pt x="205" y="776"/>
                </a:lnTo>
                <a:lnTo>
                  <a:pt x="211" y="781"/>
                </a:lnTo>
                <a:lnTo>
                  <a:pt x="219" y="786"/>
                </a:lnTo>
                <a:lnTo>
                  <a:pt x="224" y="791"/>
                </a:lnTo>
                <a:lnTo>
                  <a:pt x="224" y="791"/>
                </a:lnTo>
                <a:lnTo>
                  <a:pt x="231" y="798"/>
                </a:lnTo>
                <a:lnTo>
                  <a:pt x="235" y="804"/>
                </a:lnTo>
                <a:lnTo>
                  <a:pt x="239" y="812"/>
                </a:lnTo>
                <a:lnTo>
                  <a:pt x="243" y="818"/>
                </a:lnTo>
                <a:lnTo>
                  <a:pt x="246" y="826"/>
                </a:lnTo>
                <a:lnTo>
                  <a:pt x="248" y="834"/>
                </a:lnTo>
                <a:lnTo>
                  <a:pt x="250" y="842"/>
                </a:lnTo>
                <a:lnTo>
                  <a:pt x="251" y="849"/>
                </a:lnTo>
                <a:lnTo>
                  <a:pt x="251" y="858"/>
                </a:lnTo>
                <a:lnTo>
                  <a:pt x="250" y="866"/>
                </a:lnTo>
                <a:lnTo>
                  <a:pt x="249" y="874"/>
                </a:lnTo>
                <a:lnTo>
                  <a:pt x="247" y="882"/>
                </a:lnTo>
                <a:lnTo>
                  <a:pt x="244" y="890"/>
                </a:lnTo>
                <a:lnTo>
                  <a:pt x="240" y="898"/>
                </a:lnTo>
                <a:lnTo>
                  <a:pt x="237" y="904"/>
                </a:lnTo>
                <a:lnTo>
                  <a:pt x="232" y="912"/>
                </a:lnTo>
                <a:lnTo>
                  <a:pt x="232" y="912"/>
                </a:lnTo>
                <a:lnTo>
                  <a:pt x="228" y="917"/>
                </a:lnTo>
                <a:lnTo>
                  <a:pt x="226" y="923"/>
                </a:lnTo>
                <a:lnTo>
                  <a:pt x="225" y="930"/>
                </a:lnTo>
                <a:lnTo>
                  <a:pt x="225" y="936"/>
                </a:lnTo>
                <a:lnTo>
                  <a:pt x="225" y="936"/>
                </a:lnTo>
                <a:lnTo>
                  <a:pt x="227" y="943"/>
                </a:lnTo>
                <a:lnTo>
                  <a:pt x="231" y="949"/>
                </a:lnTo>
                <a:lnTo>
                  <a:pt x="235" y="955"/>
                </a:lnTo>
                <a:lnTo>
                  <a:pt x="240" y="958"/>
                </a:lnTo>
                <a:lnTo>
                  <a:pt x="240" y="958"/>
                </a:lnTo>
                <a:lnTo>
                  <a:pt x="257" y="967"/>
                </a:lnTo>
                <a:lnTo>
                  <a:pt x="273" y="976"/>
                </a:lnTo>
                <a:lnTo>
                  <a:pt x="291" y="985"/>
                </a:lnTo>
                <a:lnTo>
                  <a:pt x="308" y="992"/>
                </a:lnTo>
                <a:lnTo>
                  <a:pt x="325" y="999"/>
                </a:lnTo>
                <a:lnTo>
                  <a:pt x="342" y="1005"/>
                </a:lnTo>
                <a:lnTo>
                  <a:pt x="360" y="1010"/>
                </a:lnTo>
                <a:lnTo>
                  <a:pt x="379" y="1016"/>
                </a:lnTo>
                <a:lnTo>
                  <a:pt x="379" y="1016"/>
                </a:lnTo>
                <a:lnTo>
                  <a:pt x="386" y="1017"/>
                </a:lnTo>
                <a:lnTo>
                  <a:pt x="386" y="1017"/>
                </a:lnTo>
                <a:lnTo>
                  <a:pt x="391" y="1016"/>
                </a:lnTo>
                <a:lnTo>
                  <a:pt x="396" y="1015"/>
                </a:lnTo>
                <a:lnTo>
                  <a:pt x="400" y="1014"/>
                </a:lnTo>
                <a:lnTo>
                  <a:pt x="404" y="1010"/>
                </a:lnTo>
                <a:lnTo>
                  <a:pt x="404" y="1010"/>
                </a:lnTo>
                <a:lnTo>
                  <a:pt x="410" y="1006"/>
                </a:lnTo>
                <a:lnTo>
                  <a:pt x="414" y="1001"/>
                </a:lnTo>
                <a:lnTo>
                  <a:pt x="416" y="995"/>
                </a:lnTo>
                <a:lnTo>
                  <a:pt x="418" y="989"/>
                </a:lnTo>
                <a:lnTo>
                  <a:pt x="418" y="989"/>
                </a:lnTo>
                <a:lnTo>
                  <a:pt x="419" y="980"/>
                </a:lnTo>
                <a:lnTo>
                  <a:pt x="422" y="972"/>
                </a:lnTo>
                <a:lnTo>
                  <a:pt x="425" y="964"/>
                </a:lnTo>
                <a:lnTo>
                  <a:pt x="428" y="957"/>
                </a:lnTo>
                <a:lnTo>
                  <a:pt x="432" y="950"/>
                </a:lnTo>
                <a:lnTo>
                  <a:pt x="438" y="944"/>
                </a:lnTo>
                <a:lnTo>
                  <a:pt x="442" y="937"/>
                </a:lnTo>
                <a:lnTo>
                  <a:pt x="448" y="932"/>
                </a:lnTo>
                <a:lnTo>
                  <a:pt x="455" y="927"/>
                </a:lnTo>
                <a:lnTo>
                  <a:pt x="461" y="922"/>
                </a:lnTo>
                <a:lnTo>
                  <a:pt x="468" y="918"/>
                </a:lnTo>
                <a:lnTo>
                  <a:pt x="475" y="915"/>
                </a:lnTo>
                <a:lnTo>
                  <a:pt x="484" y="913"/>
                </a:lnTo>
                <a:lnTo>
                  <a:pt x="491" y="911"/>
                </a:lnTo>
                <a:lnTo>
                  <a:pt x="500" y="910"/>
                </a:lnTo>
                <a:lnTo>
                  <a:pt x="508" y="910"/>
                </a:lnTo>
                <a:lnTo>
                  <a:pt x="508" y="910"/>
                </a:lnTo>
                <a:lnTo>
                  <a:pt x="516" y="910"/>
                </a:lnTo>
                <a:lnTo>
                  <a:pt x="525" y="911"/>
                </a:lnTo>
                <a:lnTo>
                  <a:pt x="533" y="913"/>
                </a:lnTo>
                <a:lnTo>
                  <a:pt x="541" y="915"/>
                </a:lnTo>
                <a:lnTo>
                  <a:pt x="548" y="918"/>
                </a:lnTo>
                <a:lnTo>
                  <a:pt x="555" y="922"/>
                </a:lnTo>
                <a:lnTo>
                  <a:pt x="562" y="927"/>
                </a:lnTo>
                <a:lnTo>
                  <a:pt x="567" y="932"/>
                </a:lnTo>
                <a:lnTo>
                  <a:pt x="574" y="937"/>
                </a:lnTo>
                <a:lnTo>
                  <a:pt x="579" y="944"/>
                </a:lnTo>
                <a:lnTo>
                  <a:pt x="584" y="950"/>
                </a:lnTo>
                <a:lnTo>
                  <a:pt x="588" y="957"/>
                </a:lnTo>
                <a:lnTo>
                  <a:pt x="591" y="964"/>
                </a:lnTo>
                <a:lnTo>
                  <a:pt x="594" y="972"/>
                </a:lnTo>
                <a:lnTo>
                  <a:pt x="596" y="980"/>
                </a:lnTo>
                <a:lnTo>
                  <a:pt x="597" y="989"/>
                </a:lnTo>
                <a:lnTo>
                  <a:pt x="597" y="989"/>
                </a:lnTo>
                <a:lnTo>
                  <a:pt x="600" y="995"/>
                </a:lnTo>
                <a:lnTo>
                  <a:pt x="603" y="1001"/>
                </a:lnTo>
                <a:lnTo>
                  <a:pt x="606" y="1006"/>
                </a:lnTo>
                <a:lnTo>
                  <a:pt x="611" y="1010"/>
                </a:lnTo>
                <a:lnTo>
                  <a:pt x="611" y="1010"/>
                </a:lnTo>
                <a:lnTo>
                  <a:pt x="618" y="1014"/>
                </a:lnTo>
                <a:lnTo>
                  <a:pt x="624" y="1016"/>
                </a:lnTo>
                <a:lnTo>
                  <a:pt x="631" y="1017"/>
                </a:lnTo>
                <a:lnTo>
                  <a:pt x="637" y="1016"/>
                </a:lnTo>
                <a:lnTo>
                  <a:pt x="637" y="1016"/>
                </a:lnTo>
                <a:lnTo>
                  <a:pt x="655" y="1010"/>
                </a:lnTo>
                <a:lnTo>
                  <a:pt x="674" y="1005"/>
                </a:lnTo>
                <a:lnTo>
                  <a:pt x="691" y="999"/>
                </a:lnTo>
                <a:lnTo>
                  <a:pt x="708" y="992"/>
                </a:lnTo>
                <a:lnTo>
                  <a:pt x="725" y="985"/>
                </a:lnTo>
                <a:lnTo>
                  <a:pt x="742" y="976"/>
                </a:lnTo>
                <a:lnTo>
                  <a:pt x="760" y="967"/>
                </a:lnTo>
                <a:lnTo>
                  <a:pt x="776" y="958"/>
                </a:lnTo>
                <a:lnTo>
                  <a:pt x="776" y="958"/>
                </a:lnTo>
                <a:lnTo>
                  <a:pt x="781" y="955"/>
                </a:lnTo>
                <a:lnTo>
                  <a:pt x="785" y="949"/>
                </a:lnTo>
                <a:lnTo>
                  <a:pt x="788" y="944"/>
                </a:lnTo>
                <a:lnTo>
                  <a:pt x="791" y="936"/>
                </a:lnTo>
                <a:lnTo>
                  <a:pt x="791" y="936"/>
                </a:lnTo>
                <a:lnTo>
                  <a:pt x="791" y="930"/>
                </a:lnTo>
                <a:lnTo>
                  <a:pt x="791" y="923"/>
                </a:lnTo>
                <a:lnTo>
                  <a:pt x="787" y="917"/>
                </a:lnTo>
                <a:lnTo>
                  <a:pt x="784" y="912"/>
                </a:lnTo>
                <a:lnTo>
                  <a:pt x="784" y="912"/>
                </a:lnTo>
                <a:lnTo>
                  <a:pt x="780" y="904"/>
                </a:lnTo>
                <a:lnTo>
                  <a:pt x="776" y="898"/>
                </a:lnTo>
                <a:lnTo>
                  <a:pt x="772" y="890"/>
                </a:lnTo>
                <a:lnTo>
                  <a:pt x="769" y="882"/>
                </a:lnTo>
                <a:lnTo>
                  <a:pt x="767" y="874"/>
                </a:lnTo>
                <a:lnTo>
                  <a:pt x="766" y="866"/>
                </a:lnTo>
                <a:lnTo>
                  <a:pt x="765" y="858"/>
                </a:lnTo>
                <a:lnTo>
                  <a:pt x="766" y="849"/>
                </a:lnTo>
                <a:lnTo>
                  <a:pt x="766" y="842"/>
                </a:lnTo>
                <a:lnTo>
                  <a:pt x="768" y="834"/>
                </a:lnTo>
                <a:lnTo>
                  <a:pt x="770" y="826"/>
                </a:lnTo>
                <a:lnTo>
                  <a:pt x="773" y="818"/>
                </a:lnTo>
                <a:lnTo>
                  <a:pt x="777" y="812"/>
                </a:lnTo>
                <a:lnTo>
                  <a:pt x="781" y="804"/>
                </a:lnTo>
                <a:lnTo>
                  <a:pt x="786" y="798"/>
                </a:lnTo>
                <a:lnTo>
                  <a:pt x="792" y="791"/>
                </a:lnTo>
                <a:lnTo>
                  <a:pt x="792" y="791"/>
                </a:lnTo>
                <a:lnTo>
                  <a:pt x="798" y="786"/>
                </a:lnTo>
                <a:lnTo>
                  <a:pt x="805" y="781"/>
                </a:lnTo>
                <a:lnTo>
                  <a:pt x="811" y="776"/>
                </a:lnTo>
                <a:lnTo>
                  <a:pt x="819" y="773"/>
                </a:lnTo>
                <a:lnTo>
                  <a:pt x="826" y="770"/>
                </a:lnTo>
                <a:lnTo>
                  <a:pt x="835" y="768"/>
                </a:lnTo>
                <a:lnTo>
                  <a:pt x="842" y="767"/>
                </a:lnTo>
                <a:lnTo>
                  <a:pt x="851" y="766"/>
                </a:lnTo>
                <a:lnTo>
                  <a:pt x="858" y="766"/>
                </a:lnTo>
                <a:lnTo>
                  <a:pt x="867" y="767"/>
                </a:lnTo>
                <a:lnTo>
                  <a:pt x="874" y="768"/>
                </a:lnTo>
                <a:lnTo>
                  <a:pt x="883" y="770"/>
                </a:lnTo>
                <a:lnTo>
                  <a:pt x="890" y="772"/>
                </a:lnTo>
                <a:lnTo>
                  <a:pt x="898" y="775"/>
                </a:lnTo>
                <a:lnTo>
                  <a:pt x="904" y="780"/>
                </a:lnTo>
                <a:lnTo>
                  <a:pt x="912" y="784"/>
                </a:lnTo>
                <a:lnTo>
                  <a:pt x="912" y="784"/>
                </a:lnTo>
                <a:lnTo>
                  <a:pt x="917" y="788"/>
                </a:lnTo>
                <a:lnTo>
                  <a:pt x="924" y="790"/>
                </a:lnTo>
                <a:lnTo>
                  <a:pt x="930" y="790"/>
                </a:lnTo>
                <a:lnTo>
                  <a:pt x="937" y="790"/>
                </a:lnTo>
                <a:lnTo>
                  <a:pt x="937" y="790"/>
                </a:lnTo>
                <a:lnTo>
                  <a:pt x="943" y="788"/>
                </a:lnTo>
                <a:lnTo>
                  <a:pt x="949" y="785"/>
                </a:lnTo>
                <a:lnTo>
                  <a:pt x="955" y="781"/>
                </a:lnTo>
                <a:lnTo>
                  <a:pt x="958" y="775"/>
                </a:lnTo>
                <a:lnTo>
                  <a:pt x="958" y="775"/>
                </a:lnTo>
                <a:lnTo>
                  <a:pt x="968" y="759"/>
                </a:lnTo>
                <a:lnTo>
                  <a:pt x="976" y="742"/>
                </a:lnTo>
                <a:lnTo>
                  <a:pt x="985" y="725"/>
                </a:lnTo>
                <a:lnTo>
                  <a:pt x="992" y="708"/>
                </a:lnTo>
                <a:lnTo>
                  <a:pt x="999" y="691"/>
                </a:lnTo>
                <a:lnTo>
                  <a:pt x="1005" y="673"/>
                </a:lnTo>
                <a:lnTo>
                  <a:pt x="1011" y="655"/>
                </a:lnTo>
                <a:lnTo>
                  <a:pt x="1016" y="637"/>
                </a:lnTo>
                <a:lnTo>
                  <a:pt x="1016" y="637"/>
                </a:lnTo>
                <a:lnTo>
                  <a:pt x="1017" y="631"/>
                </a:lnTo>
                <a:lnTo>
                  <a:pt x="1016" y="624"/>
                </a:lnTo>
                <a:lnTo>
                  <a:pt x="1014" y="618"/>
                </a:lnTo>
                <a:lnTo>
                  <a:pt x="1011" y="611"/>
                </a:lnTo>
                <a:lnTo>
                  <a:pt x="1011" y="611"/>
                </a:lnTo>
                <a:lnTo>
                  <a:pt x="1006" y="606"/>
                </a:lnTo>
                <a:lnTo>
                  <a:pt x="1001" y="603"/>
                </a:lnTo>
                <a:lnTo>
                  <a:pt x="996" y="599"/>
                </a:lnTo>
                <a:lnTo>
                  <a:pt x="989" y="598"/>
                </a:lnTo>
                <a:lnTo>
                  <a:pt x="989" y="598"/>
                </a:lnTo>
                <a:close/>
                <a:moveTo>
                  <a:pt x="919" y="715"/>
                </a:moveTo>
                <a:lnTo>
                  <a:pt x="919" y="715"/>
                </a:lnTo>
                <a:lnTo>
                  <a:pt x="908" y="711"/>
                </a:lnTo>
                <a:lnTo>
                  <a:pt x="897" y="707"/>
                </a:lnTo>
                <a:lnTo>
                  <a:pt x="885" y="705"/>
                </a:lnTo>
                <a:lnTo>
                  <a:pt x="874" y="702"/>
                </a:lnTo>
                <a:lnTo>
                  <a:pt x="863" y="702"/>
                </a:lnTo>
                <a:lnTo>
                  <a:pt x="851" y="702"/>
                </a:lnTo>
                <a:lnTo>
                  <a:pt x="840" y="702"/>
                </a:lnTo>
                <a:lnTo>
                  <a:pt x="828" y="705"/>
                </a:lnTo>
                <a:lnTo>
                  <a:pt x="816" y="707"/>
                </a:lnTo>
                <a:lnTo>
                  <a:pt x="806" y="710"/>
                </a:lnTo>
                <a:lnTo>
                  <a:pt x="795" y="714"/>
                </a:lnTo>
                <a:lnTo>
                  <a:pt x="784" y="720"/>
                </a:lnTo>
                <a:lnTo>
                  <a:pt x="775" y="725"/>
                </a:lnTo>
                <a:lnTo>
                  <a:pt x="765" y="731"/>
                </a:lnTo>
                <a:lnTo>
                  <a:pt x="755" y="739"/>
                </a:lnTo>
                <a:lnTo>
                  <a:pt x="747" y="746"/>
                </a:lnTo>
                <a:lnTo>
                  <a:pt x="747" y="746"/>
                </a:lnTo>
                <a:lnTo>
                  <a:pt x="738" y="755"/>
                </a:lnTo>
                <a:lnTo>
                  <a:pt x="732" y="765"/>
                </a:lnTo>
                <a:lnTo>
                  <a:pt x="724" y="774"/>
                </a:lnTo>
                <a:lnTo>
                  <a:pt x="719" y="785"/>
                </a:lnTo>
                <a:lnTo>
                  <a:pt x="714" y="796"/>
                </a:lnTo>
                <a:lnTo>
                  <a:pt x="710" y="807"/>
                </a:lnTo>
                <a:lnTo>
                  <a:pt x="707" y="817"/>
                </a:lnTo>
                <a:lnTo>
                  <a:pt x="704" y="828"/>
                </a:lnTo>
                <a:lnTo>
                  <a:pt x="703" y="840"/>
                </a:lnTo>
                <a:lnTo>
                  <a:pt x="702" y="852"/>
                </a:lnTo>
                <a:lnTo>
                  <a:pt x="702" y="862"/>
                </a:lnTo>
                <a:lnTo>
                  <a:pt x="703" y="874"/>
                </a:lnTo>
                <a:lnTo>
                  <a:pt x="705" y="886"/>
                </a:lnTo>
                <a:lnTo>
                  <a:pt x="707" y="897"/>
                </a:lnTo>
                <a:lnTo>
                  <a:pt x="711" y="907"/>
                </a:lnTo>
                <a:lnTo>
                  <a:pt x="716" y="919"/>
                </a:lnTo>
                <a:lnTo>
                  <a:pt x="716" y="919"/>
                </a:lnTo>
                <a:lnTo>
                  <a:pt x="684" y="933"/>
                </a:lnTo>
                <a:lnTo>
                  <a:pt x="652" y="945"/>
                </a:lnTo>
                <a:lnTo>
                  <a:pt x="652" y="945"/>
                </a:lnTo>
                <a:lnTo>
                  <a:pt x="648" y="934"/>
                </a:lnTo>
                <a:lnTo>
                  <a:pt x="643" y="923"/>
                </a:lnTo>
                <a:lnTo>
                  <a:pt x="636" y="914"/>
                </a:lnTo>
                <a:lnTo>
                  <a:pt x="630" y="904"/>
                </a:lnTo>
                <a:lnTo>
                  <a:pt x="622" y="896"/>
                </a:lnTo>
                <a:lnTo>
                  <a:pt x="614" y="888"/>
                </a:lnTo>
                <a:lnTo>
                  <a:pt x="605" y="881"/>
                </a:lnTo>
                <a:lnTo>
                  <a:pt x="596" y="873"/>
                </a:lnTo>
                <a:lnTo>
                  <a:pt x="587" y="867"/>
                </a:lnTo>
                <a:lnTo>
                  <a:pt x="576" y="861"/>
                </a:lnTo>
                <a:lnTo>
                  <a:pt x="565" y="857"/>
                </a:lnTo>
                <a:lnTo>
                  <a:pt x="555" y="853"/>
                </a:lnTo>
                <a:lnTo>
                  <a:pt x="544" y="849"/>
                </a:lnTo>
                <a:lnTo>
                  <a:pt x="532" y="847"/>
                </a:lnTo>
                <a:lnTo>
                  <a:pt x="520" y="846"/>
                </a:lnTo>
                <a:lnTo>
                  <a:pt x="508" y="845"/>
                </a:lnTo>
                <a:lnTo>
                  <a:pt x="508" y="845"/>
                </a:lnTo>
                <a:lnTo>
                  <a:pt x="496" y="846"/>
                </a:lnTo>
                <a:lnTo>
                  <a:pt x="484" y="847"/>
                </a:lnTo>
                <a:lnTo>
                  <a:pt x="473" y="849"/>
                </a:lnTo>
                <a:lnTo>
                  <a:pt x="461" y="853"/>
                </a:lnTo>
                <a:lnTo>
                  <a:pt x="450" y="857"/>
                </a:lnTo>
                <a:lnTo>
                  <a:pt x="440" y="861"/>
                </a:lnTo>
                <a:lnTo>
                  <a:pt x="430" y="867"/>
                </a:lnTo>
                <a:lnTo>
                  <a:pt x="420" y="873"/>
                </a:lnTo>
                <a:lnTo>
                  <a:pt x="411" y="881"/>
                </a:lnTo>
                <a:lnTo>
                  <a:pt x="402" y="888"/>
                </a:lnTo>
                <a:lnTo>
                  <a:pt x="395" y="896"/>
                </a:lnTo>
                <a:lnTo>
                  <a:pt x="387" y="904"/>
                </a:lnTo>
                <a:lnTo>
                  <a:pt x="380" y="914"/>
                </a:lnTo>
                <a:lnTo>
                  <a:pt x="374" y="923"/>
                </a:lnTo>
                <a:lnTo>
                  <a:pt x="369" y="934"/>
                </a:lnTo>
                <a:lnTo>
                  <a:pt x="364" y="945"/>
                </a:lnTo>
                <a:lnTo>
                  <a:pt x="364" y="945"/>
                </a:lnTo>
                <a:lnTo>
                  <a:pt x="331" y="933"/>
                </a:lnTo>
                <a:lnTo>
                  <a:pt x="301" y="919"/>
                </a:lnTo>
                <a:lnTo>
                  <a:pt x="301" y="919"/>
                </a:lnTo>
                <a:lnTo>
                  <a:pt x="306" y="907"/>
                </a:lnTo>
                <a:lnTo>
                  <a:pt x="309" y="897"/>
                </a:lnTo>
                <a:lnTo>
                  <a:pt x="311" y="886"/>
                </a:lnTo>
                <a:lnTo>
                  <a:pt x="313" y="874"/>
                </a:lnTo>
                <a:lnTo>
                  <a:pt x="314" y="862"/>
                </a:lnTo>
                <a:lnTo>
                  <a:pt x="314" y="852"/>
                </a:lnTo>
                <a:lnTo>
                  <a:pt x="313" y="840"/>
                </a:lnTo>
                <a:lnTo>
                  <a:pt x="312" y="828"/>
                </a:lnTo>
                <a:lnTo>
                  <a:pt x="310" y="817"/>
                </a:lnTo>
                <a:lnTo>
                  <a:pt x="307" y="807"/>
                </a:lnTo>
                <a:lnTo>
                  <a:pt x="302" y="796"/>
                </a:lnTo>
                <a:lnTo>
                  <a:pt x="297" y="785"/>
                </a:lnTo>
                <a:lnTo>
                  <a:pt x="292" y="774"/>
                </a:lnTo>
                <a:lnTo>
                  <a:pt x="285" y="765"/>
                </a:lnTo>
                <a:lnTo>
                  <a:pt x="278" y="755"/>
                </a:lnTo>
                <a:lnTo>
                  <a:pt x="269" y="746"/>
                </a:lnTo>
                <a:lnTo>
                  <a:pt x="269" y="746"/>
                </a:lnTo>
                <a:lnTo>
                  <a:pt x="258" y="737"/>
                </a:lnTo>
                <a:lnTo>
                  <a:pt x="246" y="727"/>
                </a:lnTo>
                <a:lnTo>
                  <a:pt x="233" y="720"/>
                </a:lnTo>
                <a:lnTo>
                  <a:pt x="220" y="713"/>
                </a:lnTo>
                <a:lnTo>
                  <a:pt x="206" y="708"/>
                </a:lnTo>
                <a:lnTo>
                  <a:pt x="191" y="705"/>
                </a:lnTo>
                <a:lnTo>
                  <a:pt x="176" y="702"/>
                </a:lnTo>
                <a:lnTo>
                  <a:pt x="161" y="701"/>
                </a:lnTo>
                <a:lnTo>
                  <a:pt x="161" y="701"/>
                </a:lnTo>
                <a:lnTo>
                  <a:pt x="145" y="702"/>
                </a:lnTo>
                <a:lnTo>
                  <a:pt x="128" y="705"/>
                </a:lnTo>
                <a:lnTo>
                  <a:pt x="113" y="709"/>
                </a:lnTo>
                <a:lnTo>
                  <a:pt x="97" y="715"/>
                </a:lnTo>
                <a:lnTo>
                  <a:pt x="97" y="715"/>
                </a:lnTo>
                <a:lnTo>
                  <a:pt x="90" y="699"/>
                </a:lnTo>
                <a:lnTo>
                  <a:pt x="82" y="684"/>
                </a:lnTo>
                <a:lnTo>
                  <a:pt x="71" y="652"/>
                </a:lnTo>
                <a:lnTo>
                  <a:pt x="71" y="652"/>
                </a:lnTo>
                <a:lnTo>
                  <a:pt x="81" y="648"/>
                </a:lnTo>
                <a:lnTo>
                  <a:pt x="92" y="642"/>
                </a:lnTo>
                <a:lnTo>
                  <a:pt x="102" y="636"/>
                </a:lnTo>
                <a:lnTo>
                  <a:pt x="111" y="629"/>
                </a:lnTo>
                <a:lnTo>
                  <a:pt x="120" y="622"/>
                </a:lnTo>
                <a:lnTo>
                  <a:pt x="129" y="613"/>
                </a:lnTo>
                <a:lnTo>
                  <a:pt x="136" y="605"/>
                </a:lnTo>
                <a:lnTo>
                  <a:pt x="143" y="596"/>
                </a:lnTo>
                <a:lnTo>
                  <a:pt x="149" y="587"/>
                </a:lnTo>
                <a:lnTo>
                  <a:pt x="154" y="576"/>
                </a:lnTo>
                <a:lnTo>
                  <a:pt x="160" y="565"/>
                </a:lnTo>
                <a:lnTo>
                  <a:pt x="163" y="554"/>
                </a:lnTo>
                <a:lnTo>
                  <a:pt x="166" y="544"/>
                </a:lnTo>
                <a:lnTo>
                  <a:pt x="168" y="532"/>
                </a:lnTo>
                <a:lnTo>
                  <a:pt x="170" y="520"/>
                </a:lnTo>
                <a:lnTo>
                  <a:pt x="170" y="508"/>
                </a:lnTo>
                <a:lnTo>
                  <a:pt x="170" y="508"/>
                </a:lnTo>
                <a:lnTo>
                  <a:pt x="170" y="495"/>
                </a:lnTo>
                <a:lnTo>
                  <a:pt x="168" y="484"/>
                </a:lnTo>
                <a:lnTo>
                  <a:pt x="166" y="473"/>
                </a:lnTo>
                <a:lnTo>
                  <a:pt x="163" y="461"/>
                </a:lnTo>
                <a:lnTo>
                  <a:pt x="160" y="450"/>
                </a:lnTo>
                <a:lnTo>
                  <a:pt x="154" y="440"/>
                </a:lnTo>
                <a:lnTo>
                  <a:pt x="149" y="430"/>
                </a:lnTo>
                <a:lnTo>
                  <a:pt x="143" y="420"/>
                </a:lnTo>
                <a:lnTo>
                  <a:pt x="136" y="411"/>
                </a:lnTo>
                <a:lnTo>
                  <a:pt x="129" y="402"/>
                </a:lnTo>
                <a:lnTo>
                  <a:pt x="120" y="395"/>
                </a:lnTo>
                <a:lnTo>
                  <a:pt x="111" y="387"/>
                </a:lnTo>
                <a:lnTo>
                  <a:pt x="102" y="379"/>
                </a:lnTo>
                <a:lnTo>
                  <a:pt x="92" y="374"/>
                </a:lnTo>
                <a:lnTo>
                  <a:pt x="81" y="369"/>
                </a:lnTo>
                <a:lnTo>
                  <a:pt x="71" y="363"/>
                </a:lnTo>
                <a:lnTo>
                  <a:pt x="71" y="363"/>
                </a:lnTo>
                <a:lnTo>
                  <a:pt x="82" y="332"/>
                </a:lnTo>
                <a:lnTo>
                  <a:pt x="90" y="316"/>
                </a:lnTo>
                <a:lnTo>
                  <a:pt x="97" y="301"/>
                </a:lnTo>
                <a:lnTo>
                  <a:pt x="97" y="301"/>
                </a:lnTo>
                <a:lnTo>
                  <a:pt x="113" y="307"/>
                </a:lnTo>
                <a:lnTo>
                  <a:pt x="129" y="311"/>
                </a:lnTo>
                <a:lnTo>
                  <a:pt x="145" y="313"/>
                </a:lnTo>
                <a:lnTo>
                  <a:pt x="161" y="314"/>
                </a:lnTo>
                <a:lnTo>
                  <a:pt x="161" y="314"/>
                </a:lnTo>
                <a:lnTo>
                  <a:pt x="176" y="314"/>
                </a:lnTo>
                <a:lnTo>
                  <a:pt x="191" y="311"/>
                </a:lnTo>
                <a:lnTo>
                  <a:pt x="206" y="308"/>
                </a:lnTo>
                <a:lnTo>
                  <a:pt x="220" y="302"/>
                </a:lnTo>
                <a:lnTo>
                  <a:pt x="233" y="296"/>
                </a:lnTo>
                <a:lnTo>
                  <a:pt x="246" y="288"/>
                </a:lnTo>
                <a:lnTo>
                  <a:pt x="258" y="280"/>
                </a:lnTo>
                <a:lnTo>
                  <a:pt x="269" y="269"/>
                </a:lnTo>
                <a:lnTo>
                  <a:pt x="269" y="269"/>
                </a:lnTo>
                <a:lnTo>
                  <a:pt x="278" y="260"/>
                </a:lnTo>
                <a:lnTo>
                  <a:pt x="285" y="251"/>
                </a:lnTo>
                <a:lnTo>
                  <a:pt x="292" y="241"/>
                </a:lnTo>
                <a:lnTo>
                  <a:pt x="297" y="231"/>
                </a:lnTo>
                <a:lnTo>
                  <a:pt x="302" y="221"/>
                </a:lnTo>
                <a:lnTo>
                  <a:pt x="307" y="210"/>
                </a:lnTo>
                <a:lnTo>
                  <a:pt x="310" y="198"/>
                </a:lnTo>
                <a:lnTo>
                  <a:pt x="312" y="187"/>
                </a:lnTo>
                <a:lnTo>
                  <a:pt x="313" y="176"/>
                </a:lnTo>
                <a:lnTo>
                  <a:pt x="314" y="165"/>
                </a:lnTo>
                <a:lnTo>
                  <a:pt x="314" y="153"/>
                </a:lnTo>
                <a:lnTo>
                  <a:pt x="313" y="141"/>
                </a:lnTo>
                <a:lnTo>
                  <a:pt x="311" y="131"/>
                </a:lnTo>
                <a:lnTo>
                  <a:pt x="309" y="119"/>
                </a:lnTo>
                <a:lnTo>
                  <a:pt x="306" y="108"/>
                </a:lnTo>
                <a:lnTo>
                  <a:pt x="301" y="97"/>
                </a:lnTo>
                <a:lnTo>
                  <a:pt x="301" y="97"/>
                </a:lnTo>
                <a:lnTo>
                  <a:pt x="331" y="82"/>
                </a:lnTo>
                <a:lnTo>
                  <a:pt x="364" y="70"/>
                </a:lnTo>
                <a:lnTo>
                  <a:pt x="364" y="70"/>
                </a:lnTo>
                <a:lnTo>
                  <a:pt x="369" y="81"/>
                </a:lnTo>
                <a:lnTo>
                  <a:pt x="374" y="92"/>
                </a:lnTo>
                <a:lnTo>
                  <a:pt x="380" y="102"/>
                </a:lnTo>
                <a:lnTo>
                  <a:pt x="387" y="111"/>
                </a:lnTo>
                <a:lnTo>
                  <a:pt x="395" y="120"/>
                </a:lnTo>
                <a:lnTo>
                  <a:pt x="402" y="128"/>
                </a:lnTo>
                <a:lnTo>
                  <a:pt x="411" y="136"/>
                </a:lnTo>
                <a:lnTo>
                  <a:pt x="420" y="142"/>
                </a:lnTo>
                <a:lnTo>
                  <a:pt x="430" y="149"/>
                </a:lnTo>
                <a:lnTo>
                  <a:pt x="440" y="154"/>
                </a:lnTo>
                <a:lnTo>
                  <a:pt x="450" y="160"/>
                </a:lnTo>
                <a:lnTo>
                  <a:pt x="461" y="163"/>
                </a:lnTo>
                <a:lnTo>
                  <a:pt x="473" y="166"/>
                </a:lnTo>
                <a:lnTo>
                  <a:pt x="484" y="168"/>
                </a:lnTo>
                <a:lnTo>
                  <a:pt x="496" y="170"/>
                </a:lnTo>
                <a:lnTo>
                  <a:pt x="508" y="170"/>
                </a:lnTo>
                <a:lnTo>
                  <a:pt x="508" y="170"/>
                </a:lnTo>
                <a:lnTo>
                  <a:pt x="520" y="170"/>
                </a:lnTo>
                <a:lnTo>
                  <a:pt x="532" y="168"/>
                </a:lnTo>
                <a:lnTo>
                  <a:pt x="544" y="166"/>
                </a:lnTo>
                <a:lnTo>
                  <a:pt x="555" y="163"/>
                </a:lnTo>
                <a:lnTo>
                  <a:pt x="565" y="160"/>
                </a:lnTo>
                <a:lnTo>
                  <a:pt x="576" y="154"/>
                </a:lnTo>
                <a:lnTo>
                  <a:pt x="587" y="149"/>
                </a:lnTo>
                <a:lnTo>
                  <a:pt x="596" y="142"/>
                </a:lnTo>
                <a:lnTo>
                  <a:pt x="605" y="136"/>
                </a:lnTo>
                <a:lnTo>
                  <a:pt x="614" y="128"/>
                </a:lnTo>
                <a:lnTo>
                  <a:pt x="622" y="120"/>
                </a:lnTo>
                <a:lnTo>
                  <a:pt x="630" y="111"/>
                </a:lnTo>
                <a:lnTo>
                  <a:pt x="636" y="102"/>
                </a:lnTo>
                <a:lnTo>
                  <a:pt x="643" y="92"/>
                </a:lnTo>
                <a:lnTo>
                  <a:pt x="648" y="81"/>
                </a:lnTo>
                <a:lnTo>
                  <a:pt x="652" y="70"/>
                </a:lnTo>
                <a:lnTo>
                  <a:pt x="652" y="70"/>
                </a:lnTo>
                <a:lnTo>
                  <a:pt x="684" y="82"/>
                </a:lnTo>
                <a:lnTo>
                  <a:pt x="716" y="97"/>
                </a:lnTo>
                <a:lnTo>
                  <a:pt x="716" y="97"/>
                </a:lnTo>
                <a:lnTo>
                  <a:pt x="711" y="108"/>
                </a:lnTo>
                <a:lnTo>
                  <a:pt x="707" y="119"/>
                </a:lnTo>
                <a:lnTo>
                  <a:pt x="705" y="131"/>
                </a:lnTo>
                <a:lnTo>
                  <a:pt x="703" y="141"/>
                </a:lnTo>
                <a:lnTo>
                  <a:pt x="702" y="153"/>
                </a:lnTo>
                <a:lnTo>
                  <a:pt x="702" y="165"/>
                </a:lnTo>
                <a:lnTo>
                  <a:pt x="703" y="176"/>
                </a:lnTo>
                <a:lnTo>
                  <a:pt x="704" y="187"/>
                </a:lnTo>
                <a:lnTo>
                  <a:pt x="707" y="198"/>
                </a:lnTo>
                <a:lnTo>
                  <a:pt x="710" y="210"/>
                </a:lnTo>
                <a:lnTo>
                  <a:pt x="713" y="221"/>
                </a:lnTo>
                <a:lnTo>
                  <a:pt x="719" y="231"/>
                </a:lnTo>
                <a:lnTo>
                  <a:pt x="724" y="241"/>
                </a:lnTo>
                <a:lnTo>
                  <a:pt x="732" y="251"/>
                </a:lnTo>
                <a:lnTo>
                  <a:pt x="738" y="260"/>
                </a:lnTo>
                <a:lnTo>
                  <a:pt x="747" y="269"/>
                </a:lnTo>
                <a:lnTo>
                  <a:pt x="747" y="269"/>
                </a:lnTo>
                <a:lnTo>
                  <a:pt x="758" y="280"/>
                </a:lnTo>
                <a:lnTo>
                  <a:pt x="770" y="288"/>
                </a:lnTo>
                <a:lnTo>
                  <a:pt x="783" y="296"/>
                </a:lnTo>
                <a:lnTo>
                  <a:pt x="797" y="302"/>
                </a:lnTo>
                <a:lnTo>
                  <a:pt x="811" y="308"/>
                </a:lnTo>
                <a:lnTo>
                  <a:pt x="825" y="311"/>
                </a:lnTo>
                <a:lnTo>
                  <a:pt x="840" y="314"/>
                </a:lnTo>
                <a:lnTo>
                  <a:pt x="855" y="314"/>
                </a:lnTo>
                <a:lnTo>
                  <a:pt x="855" y="314"/>
                </a:lnTo>
                <a:lnTo>
                  <a:pt x="872" y="313"/>
                </a:lnTo>
                <a:lnTo>
                  <a:pt x="888" y="311"/>
                </a:lnTo>
                <a:lnTo>
                  <a:pt x="903" y="307"/>
                </a:lnTo>
                <a:lnTo>
                  <a:pt x="919" y="301"/>
                </a:lnTo>
                <a:lnTo>
                  <a:pt x="919" y="301"/>
                </a:lnTo>
                <a:lnTo>
                  <a:pt x="933" y="332"/>
                </a:lnTo>
                <a:lnTo>
                  <a:pt x="940" y="347"/>
                </a:lnTo>
                <a:lnTo>
                  <a:pt x="945" y="363"/>
                </a:lnTo>
                <a:lnTo>
                  <a:pt x="945" y="363"/>
                </a:lnTo>
                <a:lnTo>
                  <a:pt x="934" y="369"/>
                </a:lnTo>
                <a:lnTo>
                  <a:pt x="924" y="374"/>
                </a:lnTo>
                <a:lnTo>
                  <a:pt x="914" y="379"/>
                </a:lnTo>
                <a:lnTo>
                  <a:pt x="904" y="387"/>
                </a:lnTo>
                <a:lnTo>
                  <a:pt x="896" y="395"/>
                </a:lnTo>
                <a:lnTo>
                  <a:pt x="888" y="402"/>
                </a:lnTo>
                <a:lnTo>
                  <a:pt x="881" y="411"/>
                </a:lnTo>
                <a:lnTo>
                  <a:pt x="873" y="420"/>
                </a:lnTo>
                <a:lnTo>
                  <a:pt x="867" y="430"/>
                </a:lnTo>
                <a:lnTo>
                  <a:pt x="861" y="440"/>
                </a:lnTo>
                <a:lnTo>
                  <a:pt x="857" y="450"/>
                </a:lnTo>
                <a:lnTo>
                  <a:pt x="853" y="461"/>
                </a:lnTo>
                <a:lnTo>
                  <a:pt x="850" y="473"/>
                </a:lnTo>
                <a:lnTo>
                  <a:pt x="847" y="484"/>
                </a:lnTo>
                <a:lnTo>
                  <a:pt x="846" y="495"/>
                </a:lnTo>
                <a:lnTo>
                  <a:pt x="845" y="508"/>
                </a:lnTo>
                <a:lnTo>
                  <a:pt x="845" y="508"/>
                </a:lnTo>
                <a:lnTo>
                  <a:pt x="846" y="520"/>
                </a:lnTo>
                <a:lnTo>
                  <a:pt x="847" y="532"/>
                </a:lnTo>
                <a:lnTo>
                  <a:pt x="850" y="544"/>
                </a:lnTo>
                <a:lnTo>
                  <a:pt x="853" y="554"/>
                </a:lnTo>
                <a:lnTo>
                  <a:pt x="857" y="565"/>
                </a:lnTo>
                <a:lnTo>
                  <a:pt x="861" y="576"/>
                </a:lnTo>
                <a:lnTo>
                  <a:pt x="867" y="587"/>
                </a:lnTo>
                <a:lnTo>
                  <a:pt x="873" y="596"/>
                </a:lnTo>
                <a:lnTo>
                  <a:pt x="881" y="605"/>
                </a:lnTo>
                <a:lnTo>
                  <a:pt x="888" y="613"/>
                </a:lnTo>
                <a:lnTo>
                  <a:pt x="896" y="622"/>
                </a:lnTo>
                <a:lnTo>
                  <a:pt x="904" y="629"/>
                </a:lnTo>
                <a:lnTo>
                  <a:pt x="914" y="636"/>
                </a:lnTo>
                <a:lnTo>
                  <a:pt x="924" y="642"/>
                </a:lnTo>
                <a:lnTo>
                  <a:pt x="934" y="648"/>
                </a:lnTo>
                <a:lnTo>
                  <a:pt x="945" y="652"/>
                </a:lnTo>
                <a:lnTo>
                  <a:pt x="945" y="652"/>
                </a:lnTo>
                <a:lnTo>
                  <a:pt x="933" y="684"/>
                </a:lnTo>
                <a:lnTo>
                  <a:pt x="927" y="699"/>
                </a:lnTo>
                <a:lnTo>
                  <a:pt x="919" y="715"/>
                </a:lnTo>
                <a:lnTo>
                  <a:pt x="919" y="715"/>
                </a:lnTo>
                <a:close/>
                <a:moveTo>
                  <a:pt x="508" y="357"/>
                </a:moveTo>
                <a:lnTo>
                  <a:pt x="508" y="357"/>
                </a:lnTo>
                <a:lnTo>
                  <a:pt x="492" y="358"/>
                </a:lnTo>
                <a:lnTo>
                  <a:pt x="477" y="360"/>
                </a:lnTo>
                <a:lnTo>
                  <a:pt x="463" y="363"/>
                </a:lnTo>
                <a:lnTo>
                  <a:pt x="449" y="369"/>
                </a:lnTo>
                <a:lnTo>
                  <a:pt x="437" y="375"/>
                </a:lnTo>
                <a:lnTo>
                  <a:pt x="424" y="383"/>
                </a:lnTo>
                <a:lnTo>
                  <a:pt x="412" y="391"/>
                </a:lnTo>
                <a:lnTo>
                  <a:pt x="401" y="401"/>
                </a:lnTo>
                <a:lnTo>
                  <a:pt x="391" y="412"/>
                </a:lnTo>
                <a:lnTo>
                  <a:pt x="383" y="423"/>
                </a:lnTo>
                <a:lnTo>
                  <a:pt x="375" y="436"/>
                </a:lnTo>
                <a:lnTo>
                  <a:pt x="369" y="449"/>
                </a:lnTo>
                <a:lnTo>
                  <a:pt x="364" y="463"/>
                </a:lnTo>
                <a:lnTo>
                  <a:pt x="360" y="477"/>
                </a:lnTo>
                <a:lnTo>
                  <a:pt x="358" y="492"/>
                </a:lnTo>
                <a:lnTo>
                  <a:pt x="357" y="508"/>
                </a:lnTo>
                <a:lnTo>
                  <a:pt x="357" y="508"/>
                </a:lnTo>
                <a:lnTo>
                  <a:pt x="358" y="523"/>
                </a:lnTo>
                <a:lnTo>
                  <a:pt x="360" y="538"/>
                </a:lnTo>
                <a:lnTo>
                  <a:pt x="364" y="552"/>
                </a:lnTo>
                <a:lnTo>
                  <a:pt x="369" y="566"/>
                </a:lnTo>
                <a:lnTo>
                  <a:pt x="375" y="580"/>
                </a:lnTo>
                <a:lnTo>
                  <a:pt x="383" y="592"/>
                </a:lnTo>
                <a:lnTo>
                  <a:pt x="391" y="604"/>
                </a:lnTo>
                <a:lnTo>
                  <a:pt x="401" y="614"/>
                </a:lnTo>
                <a:lnTo>
                  <a:pt x="412" y="624"/>
                </a:lnTo>
                <a:lnTo>
                  <a:pt x="424" y="633"/>
                </a:lnTo>
                <a:lnTo>
                  <a:pt x="437" y="640"/>
                </a:lnTo>
                <a:lnTo>
                  <a:pt x="449" y="647"/>
                </a:lnTo>
                <a:lnTo>
                  <a:pt x="463" y="652"/>
                </a:lnTo>
                <a:lnTo>
                  <a:pt x="477" y="655"/>
                </a:lnTo>
                <a:lnTo>
                  <a:pt x="492" y="657"/>
                </a:lnTo>
                <a:lnTo>
                  <a:pt x="508" y="658"/>
                </a:lnTo>
                <a:lnTo>
                  <a:pt x="508" y="658"/>
                </a:lnTo>
                <a:lnTo>
                  <a:pt x="523" y="657"/>
                </a:lnTo>
                <a:lnTo>
                  <a:pt x="538" y="655"/>
                </a:lnTo>
                <a:lnTo>
                  <a:pt x="552" y="652"/>
                </a:lnTo>
                <a:lnTo>
                  <a:pt x="566" y="647"/>
                </a:lnTo>
                <a:lnTo>
                  <a:pt x="580" y="640"/>
                </a:lnTo>
                <a:lnTo>
                  <a:pt x="592" y="633"/>
                </a:lnTo>
                <a:lnTo>
                  <a:pt x="604" y="624"/>
                </a:lnTo>
                <a:lnTo>
                  <a:pt x="615" y="614"/>
                </a:lnTo>
                <a:lnTo>
                  <a:pt x="624" y="604"/>
                </a:lnTo>
                <a:lnTo>
                  <a:pt x="633" y="592"/>
                </a:lnTo>
                <a:lnTo>
                  <a:pt x="640" y="580"/>
                </a:lnTo>
                <a:lnTo>
                  <a:pt x="647" y="566"/>
                </a:lnTo>
                <a:lnTo>
                  <a:pt x="652" y="552"/>
                </a:lnTo>
                <a:lnTo>
                  <a:pt x="655" y="538"/>
                </a:lnTo>
                <a:lnTo>
                  <a:pt x="658" y="523"/>
                </a:lnTo>
                <a:lnTo>
                  <a:pt x="659" y="508"/>
                </a:lnTo>
                <a:lnTo>
                  <a:pt x="659" y="508"/>
                </a:lnTo>
                <a:lnTo>
                  <a:pt x="658" y="492"/>
                </a:lnTo>
                <a:lnTo>
                  <a:pt x="655" y="477"/>
                </a:lnTo>
                <a:lnTo>
                  <a:pt x="652" y="463"/>
                </a:lnTo>
                <a:lnTo>
                  <a:pt x="647" y="449"/>
                </a:lnTo>
                <a:lnTo>
                  <a:pt x="640" y="436"/>
                </a:lnTo>
                <a:lnTo>
                  <a:pt x="633" y="423"/>
                </a:lnTo>
                <a:lnTo>
                  <a:pt x="624" y="412"/>
                </a:lnTo>
                <a:lnTo>
                  <a:pt x="615" y="401"/>
                </a:lnTo>
                <a:lnTo>
                  <a:pt x="604" y="391"/>
                </a:lnTo>
                <a:lnTo>
                  <a:pt x="592" y="383"/>
                </a:lnTo>
                <a:lnTo>
                  <a:pt x="580" y="375"/>
                </a:lnTo>
                <a:lnTo>
                  <a:pt x="566" y="369"/>
                </a:lnTo>
                <a:lnTo>
                  <a:pt x="552" y="363"/>
                </a:lnTo>
                <a:lnTo>
                  <a:pt x="538" y="360"/>
                </a:lnTo>
                <a:lnTo>
                  <a:pt x="523" y="358"/>
                </a:lnTo>
                <a:lnTo>
                  <a:pt x="508" y="357"/>
                </a:lnTo>
                <a:lnTo>
                  <a:pt x="508" y="357"/>
                </a:lnTo>
                <a:close/>
                <a:moveTo>
                  <a:pt x="508" y="567"/>
                </a:moveTo>
                <a:lnTo>
                  <a:pt x="508" y="567"/>
                </a:lnTo>
                <a:lnTo>
                  <a:pt x="496" y="566"/>
                </a:lnTo>
                <a:lnTo>
                  <a:pt x="485" y="563"/>
                </a:lnTo>
                <a:lnTo>
                  <a:pt x="475" y="558"/>
                </a:lnTo>
                <a:lnTo>
                  <a:pt x="466" y="550"/>
                </a:lnTo>
                <a:lnTo>
                  <a:pt x="459" y="541"/>
                </a:lnTo>
                <a:lnTo>
                  <a:pt x="454" y="531"/>
                </a:lnTo>
                <a:lnTo>
                  <a:pt x="449" y="520"/>
                </a:lnTo>
                <a:lnTo>
                  <a:pt x="448" y="508"/>
                </a:lnTo>
                <a:lnTo>
                  <a:pt x="448" y="508"/>
                </a:lnTo>
                <a:lnTo>
                  <a:pt x="449" y="495"/>
                </a:lnTo>
                <a:lnTo>
                  <a:pt x="454" y="485"/>
                </a:lnTo>
                <a:lnTo>
                  <a:pt x="459" y="475"/>
                </a:lnTo>
                <a:lnTo>
                  <a:pt x="466" y="465"/>
                </a:lnTo>
                <a:lnTo>
                  <a:pt x="475" y="459"/>
                </a:lnTo>
                <a:lnTo>
                  <a:pt x="485" y="454"/>
                </a:lnTo>
                <a:lnTo>
                  <a:pt x="496" y="449"/>
                </a:lnTo>
                <a:lnTo>
                  <a:pt x="508" y="448"/>
                </a:lnTo>
                <a:lnTo>
                  <a:pt x="508" y="448"/>
                </a:lnTo>
                <a:lnTo>
                  <a:pt x="520" y="449"/>
                </a:lnTo>
                <a:lnTo>
                  <a:pt x="531" y="454"/>
                </a:lnTo>
                <a:lnTo>
                  <a:pt x="542" y="459"/>
                </a:lnTo>
                <a:lnTo>
                  <a:pt x="550" y="465"/>
                </a:lnTo>
                <a:lnTo>
                  <a:pt x="558" y="475"/>
                </a:lnTo>
                <a:lnTo>
                  <a:pt x="563" y="485"/>
                </a:lnTo>
                <a:lnTo>
                  <a:pt x="566" y="495"/>
                </a:lnTo>
                <a:lnTo>
                  <a:pt x="567" y="508"/>
                </a:lnTo>
                <a:lnTo>
                  <a:pt x="567" y="508"/>
                </a:lnTo>
                <a:lnTo>
                  <a:pt x="566" y="520"/>
                </a:lnTo>
                <a:lnTo>
                  <a:pt x="563" y="531"/>
                </a:lnTo>
                <a:lnTo>
                  <a:pt x="558" y="541"/>
                </a:lnTo>
                <a:lnTo>
                  <a:pt x="550" y="550"/>
                </a:lnTo>
                <a:lnTo>
                  <a:pt x="542" y="558"/>
                </a:lnTo>
                <a:lnTo>
                  <a:pt x="531" y="563"/>
                </a:lnTo>
                <a:lnTo>
                  <a:pt x="520" y="566"/>
                </a:lnTo>
                <a:lnTo>
                  <a:pt x="508" y="567"/>
                </a:lnTo>
                <a:lnTo>
                  <a:pt x="508" y="5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072659" y="1979620"/>
            <a:ext cx="828000" cy="828000"/>
          </a:xfrm>
          <a:prstGeom prst="ellipse">
            <a:avLst/>
          </a:prstGeom>
          <a:gradFill>
            <a:gsLst>
              <a:gs pos="0">
                <a:srgbClr val="8196F8"/>
              </a:gs>
              <a:gs pos="100000">
                <a:srgbClr val="F3C0F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115"/>
          <p:cNvSpPr>
            <a:spLocks/>
          </p:cNvSpPr>
          <p:nvPr/>
        </p:nvSpPr>
        <p:spPr bwMode="auto">
          <a:xfrm>
            <a:off x="2324735" y="2232489"/>
            <a:ext cx="323850" cy="322263"/>
          </a:xfrm>
          <a:custGeom>
            <a:avLst/>
            <a:gdLst>
              <a:gd name="T0" fmla="*/ 789 w 1018"/>
              <a:gd name="T1" fmla="*/ 69 h 1017"/>
              <a:gd name="T2" fmla="*/ 765 w 1018"/>
              <a:gd name="T3" fmla="*/ 25 h 1017"/>
              <a:gd name="T4" fmla="*/ 719 w 1018"/>
              <a:gd name="T5" fmla="*/ 1 h 1017"/>
              <a:gd name="T6" fmla="*/ 73 w 1018"/>
              <a:gd name="T7" fmla="*/ 1 h 1017"/>
              <a:gd name="T8" fmla="*/ 27 w 1018"/>
              <a:gd name="T9" fmla="*/ 25 h 1017"/>
              <a:gd name="T10" fmla="*/ 2 w 1018"/>
              <a:gd name="T11" fmla="*/ 69 h 1017"/>
              <a:gd name="T12" fmla="*/ 2 w 1018"/>
              <a:gd name="T13" fmla="*/ 716 h 1017"/>
              <a:gd name="T14" fmla="*/ 28 w 1018"/>
              <a:gd name="T15" fmla="*/ 766 h 1017"/>
              <a:gd name="T16" fmla="*/ 67 w 1018"/>
              <a:gd name="T17" fmla="*/ 789 h 1017"/>
              <a:gd name="T18" fmla="*/ 115 w 1018"/>
              <a:gd name="T19" fmla="*/ 791 h 1017"/>
              <a:gd name="T20" fmla="*/ 163 w 1018"/>
              <a:gd name="T21" fmla="*/ 766 h 1017"/>
              <a:gd name="T22" fmla="*/ 263 w 1018"/>
              <a:gd name="T23" fmla="*/ 745 h 1017"/>
              <a:gd name="T24" fmla="*/ 589 w 1018"/>
              <a:gd name="T25" fmla="*/ 763 h 1017"/>
              <a:gd name="T26" fmla="*/ 634 w 1018"/>
              <a:gd name="T27" fmla="*/ 777 h 1017"/>
              <a:gd name="T28" fmla="*/ 870 w 1018"/>
              <a:gd name="T29" fmla="*/ 1001 h 1017"/>
              <a:gd name="T30" fmla="*/ 923 w 1018"/>
              <a:gd name="T31" fmla="*/ 1017 h 1017"/>
              <a:gd name="T32" fmla="*/ 968 w 1018"/>
              <a:gd name="T33" fmla="*/ 1006 h 1017"/>
              <a:gd name="T34" fmla="*/ 1002 w 1018"/>
              <a:gd name="T35" fmla="*/ 975 h 1017"/>
              <a:gd name="T36" fmla="*/ 1018 w 1018"/>
              <a:gd name="T37" fmla="*/ 921 h 1017"/>
              <a:gd name="T38" fmla="*/ 1011 w 1018"/>
              <a:gd name="T39" fmla="*/ 276 h 1017"/>
              <a:gd name="T40" fmla="*/ 977 w 1018"/>
              <a:gd name="T41" fmla="*/ 238 h 1017"/>
              <a:gd name="T42" fmla="*/ 927 w 1018"/>
              <a:gd name="T43" fmla="*/ 223 h 1017"/>
              <a:gd name="T44" fmla="*/ 102 w 1018"/>
              <a:gd name="T45" fmla="*/ 729 h 1017"/>
              <a:gd name="T46" fmla="*/ 73 w 1018"/>
              <a:gd name="T47" fmla="*/ 721 h 1017"/>
              <a:gd name="T48" fmla="*/ 64 w 1018"/>
              <a:gd name="T49" fmla="*/ 86 h 1017"/>
              <a:gd name="T50" fmla="*/ 80 w 1018"/>
              <a:gd name="T51" fmla="*/ 65 h 1017"/>
              <a:gd name="T52" fmla="*/ 711 w 1018"/>
              <a:gd name="T53" fmla="*/ 65 h 1017"/>
              <a:gd name="T54" fmla="*/ 727 w 1018"/>
              <a:gd name="T55" fmla="*/ 86 h 1017"/>
              <a:gd name="T56" fmla="*/ 720 w 1018"/>
              <a:gd name="T57" fmla="*/ 470 h 1017"/>
              <a:gd name="T58" fmla="*/ 429 w 1018"/>
              <a:gd name="T59" fmla="*/ 476 h 1017"/>
              <a:gd name="T60" fmla="*/ 350 w 1018"/>
              <a:gd name="T61" fmla="*/ 501 h 1017"/>
              <a:gd name="T62" fmla="*/ 954 w 1018"/>
              <a:gd name="T63" fmla="*/ 928 h 1017"/>
              <a:gd name="T64" fmla="*/ 934 w 1018"/>
              <a:gd name="T65" fmla="*/ 951 h 1017"/>
              <a:gd name="T66" fmla="*/ 900 w 1018"/>
              <a:gd name="T67" fmla="*/ 944 h 1017"/>
              <a:gd name="T68" fmla="*/ 645 w 1018"/>
              <a:gd name="T69" fmla="*/ 711 h 1017"/>
              <a:gd name="T70" fmla="*/ 318 w 1018"/>
              <a:gd name="T71" fmla="*/ 700 h 1017"/>
              <a:gd name="T72" fmla="*/ 293 w 1018"/>
              <a:gd name="T73" fmla="*/ 685 h 1017"/>
              <a:gd name="T74" fmla="*/ 379 w 1018"/>
              <a:gd name="T75" fmla="*/ 557 h 1017"/>
              <a:gd name="T76" fmla="*/ 420 w 1018"/>
              <a:gd name="T77" fmla="*/ 540 h 1017"/>
              <a:gd name="T78" fmla="*/ 727 w 1018"/>
              <a:gd name="T79" fmla="*/ 536 h 1017"/>
              <a:gd name="T80" fmla="*/ 770 w 1018"/>
              <a:gd name="T81" fmla="*/ 508 h 1017"/>
              <a:gd name="T82" fmla="*/ 791 w 1018"/>
              <a:gd name="T83" fmla="*/ 461 h 1017"/>
              <a:gd name="T84" fmla="*/ 938 w 1018"/>
              <a:gd name="T85" fmla="*/ 288 h 1017"/>
              <a:gd name="T86" fmla="*/ 955 w 1018"/>
              <a:gd name="T87" fmla="*/ 311 h 1017"/>
              <a:gd name="T88" fmla="*/ 425 w 1018"/>
              <a:gd name="T89" fmla="*/ 373 h 1017"/>
              <a:gd name="T90" fmla="*/ 445 w 1018"/>
              <a:gd name="T91" fmla="*/ 333 h 1017"/>
              <a:gd name="T92" fmla="*/ 416 w 1018"/>
              <a:gd name="T93" fmla="*/ 289 h 1017"/>
              <a:gd name="T94" fmla="*/ 371 w 1018"/>
              <a:gd name="T95" fmla="*/ 294 h 1017"/>
              <a:gd name="T96" fmla="*/ 350 w 1018"/>
              <a:gd name="T97" fmla="*/ 333 h 1017"/>
              <a:gd name="T98" fmla="*/ 380 w 1018"/>
              <a:gd name="T99" fmla="*/ 377 h 1017"/>
              <a:gd name="T100" fmla="*/ 197 w 1018"/>
              <a:gd name="T101" fmla="*/ 286 h 1017"/>
              <a:gd name="T102" fmla="*/ 160 w 1018"/>
              <a:gd name="T103" fmla="*/ 324 h 1017"/>
              <a:gd name="T104" fmla="*/ 174 w 1018"/>
              <a:gd name="T105" fmla="*/ 367 h 1017"/>
              <a:gd name="T106" fmla="*/ 217 w 1018"/>
              <a:gd name="T107" fmla="*/ 380 h 1017"/>
              <a:gd name="T108" fmla="*/ 254 w 1018"/>
              <a:gd name="T109" fmla="*/ 343 h 1017"/>
              <a:gd name="T110" fmla="*/ 240 w 1018"/>
              <a:gd name="T111" fmla="*/ 300 h 1017"/>
              <a:gd name="T112" fmla="*/ 589 w 1018"/>
              <a:gd name="T113" fmla="*/ 380 h 1017"/>
              <a:gd name="T114" fmla="*/ 629 w 1018"/>
              <a:gd name="T115" fmla="*/ 360 h 1017"/>
              <a:gd name="T116" fmla="*/ 633 w 1018"/>
              <a:gd name="T117" fmla="*/ 315 h 1017"/>
              <a:gd name="T118" fmla="*/ 589 w 1018"/>
              <a:gd name="T119" fmla="*/ 286 h 1017"/>
              <a:gd name="T120" fmla="*/ 549 w 1018"/>
              <a:gd name="T121" fmla="*/ 306 h 1017"/>
              <a:gd name="T122" fmla="*/ 545 w 1018"/>
              <a:gd name="T123" fmla="*/ 351 h 1017"/>
              <a:gd name="T124" fmla="*/ 589 w 1018"/>
              <a:gd name="T125" fmla="*/ 380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18" h="1017">
                <a:moveTo>
                  <a:pt x="927" y="223"/>
                </a:moveTo>
                <a:lnTo>
                  <a:pt x="792" y="223"/>
                </a:lnTo>
                <a:lnTo>
                  <a:pt x="792" y="86"/>
                </a:lnTo>
                <a:lnTo>
                  <a:pt x="792" y="86"/>
                </a:lnTo>
                <a:lnTo>
                  <a:pt x="791" y="78"/>
                </a:lnTo>
                <a:lnTo>
                  <a:pt x="789" y="69"/>
                </a:lnTo>
                <a:lnTo>
                  <a:pt x="787" y="61"/>
                </a:lnTo>
                <a:lnTo>
                  <a:pt x="784" y="53"/>
                </a:lnTo>
                <a:lnTo>
                  <a:pt x="780" y="45"/>
                </a:lnTo>
                <a:lnTo>
                  <a:pt x="776" y="38"/>
                </a:lnTo>
                <a:lnTo>
                  <a:pt x="770" y="31"/>
                </a:lnTo>
                <a:lnTo>
                  <a:pt x="765" y="25"/>
                </a:lnTo>
                <a:lnTo>
                  <a:pt x="758" y="19"/>
                </a:lnTo>
                <a:lnTo>
                  <a:pt x="751" y="15"/>
                </a:lnTo>
                <a:lnTo>
                  <a:pt x="743" y="10"/>
                </a:lnTo>
                <a:lnTo>
                  <a:pt x="736" y="6"/>
                </a:lnTo>
                <a:lnTo>
                  <a:pt x="727" y="3"/>
                </a:lnTo>
                <a:lnTo>
                  <a:pt x="719" y="1"/>
                </a:lnTo>
                <a:lnTo>
                  <a:pt x="709" y="0"/>
                </a:lnTo>
                <a:lnTo>
                  <a:pt x="699" y="0"/>
                </a:lnTo>
                <a:lnTo>
                  <a:pt x="92" y="0"/>
                </a:lnTo>
                <a:lnTo>
                  <a:pt x="92" y="0"/>
                </a:lnTo>
                <a:lnTo>
                  <a:pt x="82" y="0"/>
                </a:lnTo>
                <a:lnTo>
                  <a:pt x="73" y="1"/>
                </a:lnTo>
                <a:lnTo>
                  <a:pt x="64" y="3"/>
                </a:lnTo>
                <a:lnTo>
                  <a:pt x="56" y="6"/>
                </a:lnTo>
                <a:lnTo>
                  <a:pt x="48" y="10"/>
                </a:lnTo>
                <a:lnTo>
                  <a:pt x="41" y="15"/>
                </a:lnTo>
                <a:lnTo>
                  <a:pt x="33" y="19"/>
                </a:lnTo>
                <a:lnTo>
                  <a:pt x="27" y="25"/>
                </a:lnTo>
                <a:lnTo>
                  <a:pt x="21" y="31"/>
                </a:lnTo>
                <a:lnTo>
                  <a:pt x="16" y="38"/>
                </a:lnTo>
                <a:lnTo>
                  <a:pt x="12" y="45"/>
                </a:lnTo>
                <a:lnTo>
                  <a:pt x="7" y="53"/>
                </a:lnTo>
                <a:lnTo>
                  <a:pt x="4" y="61"/>
                </a:lnTo>
                <a:lnTo>
                  <a:pt x="2" y="69"/>
                </a:lnTo>
                <a:lnTo>
                  <a:pt x="1" y="78"/>
                </a:lnTo>
                <a:lnTo>
                  <a:pt x="0" y="86"/>
                </a:lnTo>
                <a:lnTo>
                  <a:pt x="0" y="698"/>
                </a:lnTo>
                <a:lnTo>
                  <a:pt x="0" y="698"/>
                </a:lnTo>
                <a:lnTo>
                  <a:pt x="1" y="708"/>
                </a:lnTo>
                <a:lnTo>
                  <a:pt x="2" y="716"/>
                </a:lnTo>
                <a:lnTo>
                  <a:pt x="4" y="726"/>
                </a:lnTo>
                <a:lnTo>
                  <a:pt x="7" y="735"/>
                </a:lnTo>
                <a:lnTo>
                  <a:pt x="12" y="743"/>
                </a:lnTo>
                <a:lnTo>
                  <a:pt x="16" y="751"/>
                </a:lnTo>
                <a:lnTo>
                  <a:pt x="21" y="758"/>
                </a:lnTo>
                <a:lnTo>
                  <a:pt x="28" y="766"/>
                </a:lnTo>
                <a:lnTo>
                  <a:pt x="28" y="766"/>
                </a:lnTo>
                <a:lnTo>
                  <a:pt x="35" y="772"/>
                </a:lnTo>
                <a:lnTo>
                  <a:pt x="43" y="777"/>
                </a:lnTo>
                <a:lnTo>
                  <a:pt x="51" y="782"/>
                </a:lnTo>
                <a:lnTo>
                  <a:pt x="59" y="786"/>
                </a:lnTo>
                <a:lnTo>
                  <a:pt x="67" y="789"/>
                </a:lnTo>
                <a:lnTo>
                  <a:pt x="77" y="791"/>
                </a:lnTo>
                <a:lnTo>
                  <a:pt x="87" y="792"/>
                </a:lnTo>
                <a:lnTo>
                  <a:pt x="95" y="794"/>
                </a:lnTo>
                <a:lnTo>
                  <a:pt x="95" y="794"/>
                </a:lnTo>
                <a:lnTo>
                  <a:pt x="105" y="792"/>
                </a:lnTo>
                <a:lnTo>
                  <a:pt x="115" y="791"/>
                </a:lnTo>
                <a:lnTo>
                  <a:pt x="123" y="789"/>
                </a:lnTo>
                <a:lnTo>
                  <a:pt x="132" y="786"/>
                </a:lnTo>
                <a:lnTo>
                  <a:pt x="140" y="783"/>
                </a:lnTo>
                <a:lnTo>
                  <a:pt x="148" y="777"/>
                </a:lnTo>
                <a:lnTo>
                  <a:pt x="155" y="772"/>
                </a:lnTo>
                <a:lnTo>
                  <a:pt x="163" y="766"/>
                </a:lnTo>
                <a:lnTo>
                  <a:pt x="230" y="700"/>
                </a:lnTo>
                <a:lnTo>
                  <a:pt x="230" y="700"/>
                </a:lnTo>
                <a:lnTo>
                  <a:pt x="236" y="713"/>
                </a:lnTo>
                <a:lnTo>
                  <a:pt x="243" y="726"/>
                </a:lnTo>
                <a:lnTo>
                  <a:pt x="252" y="737"/>
                </a:lnTo>
                <a:lnTo>
                  <a:pt x="263" y="745"/>
                </a:lnTo>
                <a:lnTo>
                  <a:pt x="276" y="753"/>
                </a:lnTo>
                <a:lnTo>
                  <a:pt x="288" y="759"/>
                </a:lnTo>
                <a:lnTo>
                  <a:pt x="303" y="762"/>
                </a:lnTo>
                <a:lnTo>
                  <a:pt x="318" y="763"/>
                </a:lnTo>
                <a:lnTo>
                  <a:pt x="589" y="763"/>
                </a:lnTo>
                <a:lnTo>
                  <a:pt x="589" y="763"/>
                </a:lnTo>
                <a:lnTo>
                  <a:pt x="597" y="763"/>
                </a:lnTo>
                <a:lnTo>
                  <a:pt x="605" y="765"/>
                </a:lnTo>
                <a:lnTo>
                  <a:pt x="612" y="767"/>
                </a:lnTo>
                <a:lnTo>
                  <a:pt x="620" y="770"/>
                </a:lnTo>
                <a:lnTo>
                  <a:pt x="626" y="773"/>
                </a:lnTo>
                <a:lnTo>
                  <a:pt x="634" y="777"/>
                </a:lnTo>
                <a:lnTo>
                  <a:pt x="640" y="782"/>
                </a:lnTo>
                <a:lnTo>
                  <a:pt x="646" y="787"/>
                </a:lnTo>
                <a:lnTo>
                  <a:pt x="855" y="989"/>
                </a:lnTo>
                <a:lnTo>
                  <a:pt x="855" y="989"/>
                </a:lnTo>
                <a:lnTo>
                  <a:pt x="862" y="995"/>
                </a:lnTo>
                <a:lnTo>
                  <a:pt x="870" y="1001"/>
                </a:lnTo>
                <a:lnTo>
                  <a:pt x="877" y="1006"/>
                </a:lnTo>
                <a:lnTo>
                  <a:pt x="886" y="1010"/>
                </a:lnTo>
                <a:lnTo>
                  <a:pt x="895" y="1012"/>
                </a:lnTo>
                <a:lnTo>
                  <a:pt x="903" y="1016"/>
                </a:lnTo>
                <a:lnTo>
                  <a:pt x="913" y="1017"/>
                </a:lnTo>
                <a:lnTo>
                  <a:pt x="923" y="1017"/>
                </a:lnTo>
                <a:lnTo>
                  <a:pt x="923" y="1017"/>
                </a:lnTo>
                <a:lnTo>
                  <a:pt x="932" y="1017"/>
                </a:lnTo>
                <a:lnTo>
                  <a:pt x="941" y="1016"/>
                </a:lnTo>
                <a:lnTo>
                  <a:pt x="950" y="1012"/>
                </a:lnTo>
                <a:lnTo>
                  <a:pt x="959" y="1010"/>
                </a:lnTo>
                <a:lnTo>
                  <a:pt x="968" y="1006"/>
                </a:lnTo>
                <a:lnTo>
                  <a:pt x="975" y="1001"/>
                </a:lnTo>
                <a:lnTo>
                  <a:pt x="983" y="995"/>
                </a:lnTo>
                <a:lnTo>
                  <a:pt x="990" y="989"/>
                </a:lnTo>
                <a:lnTo>
                  <a:pt x="990" y="989"/>
                </a:lnTo>
                <a:lnTo>
                  <a:pt x="997" y="982"/>
                </a:lnTo>
                <a:lnTo>
                  <a:pt x="1002" y="975"/>
                </a:lnTo>
                <a:lnTo>
                  <a:pt x="1006" y="966"/>
                </a:lnTo>
                <a:lnTo>
                  <a:pt x="1011" y="958"/>
                </a:lnTo>
                <a:lnTo>
                  <a:pt x="1014" y="949"/>
                </a:lnTo>
                <a:lnTo>
                  <a:pt x="1016" y="941"/>
                </a:lnTo>
                <a:lnTo>
                  <a:pt x="1017" y="931"/>
                </a:lnTo>
                <a:lnTo>
                  <a:pt x="1018" y="921"/>
                </a:lnTo>
                <a:lnTo>
                  <a:pt x="1018" y="311"/>
                </a:lnTo>
                <a:lnTo>
                  <a:pt x="1018" y="311"/>
                </a:lnTo>
                <a:lnTo>
                  <a:pt x="1017" y="301"/>
                </a:lnTo>
                <a:lnTo>
                  <a:pt x="1016" y="292"/>
                </a:lnTo>
                <a:lnTo>
                  <a:pt x="1014" y="284"/>
                </a:lnTo>
                <a:lnTo>
                  <a:pt x="1011" y="276"/>
                </a:lnTo>
                <a:lnTo>
                  <a:pt x="1007" y="269"/>
                </a:lnTo>
                <a:lnTo>
                  <a:pt x="1002" y="261"/>
                </a:lnTo>
                <a:lnTo>
                  <a:pt x="997" y="255"/>
                </a:lnTo>
                <a:lnTo>
                  <a:pt x="991" y="248"/>
                </a:lnTo>
                <a:lnTo>
                  <a:pt x="985" y="243"/>
                </a:lnTo>
                <a:lnTo>
                  <a:pt x="977" y="238"/>
                </a:lnTo>
                <a:lnTo>
                  <a:pt x="970" y="233"/>
                </a:lnTo>
                <a:lnTo>
                  <a:pt x="962" y="230"/>
                </a:lnTo>
                <a:lnTo>
                  <a:pt x="954" y="227"/>
                </a:lnTo>
                <a:lnTo>
                  <a:pt x="945" y="225"/>
                </a:lnTo>
                <a:lnTo>
                  <a:pt x="935" y="224"/>
                </a:lnTo>
                <a:lnTo>
                  <a:pt x="927" y="223"/>
                </a:lnTo>
                <a:lnTo>
                  <a:pt x="927" y="223"/>
                </a:lnTo>
                <a:close/>
                <a:moveTo>
                  <a:pt x="118" y="721"/>
                </a:moveTo>
                <a:lnTo>
                  <a:pt x="118" y="721"/>
                </a:lnTo>
                <a:lnTo>
                  <a:pt x="114" y="725"/>
                </a:lnTo>
                <a:lnTo>
                  <a:pt x="108" y="727"/>
                </a:lnTo>
                <a:lnTo>
                  <a:pt x="102" y="729"/>
                </a:lnTo>
                <a:lnTo>
                  <a:pt x="95" y="729"/>
                </a:lnTo>
                <a:lnTo>
                  <a:pt x="90" y="729"/>
                </a:lnTo>
                <a:lnTo>
                  <a:pt x="83" y="727"/>
                </a:lnTo>
                <a:lnTo>
                  <a:pt x="78" y="725"/>
                </a:lnTo>
                <a:lnTo>
                  <a:pt x="73" y="721"/>
                </a:lnTo>
                <a:lnTo>
                  <a:pt x="73" y="721"/>
                </a:lnTo>
                <a:lnTo>
                  <a:pt x="70" y="715"/>
                </a:lnTo>
                <a:lnTo>
                  <a:pt x="66" y="710"/>
                </a:lnTo>
                <a:lnTo>
                  <a:pt x="64" y="704"/>
                </a:lnTo>
                <a:lnTo>
                  <a:pt x="64" y="698"/>
                </a:lnTo>
                <a:lnTo>
                  <a:pt x="64" y="86"/>
                </a:lnTo>
                <a:lnTo>
                  <a:pt x="64" y="86"/>
                </a:lnTo>
                <a:lnTo>
                  <a:pt x="64" y="82"/>
                </a:lnTo>
                <a:lnTo>
                  <a:pt x="66" y="78"/>
                </a:lnTo>
                <a:lnTo>
                  <a:pt x="68" y="74"/>
                </a:lnTo>
                <a:lnTo>
                  <a:pt x="72" y="70"/>
                </a:lnTo>
                <a:lnTo>
                  <a:pt x="76" y="67"/>
                </a:lnTo>
                <a:lnTo>
                  <a:pt x="80" y="65"/>
                </a:lnTo>
                <a:lnTo>
                  <a:pt x="86" y="63"/>
                </a:lnTo>
                <a:lnTo>
                  <a:pt x="92" y="63"/>
                </a:lnTo>
                <a:lnTo>
                  <a:pt x="699" y="63"/>
                </a:lnTo>
                <a:lnTo>
                  <a:pt x="699" y="63"/>
                </a:lnTo>
                <a:lnTo>
                  <a:pt x="706" y="63"/>
                </a:lnTo>
                <a:lnTo>
                  <a:pt x="711" y="65"/>
                </a:lnTo>
                <a:lnTo>
                  <a:pt x="715" y="67"/>
                </a:lnTo>
                <a:lnTo>
                  <a:pt x="720" y="70"/>
                </a:lnTo>
                <a:lnTo>
                  <a:pt x="723" y="74"/>
                </a:lnTo>
                <a:lnTo>
                  <a:pt x="725" y="78"/>
                </a:lnTo>
                <a:lnTo>
                  <a:pt x="727" y="82"/>
                </a:lnTo>
                <a:lnTo>
                  <a:pt x="727" y="86"/>
                </a:lnTo>
                <a:lnTo>
                  <a:pt x="727" y="452"/>
                </a:lnTo>
                <a:lnTo>
                  <a:pt x="727" y="452"/>
                </a:lnTo>
                <a:lnTo>
                  <a:pt x="727" y="458"/>
                </a:lnTo>
                <a:lnTo>
                  <a:pt x="725" y="462"/>
                </a:lnTo>
                <a:lnTo>
                  <a:pt x="723" y="466"/>
                </a:lnTo>
                <a:lnTo>
                  <a:pt x="720" y="470"/>
                </a:lnTo>
                <a:lnTo>
                  <a:pt x="715" y="473"/>
                </a:lnTo>
                <a:lnTo>
                  <a:pt x="711" y="475"/>
                </a:lnTo>
                <a:lnTo>
                  <a:pt x="706" y="476"/>
                </a:lnTo>
                <a:lnTo>
                  <a:pt x="699" y="476"/>
                </a:lnTo>
                <a:lnTo>
                  <a:pt x="429" y="476"/>
                </a:lnTo>
                <a:lnTo>
                  <a:pt x="429" y="476"/>
                </a:lnTo>
                <a:lnTo>
                  <a:pt x="415" y="477"/>
                </a:lnTo>
                <a:lnTo>
                  <a:pt x="401" y="479"/>
                </a:lnTo>
                <a:lnTo>
                  <a:pt x="387" y="482"/>
                </a:lnTo>
                <a:lnTo>
                  <a:pt x="374" y="487"/>
                </a:lnTo>
                <a:lnTo>
                  <a:pt x="361" y="493"/>
                </a:lnTo>
                <a:lnTo>
                  <a:pt x="350" y="501"/>
                </a:lnTo>
                <a:lnTo>
                  <a:pt x="339" y="508"/>
                </a:lnTo>
                <a:lnTo>
                  <a:pt x="328" y="518"/>
                </a:lnTo>
                <a:lnTo>
                  <a:pt x="118" y="721"/>
                </a:lnTo>
                <a:close/>
                <a:moveTo>
                  <a:pt x="955" y="921"/>
                </a:moveTo>
                <a:lnTo>
                  <a:pt x="955" y="921"/>
                </a:lnTo>
                <a:lnTo>
                  <a:pt x="954" y="928"/>
                </a:lnTo>
                <a:lnTo>
                  <a:pt x="951" y="934"/>
                </a:lnTo>
                <a:lnTo>
                  <a:pt x="949" y="939"/>
                </a:lnTo>
                <a:lnTo>
                  <a:pt x="945" y="944"/>
                </a:lnTo>
                <a:lnTo>
                  <a:pt x="945" y="944"/>
                </a:lnTo>
                <a:lnTo>
                  <a:pt x="940" y="948"/>
                </a:lnTo>
                <a:lnTo>
                  <a:pt x="934" y="951"/>
                </a:lnTo>
                <a:lnTo>
                  <a:pt x="929" y="952"/>
                </a:lnTo>
                <a:lnTo>
                  <a:pt x="923" y="953"/>
                </a:lnTo>
                <a:lnTo>
                  <a:pt x="916" y="952"/>
                </a:lnTo>
                <a:lnTo>
                  <a:pt x="911" y="951"/>
                </a:lnTo>
                <a:lnTo>
                  <a:pt x="904" y="948"/>
                </a:lnTo>
                <a:lnTo>
                  <a:pt x="900" y="944"/>
                </a:lnTo>
                <a:lnTo>
                  <a:pt x="691" y="742"/>
                </a:lnTo>
                <a:lnTo>
                  <a:pt x="691" y="742"/>
                </a:lnTo>
                <a:lnTo>
                  <a:pt x="680" y="732"/>
                </a:lnTo>
                <a:lnTo>
                  <a:pt x="668" y="724"/>
                </a:lnTo>
                <a:lnTo>
                  <a:pt x="656" y="716"/>
                </a:lnTo>
                <a:lnTo>
                  <a:pt x="645" y="711"/>
                </a:lnTo>
                <a:lnTo>
                  <a:pt x="631" y="706"/>
                </a:lnTo>
                <a:lnTo>
                  <a:pt x="618" y="702"/>
                </a:lnTo>
                <a:lnTo>
                  <a:pt x="604" y="700"/>
                </a:lnTo>
                <a:lnTo>
                  <a:pt x="589" y="700"/>
                </a:lnTo>
                <a:lnTo>
                  <a:pt x="318" y="700"/>
                </a:lnTo>
                <a:lnTo>
                  <a:pt x="318" y="700"/>
                </a:lnTo>
                <a:lnTo>
                  <a:pt x="313" y="699"/>
                </a:lnTo>
                <a:lnTo>
                  <a:pt x="308" y="698"/>
                </a:lnTo>
                <a:lnTo>
                  <a:pt x="302" y="696"/>
                </a:lnTo>
                <a:lnTo>
                  <a:pt x="298" y="693"/>
                </a:lnTo>
                <a:lnTo>
                  <a:pt x="295" y="689"/>
                </a:lnTo>
                <a:lnTo>
                  <a:pt x="293" y="685"/>
                </a:lnTo>
                <a:lnTo>
                  <a:pt x="291" y="681"/>
                </a:lnTo>
                <a:lnTo>
                  <a:pt x="291" y="677"/>
                </a:lnTo>
                <a:lnTo>
                  <a:pt x="291" y="642"/>
                </a:lnTo>
                <a:lnTo>
                  <a:pt x="372" y="563"/>
                </a:lnTo>
                <a:lnTo>
                  <a:pt x="372" y="563"/>
                </a:lnTo>
                <a:lnTo>
                  <a:pt x="379" y="557"/>
                </a:lnTo>
                <a:lnTo>
                  <a:pt x="385" y="553"/>
                </a:lnTo>
                <a:lnTo>
                  <a:pt x="391" y="549"/>
                </a:lnTo>
                <a:lnTo>
                  <a:pt x="398" y="546"/>
                </a:lnTo>
                <a:lnTo>
                  <a:pt x="405" y="544"/>
                </a:lnTo>
                <a:lnTo>
                  <a:pt x="413" y="541"/>
                </a:lnTo>
                <a:lnTo>
                  <a:pt x="420" y="540"/>
                </a:lnTo>
                <a:lnTo>
                  <a:pt x="429" y="540"/>
                </a:lnTo>
                <a:lnTo>
                  <a:pt x="699" y="540"/>
                </a:lnTo>
                <a:lnTo>
                  <a:pt x="699" y="540"/>
                </a:lnTo>
                <a:lnTo>
                  <a:pt x="709" y="539"/>
                </a:lnTo>
                <a:lnTo>
                  <a:pt x="719" y="538"/>
                </a:lnTo>
                <a:lnTo>
                  <a:pt x="727" y="536"/>
                </a:lnTo>
                <a:lnTo>
                  <a:pt x="736" y="533"/>
                </a:lnTo>
                <a:lnTo>
                  <a:pt x="743" y="530"/>
                </a:lnTo>
                <a:lnTo>
                  <a:pt x="751" y="525"/>
                </a:lnTo>
                <a:lnTo>
                  <a:pt x="758" y="520"/>
                </a:lnTo>
                <a:lnTo>
                  <a:pt x="765" y="515"/>
                </a:lnTo>
                <a:lnTo>
                  <a:pt x="770" y="508"/>
                </a:lnTo>
                <a:lnTo>
                  <a:pt x="776" y="502"/>
                </a:lnTo>
                <a:lnTo>
                  <a:pt x="780" y="494"/>
                </a:lnTo>
                <a:lnTo>
                  <a:pt x="784" y="487"/>
                </a:lnTo>
                <a:lnTo>
                  <a:pt x="787" y="478"/>
                </a:lnTo>
                <a:lnTo>
                  <a:pt x="789" y="471"/>
                </a:lnTo>
                <a:lnTo>
                  <a:pt x="791" y="461"/>
                </a:lnTo>
                <a:lnTo>
                  <a:pt x="792" y="452"/>
                </a:lnTo>
                <a:lnTo>
                  <a:pt x="792" y="286"/>
                </a:lnTo>
                <a:lnTo>
                  <a:pt x="927" y="286"/>
                </a:lnTo>
                <a:lnTo>
                  <a:pt x="927" y="286"/>
                </a:lnTo>
                <a:lnTo>
                  <a:pt x="932" y="287"/>
                </a:lnTo>
                <a:lnTo>
                  <a:pt x="938" y="288"/>
                </a:lnTo>
                <a:lnTo>
                  <a:pt x="942" y="290"/>
                </a:lnTo>
                <a:lnTo>
                  <a:pt x="946" y="294"/>
                </a:lnTo>
                <a:lnTo>
                  <a:pt x="949" y="297"/>
                </a:lnTo>
                <a:lnTo>
                  <a:pt x="953" y="301"/>
                </a:lnTo>
                <a:lnTo>
                  <a:pt x="954" y="305"/>
                </a:lnTo>
                <a:lnTo>
                  <a:pt x="955" y="311"/>
                </a:lnTo>
                <a:lnTo>
                  <a:pt x="955" y="921"/>
                </a:lnTo>
                <a:close/>
                <a:moveTo>
                  <a:pt x="398" y="380"/>
                </a:moveTo>
                <a:lnTo>
                  <a:pt x="398" y="380"/>
                </a:lnTo>
                <a:lnTo>
                  <a:pt x="408" y="380"/>
                </a:lnTo>
                <a:lnTo>
                  <a:pt x="416" y="377"/>
                </a:lnTo>
                <a:lnTo>
                  <a:pt x="425" y="373"/>
                </a:lnTo>
                <a:lnTo>
                  <a:pt x="431" y="367"/>
                </a:lnTo>
                <a:lnTo>
                  <a:pt x="438" y="360"/>
                </a:lnTo>
                <a:lnTo>
                  <a:pt x="442" y="351"/>
                </a:lnTo>
                <a:lnTo>
                  <a:pt x="444" y="343"/>
                </a:lnTo>
                <a:lnTo>
                  <a:pt x="445" y="333"/>
                </a:lnTo>
                <a:lnTo>
                  <a:pt x="445" y="333"/>
                </a:lnTo>
                <a:lnTo>
                  <a:pt x="444" y="324"/>
                </a:lnTo>
                <a:lnTo>
                  <a:pt x="442" y="315"/>
                </a:lnTo>
                <a:lnTo>
                  <a:pt x="438" y="306"/>
                </a:lnTo>
                <a:lnTo>
                  <a:pt x="431" y="300"/>
                </a:lnTo>
                <a:lnTo>
                  <a:pt x="425" y="294"/>
                </a:lnTo>
                <a:lnTo>
                  <a:pt x="416" y="289"/>
                </a:lnTo>
                <a:lnTo>
                  <a:pt x="408" y="286"/>
                </a:lnTo>
                <a:lnTo>
                  <a:pt x="398" y="286"/>
                </a:lnTo>
                <a:lnTo>
                  <a:pt x="398" y="286"/>
                </a:lnTo>
                <a:lnTo>
                  <a:pt x="388" y="286"/>
                </a:lnTo>
                <a:lnTo>
                  <a:pt x="380" y="289"/>
                </a:lnTo>
                <a:lnTo>
                  <a:pt x="371" y="294"/>
                </a:lnTo>
                <a:lnTo>
                  <a:pt x="364" y="300"/>
                </a:lnTo>
                <a:lnTo>
                  <a:pt x="358" y="306"/>
                </a:lnTo>
                <a:lnTo>
                  <a:pt x="354" y="315"/>
                </a:lnTo>
                <a:lnTo>
                  <a:pt x="351" y="324"/>
                </a:lnTo>
                <a:lnTo>
                  <a:pt x="350" y="333"/>
                </a:lnTo>
                <a:lnTo>
                  <a:pt x="350" y="333"/>
                </a:lnTo>
                <a:lnTo>
                  <a:pt x="351" y="343"/>
                </a:lnTo>
                <a:lnTo>
                  <a:pt x="354" y="351"/>
                </a:lnTo>
                <a:lnTo>
                  <a:pt x="358" y="360"/>
                </a:lnTo>
                <a:lnTo>
                  <a:pt x="364" y="367"/>
                </a:lnTo>
                <a:lnTo>
                  <a:pt x="371" y="373"/>
                </a:lnTo>
                <a:lnTo>
                  <a:pt x="380" y="377"/>
                </a:lnTo>
                <a:lnTo>
                  <a:pt x="388" y="380"/>
                </a:lnTo>
                <a:lnTo>
                  <a:pt x="398" y="380"/>
                </a:lnTo>
                <a:lnTo>
                  <a:pt x="398" y="380"/>
                </a:lnTo>
                <a:close/>
                <a:moveTo>
                  <a:pt x="207" y="286"/>
                </a:moveTo>
                <a:lnTo>
                  <a:pt x="207" y="286"/>
                </a:lnTo>
                <a:lnTo>
                  <a:pt x="197" y="286"/>
                </a:lnTo>
                <a:lnTo>
                  <a:pt x="189" y="289"/>
                </a:lnTo>
                <a:lnTo>
                  <a:pt x="180" y="294"/>
                </a:lnTo>
                <a:lnTo>
                  <a:pt x="174" y="300"/>
                </a:lnTo>
                <a:lnTo>
                  <a:pt x="167" y="306"/>
                </a:lnTo>
                <a:lnTo>
                  <a:pt x="163" y="315"/>
                </a:lnTo>
                <a:lnTo>
                  <a:pt x="160" y="324"/>
                </a:lnTo>
                <a:lnTo>
                  <a:pt x="160" y="333"/>
                </a:lnTo>
                <a:lnTo>
                  <a:pt x="160" y="333"/>
                </a:lnTo>
                <a:lnTo>
                  <a:pt x="160" y="343"/>
                </a:lnTo>
                <a:lnTo>
                  <a:pt x="163" y="351"/>
                </a:lnTo>
                <a:lnTo>
                  <a:pt x="167" y="360"/>
                </a:lnTo>
                <a:lnTo>
                  <a:pt x="174" y="367"/>
                </a:lnTo>
                <a:lnTo>
                  <a:pt x="180" y="373"/>
                </a:lnTo>
                <a:lnTo>
                  <a:pt x="189" y="377"/>
                </a:lnTo>
                <a:lnTo>
                  <a:pt x="197" y="380"/>
                </a:lnTo>
                <a:lnTo>
                  <a:pt x="207" y="380"/>
                </a:lnTo>
                <a:lnTo>
                  <a:pt x="207" y="380"/>
                </a:lnTo>
                <a:lnTo>
                  <a:pt x="217" y="380"/>
                </a:lnTo>
                <a:lnTo>
                  <a:pt x="225" y="377"/>
                </a:lnTo>
                <a:lnTo>
                  <a:pt x="234" y="373"/>
                </a:lnTo>
                <a:lnTo>
                  <a:pt x="240" y="367"/>
                </a:lnTo>
                <a:lnTo>
                  <a:pt x="247" y="360"/>
                </a:lnTo>
                <a:lnTo>
                  <a:pt x="251" y="351"/>
                </a:lnTo>
                <a:lnTo>
                  <a:pt x="254" y="343"/>
                </a:lnTo>
                <a:lnTo>
                  <a:pt x="254" y="333"/>
                </a:lnTo>
                <a:lnTo>
                  <a:pt x="254" y="333"/>
                </a:lnTo>
                <a:lnTo>
                  <a:pt x="254" y="324"/>
                </a:lnTo>
                <a:lnTo>
                  <a:pt x="251" y="315"/>
                </a:lnTo>
                <a:lnTo>
                  <a:pt x="247" y="306"/>
                </a:lnTo>
                <a:lnTo>
                  <a:pt x="240" y="300"/>
                </a:lnTo>
                <a:lnTo>
                  <a:pt x="234" y="294"/>
                </a:lnTo>
                <a:lnTo>
                  <a:pt x="225" y="289"/>
                </a:lnTo>
                <a:lnTo>
                  <a:pt x="217" y="286"/>
                </a:lnTo>
                <a:lnTo>
                  <a:pt x="207" y="286"/>
                </a:lnTo>
                <a:lnTo>
                  <a:pt x="207" y="286"/>
                </a:lnTo>
                <a:close/>
                <a:moveTo>
                  <a:pt x="589" y="380"/>
                </a:moveTo>
                <a:lnTo>
                  <a:pt x="589" y="380"/>
                </a:lnTo>
                <a:lnTo>
                  <a:pt x="598" y="380"/>
                </a:lnTo>
                <a:lnTo>
                  <a:pt x="607" y="377"/>
                </a:lnTo>
                <a:lnTo>
                  <a:pt x="616" y="373"/>
                </a:lnTo>
                <a:lnTo>
                  <a:pt x="622" y="367"/>
                </a:lnTo>
                <a:lnTo>
                  <a:pt x="629" y="360"/>
                </a:lnTo>
                <a:lnTo>
                  <a:pt x="633" y="351"/>
                </a:lnTo>
                <a:lnTo>
                  <a:pt x="635" y="343"/>
                </a:lnTo>
                <a:lnTo>
                  <a:pt x="636" y="333"/>
                </a:lnTo>
                <a:lnTo>
                  <a:pt x="636" y="333"/>
                </a:lnTo>
                <a:lnTo>
                  <a:pt x="635" y="324"/>
                </a:lnTo>
                <a:lnTo>
                  <a:pt x="633" y="315"/>
                </a:lnTo>
                <a:lnTo>
                  <a:pt x="629" y="306"/>
                </a:lnTo>
                <a:lnTo>
                  <a:pt x="622" y="300"/>
                </a:lnTo>
                <a:lnTo>
                  <a:pt x="616" y="294"/>
                </a:lnTo>
                <a:lnTo>
                  <a:pt x="607" y="289"/>
                </a:lnTo>
                <a:lnTo>
                  <a:pt x="598" y="286"/>
                </a:lnTo>
                <a:lnTo>
                  <a:pt x="589" y="286"/>
                </a:lnTo>
                <a:lnTo>
                  <a:pt x="589" y="286"/>
                </a:lnTo>
                <a:lnTo>
                  <a:pt x="579" y="286"/>
                </a:lnTo>
                <a:lnTo>
                  <a:pt x="570" y="289"/>
                </a:lnTo>
                <a:lnTo>
                  <a:pt x="562" y="294"/>
                </a:lnTo>
                <a:lnTo>
                  <a:pt x="554" y="300"/>
                </a:lnTo>
                <a:lnTo>
                  <a:pt x="549" y="306"/>
                </a:lnTo>
                <a:lnTo>
                  <a:pt x="545" y="315"/>
                </a:lnTo>
                <a:lnTo>
                  <a:pt x="542" y="324"/>
                </a:lnTo>
                <a:lnTo>
                  <a:pt x="541" y="333"/>
                </a:lnTo>
                <a:lnTo>
                  <a:pt x="541" y="333"/>
                </a:lnTo>
                <a:lnTo>
                  <a:pt x="542" y="343"/>
                </a:lnTo>
                <a:lnTo>
                  <a:pt x="545" y="351"/>
                </a:lnTo>
                <a:lnTo>
                  <a:pt x="549" y="360"/>
                </a:lnTo>
                <a:lnTo>
                  <a:pt x="554" y="367"/>
                </a:lnTo>
                <a:lnTo>
                  <a:pt x="562" y="373"/>
                </a:lnTo>
                <a:lnTo>
                  <a:pt x="570" y="377"/>
                </a:lnTo>
                <a:lnTo>
                  <a:pt x="579" y="380"/>
                </a:lnTo>
                <a:lnTo>
                  <a:pt x="589" y="380"/>
                </a:lnTo>
                <a:lnTo>
                  <a:pt x="589" y="3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grpSp>
        <p:nvGrpSpPr>
          <p:cNvPr id="26" name="组 25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27" name="矩形 26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第一章节标题内容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1007517" y="3085095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506355" y="3505225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1" name="矩形 30"/>
          <p:cNvSpPr/>
          <p:nvPr/>
        </p:nvSpPr>
        <p:spPr>
          <a:xfrm>
            <a:off x="4558179" y="3085095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057017" y="3505225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3" name="矩形 32"/>
          <p:cNvSpPr/>
          <p:nvPr/>
        </p:nvSpPr>
        <p:spPr>
          <a:xfrm>
            <a:off x="8108841" y="3085095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607679" y="3505225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6" name="矩形 35"/>
          <p:cNvSpPr/>
          <p:nvPr/>
        </p:nvSpPr>
        <p:spPr>
          <a:xfrm>
            <a:off x="1007517" y="5289553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506355" y="5709683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8" name="矩形 37"/>
          <p:cNvSpPr/>
          <p:nvPr/>
        </p:nvSpPr>
        <p:spPr>
          <a:xfrm>
            <a:off x="4558179" y="5289553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057017" y="5709683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40" name="矩形 39"/>
          <p:cNvSpPr/>
          <p:nvPr/>
        </p:nvSpPr>
        <p:spPr>
          <a:xfrm>
            <a:off x="8108841" y="5289553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607679" y="5709683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183361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56094"/>
            <a:ext cx="7525870" cy="56162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90428" y="2886237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第二章节</a:t>
            </a:r>
            <a:endParaRPr lang="zh-CN" altLang="en-US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90428" y="3352402"/>
            <a:ext cx="6841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第二章节</a:t>
            </a:r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19590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5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75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096000" y="2311399"/>
            <a:ext cx="1535493" cy="1535967"/>
            <a:chOff x="1163638" y="2311399"/>
            <a:chExt cx="1535493" cy="1535967"/>
          </a:xfrm>
        </p:grpSpPr>
        <p:sp>
          <p:nvSpPr>
            <p:cNvPr id="4" name="Freeform"/>
            <p:cNvSpPr/>
            <p:nvPr/>
          </p:nvSpPr>
          <p:spPr>
            <a:xfrm>
              <a:off x="1163638" y="2311399"/>
              <a:ext cx="1535493" cy="1535967"/>
            </a:xfrm>
            <a:prstGeom prst="rect">
              <a:avLst/>
            </a:prstGeom>
            <a:gradFill>
              <a:gsLst>
                <a:gs pos="0">
                  <a:srgbClr val="8196F8"/>
                </a:gs>
                <a:gs pos="100000">
                  <a:srgbClr val="F3C0F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"/>
            <p:cNvSpPr>
              <a:spLocks/>
            </p:cNvSpPr>
            <p:nvPr/>
          </p:nvSpPr>
          <p:spPr bwMode="auto">
            <a:xfrm>
              <a:off x="1773959" y="2889151"/>
              <a:ext cx="314849" cy="380464"/>
            </a:xfrm>
            <a:custGeom>
              <a:avLst/>
              <a:gdLst>
                <a:gd name="T0" fmla="*/ 75 w 116"/>
                <a:gd name="T1" fmla="*/ 56 h 140"/>
                <a:gd name="T2" fmla="*/ 97 w 116"/>
                <a:gd name="T3" fmla="*/ 56 h 140"/>
                <a:gd name="T4" fmla="*/ 103 w 116"/>
                <a:gd name="T5" fmla="*/ 61 h 140"/>
                <a:gd name="T6" fmla="*/ 100 w 116"/>
                <a:gd name="T7" fmla="*/ 66 h 140"/>
                <a:gd name="T8" fmla="*/ 9 w 116"/>
                <a:gd name="T9" fmla="*/ 138 h 140"/>
                <a:gd name="T10" fmla="*/ 1 w 116"/>
                <a:gd name="T11" fmla="*/ 137 h 140"/>
                <a:gd name="T12" fmla="*/ 1 w 116"/>
                <a:gd name="T13" fmla="*/ 131 h 140"/>
                <a:gd name="T14" fmla="*/ 36 w 116"/>
                <a:gd name="T15" fmla="*/ 67 h 140"/>
                <a:gd name="T16" fmla="*/ 15 w 116"/>
                <a:gd name="T17" fmla="*/ 67 h 140"/>
                <a:gd name="T18" fmla="*/ 10 w 116"/>
                <a:gd name="T19" fmla="*/ 61 h 140"/>
                <a:gd name="T20" fmla="*/ 11 w 116"/>
                <a:gd name="T21" fmla="*/ 58 h 140"/>
                <a:gd name="T22" fmla="*/ 49 w 116"/>
                <a:gd name="T23" fmla="*/ 3 h 140"/>
                <a:gd name="T24" fmla="*/ 54 w 116"/>
                <a:gd name="T25" fmla="*/ 1 h 140"/>
                <a:gd name="T26" fmla="*/ 54 w 116"/>
                <a:gd name="T27" fmla="*/ 0 h 140"/>
                <a:gd name="T28" fmla="*/ 111 w 116"/>
                <a:gd name="T29" fmla="*/ 0 h 140"/>
                <a:gd name="T30" fmla="*/ 116 w 116"/>
                <a:gd name="T31" fmla="*/ 6 h 140"/>
                <a:gd name="T32" fmla="*/ 114 w 116"/>
                <a:gd name="T33" fmla="*/ 10 h 140"/>
                <a:gd name="T34" fmla="*/ 75 w 116"/>
                <a:gd name="T35" fmla="*/ 56 h 140"/>
                <a:gd name="T36" fmla="*/ 81 w 116"/>
                <a:gd name="T37" fmla="*/ 67 h 140"/>
                <a:gd name="T38" fmla="*/ 81 w 116"/>
                <a:gd name="T39" fmla="*/ 67 h 140"/>
                <a:gd name="T40" fmla="*/ 63 w 116"/>
                <a:gd name="T41" fmla="*/ 67 h 140"/>
                <a:gd name="T42" fmla="*/ 63 w 116"/>
                <a:gd name="T43" fmla="*/ 67 h 140"/>
                <a:gd name="T44" fmla="*/ 60 w 116"/>
                <a:gd name="T45" fmla="*/ 65 h 140"/>
                <a:gd name="T46" fmla="*/ 59 w 116"/>
                <a:gd name="T47" fmla="*/ 58 h 140"/>
                <a:gd name="T48" fmla="*/ 99 w 116"/>
                <a:gd name="T49" fmla="*/ 11 h 140"/>
                <a:gd name="T50" fmla="*/ 57 w 116"/>
                <a:gd name="T51" fmla="*/ 11 h 140"/>
                <a:gd name="T52" fmla="*/ 26 w 116"/>
                <a:gd name="T53" fmla="*/ 56 h 140"/>
                <a:gd name="T54" fmla="*/ 45 w 116"/>
                <a:gd name="T55" fmla="*/ 56 h 140"/>
                <a:gd name="T56" fmla="*/ 45 w 116"/>
                <a:gd name="T57" fmla="*/ 56 h 140"/>
                <a:gd name="T58" fmla="*/ 48 w 116"/>
                <a:gd name="T59" fmla="*/ 56 h 140"/>
                <a:gd name="T60" fmla="*/ 50 w 116"/>
                <a:gd name="T61" fmla="*/ 64 h 140"/>
                <a:gd name="T62" fmla="*/ 23 w 116"/>
                <a:gd name="T63" fmla="*/ 113 h 140"/>
                <a:gd name="T64" fmla="*/ 81 w 116"/>
                <a:gd name="T65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140">
                  <a:moveTo>
                    <a:pt x="75" y="56"/>
                  </a:moveTo>
                  <a:cubicBezTo>
                    <a:pt x="97" y="56"/>
                    <a:pt x="97" y="56"/>
                    <a:pt x="97" y="56"/>
                  </a:cubicBezTo>
                  <a:cubicBezTo>
                    <a:pt x="100" y="56"/>
                    <a:pt x="103" y="58"/>
                    <a:pt x="103" y="61"/>
                  </a:cubicBezTo>
                  <a:cubicBezTo>
                    <a:pt x="103" y="63"/>
                    <a:pt x="102" y="65"/>
                    <a:pt x="100" y="6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6" y="140"/>
                    <a:pt x="3" y="140"/>
                    <a:pt x="1" y="137"/>
                  </a:cubicBezTo>
                  <a:cubicBezTo>
                    <a:pt x="0" y="136"/>
                    <a:pt x="0" y="133"/>
                    <a:pt x="1" y="131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2" y="67"/>
                    <a:pt x="10" y="64"/>
                    <a:pt x="10" y="61"/>
                  </a:cubicBezTo>
                  <a:cubicBezTo>
                    <a:pt x="10" y="60"/>
                    <a:pt x="10" y="59"/>
                    <a:pt x="11" y="58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1"/>
                    <a:pt x="52" y="1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4" y="0"/>
                    <a:pt x="116" y="3"/>
                    <a:pt x="116" y="6"/>
                  </a:cubicBezTo>
                  <a:cubicBezTo>
                    <a:pt x="116" y="7"/>
                    <a:pt x="115" y="9"/>
                    <a:pt x="114" y="10"/>
                  </a:cubicBezTo>
                  <a:cubicBezTo>
                    <a:pt x="75" y="56"/>
                    <a:pt x="75" y="56"/>
                    <a:pt x="75" y="56"/>
                  </a:cubicBezTo>
                  <a:close/>
                  <a:moveTo>
                    <a:pt x="81" y="67"/>
                  </a:moveTo>
                  <a:cubicBezTo>
                    <a:pt x="81" y="67"/>
                    <a:pt x="81" y="67"/>
                    <a:pt x="81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2" y="67"/>
                    <a:pt x="61" y="66"/>
                    <a:pt x="60" y="65"/>
                  </a:cubicBezTo>
                  <a:cubicBezTo>
                    <a:pt x="57" y="63"/>
                    <a:pt x="57" y="60"/>
                    <a:pt x="59" y="58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6"/>
                    <a:pt x="47" y="56"/>
                    <a:pt x="48" y="56"/>
                  </a:cubicBezTo>
                  <a:cubicBezTo>
                    <a:pt x="51" y="58"/>
                    <a:pt x="52" y="61"/>
                    <a:pt x="50" y="64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81" y="67"/>
                    <a:pt x="81" y="67"/>
                    <a:pt x="81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96000" y="4058385"/>
            <a:ext cx="1535493" cy="1535967"/>
            <a:chOff x="1163638" y="4058385"/>
            <a:chExt cx="1535493" cy="1535967"/>
          </a:xfrm>
        </p:grpSpPr>
        <p:sp>
          <p:nvSpPr>
            <p:cNvPr id="7" name="Freeform"/>
            <p:cNvSpPr/>
            <p:nvPr/>
          </p:nvSpPr>
          <p:spPr>
            <a:xfrm>
              <a:off x="1163638" y="4058385"/>
              <a:ext cx="1535493" cy="1535967"/>
            </a:xfrm>
            <a:prstGeom prst="rect">
              <a:avLst/>
            </a:prstGeom>
            <a:gradFill>
              <a:gsLst>
                <a:gs pos="0">
                  <a:srgbClr val="8196F8"/>
                </a:gs>
                <a:gs pos="100000">
                  <a:srgbClr val="F3C0F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"/>
            <p:cNvSpPr>
              <a:spLocks/>
            </p:cNvSpPr>
            <p:nvPr/>
          </p:nvSpPr>
          <p:spPr bwMode="auto">
            <a:xfrm>
              <a:off x="1741787" y="4634411"/>
              <a:ext cx="380347" cy="383913"/>
            </a:xfrm>
            <a:custGeom>
              <a:avLst/>
              <a:gdLst>
                <a:gd name="T0" fmla="*/ 116 w 140"/>
                <a:gd name="T1" fmla="*/ 2 h 141"/>
                <a:gd name="T2" fmla="*/ 122 w 140"/>
                <a:gd name="T3" fmla="*/ 3 h 141"/>
                <a:gd name="T4" fmla="*/ 122 w 140"/>
                <a:gd name="T5" fmla="*/ 3 h 141"/>
                <a:gd name="T6" fmla="*/ 138 w 140"/>
                <a:gd name="T7" fmla="*/ 19 h 141"/>
                <a:gd name="T8" fmla="*/ 138 w 140"/>
                <a:gd name="T9" fmla="*/ 19 h 141"/>
                <a:gd name="T10" fmla="*/ 139 w 140"/>
                <a:gd name="T11" fmla="*/ 25 h 141"/>
                <a:gd name="T12" fmla="*/ 118 w 140"/>
                <a:gd name="T13" fmla="*/ 43 h 141"/>
                <a:gd name="T14" fmla="*/ 103 w 140"/>
                <a:gd name="T15" fmla="*/ 46 h 141"/>
                <a:gd name="T16" fmla="*/ 99 w 140"/>
                <a:gd name="T17" fmla="*/ 102 h 141"/>
                <a:gd name="T18" fmla="*/ 69 w 140"/>
                <a:gd name="T19" fmla="*/ 115 h 141"/>
                <a:gd name="T20" fmla="*/ 26 w 140"/>
                <a:gd name="T21" fmla="*/ 72 h 141"/>
                <a:gd name="T22" fmla="*/ 69 w 140"/>
                <a:gd name="T23" fmla="*/ 29 h 141"/>
                <a:gd name="T24" fmla="*/ 100 w 140"/>
                <a:gd name="T25" fmla="*/ 33 h 141"/>
                <a:gd name="T26" fmla="*/ 98 w 140"/>
                <a:gd name="T27" fmla="*/ 20 h 141"/>
                <a:gd name="T28" fmla="*/ 124 w 140"/>
                <a:gd name="T29" fmla="*/ 55 h 141"/>
                <a:gd name="T30" fmla="*/ 135 w 140"/>
                <a:gd name="T31" fmla="*/ 52 h 141"/>
                <a:gd name="T32" fmla="*/ 138 w 140"/>
                <a:gd name="T33" fmla="*/ 72 h 141"/>
                <a:gd name="T34" fmla="*/ 69 w 140"/>
                <a:gd name="T35" fmla="*/ 141 h 141"/>
                <a:gd name="T36" fmla="*/ 0 w 140"/>
                <a:gd name="T37" fmla="*/ 72 h 141"/>
                <a:gd name="T38" fmla="*/ 69 w 140"/>
                <a:gd name="T39" fmla="*/ 3 h 141"/>
                <a:gd name="T40" fmla="*/ 89 w 140"/>
                <a:gd name="T41" fmla="*/ 6 h 141"/>
                <a:gd name="T42" fmla="*/ 86 w 140"/>
                <a:gd name="T43" fmla="*/ 16 h 141"/>
                <a:gd name="T44" fmla="*/ 69 w 140"/>
                <a:gd name="T45" fmla="*/ 14 h 141"/>
                <a:gd name="T46" fmla="*/ 11 w 140"/>
                <a:gd name="T47" fmla="*/ 72 h 141"/>
                <a:gd name="T48" fmla="*/ 69 w 140"/>
                <a:gd name="T49" fmla="*/ 130 h 141"/>
                <a:gd name="T50" fmla="*/ 127 w 140"/>
                <a:gd name="T51" fmla="*/ 72 h 141"/>
                <a:gd name="T52" fmla="*/ 124 w 140"/>
                <a:gd name="T53" fmla="*/ 55 h 141"/>
                <a:gd name="T54" fmla="*/ 69 w 140"/>
                <a:gd name="T55" fmla="*/ 52 h 141"/>
                <a:gd name="T56" fmla="*/ 90 w 140"/>
                <a:gd name="T57" fmla="*/ 43 h 141"/>
                <a:gd name="T58" fmla="*/ 43 w 140"/>
                <a:gd name="T59" fmla="*/ 46 h 141"/>
                <a:gd name="T60" fmla="*/ 43 w 140"/>
                <a:gd name="T61" fmla="*/ 46 h 141"/>
                <a:gd name="T62" fmla="*/ 43 w 140"/>
                <a:gd name="T63" fmla="*/ 98 h 141"/>
                <a:gd name="T64" fmla="*/ 94 w 140"/>
                <a:gd name="T65" fmla="*/ 98 h 141"/>
                <a:gd name="T66" fmla="*/ 105 w 140"/>
                <a:gd name="T67" fmla="*/ 72 h 141"/>
                <a:gd name="T68" fmla="*/ 86 w 140"/>
                <a:gd name="T69" fmla="*/ 62 h 141"/>
                <a:gd name="T70" fmla="*/ 83 w 140"/>
                <a:gd name="T71" fmla="*/ 86 h 141"/>
                <a:gd name="T72" fmla="*/ 69 w 140"/>
                <a:gd name="T73" fmla="*/ 92 h 141"/>
                <a:gd name="T74" fmla="*/ 55 w 140"/>
                <a:gd name="T75" fmla="*/ 86 h 141"/>
                <a:gd name="T76" fmla="*/ 55 w 140"/>
                <a:gd name="T77" fmla="*/ 58 h 141"/>
                <a:gd name="T78" fmla="*/ 69 w 140"/>
                <a:gd name="T79" fmla="*/ 52 h 141"/>
                <a:gd name="T80" fmla="*/ 73 w 140"/>
                <a:gd name="T81" fmla="*/ 60 h 141"/>
                <a:gd name="T82" fmla="*/ 60 w 140"/>
                <a:gd name="T83" fmla="*/ 63 h 141"/>
                <a:gd name="T84" fmla="*/ 56 w 140"/>
                <a:gd name="T85" fmla="*/ 72 h 141"/>
                <a:gd name="T86" fmla="*/ 69 w 140"/>
                <a:gd name="T87" fmla="*/ 85 h 141"/>
                <a:gd name="T88" fmla="*/ 78 w 140"/>
                <a:gd name="T89" fmla="*/ 81 h 141"/>
                <a:gd name="T90" fmla="*/ 81 w 140"/>
                <a:gd name="T91" fmla="*/ 68 h 141"/>
                <a:gd name="T92" fmla="*/ 65 w 140"/>
                <a:gd name="T93" fmla="*/ 76 h 141"/>
                <a:gd name="T94" fmla="*/ 73 w 140"/>
                <a:gd name="T95" fmla="*/ 60 h 141"/>
                <a:gd name="T96" fmla="*/ 117 w 140"/>
                <a:gd name="T97" fmla="*/ 10 h 141"/>
                <a:gd name="T98" fmla="*/ 106 w 140"/>
                <a:gd name="T99" fmla="*/ 30 h 141"/>
                <a:gd name="T100" fmla="*/ 117 w 140"/>
                <a:gd name="T101" fmla="*/ 10 h 141"/>
                <a:gd name="T102" fmla="*/ 123 w 140"/>
                <a:gd name="T103" fmla="*/ 22 h 141"/>
                <a:gd name="T104" fmla="*/ 118 w 140"/>
                <a:gd name="T105" fmla="*/ 37 h 141"/>
                <a:gd name="T106" fmla="*/ 123 w 140"/>
                <a:gd name="T10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1">
                  <a:moveTo>
                    <a:pt x="98" y="20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8" y="0"/>
                    <a:pt x="120" y="0"/>
                    <a:pt x="121" y="2"/>
                  </a:cubicBezTo>
                  <a:cubicBezTo>
                    <a:pt x="121" y="2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9" y="19"/>
                    <a:pt x="139" y="20"/>
                  </a:cubicBezTo>
                  <a:cubicBezTo>
                    <a:pt x="140" y="21"/>
                    <a:pt x="140" y="23"/>
                    <a:pt x="139" y="25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19" y="44"/>
                    <a:pt x="118" y="4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8" y="53"/>
                    <a:pt x="112" y="62"/>
                    <a:pt x="112" y="72"/>
                  </a:cubicBezTo>
                  <a:cubicBezTo>
                    <a:pt x="112" y="84"/>
                    <a:pt x="107" y="95"/>
                    <a:pt x="99" y="102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1" y="110"/>
                    <a:pt x="81" y="115"/>
                    <a:pt x="69" y="115"/>
                  </a:cubicBezTo>
                  <a:cubicBezTo>
                    <a:pt x="57" y="115"/>
                    <a:pt x="46" y="110"/>
                    <a:pt x="39" y="102"/>
                  </a:cubicBezTo>
                  <a:cubicBezTo>
                    <a:pt x="31" y="95"/>
                    <a:pt x="26" y="84"/>
                    <a:pt x="26" y="72"/>
                  </a:cubicBezTo>
                  <a:cubicBezTo>
                    <a:pt x="26" y="60"/>
                    <a:pt x="31" y="50"/>
                    <a:pt x="39" y="42"/>
                  </a:cubicBezTo>
                  <a:cubicBezTo>
                    <a:pt x="46" y="34"/>
                    <a:pt x="57" y="29"/>
                    <a:pt x="69" y="29"/>
                  </a:cubicBezTo>
                  <a:cubicBezTo>
                    <a:pt x="79" y="29"/>
                    <a:pt x="88" y="33"/>
                    <a:pt x="95" y="38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7" y="22"/>
                    <a:pt x="98" y="21"/>
                    <a:pt x="98" y="20"/>
                  </a:cubicBezTo>
                  <a:close/>
                  <a:moveTo>
                    <a:pt x="124" y="55"/>
                  </a:moveTo>
                  <a:cubicBezTo>
                    <a:pt x="124" y="55"/>
                    <a:pt x="124" y="55"/>
                    <a:pt x="124" y="55"/>
                  </a:cubicBezTo>
                  <a:cubicBezTo>
                    <a:pt x="124" y="52"/>
                    <a:pt x="125" y="49"/>
                    <a:pt x="128" y="48"/>
                  </a:cubicBezTo>
                  <a:cubicBezTo>
                    <a:pt x="131" y="47"/>
                    <a:pt x="134" y="49"/>
                    <a:pt x="135" y="52"/>
                  </a:cubicBezTo>
                  <a:cubicBezTo>
                    <a:pt x="136" y="55"/>
                    <a:pt x="137" y="58"/>
                    <a:pt x="137" y="62"/>
                  </a:cubicBezTo>
                  <a:cubicBezTo>
                    <a:pt x="138" y="65"/>
                    <a:pt x="138" y="69"/>
                    <a:pt x="138" y="72"/>
                  </a:cubicBezTo>
                  <a:cubicBezTo>
                    <a:pt x="138" y="91"/>
                    <a:pt x="130" y="108"/>
                    <a:pt x="118" y="121"/>
                  </a:cubicBezTo>
                  <a:cubicBezTo>
                    <a:pt x="105" y="133"/>
                    <a:pt x="88" y="141"/>
                    <a:pt x="69" y="141"/>
                  </a:cubicBezTo>
                  <a:cubicBezTo>
                    <a:pt x="50" y="141"/>
                    <a:pt x="33" y="133"/>
                    <a:pt x="20" y="121"/>
                  </a:cubicBezTo>
                  <a:cubicBezTo>
                    <a:pt x="8" y="108"/>
                    <a:pt x="0" y="91"/>
                    <a:pt x="0" y="72"/>
                  </a:cubicBezTo>
                  <a:cubicBezTo>
                    <a:pt x="0" y="53"/>
                    <a:pt x="8" y="36"/>
                    <a:pt x="20" y="23"/>
                  </a:cubicBezTo>
                  <a:cubicBezTo>
                    <a:pt x="33" y="11"/>
                    <a:pt x="50" y="3"/>
                    <a:pt x="69" y="3"/>
                  </a:cubicBezTo>
                  <a:cubicBezTo>
                    <a:pt x="72" y="3"/>
                    <a:pt x="76" y="3"/>
                    <a:pt x="79" y="4"/>
                  </a:cubicBezTo>
                  <a:cubicBezTo>
                    <a:pt x="82" y="4"/>
                    <a:pt x="86" y="5"/>
                    <a:pt x="89" y="6"/>
                  </a:cubicBezTo>
                  <a:cubicBezTo>
                    <a:pt x="92" y="7"/>
                    <a:pt x="93" y="10"/>
                    <a:pt x="93" y="13"/>
                  </a:cubicBezTo>
                  <a:cubicBezTo>
                    <a:pt x="92" y="16"/>
                    <a:pt x="89" y="17"/>
                    <a:pt x="86" y="16"/>
                  </a:cubicBezTo>
                  <a:cubicBezTo>
                    <a:pt x="83" y="16"/>
                    <a:pt x="80" y="15"/>
                    <a:pt x="77" y="15"/>
                  </a:cubicBezTo>
                  <a:cubicBezTo>
                    <a:pt x="75" y="14"/>
                    <a:pt x="72" y="14"/>
                    <a:pt x="69" y="14"/>
                  </a:cubicBezTo>
                  <a:cubicBezTo>
                    <a:pt x="53" y="14"/>
                    <a:pt x="38" y="21"/>
                    <a:pt x="28" y="31"/>
                  </a:cubicBezTo>
                  <a:cubicBezTo>
                    <a:pt x="17" y="42"/>
                    <a:pt x="11" y="56"/>
                    <a:pt x="11" y="72"/>
                  </a:cubicBezTo>
                  <a:cubicBezTo>
                    <a:pt x="11" y="88"/>
                    <a:pt x="17" y="103"/>
                    <a:pt x="28" y="113"/>
                  </a:cubicBezTo>
                  <a:cubicBezTo>
                    <a:pt x="38" y="124"/>
                    <a:pt x="53" y="130"/>
                    <a:pt x="69" y="130"/>
                  </a:cubicBezTo>
                  <a:cubicBezTo>
                    <a:pt x="85" y="130"/>
                    <a:pt x="99" y="124"/>
                    <a:pt x="110" y="113"/>
                  </a:cubicBezTo>
                  <a:cubicBezTo>
                    <a:pt x="120" y="103"/>
                    <a:pt x="127" y="88"/>
                    <a:pt x="127" y="72"/>
                  </a:cubicBezTo>
                  <a:cubicBezTo>
                    <a:pt x="127" y="69"/>
                    <a:pt x="127" y="66"/>
                    <a:pt x="126" y="64"/>
                  </a:cubicBezTo>
                  <a:cubicBezTo>
                    <a:pt x="126" y="61"/>
                    <a:pt x="125" y="58"/>
                    <a:pt x="124" y="55"/>
                  </a:cubicBezTo>
                  <a:close/>
                  <a:moveTo>
                    <a:pt x="69" y="52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2" y="52"/>
                    <a:pt x="76" y="53"/>
                    <a:pt x="78" y="5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4" y="38"/>
                    <a:pt x="77" y="36"/>
                    <a:pt x="69" y="36"/>
                  </a:cubicBezTo>
                  <a:cubicBezTo>
                    <a:pt x="59" y="36"/>
                    <a:pt x="50" y="40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7" y="53"/>
                    <a:pt x="33" y="62"/>
                    <a:pt x="33" y="72"/>
                  </a:cubicBezTo>
                  <a:cubicBezTo>
                    <a:pt x="33" y="82"/>
                    <a:pt x="37" y="91"/>
                    <a:pt x="43" y="98"/>
                  </a:cubicBezTo>
                  <a:cubicBezTo>
                    <a:pt x="50" y="104"/>
                    <a:pt x="59" y="108"/>
                    <a:pt x="69" y="108"/>
                  </a:cubicBezTo>
                  <a:cubicBezTo>
                    <a:pt x="79" y="108"/>
                    <a:pt x="88" y="104"/>
                    <a:pt x="94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101" y="91"/>
                    <a:pt x="105" y="82"/>
                    <a:pt x="105" y="72"/>
                  </a:cubicBezTo>
                  <a:cubicBezTo>
                    <a:pt x="105" y="64"/>
                    <a:pt x="103" y="57"/>
                    <a:pt x="98" y="51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65"/>
                    <a:pt x="89" y="69"/>
                    <a:pt x="89" y="72"/>
                  </a:cubicBezTo>
                  <a:cubicBezTo>
                    <a:pt x="89" y="77"/>
                    <a:pt x="86" y="82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79" y="90"/>
                    <a:pt x="74" y="92"/>
                    <a:pt x="69" y="92"/>
                  </a:cubicBezTo>
                  <a:cubicBezTo>
                    <a:pt x="63" y="92"/>
                    <a:pt x="59" y="90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1" y="82"/>
                    <a:pt x="49" y="78"/>
                    <a:pt x="49" y="72"/>
                  </a:cubicBezTo>
                  <a:cubicBezTo>
                    <a:pt x="49" y="67"/>
                    <a:pt x="51" y="62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9" y="55"/>
                    <a:pt x="63" y="52"/>
                    <a:pt x="69" y="52"/>
                  </a:cubicBezTo>
                  <a:close/>
                  <a:moveTo>
                    <a:pt x="73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2" y="59"/>
                    <a:pt x="71" y="59"/>
                    <a:pt x="69" y="59"/>
                  </a:cubicBezTo>
                  <a:cubicBezTo>
                    <a:pt x="65" y="59"/>
                    <a:pt x="62" y="60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7" y="65"/>
                    <a:pt x="56" y="68"/>
                    <a:pt x="56" y="72"/>
                  </a:cubicBezTo>
                  <a:cubicBezTo>
                    <a:pt x="56" y="76"/>
                    <a:pt x="57" y="79"/>
                    <a:pt x="60" y="81"/>
                  </a:cubicBezTo>
                  <a:cubicBezTo>
                    <a:pt x="62" y="84"/>
                    <a:pt x="65" y="85"/>
                    <a:pt x="69" y="85"/>
                  </a:cubicBezTo>
                  <a:cubicBezTo>
                    <a:pt x="73" y="85"/>
                    <a:pt x="76" y="84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81" y="79"/>
                    <a:pt x="82" y="76"/>
                    <a:pt x="82" y="72"/>
                  </a:cubicBezTo>
                  <a:cubicBezTo>
                    <a:pt x="82" y="70"/>
                    <a:pt x="82" y="69"/>
                    <a:pt x="81" y="68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8"/>
                    <a:pt x="67" y="78"/>
                    <a:pt x="65" y="76"/>
                  </a:cubicBezTo>
                  <a:cubicBezTo>
                    <a:pt x="63" y="74"/>
                    <a:pt x="63" y="70"/>
                    <a:pt x="65" y="68"/>
                  </a:cubicBezTo>
                  <a:cubicBezTo>
                    <a:pt x="73" y="60"/>
                    <a:pt x="73" y="60"/>
                    <a:pt x="73" y="60"/>
                  </a:cubicBezTo>
                  <a:close/>
                  <a:moveTo>
                    <a:pt x="117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0"/>
                    <a:pt x="117" y="10"/>
                    <a:pt x="117" y="10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3" y="22"/>
                    <a:pt x="123" y="22"/>
                    <a:pt x="12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Freeform"/>
          <p:cNvSpPr/>
          <p:nvPr/>
        </p:nvSpPr>
        <p:spPr>
          <a:xfrm>
            <a:off x="7658613" y="2311399"/>
            <a:ext cx="3369749" cy="153596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"/>
          <p:cNvSpPr/>
          <p:nvPr/>
        </p:nvSpPr>
        <p:spPr>
          <a:xfrm>
            <a:off x="7658613" y="4058385"/>
            <a:ext cx="3369749" cy="153596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 16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18" name="矩形 17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第二章节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62" r="9956"/>
          <a:stretch/>
        </p:blipFill>
        <p:spPr>
          <a:xfrm>
            <a:off x="1179226" y="2327124"/>
            <a:ext cx="4726274" cy="3267228"/>
          </a:xfrm>
          <a:prstGeom prst="rect">
            <a:avLst/>
          </a:prstGeom>
        </p:spPr>
      </p:pic>
      <p:grpSp>
        <p:nvGrpSpPr>
          <p:cNvPr id="21" name="组合 4"/>
          <p:cNvGrpSpPr/>
          <p:nvPr/>
        </p:nvGrpSpPr>
        <p:grpSpPr>
          <a:xfrm>
            <a:off x="7739092" y="2649787"/>
            <a:ext cx="3188662" cy="895624"/>
            <a:chOff x="6365893" y="1960674"/>
            <a:chExt cx="2857329" cy="895624"/>
          </a:xfrm>
        </p:grpSpPr>
        <p:sp>
          <p:nvSpPr>
            <p:cNvPr id="22" name="矩形 21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4" name="组合 4"/>
          <p:cNvGrpSpPr/>
          <p:nvPr/>
        </p:nvGrpSpPr>
        <p:grpSpPr>
          <a:xfrm>
            <a:off x="7715935" y="4378555"/>
            <a:ext cx="3188662" cy="895624"/>
            <a:chOff x="6365893" y="1960674"/>
            <a:chExt cx="2857329" cy="895624"/>
          </a:xfrm>
        </p:grpSpPr>
        <p:sp>
          <p:nvSpPr>
            <p:cNvPr id="25" name="矩形 24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10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 19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21" name="矩形 20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第二章节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23" name="组合 39"/>
          <p:cNvGrpSpPr/>
          <p:nvPr/>
        </p:nvGrpSpPr>
        <p:grpSpPr>
          <a:xfrm>
            <a:off x="1092200" y="1641332"/>
            <a:ext cx="10036295" cy="3237782"/>
            <a:chOff x="1092200" y="1641332"/>
            <a:chExt cx="10036295" cy="3237782"/>
          </a:xfrm>
        </p:grpSpPr>
        <p:sp>
          <p:nvSpPr>
            <p:cNvPr id="24" name="TextBox 3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<p:cNvSpPr txBox="1"/>
            <p:nvPr/>
          </p:nvSpPr>
          <p:spPr>
            <a:xfrm>
              <a:off x="9519743" y="4572409"/>
              <a:ext cx="1427806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Cawet</a:t>
              </a:r>
            </a:p>
          </p:txBody>
        </p:sp>
        <p:grpSp>
          <p:nvGrpSpPr>
            <p:cNvPr id="25" name="组合 34"/>
            <p:cNvGrpSpPr/>
            <p:nvPr/>
          </p:nvGrpSpPr>
          <p:grpSpPr>
            <a:xfrm>
              <a:off x="1092200" y="1641332"/>
              <a:ext cx="10036295" cy="3224340"/>
              <a:chOff x="1092200" y="1641332"/>
              <a:chExt cx="10036295" cy="3224340"/>
            </a:xfrm>
          </p:grpSpPr>
          <p:sp>
            <p:nvSpPr>
              <p:cNvPr id="26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1099124" y="3483994"/>
                <a:ext cx="1853565" cy="961382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gradFill>
                <a:gsLst>
                  <a:gs pos="0">
                    <a:srgbClr val="F3C0F7"/>
                  </a:gs>
                  <a:gs pos="100000">
                    <a:srgbClr val="8196F8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TextBox 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1202928" y="4549504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T-Shirt</a:t>
                </a:r>
              </a:p>
            </p:txBody>
          </p:sp>
          <p:sp>
            <p:nvSpPr>
              <p:cNvPr id="28" name="TextBox 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1703486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29" name="Straight Connector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1527486" y="2735592"/>
                <a:ext cx="1017096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2356324" y="3007700"/>
                <a:ext cx="1853565" cy="143767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10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2520508" y="4543381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Singlet</a:t>
                </a:r>
              </a:p>
            </p:txBody>
          </p:sp>
          <p:sp>
            <p:nvSpPr>
              <p:cNvPr id="32" name="TextBox 11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2955019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33" name="Straight Connector 12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2983663" y="2497044"/>
                <a:ext cx="540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3791831" y="2703537"/>
                <a:ext cx="1853565" cy="1741838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gradFill>
                <a:gsLst>
                  <a:gs pos="0">
                    <a:srgbClr val="F3C0F7"/>
                  </a:gs>
                  <a:gs pos="100000">
                    <a:srgbClr val="8196F8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1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3988105" y="4543381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Jeans</a:t>
                </a:r>
              </a:p>
            </p:txBody>
          </p:sp>
          <p:sp>
            <p:nvSpPr>
              <p:cNvPr id="36" name="TextBox 1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4386777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37" name="Straight Connector 1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4536797" y="2411521"/>
                <a:ext cx="368953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Freeform 19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5240973" y="3266019"/>
                <a:ext cx="1853565" cy="117935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TextBox 20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5450457" y="4543381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Apparel</a:t>
                </a:r>
              </a:p>
            </p:txBody>
          </p:sp>
          <p:sp>
            <p:nvSpPr>
              <p:cNvPr id="40" name="TextBox 21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5838697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41" name="Straight Connector 22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5736354" y="2641044"/>
                <a:ext cx="828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6637574" y="3007700"/>
                <a:ext cx="1853565" cy="143767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gradFill>
                <a:gsLst>
                  <a:gs pos="0">
                    <a:srgbClr val="F3C0F7"/>
                  </a:gs>
                  <a:gs pos="100000">
                    <a:srgbClr val="8196F8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Box 2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6779621" y="4554143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Shoes</a:t>
                </a:r>
              </a:p>
            </p:txBody>
          </p:sp>
          <p:sp>
            <p:nvSpPr>
              <p:cNvPr id="44" name="TextBox 2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7235418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45" name="Straight Connector 2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7237697" y="2551044"/>
                <a:ext cx="648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8044164" y="3413039"/>
                <a:ext cx="1853565" cy="103233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TextBox 30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8252959" y="4557895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Bags</a:t>
                </a:r>
              </a:p>
            </p:txBody>
          </p:sp>
          <p:sp>
            <p:nvSpPr>
              <p:cNvPr id="48" name="TextBox 31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8644442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49" name="Straight Connector 32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8442202" y="2749044"/>
                <a:ext cx="1044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/>
              <p:nvPr/>
            </p:nvSpPr>
            <p:spPr bwMode="auto">
              <a:xfrm>
                <a:off x="9274930" y="3666947"/>
                <a:ext cx="1853565" cy="778428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gradFill>
                <a:gsLst>
                  <a:gs pos="0">
                    <a:srgbClr val="F3C0F7"/>
                  </a:gs>
                  <a:gs pos="100000">
                    <a:srgbClr val="8196F8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3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SpPr txBox="1"/>
              <p:nvPr/>
            </p:nvSpPr>
            <p:spPr>
              <a:xfrm>
                <a:off x="9879292" y="1641332"/>
                <a:ext cx="6448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</a:p>
            </p:txBody>
          </p:sp>
          <p:cxnSp>
            <p:nvCxnSpPr>
              <p:cNvPr id="52" name="Straight Connector 3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/>
              <p:cNvCxnSpPr/>
              <p:nvPr/>
            </p:nvCxnSpPr>
            <p:spPr>
              <a:xfrm rot="5400000" flipV="1">
                <a:off x="9584936" y="2839044"/>
                <a:ext cx="1224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35"/>
              <p:cNvCxnSpPr/>
              <p:nvPr/>
            </p:nvCxnSpPr>
            <p:spPr>
              <a:xfrm>
                <a:off x="1092200" y="4445374"/>
                <a:ext cx="10036295" cy="0"/>
              </a:xfrm>
              <a:prstGeom prst="line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cxnSp>
        </p:grpSp>
      </p:grpSp>
      <p:sp>
        <p:nvSpPr>
          <p:cNvPr id="55" name="矩形 54"/>
          <p:cNvSpPr/>
          <p:nvPr/>
        </p:nvSpPr>
        <p:spPr>
          <a:xfrm>
            <a:off x="1609330" y="5258892"/>
            <a:ext cx="19789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609330" y="5641106"/>
            <a:ext cx="277177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57" name="矩形 56"/>
          <p:cNvSpPr/>
          <p:nvPr/>
        </p:nvSpPr>
        <p:spPr>
          <a:xfrm>
            <a:off x="7089343" y="5258892"/>
            <a:ext cx="19789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89343" y="5641106"/>
            <a:ext cx="277177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3897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 13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15" name="矩形 14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第二章节</a:t>
              </a:r>
              <a:r>
                <a:rPr lang="zh-CN" altLang="en-US" sz="20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5590135" y="1140944"/>
            <a:ext cx="3713908" cy="1788459"/>
            <a:chOff x="932970" y="2041897"/>
            <a:chExt cx="3713908" cy="1788459"/>
          </a:xfrm>
        </p:grpSpPr>
        <p:sp>
          <p:nvSpPr>
            <p:cNvPr id="18" name="圆角矩形 17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9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>
                        <a:lumMod val="6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7" name="组 26"/>
          <p:cNvGrpSpPr/>
          <p:nvPr/>
        </p:nvGrpSpPr>
        <p:grpSpPr>
          <a:xfrm>
            <a:off x="5607531" y="3677896"/>
            <a:ext cx="3713908" cy="1788459"/>
            <a:chOff x="932970" y="2041897"/>
            <a:chExt cx="3713908" cy="1788459"/>
          </a:xfrm>
        </p:grpSpPr>
        <p:sp>
          <p:nvSpPr>
            <p:cNvPr id="28" name="圆角矩形 27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9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>
                        <a:lumMod val="6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32" name="组合 16"/>
          <p:cNvGrpSpPr/>
          <p:nvPr/>
        </p:nvGrpSpPr>
        <p:grpSpPr>
          <a:xfrm>
            <a:off x="917080" y="2187661"/>
            <a:ext cx="4428824" cy="1483484"/>
            <a:chOff x="1541719" y="2219860"/>
            <a:chExt cx="4428824" cy="1483484"/>
          </a:xfrm>
        </p:grpSpPr>
        <p:sp>
          <p:nvSpPr>
            <p:cNvPr id="33" name="文本框 32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833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 4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43" name="矩形 4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第二章节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87" y="0"/>
            <a:ext cx="9189824" cy="6858000"/>
          </a:xfrm>
          <a:prstGeom prst="rect">
            <a:avLst/>
          </a:prstGeom>
        </p:spPr>
      </p:pic>
      <p:grpSp>
        <p:nvGrpSpPr>
          <p:cNvPr id="46" name="组合 16"/>
          <p:cNvGrpSpPr/>
          <p:nvPr/>
        </p:nvGrpSpPr>
        <p:grpSpPr>
          <a:xfrm>
            <a:off x="787764" y="2607205"/>
            <a:ext cx="4428824" cy="1483484"/>
            <a:chOff x="1541719" y="2219860"/>
            <a:chExt cx="4428824" cy="1483484"/>
          </a:xfrm>
        </p:grpSpPr>
        <p:sp>
          <p:nvSpPr>
            <p:cNvPr id="47" name="文本框 46"/>
            <p:cNvSpPr txBox="1"/>
            <p:nvPr/>
          </p:nvSpPr>
          <p:spPr>
            <a:xfrm>
              <a:off x="1541719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>
                      <a:lumMod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832155" y="473632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5"/>
          <p:cNvSpPr/>
          <p:nvPr/>
        </p:nvSpPr>
        <p:spPr>
          <a:xfrm>
            <a:off x="1008253" y="4916449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2038541" y="473632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8"/>
          <p:cNvSpPr/>
          <p:nvPr/>
        </p:nvSpPr>
        <p:spPr>
          <a:xfrm>
            <a:off x="2214639" y="4928537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>
            <a:off x="3244926" y="473632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11"/>
          <p:cNvSpPr/>
          <p:nvPr/>
        </p:nvSpPr>
        <p:spPr>
          <a:xfrm>
            <a:off x="3421024" y="4912710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4451313" y="473632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14"/>
          <p:cNvSpPr/>
          <p:nvPr/>
        </p:nvSpPr>
        <p:spPr>
          <a:xfrm>
            <a:off x="4627411" y="4920414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7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56094"/>
            <a:ext cx="7525870" cy="56162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90428" y="2886237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第三章节</a:t>
            </a:r>
            <a:endParaRPr lang="zh-CN" altLang="en-US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90428" y="3352402"/>
            <a:ext cx="6841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第三章节</a:t>
            </a:r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55987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5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75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第三章节</a:t>
              </a:r>
              <a:r>
                <a:rPr lang="zh-CN" altLang="en-US" sz="20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组 5"/>
          <p:cNvGrpSpPr/>
          <p:nvPr/>
        </p:nvGrpSpPr>
        <p:grpSpPr>
          <a:xfrm>
            <a:off x="1253259" y="1654290"/>
            <a:ext cx="3713908" cy="1788459"/>
            <a:chOff x="932970" y="2041897"/>
            <a:chExt cx="3713908" cy="1788459"/>
          </a:xfrm>
        </p:grpSpPr>
        <p:sp>
          <p:nvSpPr>
            <p:cNvPr id="7" name="圆角矩形 6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添加</a:t>
                </a:r>
                <a:endPara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11" name="三角形 10"/>
          <p:cNvSpPr/>
          <p:nvPr/>
        </p:nvSpPr>
        <p:spPr>
          <a:xfrm rot="5400000">
            <a:off x="5213582" y="2336484"/>
            <a:ext cx="484094" cy="417322"/>
          </a:xfrm>
          <a:prstGeom prst="triangle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 11"/>
          <p:cNvGrpSpPr/>
          <p:nvPr/>
        </p:nvGrpSpPr>
        <p:grpSpPr>
          <a:xfrm>
            <a:off x="5944091" y="1650915"/>
            <a:ext cx="3713908" cy="1788459"/>
            <a:chOff x="932970" y="2041897"/>
            <a:chExt cx="3713908" cy="1788459"/>
          </a:xfrm>
        </p:grpSpPr>
        <p:sp>
          <p:nvSpPr>
            <p:cNvPr id="13" name="圆角矩形 12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4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添加</a:t>
                </a:r>
                <a:endPara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17" name="三角形 16"/>
          <p:cNvSpPr/>
          <p:nvPr/>
        </p:nvSpPr>
        <p:spPr>
          <a:xfrm rot="10800000">
            <a:off x="7558998" y="3821588"/>
            <a:ext cx="484094" cy="417322"/>
          </a:xfrm>
          <a:prstGeom prst="triangle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8" name="组 17"/>
          <p:cNvGrpSpPr/>
          <p:nvPr/>
        </p:nvGrpSpPr>
        <p:grpSpPr>
          <a:xfrm>
            <a:off x="7818441" y="4408820"/>
            <a:ext cx="3713908" cy="1788459"/>
            <a:chOff x="932970" y="2041897"/>
            <a:chExt cx="3713908" cy="1788459"/>
          </a:xfrm>
        </p:grpSpPr>
        <p:sp>
          <p:nvSpPr>
            <p:cNvPr id="19" name="圆角矩形 18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0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添加</a:t>
                </a:r>
                <a:endPara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23" name="三角形 22"/>
          <p:cNvSpPr/>
          <p:nvPr/>
        </p:nvSpPr>
        <p:spPr>
          <a:xfrm>
            <a:off x="2741526" y="3821588"/>
            <a:ext cx="484094" cy="417322"/>
          </a:xfrm>
          <a:prstGeom prst="triangle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 23"/>
          <p:cNvGrpSpPr/>
          <p:nvPr/>
        </p:nvGrpSpPr>
        <p:grpSpPr>
          <a:xfrm>
            <a:off x="2230183" y="4436938"/>
            <a:ext cx="3713908" cy="1788459"/>
            <a:chOff x="932970" y="2041897"/>
            <a:chExt cx="3713908" cy="1788459"/>
          </a:xfrm>
        </p:grpSpPr>
        <p:sp>
          <p:nvSpPr>
            <p:cNvPr id="25" name="圆角矩形 24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6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添加</a:t>
                </a:r>
                <a:endPara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11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761501"/>
            <a:ext cx="12192000" cy="2314231"/>
          </a:xfrm>
          <a:prstGeom prst="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第三章节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5" name="组合 16"/>
          <p:cNvGrpSpPr/>
          <p:nvPr/>
        </p:nvGrpSpPr>
        <p:grpSpPr>
          <a:xfrm>
            <a:off x="3827217" y="2065111"/>
            <a:ext cx="4428824" cy="1483484"/>
            <a:chOff x="1541719" y="2219860"/>
            <a:chExt cx="4428824" cy="1483484"/>
          </a:xfrm>
        </p:grpSpPr>
        <p:sp>
          <p:nvSpPr>
            <p:cNvPr id="6" name="文本框 5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4364877" y="383485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5"/>
          <p:cNvSpPr/>
          <p:nvPr/>
        </p:nvSpPr>
        <p:spPr>
          <a:xfrm>
            <a:off x="4540975" y="4014979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747964" y="383485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8"/>
          <p:cNvSpPr/>
          <p:nvPr/>
        </p:nvSpPr>
        <p:spPr>
          <a:xfrm>
            <a:off x="1924062" y="4027067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967934" y="383485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1"/>
          <p:cNvSpPr/>
          <p:nvPr/>
        </p:nvSpPr>
        <p:spPr>
          <a:xfrm>
            <a:off x="7144032" y="4011240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9570991" y="3834854"/>
            <a:ext cx="765275" cy="765275"/>
          </a:xfrm>
          <a:prstGeom prst="roundRect">
            <a:avLst/>
          </a:prstGeom>
          <a:gradFill>
            <a:gsLst>
              <a:gs pos="0">
                <a:srgbClr val="F3C0F7"/>
              </a:gs>
              <a:gs pos="100000">
                <a:srgbClr val="8196F8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9747089" y="4018944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13138" y="4886388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11976" y="5306518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18" name="矩形 17"/>
          <p:cNvSpPr/>
          <p:nvPr/>
        </p:nvSpPr>
        <p:spPr>
          <a:xfrm>
            <a:off x="3328379" y="4886388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827217" y="5306518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20" name="矩形 19"/>
          <p:cNvSpPr/>
          <p:nvPr/>
        </p:nvSpPr>
        <p:spPr>
          <a:xfrm>
            <a:off x="5943620" y="4886388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442458" y="5306518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22" name="矩形 21"/>
          <p:cNvSpPr/>
          <p:nvPr/>
        </p:nvSpPr>
        <p:spPr>
          <a:xfrm>
            <a:off x="8558861" y="4886388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057699" y="5306518"/>
            <a:ext cx="1948243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65782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第三章节</a:t>
              </a:r>
              <a:r>
                <a:rPr lang="zh-CN" altLang="en-US" sz="20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11" y="1395184"/>
            <a:ext cx="5141612" cy="4284678"/>
          </a:xfrm>
          <a:prstGeom prst="rect">
            <a:avLst/>
          </a:prstGeom>
        </p:spPr>
      </p:pic>
      <p:cxnSp>
        <p:nvCxnSpPr>
          <p:cNvPr id="7" name="直接连接符 62"/>
          <p:cNvCxnSpPr/>
          <p:nvPr/>
        </p:nvCxnSpPr>
        <p:spPr>
          <a:xfrm>
            <a:off x="4626430" y="2554986"/>
            <a:ext cx="187132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63"/>
          <p:cNvCxnSpPr/>
          <p:nvPr/>
        </p:nvCxnSpPr>
        <p:spPr>
          <a:xfrm>
            <a:off x="4626430" y="4198049"/>
            <a:ext cx="1054427" cy="0"/>
          </a:xfrm>
          <a:prstGeom prst="line">
            <a:avLst/>
          </a:prstGeom>
          <a:ln w="12700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72"/>
          <p:cNvGrpSpPr/>
          <p:nvPr/>
        </p:nvGrpSpPr>
        <p:grpSpPr>
          <a:xfrm>
            <a:off x="1818407" y="2234040"/>
            <a:ext cx="2784999" cy="957185"/>
            <a:chOff x="1541719" y="2349127"/>
            <a:chExt cx="2784999" cy="957185"/>
          </a:xfrm>
        </p:grpSpPr>
        <p:sp>
          <p:nvSpPr>
            <p:cNvPr id="10" name="文本框 9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2" name="组合 75"/>
          <p:cNvGrpSpPr/>
          <p:nvPr/>
        </p:nvGrpSpPr>
        <p:grpSpPr>
          <a:xfrm>
            <a:off x="1818407" y="3935053"/>
            <a:ext cx="2784999" cy="957185"/>
            <a:chOff x="1541719" y="2349127"/>
            <a:chExt cx="2784999" cy="957185"/>
          </a:xfrm>
        </p:grpSpPr>
        <p:sp>
          <p:nvSpPr>
            <p:cNvPr id="13" name="文本框 12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224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" y="0"/>
            <a:ext cx="12190726" cy="6858000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第三章节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组合 1"/>
          <p:cNvGrpSpPr/>
          <p:nvPr/>
        </p:nvGrpSpPr>
        <p:grpSpPr>
          <a:xfrm>
            <a:off x="1384446" y="1803809"/>
            <a:ext cx="4389140" cy="3659868"/>
            <a:chOff x="857521" y="1675031"/>
            <a:chExt cx="4725413" cy="3940268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521" y="1675031"/>
              <a:ext cx="4725413" cy="3940268"/>
            </a:xfrm>
            <a:prstGeom prst="rect">
              <a:avLst/>
            </a:prstGeom>
          </p:spPr>
        </p:pic>
        <p:sp>
          <p:nvSpPr>
            <p:cNvPr id="8" name="Rectangle 2"/>
            <p:cNvSpPr/>
            <p:nvPr/>
          </p:nvSpPr>
          <p:spPr>
            <a:xfrm>
              <a:off x="1027738" y="1833163"/>
              <a:ext cx="4384978" cy="2519279"/>
            </a:xfrm>
            <a:prstGeom prst="rect">
              <a:avLst/>
            </a:prstGeom>
            <a:blipFill>
              <a:blip r:embed="rId4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t="-7835" b="-7750"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" name="组合 16"/>
          <p:cNvGrpSpPr/>
          <p:nvPr/>
        </p:nvGrpSpPr>
        <p:grpSpPr>
          <a:xfrm>
            <a:off x="6966412" y="2296374"/>
            <a:ext cx="4428824" cy="1483484"/>
            <a:chOff x="1541719" y="2219860"/>
            <a:chExt cx="4428824" cy="1483484"/>
          </a:xfrm>
        </p:grpSpPr>
        <p:sp>
          <p:nvSpPr>
            <p:cNvPr id="10" name="文本框 9"/>
            <p:cNvSpPr txBox="1"/>
            <p:nvPr/>
          </p:nvSpPr>
          <p:spPr>
            <a:xfrm>
              <a:off x="1541719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3" name="圆角矩形 5"/>
          <p:cNvSpPr/>
          <p:nvPr/>
        </p:nvSpPr>
        <p:spPr>
          <a:xfrm>
            <a:off x="7186901" y="4605618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圆角矩形 8"/>
          <p:cNvSpPr/>
          <p:nvPr/>
        </p:nvSpPr>
        <p:spPr>
          <a:xfrm>
            <a:off x="8393287" y="4617706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圆角矩形 11"/>
          <p:cNvSpPr/>
          <p:nvPr/>
        </p:nvSpPr>
        <p:spPr>
          <a:xfrm>
            <a:off x="9599672" y="4601879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圆角矩形 14"/>
          <p:cNvSpPr/>
          <p:nvPr/>
        </p:nvSpPr>
        <p:spPr>
          <a:xfrm>
            <a:off x="10806059" y="4609583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73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56094"/>
            <a:ext cx="7525870" cy="56162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90428" y="2886237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第四章节</a:t>
            </a:r>
            <a:endParaRPr lang="zh-CN" altLang="en-US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90428" y="3352402"/>
            <a:ext cx="6841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第四章节</a:t>
            </a:r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3569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5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75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第四章节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5" name="组合 10"/>
          <p:cNvGrpSpPr/>
          <p:nvPr/>
        </p:nvGrpSpPr>
        <p:grpSpPr>
          <a:xfrm>
            <a:off x="1533051" y="3057068"/>
            <a:ext cx="9122250" cy="1794790"/>
            <a:chOff x="2929015" y="3666110"/>
            <a:chExt cx="6330321" cy="1245483"/>
          </a:xfrm>
        </p:grpSpPr>
        <p:sp>
          <p:nvSpPr>
            <p:cNvPr id="6" name="任意多边形 1"/>
            <p:cNvSpPr/>
            <p:nvPr/>
          </p:nvSpPr>
          <p:spPr>
            <a:xfrm>
              <a:off x="2929015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08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" name="任意多边形 3"/>
            <p:cNvSpPr/>
            <p:nvPr/>
          </p:nvSpPr>
          <p:spPr>
            <a:xfrm flipV="1">
              <a:off x="4195320" y="4288854"/>
              <a:ext cx="1245480" cy="622739"/>
            </a:xfrm>
            <a:custGeom>
              <a:avLst/>
              <a:gdLst/>
              <a:ahLst/>
              <a:cxnLst/>
              <a:rect l="0" t="0" r="0" b="0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 w="7600" cap="flat">
              <a:noFill/>
              <a:bevel/>
            </a:ln>
          </p:spPr>
        </p:sp>
        <p:sp>
          <p:nvSpPr>
            <p:cNvPr id="8" name="任意多边形 5"/>
            <p:cNvSpPr/>
            <p:nvPr/>
          </p:nvSpPr>
          <p:spPr>
            <a:xfrm>
              <a:off x="5471436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08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任意多边形 7"/>
            <p:cNvSpPr/>
            <p:nvPr/>
          </p:nvSpPr>
          <p:spPr>
            <a:xfrm flipV="1">
              <a:off x="6742650" y="4288854"/>
              <a:ext cx="1245480" cy="622739"/>
            </a:xfrm>
            <a:custGeom>
              <a:avLst/>
              <a:gdLst/>
              <a:ahLst/>
              <a:cxnLst/>
              <a:rect l="0" t="0" r="0" b="0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 w="7600" cap="flat">
              <a:noFill/>
              <a:bevel/>
            </a:ln>
          </p:spPr>
        </p:sp>
        <p:sp>
          <p:nvSpPr>
            <p:cNvPr id="10" name="任意多边形 9"/>
            <p:cNvSpPr/>
            <p:nvPr/>
          </p:nvSpPr>
          <p:spPr>
            <a:xfrm>
              <a:off x="8013856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08" b="1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1254708" y="4541391"/>
            <a:ext cx="2351472" cy="1132618"/>
            <a:chOff x="3624780" y="2412339"/>
            <a:chExt cx="2351472" cy="1132618"/>
          </a:xfrm>
        </p:grpSpPr>
        <p:sp>
          <p:nvSpPr>
            <p:cNvPr id="12" name="文本框 11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4" name="组合 14"/>
          <p:cNvGrpSpPr/>
          <p:nvPr/>
        </p:nvGrpSpPr>
        <p:grpSpPr>
          <a:xfrm>
            <a:off x="4920264" y="4541391"/>
            <a:ext cx="2351472" cy="1132618"/>
            <a:chOff x="3624780" y="2412339"/>
            <a:chExt cx="2351472" cy="1132618"/>
          </a:xfrm>
        </p:grpSpPr>
        <p:sp>
          <p:nvSpPr>
            <p:cNvPr id="15" name="文本框 14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7" name="组合 17"/>
          <p:cNvGrpSpPr/>
          <p:nvPr/>
        </p:nvGrpSpPr>
        <p:grpSpPr>
          <a:xfrm>
            <a:off x="8582171" y="4541391"/>
            <a:ext cx="2351472" cy="1132618"/>
            <a:chOff x="3624780" y="2412339"/>
            <a:chExt cx="2351472" cy="1132618"/>
          </a:xfrm>
        </p:grpSpPr>
        <p:sp>
          <p:nvSpPr>
            <p:cNvPr id="18" name="文本框 17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0" name="组合 20"/>
          <p:cNvGrpSpPr/>
          <p:nvPr/>
        </p:nvGrpSpPr>
        <p:grpSpPr>
          <a:xfrm>
            <a:off x="6750306" y="2012398"/>
            <a:ext cx="2351472" cy="1132618"/>
            <a:chOff x="3624780" y="2412339"/>
            <a:chExt cx="2351472" cy="1132618"/>
          </a:xfrm>
        </p:grpSpPr>
        <p:sp>
          <p:nvSpPr>
            <p:cNvPr id="21" name="文本框 2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3" name="组合 23"/>
          <p:cNvGrpSpPr/>
          <p:nvPr/>
        </p:nvGrpSpPr>
        <p:grpSpPr>
          <a:xfrm>
            <a:off x="3079505" y="2012398"/>
            <a:ext cx="2351472" cy="1132618"/>
            <a:chOff x="3624780" y="2412339"/>
            <a:chExt cx="2351472" cy="1132618"/>
          </a:xfrm>
        </p:grpSpPr>
        <p:sp>
          <p:nvSpPr>
            <p:cNvPr id="24" name="文本框 23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6" name="椭圆 26"/>
          <p:cNvSpPr/>
          <p:nvPr/>
        </p:nvSpPr>
        <p:spPr>
          <a:xfrm>
            <a:off x="2227977" y="3334095"/>
            <a:ext cx="404935" cy="44401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7"/>
          <p:cNvSpPr/>
          <p:nvPr/>
        </p:nvSpPr>
        <p:spPr>
          <a:xfrm>
            <a:off x="5864215" y="3355221"/>
            <a:ext cx="444010" cy="401758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28"/>
          <p:cNvSpPr/>
          <p:nvPr/>
        </p:nvSpPr>
        <p:spPr>
          <a:xfrm>
            <a:off x="9543090" y="3334095"/>
            <a:ext cx="429633" cy="44401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9"/>
          <p:cNvSpPr/>
          <p:nvPr/>
        </p:nvSpPr>
        <p:spPr>
          <a:xfrm>
            <a:off x="4052774" y="4155757"/>
            <a:ext cx="404935" cy="444010"/>
          </a:xfrm>
          <a:custGeom>
            <a:avLst/>
            <a:gdLst>
              <a:gd name="connsiteX0" fmla="*/ 257952 w 552598"/>
              <a:gd name="connsiteY0" fmla="*/ 238897 h 605921"/>
              <a:gd name="connsiteX1" fmla="*/ 252845 w 552598"/>
              <a:gd name="connsiteY1" fmla="*/ 243996 h 605921"/>
              <a:gd name="connsiteX2" fmla="*/ 252845 w 552598"/>
              <a:gd name="connsiteY2" fmla="*/ 308986 h 605921"/>
              <a:gd name="connsiteX3" fmla="*/ 228056 w 552598"/>
              <a:gd name="connsiteY3" fmla="*/ 308986 h 605921"/>
              <a:gd name="connsiteX4" fmla="*/ 225642 w 552598"/>
              <a:gd name="connsiteY4" fmla="*/ 314085 h 605921"/>
              <a:gd name="connsiteX5" fmla="*/ 273271 w 552598"/>
              <a:gd name="connsiteY5" fmla="*/ 372123 h 605921"/>
              <a:gd name="connsiteX6" fmla="*/ 279306 w 552598"/>
              <a:gd name="connsiteY6" fmla="*/ 372123 h 605921"/>
              <a:gd name="connsiteX7" fmla="*/ 327027 w 552598"/>
              <a:gd name="connsiteY7" fmla="*/ 314085 h 605921"/>
              <a:gd name="connsiteX8" fmla="*/ 324520 w 552598"/>
              <a:gd name="connsiteY8" fmla="*/ 308986 h 605921"/>
              <a:gd name="connsiteX9" fmla="*/ 299731 w 552598"/>
              <a:gd name="connsiteY9" fmla="*/ 308986 h 605921"/>
              <a:gd name="connsiteX10" fmla="*/ 299731 w 552598"/>
              <a:gd name="connsiteY10" fmla="*/ 243996 h 605921"/>
              <a:gd name="connsiteX11" fmla="*/ 294718 w 552598"/>
              <a:gd name="connsiteY11" fmla="*/ 238897 h 605921"/>
              <a:gd name="connsiteX12" fmla="*/ 260737 w 552598"/>
              <a:gd name="connsiteY12" fmla="*/ 130146 h 605921"/>
              <a:gd name="connsiteX13" fmla="*/ 291932 w 552598"/>
              <a:gd name="connsiteY13" fmla="*/ 130146 h 605921"/>
              <a:gd name="connsiteX14" fmla="*/ 303445 w 552598"/>
              <a:gd name="connsiteY14" fmla="*/ 141642 h 605921"/>
              <a:gd name="connsiteX15" fmla="*/ 303445 w 552598"/>
              <a:gd name="connsiteY15" fmla="*/ 167602 h 605921"/>
              <a:gd name="connsiteX16" fmla="*/ 353580 w 552598"/>
              <a:gd name="connsiteY16" fmla="*/ 188369 h 605921"/>
              <a:gd name="connsiteX17" fmla="*/ 371963 w 552598"/>
              <a:gd name="connsiteY17" fmla="*/ 170012 h 605921"/>
              <a:gd name="connsiteX18" fmla="*/ 388118 w 552598"/>
              <a:gd name="connsiteY18" fmla="*/ 170012 h 605921"/>
              <a:gd name="connsiteX19" fmla="*/ 410215 w 552598"/>
              <a:gd name="connsiteY19" fmla="*/ 192077 h 605921"/>
              <a:gd name="connsiteX20" fmla="*/ 410215 w 552598"/>
              <a:gd name="connsiteY20" fmla="*/ 208209 h 605921"/>
              <a:gd name="connsiteX21" fmla="*/ 391832 w 552598"/>
              <a:gd name="connsiteY21" fmla="*/ 226566 h 605921"/>
              <a:gd name="connsiteX22" fmla="*/ 412628 w 552598"/>
              <a:gd name="connsiteY22" fmla="*/ 276630 h 605921"/>
              <a:gd name="connsiteX23" fmla="*/ 438625 w 552598"/>
              <a:gd name="connsiteY23" fmla="*/ 276630 h 605921"/>
              <a:gd name="connsiteX24" fmla="*/ 450137 w 552598"/>
              <a:gd name="connsiteY24" fmla="*/ 288126 h 605921"/>
              <a:gd name="connsiteX25" fmla="*/ 450137 w 552598"/>
              <a:gd name="connsiteY25" fmla="*/ 319277 h 605921"/>
              <a:gd name="connsiteX26" fmla="*/ 438625 w 552598"/>
              <a:gd name="connsiteY26" fmla="*/ 330773 h 605921"/>
              <a:gd name="connsiteX27" fmla="*/ 412628 w 552598"/>
              <a:gd name="connsiteY27" fmla="*/ 330773 h 605921"/>
              <a:gd name="connsiteX28" fmla="*/ 391832 w 552598"/>
              <a:gd name="connsiteY28" fmla="*/ 380838 h 605921"/>
              <a:gd name="connsiteX29" fmla="*/ 410215 w 552598"/>
              <a:gd name="connsiteY29" fmla="*/ 399102 h 605921"/>
              <a:gd name="connsiteX30" fmla="*/ 410215 w 552598"/>
              <a:gd name="connsiteY30" fmla="*/ 415326 h 605921"/>
              <a:gd name="connsiteX31" fmla="*/ 388118 w 552598"/>
              <a:gd name="connsiteY31" fmla="*/ 437299 h 605921"/>
              <a:gd name="connsiteX32" fmla="*/ 371963 w 552598"/>
              <a:gd name="connsiteY32" fmla="*/ 437299 h 605921"/>
              <a:gd name="connsiteX33" fmla="*/ 353580 w 552598"/>
              <a:gd name="connsiteY33" fmla="*/ 419035 h 605921"/>
              <a:gd name="connsiteX34" fmla="*/ 303445 w 552598"/>
              <a:gd name="connsiteY34" fmla="*/ 439802 h 605921"/>
              <a:gd name="connsiteX35" fmla="*/ 303445 w 552598"/>
              <a:gd name="connsiteY35" fmla="*/ 465761 h 605921"/>
              <a:gd name="connsiteX36" fmla="*/ 291932 w 552598"/>
              <a:gd name="connsiteY36" fmla="*/ 477257 h 605921"/>
              <a:gd name="connsiteX37" fmla="*/ 260737 w 552598"/>
              <a:gd name="connsiteY37" fmla="*/ 477257 h 605921"/>
              <a:gd name="connsiteX38" fmla="*/ 249224 w 552598"/>
              <a:gd name="connsiteY38" fmla="*/ 465761 h 605921"/>
              <a:gd name="connsiteX39" fmla="*/ 249224 w 552598"/>
              <a:gd name="connsiteY39" fmla="*/ 439802 h 605921"/>
              <a:gd name="connsiteX40" fmla="*/ 199089 w 552598"/>
              <a:gd name="connsiteY40" fmla="*/ 419035 h 605921"/>
              <a:gd name="connsiteX41" fmla="*/ 180799 w 552598"/>
              <a:gd name="connsiteY41" fmla="*/ 437299 h 605921"/>
              <a:gd name="connsiteX42" fmla="*/ 164551 w 552598"/>
              <a:gd name="connsiteY42" fmla="*/ 437299 h 605921"/>
              <a:gd name="connsiteX43" fmla="*/ 142547 w 552598"/>
              <a:gd name="connsiteY43" fmla="*/ 415326 h 605921"/>
              <a:gd name="connsiteX44" fmla="*/ 142547 w 552598"/>
              <a:gd name="connsiteY44" fmla="*/ 399102 h 605921"/>
              <a:gd name="connsiteX45" fmla="*/ 160837 w 552598"/>
              <a:gd name="connsiteY45" fmla="*/ 380838 h 605921"/>
              <a:gd name="connsiteX46" fmla="*/ 140041 w 552598"/>
              <a:gd name="connsiteY46" fmla="*/ 330773 h 605921"/>
              <a:gd name="connsiteX47" fmla="*/ 114044 w 552598"/>
              <a:gd name="connsiteY47" fmla="*/ 330773 h 605921"/>
              <a:gd name="connsiteX48" fmla="*/ 102532 w 552598"/>
              <a:gd name="connsiteY48" fmla="*/ 319277 h 605921"/>
              <a:gd name="connsiteX49" fmla="*/ 102532 w 552598"/>
              <a:gd name="connsiteY49" fmla="*/ 288126 h 605921"/>
              <a:gd name="connsiteX50" fmla="*/ 114044 w 552598"/>
              <a:gd name="connsiteY50" fmla="*/ 276630 h 605921"/>
              <a:gd name="connsiteX51" fmla="*/ 140041 w 552598"/>
              <a:gd name="connsiteY51" fmla="*/ 276630 h 605921"/>
              <a:gd name="connsiteX52" fmla="*/ 160837 w 552598"/>
              <a:gd name="connsiteY52" fmla="*/ 226566 h 605921"/>
              <a:gd name="connsiteX53" fmla="*/ 142547 w 552598"/>
              <a:gd name="connsiteY53" fmla="*/ 208209 h 605921"/>
              <a:gd name="connsiteX54" fmla="*/ 142547 w 552598"/>
              <a:gd name="connsiteY54" fmla="*/ 192077 h 605921"/>
              <a:gd name="connsiteX55" fmla="*/ 164551 w 552598"/>
              <a:gd name="connsiteY55" fmla="*/ 170012 h 605921"/>
              <a:gd name="connsiteX56" fmla="*/ 180799 w 552598"/>
              <a:gd name="connsiteY56" fmla="*/ 170012 h 605921"/>
              <a:gd name="connsiteX57" fmla="*/ 199089 w 552598"/>
              <a:gd name="connsiteY57" fmla="*/ 188369 h 605921"/>
              <a:gd name="connsiteX58" fmla="*/ 249224 w 552598"/>
              <a:gd name="connsiteY58" fmla="*/ 167602 h 605921"/>
              <a:gd name="connsiteX59" fmla="*/ 249224 w 552598"/>
              <a:gd name="connsiteY59" fmla="*/ 141642 h 605921"/>
              <a:gd name="connsiteX60" fmla="*/ 260737 w 552598"/>
              <a:gd name="connsiteY60" fmla="*/ 130146 h 605921"/>
              <a:gd name="connsiteX61" fmla="*/ 438507 w 552598"/>
              <a:gd name="connsiteY61" fmla="*/ 79551 h 605921"/>
              <a:gd name="connsiteX62" fmla="*/ 552598 w 552598"/>
              <a:gd name="connsiteY62" fmla="*/ 302952 h 605921"/>
              <a:gd name="connsiteX63" fmla="*/ 276329 w 552598"/>
              <a:gd name="connsiteY63" fmla="*/ 578821 h 605921"/>
              <a:gd name="connsiteX64" fmla="*/ 276329 w 552598"/>
              <a:gd name="connsiteY64" fmla="*/ 602737 h 605921"/>
              <a:gd name="connsiteX65" fmla="*/ 271316 w 552598"/>
              <a:gd name="connsiteY65" fmla="*/ 605332 h 605921"/>
              <a:gd name="connsiteX66" fmla="*/ 206426 w 552598"/>
              <a:gd name="connsiteY66" fmla="*/ 560837 h 605921"/>
              <a:gd name="connsiteX67" fmla="*/ 206426 w 552598"/>
              <a:gd name="connsiteY67" fmla="*/ 555553 h 605921"/>
              <a:gd name="connsiteX68" fmla="*/ 271316 w 552598"/>
              <a:gd name="connsiteY68" fmla="*/ 511059 h 605921"/>
              <a:gd name="connsiteX69" fmla="*/ 276329 w 552598"/>
              <a:gd name="connsiteY69" fmla="*/ 513654 h 605921"/>
              <a:gd name="connsiteX70" fmla="*/ 276329 w 552598"/>
              <a:gd name="connsiteY70" fmla="*/ 537663 h 605921"/>
              <a:gd name="connsiteX71" fmla="*/ 511381 w 552598"/>
              <a:gd name="connsiteY71" fmla="*/ 302952 h 605921"/>
              <a:gd name="connsiteX72" fmla="*/ 414278 w 552598"/>
              <a:gd name="connsiteY72" fmla="*/ 112830 h 605921"/>
              <a:gd name="connsiteX73" fmla="*/ 281414 w 552598"/>
              <a:gd name="connsiteY73" fmla="*/ 589 h 605921"/>
              <a:gd name="connsiteX74" fmla="*/ 346313 w 552598"/>
              <a:gd name="connsiteY74" fmla="*/ 45086 h 605921"/>
              <a:gd name="connsiteX75" fmla="*/ 346313 w 552598"/>
              <a:gd name="connsiteY75" fmla="*/ 50277 h 605921"/>
              <a:gd name="connsiteX76" fmla="*/ 281414 w 552598"/>
              <a:gd name="connsiteY76" fmla="*/ 94775 h 605921"/>
              <a:gd name="connsiteX77" fmla="*/ 276308 w 552598"/>
              <a:gd name="connsiteY77" fmla="*/ 92179 h 605921"/>
              <a:gd name="connsiteX78" fmla="*/ 276308 w 552598"/>
              <a:gd name="connsiteY78" fmla="*/ 68262 h 605921"/>
              <a:gd name="connsiteX79" fmla="*/ 41223 w 552598"/>
              <a:gd name="connsiteY79" fmla="*/ 303077 h 605921"/>
              <a:gd name="connsiteX80" fmla="*/ 138432 w 552598"/>
              <a:gd name="connsiteY80" fmla="*/ 493302 h 605921"/>
              <a:gd name="connsiteX81" fmla="*/ 114200 w 552598"/>
              <a:gd name="connsiteY81" fmla="*/ 526582 h 605921"/>
              <a:gd name="connsiteX82" fmla="*/ 0 w 552598"/>
              <a:gd name="connsiteY82" fmla="*/ 303077 h 605921"/>
              <a:gd name="connsiteX83" fmla="*/ 276308 w 552598"/>
              <a:gd name="connsiteY83" fmla="*/ 27195 h 605921"/>
              <a:gd name="connsiteX84" fmla="*/ 276308 w 552598"/>
              <a:gd name="connsiteY84" fmla="*/ 3185 h 605921"/>
              <a:gd name="connsiteX85" fmla="*/ 281414 w 552598"/>
              <a:gd name="connsiteY85" fmla="*/ 589 h 60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52598" h="605921">
                <a:moveTo>
                  <a:pt x="257952" y="238897"/>
                </a:moveTo>
                <a:cubicBezTo>
                  <a:pt x="255074" y="238897"/>
                  <a:pt x="252845" y="241122"/>
                  <a:pt x="252845" y="243996"/>
                </a:cubicBezTo>
                <a:lnTo>
                  <a:pt x="252845" y="308986"/>
                </a:lnTo>
                <a:lnTo>
                  <a:pt x="228056" y="308986"/>
                </a:lnTo>
                <a:cubicBezTo>
                  <a:pt x="225364" y="308986"/>
                  <a:pt x="223878" y="311953"/>
                  <a:pt x="225642" y="314085"/>
                </a:cubicBezTo>
                <a:lnTo>
                  <a:pt x="273271" y="372123"/>
                </a:lnTo>
                <a:cubicBezTo>
                  <a:pt x="274849" y="373977"/>
                  <a:pt x="277727" y="373977"/>
                  <a:pt x="279306" y="372123"/>
                </a:cubicBezTo>
                <a:lnTo>
                  <a:pt x="327027" y="314085"/>
                </a:lnTo>
                <a:cubicBezTo>
                  <a:pt x="328605" y="311953"/>
                  <a:pt x="327213" y="308894"/>
                  <a:pt x="324520" y="308986"/>
                </a:cubicBezTo>
                <a:lnTo>
                  <a:pt x="299731" y="308986"/>
                </a:lnTo>
                <a:lnTo>
                  <a:pt x="299731" y="243996"/>
                </a:lnTo>
                <a:cubicBezTo>
                  <a:pt x="299731" y="241122"/>
                  <a:pt x="297503" y="238897"/>
                  <a:pt x="294718" y="238897"/>
                </a:cubicBezTo>
                <a:close/>
                <a:moveTo>
                  <a:pt x="260737" y="130146"/>
                </a:moveTo>
                <a:lnTo>
                  <a:pt x="291932" y="130146"/>
                </a:lnTo>
                <a:cubicBezTo>
                  <a:pt x="298431" y="130146"/>
                  <a:pt x="303445" y="135338"/>
                  <a:pt x="303445" y="141642"/>
                </a:cubicBezTo>
                <a:lnTo>
                  <a:pt x="303445" y="167602"/>
                </a:lnTo>
                <a:cubicBezTo>
                  <a:pt x="321642" y="171125"/>
                  <a:pt x="338632" y="178356"/>
                  <a:pt x="353580" y="188369"/>
                </a:cubicBezTo>
                <a:lnTo>
                  <a:pt x="371963" y="170012"/>
                </a:lnTo>
                <a:cubicBezTo>
                  <a:pt x="376420" y="165562"/>
                  <a:pt x="383661" y="165562"/>
                  <a:pt x="388118" y="170012"/>
                </a:cubicBezTo>
                <a:lnTo>
                  <a:pt x="410215" y="192077"/>
                </a:lnTo>
                <a:cubicBezTo>
                  <a:pt x="414671" y="196528"/>
                  <a:pt x="414671" y="203759"/>
                  <a:pt x="410215" y="208209"/>
                </a:cubicBezTo>
                <a:lnTo>
                  <a:pt x="391832" y="226566"/>
                </a:lnTo>
                <a:cubicBezTo>
                  <a:pt x="401859" y="241400"/>
                  <a:pt x="409100" y="258459"/>
                  <a:pt x="412628" y="276630"/>
                </a:cubicBezTo>
                <a:lnTo>
                  <a:pt x="438625" y="276630"/>
                </a:lnTo>
                <a:cubicBezTo>
                  <a:pt x="445124" y="276630"/>
                  <a:pt x="450137" y="281822"/>
                  <a:pt x="450137" y="288126"/>
                </a:cubicBezTo>
                <a:lnTo>
                  <a:pt x="450137" y="319277"/>
                </a:lnTo>
                <a:cubicBezTo>
                  <a:pt x="450137" y="325674"/>
                  <a:pt x="444938" y="330773"/>
                  <a:pt x="438625" y="330773"/>
                </a:cubicBezTo>
                <a:lnTo>
                  <a:pt x="412628" y="330773"/>
                </a:lnTo>
                <a:cubicBezTo>
                  <a:pt x="409100" y="348945"/>
                  <a:pt x="401859" y="365818"/>
                  <a:pt x="391832" y="380838"/>
                </a:cubicBezTo>
                <a:lnTo>
                  <a:pt x="410215" y="399102"/>
                </a:lnTo>
                <a:cubicBezTo>
                  <a:pt x="414671" y="403552"/>
                  <a:pt x="414671" y="410876"/>
                  <a:pt x="410215" y="415326"/>
                </a:cubicBezTo>
                <a:lnTo>
                  <a:pt x="388118" y="437299"/>
                </a:lnTo>
                <a:cubicBezTo>
                  <a:pt x="383661" y="441749"/>
                  <a:pt x="376420" y="441749"/>
                  <a:pt x="371963" y="437299"/>
                </a:cubicBezTo>
                <a:lnTo>
                  <a:pt x="353580" y="419035"/>
                </a:lnTo>
                <a:cubicBezTo>
                  <a:pt x="338725" y="429047"/>
                  <a:pt x="321642" y="436186"/>
                  <a:pt x="303445" y="439802"/>
                </a:cubicBezTo>
                <a:lnTo>
                  <a:pt x="303445" y="465761"/>
                </a:lnTo>
                <a:cubicBezTo>
                  <a:pt x="303445" y="472158"/>
                  <a:pt x="298246" y="477257"/>
                  <a:pt x="291932" y="477257"/>
                </a:cubicBezTo>
                <a:lnTo>
                  <a:pt x="260737" y="477257"/>
                </a:lnTo>
                <a:cubicBezTo>
                  <a:pt x="254331" y="477257"/>
                  <a:pt x="249224" y="472065"/>
                  <a:pt x="249224" y="465761"/>
                </a:cubicBezTo>
                <a:lnTo>
                  <a:pt x="249224" y="439802"/>
                </a:lnTo>
                <a:cubicBezTo>
                  <a:pt x="231027" y="436186"/>
                  <a:pt x="214130" y="429047"/>
                  <a:pt x="199089" y="419035"/>
                </a:cubicBezTo>
                <a:lnTo>
                  <a:pt x="180799" y="437299"/>
                </a:lnTo>
                <a:cubicBezTo>
                  <a:pt x="176342" y="441749"/>
                  <a:pt x="169008" y="441749"/>
                  <a:pt x="164551" y="437299"/>
                </a:cubicBezTo>
                <a:lnTo>
                  <a:pt x="142547" y="415326"/>
                </a:lnTo>
                <a:cubicBezTo>
                  <a:pt x="138091" y="410876"/>
                  <a:pt x="138091" y="403552"/>
                  <a:pt x="142547" y="399102"/>
                </a:cubicBezTo>
                <a:lnTo>
                  <a:pt x="160837" y="380838"/>
                </a:lnTo>
                <a:cubicBezTo>
                  <a:pt x="150810" y="366004"/>
                  <a:pt x="143661" y="348945"/>
                  <a:pt x="140041" y="330773"/>
                </a:cubicBezTo>
                <a:lnTo>
                  <a:pt x="114044" y="330773"/>
                </a:lnTo>
                <a:cubicBezTo>
                  <a:pt x="107638" y="330773"/>
                  <a:pt x="102532" y="325582"/>
                  <a:pt x="102532" y="319277"/>
                </a:cubicBezTo>
                <a:lnTo>
                  <a:pt x="102532" y="288126"/>
                </a:lnTo>
                <a:cubicBezTo>
                  <a:pt x="102532" y="281636"/>
                  <a:pt x="107731" y="276630"/>
                  <a:pt x="114044" y="276630"/>
                </a:cubicBezTo>
                <a:lnTo>
                  <a:pt x="140041" y="276630"/>
                </a:lnTo>
                <a:cubicBezTo>
                  <a:pt x="143661" y="258459"/>
                  <a:pt x="150810" y="241492"/>
                  <a:pt x="160837" y="226566"/>
                </a:cubicBezTo>
                <a:lnTo>
                  <a:pt x="142547" y="208209"/>
                </a:lnTo>
                <a:cubicBezTo>
                  <a:pt x="138091" y="203759"/>
                  <a:pt x="138091" y="196528"/>
                  <a:pt x="142547" y="192077"/>
                </a:cubicBezTo>
                <a:lnTo>
                  <a:pt x="164551" y="170012"/>
                </a:lnTo>
                <a:cubicBezTo>
                  <a:pt x="169008" y="165562"/>
                  <a:pt x="176342" y="165562"/>
                  <a:pt x="180799" y="170012"/>
                </a:cubicBezTo>
                <a:lnTo>
                  <a:pt x="199089" y="188369"/>
                </a:lnTo>
                <a:cubicBezTo>
                  <a:pt x="213944" y="178356"/>
                  <a:pt x="231027" y="171125"/>
                  <a:pt x="249224" y="167602"/>
                </a:cubicBezTo>
                <a:lnTo>
                  <a:pt x="249224" y="141642"/>
                </a:lnTo>
                <a:cubicBezTo>
                  <a:pt x="249224" y="135153"/>
                  <a:pt x="254424" y="130146"/>
                  <a:pt x="260737" y="130146"/>
                </a:cubicBezTo>
                <a:close/>
                <a:moveTo>
                  <a:pt x="438507" y="79551"/>
                </a:moveTo>
                <a:cubicBezTo>
                  <a:pt x="510081" y="131462"/>
                  <a:pt x="552598" y="214890"/>
                  <a:pt x="552598" y="302952"/>
                </a:cubicBezTo>
                <a:cubicBezTo>
                  <a:pt x="552598" y="455069"/>
                  <a:pt x="428760" y="578821"/>
                  <a:pt x="276329" y="578821"/>
                </a:cubicBezTo>
                <a:lnTo>
                  <a:pt x="276329" y="602737"/>
                </a:lnTo>
                <a:cubicBezTo>
                  <a:pt x="276329" y="605332"/>
                  <a:pt x="273358" y="606815"/>
                  <a:pt x="271316" y="605332"/>
                </a:cubicBezTo>
                <a:lnTo>
                  <a:pt x="206426" y="560837"/>
                </a:lnTo>
                <a:cubicBezTo>
                  <a:pt x="204569" y="559539"/>
                  <a:pt x="204569" y="556759"/>
                  <a:pt x="206426" y="555553"/>
                </a:cubicBezTo>
                <a:lnTo>
                  <a:pt x="271316" y="511059"/>
                </a:lnTo>
                <a:cubicBezTo>
                  <a:pt x="273544" y="509575"/>
                  <a:pt x="276329" y="511059"/>
                  <a:pt x="276329" y="513654"/>
                </a:cubicBezTo>
                <a:lnTo>
                  <a:pt x="276329" y="537663"/>
                </a:lnTo>
                <a:cubicBezTo>
                  <a:pt x="405923" y="537663"/>
                  <a:pt x="511381" y="432358"/>
                  <a:pt x="511381" y="302952"/>
                </a:cubicBezTo>
                <a:cubicBezTo>
                  <a:pt x="511381" y="228053"/>
                  <a:pt x="475176" y="156954"/>
                  <a:pt x="414278" y="112830"/>
                </a:cubicBezTo>
                <a:close/>
                <a:moveTo>
                  <a:pt x="281414" y="589"/>
                </a:moveTo>
                <a:lnTo>
                  <a:pt x="346313" y="45086"/>
                </a:lnTo>
                <a:cubicBezTo>
                  <a:pt x="348170" y="46384"/>
                  <a:pt x="348170" y="49072"/>
                  <a:pt x="346313" y="50277"/>
                </a:cubicBezTo>
                <a:lnTo>
                  <a:pt x="281414" y="94775"/>
                </a:lnTo>
                <a:cubicBezTo>
                  <a:pt x="279186" y="96258"/>
                  <a:pt x="276308" y="94775"/>
                  <a:pt x="276308" y="92179"/>
                </a:cubicBezTo>
                <a:lnTo>
                  <a:pt x="276308" y="68262"/>
                </a:lnTo>
                <a:cubicBezTo>
                  <a:pt x="146695" y="68262"/>
                  <a:pt x="41223" y="173665"/>
                  <a:pt x="41223" y="303077"/>
                </a:cubicBezTo>
                <a:cubicBezTo>
                  <a:pt x="41223" y="377980"/>
                  <a:pt x="77526" y="449176"/>
                  <a:pt x="138432" y="493302"/>
                </a:cubicBezTo>
                <a:lnTo>
                  <a:pt x="114200" y="526582"/>
                </a:lnTo>
                <a:cubicBezTo>
                  <a:pt x="42709" y="474762"/>
                  <a:pt x="0" y="391237"/>
                  <a:pt x="0" y="303077"/>
                </a:cubicBezTo>
                <a:cubicBezTo>
                  <a:pt x="0" y="150953"/>
                  <a:pt x="123948" y="27195"/>
                  <a:pt x="276308" y="27195"/>
                </a:cubicBezTo>
                <a:lnTo>
                  <a:pt x="276308" y="3185"/>
                </a:lnTo>
                <a:cubicBezTo>
                  <a:pt x="276308" y="589"/>
                  <a:pt x="279279" y="-894"/>
                  <a:pt x="281414" y="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30"/>
          <p:cNvSpPr/>
          <p:nvPr/>
        </p:nvSpPr>
        <p:spPr>
          <a:xfrm>
            <a:off x="7741262" y="4155757"/>
            <a:ext cx="369561" cy="444010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13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第四章节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23" name="组合 3"/>
          <p:cNvGrpSpPr/>
          <p:nvPr/>
        </p:nvGrpSpPr>
        <p:grpSpPr>
          <a:xfrm>
            <a:off x="874713" y="1650916"/>
            <a:ext cx="10442575" cy="4217844"/>
            <a:chOff x="874713" y="2327752"/>
            <a:chExt cx="10442575" cy="4217844"/>
          </a:xfrm>
        </p:grpSpPr>
        <p:sp>
          <p:nvSpPr>
            <p:cNvPr id="24" name="圆角矩形 7"/>
            <p:cNvSpPr/>
            <p:nvPr/>
          </p:nvSpPr>
          <p:spPr>
            <a:xfrm>
              <a:off x="874713" y="3047219"/>
              <a:ext cx="10442575" cy="2778908"/>
            </a:xfrm>
            <a:prstGeom prst="roundRect">
              <a:avLst>
                <a:gd name="adj" fmla="val 666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5" name="圆角矩形 7"/>
            <p:cNvSpPr/>
            <p:nvPr/>
          </p:nvSpPr>
          <p:spPr>
            <a:xfrm>
              <a:off x="985045" y="2327752"/>
              <a:ext cx="10221911" cy="4217844"/>
            </a:xfrm>
            <a:prstGeom prst="roundRect">
              <a:avLst>
                <a:gd name="adj" fmla="val 13037"/>
              </a:avLst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26" name="直接连接符 65"/>
          <p:cNvCxnSpPr/>
          <p:nvPr/>
        </p:nvCxnSpPr>
        <p:spPr>
          <a:xfrm>
            <a:off x="5941454" y="2762376"/>
            <a:ext cx="0" cy="19582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41"/>
          <p:cNvGrpSpPr/>
          <p:nvPr/>
        </p:nvGrpSpPr>
        <p:grpSpPr>
          <a:xfrm>
            <a:off x="1450633" y="2105898"/>
            <a:ext cx="4235524" cy="682841"/>
            <a:chOff x="7523108" y="3331677"/>
            <a:chExt cx="4235524" cy="682841"/>
          </a:xfrm>
        </p:grpSpPr>
        <p:sp>
          <p:nvSpPr>
            <p:cNvPr id="28" name="矩形 27"/>
            <p:cNvSpPr/>
            <p:nvPr/>
          </p:nvSpPr>
          <p:spPr>
            <a:xfrm>
              <a:off x="7523108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44"/>
          <p:cNvGrpSpPr/>
          <p:nvPr/>
        </p:nvGrpSpPr>
        <p:grpSpPr>
          <a:xfrm>
            <a:off x="6292475" y="2053967"/>
            <a:ext cx="4235524" cy="682841"/>
            <a:chOff x="7523108" y="3331677"/>
            <a:chExt cx="4235524" cy="682841"/>
          </a:xfrm>
        </p:grpSpPr>
        <p:sp>
          <p:nvSpPr>
            <p:cNvPr id="31" name="矩形 30"/>
            <p:cNvSpPr/>
            <p:nvPr/>
          </p:nvSpPr>
          <p:spPr>
            <a:xfrm>
              <a:off x="7523108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3" name="圆角矩形 32"/>
          <p:cNvSpPr/>
          <p:nvPr/>
        </p:nvSpPr>
        <p:spPr>
          <a:xfrm>
            <a:off x="1450633" y="3176196"/>
            <a:ext cx="1849609" cy="1972802"/>
          </a:xfrm>
          <a:prstGeom prst="roundRect">
            <a:avLst/>
          </a:prstGeom>
          <a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30232" r="-2982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328794" y="3136919"/>
            <a:ext cx="1849609" cy="1972802"/>
          </a:xfrm>
          <a:prstGeom prst="roundRect">
            <a:avLst/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30517" r="-3010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11"/>
          <p:cNvGrpSpPr/>
          <p:nvPr/>
        </p:nvGrpSpPr>
        <p:grpSpPr>
          <a:xfrm>
            <a:off x="3405988" y="3735831"/>
            <a:ext cx="2351472" cy="1132618"/>
            <a:chOff x="3624780" y="2412339"/>
            <a:chExt cx="2351472" cy="1132618"/>
          </a:xfrm>
        </p:grpSpPr>
        <p:sp>
          <p:nvSpPr>
            <p:cNvPr id="36" name="文本框 35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11"/>
          <p:cNvGrpSpPr/>
          <p:nvPr/>
        </p:nvGrpSpPr>
        <p:grpSpPr>
          <a:xfrm>
            <a:off x="8444373" y="3759837"/>
            <a:ext cx="2351472" cy="1132618"/>
            <a:chOff x="3624780" y="2412339"/>
            <a:chExt cx="2351472" cy="1132618"/>
          </a:xfrm>
        </p:grpSpPr>
        <p:sp>
          <p:nvSpPr>
            <p:cNvPr id="39" name="文本框 38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688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0726" cy="6858000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第四章节</a:t>
              </a:r>
              <a:r>
                <a:rPr lang="zh-CN" altLang="en-US" sz="20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组 5"/>
          <p:cNvGrpSpPr/>
          <p:nvPr/>
        </p:nvGrpSpPr>
        <p:grpSpPr>
          <a:xfrm>
            <a:off x="5709349" y="1250805"/>
            <a:ext cx="3713908" cy="1788459"/>
            <a:chOff x="932970" y="2041897"/>
            <a:chExt cx="3713908" cy="1788459"/>
          </a:xfrm>
        </p:grpSpPr>
        <p:sp>
          <p:nvSpPr>
            <p:cNvPr id="7" name="圆角矩形 6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添加</a:t>
                </a:r>
                <a:endPara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1" name="组 10"/>
          <p:cNvGrpSpPr/>
          <p:nvPr/>
        </p:nvGrpSpPr>
        <p:grpSpPr>
          <a:xfrm>
            <a:off x="7419119" y="3787757"/>
            <a:ext cx="3713908" cy="1788459"/>
            <a:chOff x="932970" y="2041897"/>
            <a:chExt cx="3713908" cy="1788459"/>
          </a:xfrm>
        </p:grpSpPr>
        <p:sp>
          <p:nvSpPr>
            <p:cNvPr id="12" name="圆角矩形 11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gradFill>
              <a:gsLst>
                <a:gs pos="0">
                  <a:srgbClr val="F3C0F7"/>
                </a:gs>
                <a:gs pos="100000">
                  <a:srgbClr val="8196F8"/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3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添加</a:t>
                </a:r>
                <a:endPara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16" name="Freeform: Shape 9"/>
          <p:cNvSpPr/>
          <p:nvPr/>
        </p:nvSpPr>
        <p:spPr>
          <a:xfrm>
            <a:off x="1269586" y="2060439"/>
            <a:ext cx="723246" cy="716984"/>
          </a:xfrm>
          <a:custGeom>
            <a:avLst/>
            <a:gdLst/>
            <a:ahLst/>
            <a:cxnLst/>
            <a:rect l="l" t="t" r="r" b="b"/>
            <a:pathLst>
              <a:path w="206276" h="204490">
                <a:moveTo>
                  <a:pt x="97334" y="133052"/>
                </a:moveTo>
                <a:lnTo>
                  <a:pt x="119212" y="133052"/>
                </a:lnTo>
                <a:cubicBezTo>
                  <a:pt x="121593" y="133052"/>
                  <a:pt x="122783" y="134094"/>
                  <a:pt x="122783" y="136178"/>
                </a:cubicBezTo>
                <a:cubicBezTo>
                  <a:pt x="122783" y="138559"/>
                  <a:pt x="121593" y="139750"/>
                  <a:pt x="119212" y="139750"/>
                </a:cubicBezTo>
                <a:lnTo>
                  <a:pt x="97334" y="139750"/>
                </a:lnTo>
                <a:cubicBezTo>
                  <a:pt x="95250" y="139750"/>
                  <a:pt x="94208" y="138559"/>
                  <a:pt x="94208" y="136178"/>
                </a:cubicBezTo>
                <a:cubicBezTo>
                  <a:pt x="94208" y="134094"/>
                  <a:pt x="95250" y="133052"/>
                  <a:pt x="97334" y="133052"/>
                </a:cubicBezTo>
                <a:close/>
                <a:moveTo>
                  <a:pt x="71884" y="133052"/>
                </a:moveTo>
                <a:lnTo>
                  <a:pt x="84386" y="133052"/>
                </a:lnTo>
                <a:cubicBezTo>
                  <a:pt x="86469" y="133052"/>
                  <a:pt x="87511" y="134094"/>
                  <a:pt x="87511" y="136178"/>
                </a:cubicBezTo>
                <a:cubicBezTo>
                  <a:pt x="87511" y="138559"/>
                  <a:pt x="86469" y="139750"/>
                  <a:pt x="84386" y="139750"/>
                </a:cubicBezTo>
                <a:lnTo>
                  <a:pt x="71884" y="139750"/>
                </a:lnTo>
                <a:cubicBezTo>
                  <a:pt x="69801" y="139750"/>
                  <a:pt x="68759" y="138559"/>
                  <a:pt x="68759" y="136178"/>
                </a:cubicBezTo>
                <a:cubicBezTo>
                  <a:pt x="68759" y="134094"/>
                  <a:pt x="69801" y="133052"/>
                  <a:pt x="71884" y="133052"/>
                </a:cubicBezTo>
                <a:close/>
                <a:moveTo>
                  <a:pt x="160735" y="117426"/>
                </a:moveTo>
                <a:lnTo>
                  <a:pt x="166985" y="117426"/>
                </a:lnTo>
                <a:cubicBezTo>
                  <a:pt x="169069" y="117426"/>
                  <a:pt x="170111" y="118467"/>
                  <a:pt x="170111" y="120551"/>
                </a:cubicBezTo>
                <a:cubicBezTo>
                  <a:pt x="170111" y="122634"/>
                  <a:pt x="169069" y="123676"/>
                  <a:pt x="166985" y="123676"/>
                </a:cubicBezTo>
                <a:lnTo>
                  <a:pt x="160735" y="123676"/>
                </a:lnTo>
                <a:cubicBezTo>
                  <a:pt x="158651" y="123676"/>
                  <a:pt x="157609" y="122634"/>
                  <a:pt x="157609" y="120551"/>
                </a:cubicBezTo>
                <a:cubicBezTo>
                  <a:pt x="157609" y="118467"/>
                  <a:pt x="158651" y="117426"/>
                  <a:pt x="160735" y="117426"/>
                </a:cubicBezTo>
                <a:close/>
                <a:moveTo>
                  <a:pt x="116086" y="117426"/>
                </a:moveTo>
                <a:lnTo>
                  <a:pt x="147787" y="117426"/>
                </a:lnTo>
                <a:cubicBezTo>
                  <a:pt x="150168" y="117426"/>
                  <a:pt x="151358" y="118467"/>
                  <a:pt x="151358" y="120551"/>
                </a:cubicBezTo>
                <a:cubicBezTo>
                  <a:pt x="151358" y="122634"/>
                  <a:pt x="150168" y="123676"/>
                  <a:pt x="147787" y="123676"/>
                </a:cubicBezTo>
                <a:lnTo>
                  <a:pt x="116086" y="123676"/>
                </a:lnTo>
                <a:cubicBezTo>
                  <a:pt x="114003" y="123676"/>
                  <a:pt x="112961" y="122634"/>
                  <a:pt x="112961" y="120551"/>
                </a:cubicBezTo>
                <a:cubicBezTo>
                  <a:pt x="112961" y="118467"/>
                  <a:pt x="114003" y="117426"/>
                  <a:pt x="116086" y="117426"/>
                </a:cubicBezTo>
                <a:close/>
                <a:moveTo>
                  <a:pt x="71884" y="117426"/>
                </a:moveTo>
                <a:lnTo>
                  <a:pt x="103585" y="117426"/>
                </a:lnTo>
                <a:cubicBezTo>
                  <a:pt x="105668" y="117426"/>
                  <a:pt x="106710" y="118467"/>
                  <a:pt x="106710" y="120551"/>
                </a:cubicBezTo>
                <a:cubicBezTo>
                  <a:pt x="106710" y="122634"/>
                  <a:pt x="105668" y="123676"/>
                  <a:pt x="103585" y="123676"/>
                </a:cubicBezTo>
                <a:lnTo>
                  <a:pt x="71884" y="123676"/>
                </a:lnTo>
                <a:cubicBezTo>
                  <a:pt x="69801" y="123676"/>
                  <a:pt x="68759" y="122634"/>
                  <a:pt x="68759" y="120551"/>
                </a:cubicBezTo>
                <a:cubicBezTo>
                  <a:pt x="68759" y="118467"/>
                  <a:pt x="69801" y="117426"/>
                  <a:pt x="71884" y="117426"/>
                </a:cubicBezTo>
                <a:close/>
                <a:moveTo>
                  <a:pt x="135285" y="98227"/>
                </a:moveTo>
                <a:lnTo>
                  <a:pt x="166985" y="98227"/>
                </a:lnTo>
                <a:cubicBezTo>
                  <a:pt x="169069" y="98227"/>
                  <a:pt x="170111" y="99268"/>
                  <a:pt x="170111" y="101352"/>
                </a:cubicBezTo>
                <a:cubicBezTo>
                  <a:pt x="170111" y="103436"/>
                  <a:pt x="169069" y="104477"/>
                  <a:pt x="166985" y="104477"/>
                </a:cubicBezTo>
                <a:lnTo>
                  <a:pt x="135285" y="104477"/>
                </a:lnTo>
                <a:cubicBezTo>
                  <a:pt x="133201" y="104477"/>
                  <a:pt x="132160" y="103436"/>
                  <a:pt x="132160" y="101352"/>
                </a:cubicBezTo>
                <a:cubicBezTo>
                  <a:pt x="132160" y="99268"/>
                  <a:pt x="133201" y="98227"/>
                  <a:pt x="135285" y="98227"/>
                </a:cubicBezTo>
                <a:close/>
                <a:moveTo>
                  <a:pt x="97334" y="98227"/>
                </a:moveTo>
                <a:lnTo>
                  <a:pt x="122783" y="98227"/>
                </a:lnTo>
                <a:cubicBezTo>
                  <a:pt x="124867" y="98227"/>
                  <a:pt x="125909" y="99268"/>
                  <a:pt x="125909" y="101352"/>
                </a:cubicBezTo>
                <a:cubicBezTo>
                  <a:pt x="125909" y="103436"/>
                  <a:pt x="124867" y="104477"/>
                  <a:pt x="122783" y="104477"/>
                </a:cubicBezTo>
                <a:lnTo>
                  <a:pt x="97334" y="104477"/>
                </a:lnTo>
                <a:cubicBezTo>
                  <a:pt x="95250" y="104477"/>
                  <a:pt x="94208" y="103436"/>
                  <a:pt x="94208" y="101352"/>
                </a:cubicBezTo>
                <a:cubicBezTo>
                  <a:pt x="94208" y="99268"/>
                  <a:pt x="95250" y="98227"/>
                  <a:pt x="97334" y="98227"/>
                </a:cubicBezTo>
                <a:close/>
                <a:moveTo>
                  <a:pt x="71884" y="98227"/>
                </a:moveTo>
                <a:lnTo>
                  <a:pt x="84386" y="98227"/>
                </a:lnTo>
                <a:cubicBezTo>
                  <a:pt x="86469" y="98227"/>
                  <a:pt x="87511" y="99268"/>
                  <a:pt x="87511" y="101352"/>
                </a:cubicBezTo>
                <a:cubicBezTo>
                  <a:pt x="87511" y="103436"/>
                  <a:pt x="86469" y="104477"/>
                  <a:pt x="84386" y="104477"/>
                </a:cubicBezTo>
                <a:lnTo>
                  <a:pt x="71884" y="104477"/>
                </a:lnTo>
                <a:cubicBezTo>
                  <a:pt x="69801" y="104477"/>
                  <a:pt x="68759" y="103436"/>
                  <a:pt x="68759" y="101352"/>
                </a:cubicBezTo>
                <a:cubicBezTo>
                  <a:pt x="68759" y="99268"/>
                  <a:pt x="69801" y="98227"/>
                  <a:pt x="71884" y="98227"/>
                </a:cubicBezTo>
                <a:close/>
                <a:moveTo>
                  <a:pt x="154484" y="82600"/>
                </a:moveTo>
                <a:lnTo>
                  <a:pt x="166985" y="82600"/>
                </a:lnTo>
                <a:cubicBezTo>
                  <a:pt x="169069" y="82600"/>
                  <a:pt x="170111" y="83642"/>
                  <a:pt x="170111" y="85725"/>
                </a:cubicBezTo>
                <a:cubicBezTo>
                  <a:pt x="170111" y="87809"/>
                  <a:pt x="169069" y="88851"/>
                  <a:pt x="166985" y="88851"/>
                </a:cubicBezTo>
                <a:lnTo>
                  <a:pt x="154484" y="88851"/>
                </a:lnTo>
                <a:cubicBezTo>
                  <a:pt x="152400" y="88851"/>
                  <a:pt x="151358" y="87809"/>
                  <a:pt x="151358" y="85725"/>
                </a:cubicBezTo>
                <a:cubicBezTo>
                  <a:pt x="151358" y="83642"/>
                  <a:pt x="152400" y="82600"/>
                  <a:pt x="154484" y="82600"/>
                </a:cubicBezTo>
                <a:close/>
                <a:moveTo>
                  <a:pt x="109835" y="82600"/>
                </a:moveTo>
                <a:lnTo>
                  <a:pt x="141536" y="82600"/>
                </a:lnTo>
                <a:cubicBezTo>
                  <a:pt x="143619" y="82600"/>
                  <a:pt x="144661" y="83642"/>
                  <a:pt x="144661" y="85725"/>
                </a:cubicBezTo>
                <a:cubicBezTo>
                  <a:pt x="144661" y="87809"/>
                  <a:pt x="143619" y="88851"/>
                  <a:pt x="141536" y="88851"/>
                </a:cubicBezTo>
                <a:lnTo>
                  <a:pt x="109835" y="88851"/>
                </a:lnTo>
                <a:cubicBezTo>
                  <a:pt x="107752" y="88851"/>
                  <a:pt x="106710" y="87809"/>
                  <a:pt x="106710" y="85725"/>
                </a:cubicBezTo>
                <a:cubicBezTo>
                  <a:pt x="106710" y="83642"/>
                  <a:pt x="107752" y="82600"/>
                  <a:pt x="109835" y="82600"/>
                </a:cubicBezTo>
                <a:close/>
                <a:moveTo>
                  <a:pt x="71884" y="82600"/>
                </a:moveTo>
                <a:lnTo>
                  <a:pt x="97334" y="82600"/>
                </a:lnTo>
                <a:cubicBezTo>
                  <a:pt x="99417" y="82600"/>
                  <a:pt x="100459" y="83642"/>
                  <a:pt x="100459" y="85725"/>
                </a:cubicBezTo>
                <a:cubicBezTo>
                  <a:pt x="100459" y="87809"/>
                  <a:pt x="99417" y="88851"/>
                  <a:pt x="97334" y="88851"/>
                </a:cubicBezTo>
                <a:lnTo>
                  <a:pt x="71884" y="88851"/>
                </a:lnTo>
                <a:cubicBezTo>
                  <a:pt x="69801" y="88851"/>
                  <a:pt x="68759" y="87809"/>
                  <a:pt x="68759" y="85725"/>
                </a:cubicBezTo>
                <a:cubicBezTo>
                  <a:pt x="68759" y="83642"/>
                  <a:pt x="69801" y="82600"/>
                  <a:pt x="71884" y="82600"/>
                </a:cubicBezTo>
                <a:close/>
                <a:moveTo>
                  <a:pt x="55811" y="60276"/>
                </a:moveTo>
                <a:cubicBezTo>
                  <a:pt x="50453" y="60276"/>
                  <a:pt x="47774" y="63252"/>
                  <a:pt x="47774" y="69205"/>
                </a:cubicBezTo>
                <a:lnTo>
                  <a:pt x="47774" y="152251"/>
                </a:lnTo>
                <a:cubicBezTo>
                  <a:pt x="47774" y="158502"/>
                  <a:pt x="50453" y="161627"/>
                  <a:pt x="55811" y="161627"/>
                </a:cubicBezTo>
                <a:lnTo>
                  <a:pt x="78135" y="161627"/>
                </a:lnTo>
                <a:cubicBezTo>
                  <a:pt x="79623" y="161627"/>
                  <a:pt x="81112" y="162372"/>
                  <a:pt x="82600" y="163860"/>
                </a:cubicBezTo>
                <a:cubicBezTo>
                  <a:pt x="83790" y="164753"/>
                  <a:pt x="84386" y="166241"/>
                  <a:pt x="84386" y="168325"/>
                </a:cubicBezTo>
                <a:lnTo>
                  <a:pt x="83939" y="185738"/>
                </a:lnTo>
                <a:lnTo>
                  <a:pt x="115640" y="162967"/>
                </a:lnTo>
                <a:cubicBezTo>
                  <a:pt x="116830" y="162074"/>
                  <a:pt x="118021" y="161627"/>
                  <a:pt x="119212" y="161627"/>
                </a:cubicBezTo>
                <a:lnTo>
                  <a:pt x="183059" y="161627"/>
                </a:lnTo>
                <a:cubicBezTo>
                  <a:pt x="185738" y="161627"/>
                  <a:pt x="188193" y="160734"/>
                  <a:pt x="190426" y="158949"/>
                </a:cubicBezTo>
                <a:cubicBezTo>
                  <a:pt x="192658" y="157163"/>
                  <a:pt x="193774" y="154930"/>
                  <a:pt x="193774" y="152251"/>
                </a:cubicBezTo>
                <a:lnTo>
                  <a:pt x="193774" y="69205"/>
                </a:lnTo>
                <a:cubicBezTo>
                  <a:pt x="193774" y="66824"/>
                  <a:pt x="192658" y="64740"/>
                  <a:pt x="190426" y="62954"/>
                </a:cubicBezTo>
                <a:cubicBezTo>
                  <a:pt x="188193" y="61168"/>
                  <a:pt x="185738" y="60276"/>
                  <a:pt x="183059" y="60276"/>
                </a:cubicBezTo>
                <a:close/>
                <a:moveTo>
                  <a:pt x="55811" y="47327"/>
                </a:moveTo>
                <a:lnTo>
                  <a:pt x="183059" y="47327"/>
                </a:lnTo>
                <a:cubicBezTo>
                  <a:pt x="189310" y="47327"/>
                  <a:pt x="194742" y="49485"/>
                  <a:pt x="199355" y="53801"/>
                </a:cubicBezTo>
                <a:cubicBezTo>
                  <a:pt x="203969" y="58117"/>
                  <a:pt x="206276" y="63252"/>
                  <a:pt x="206276" y="69205"/>
                </a:cubicBezTo>
                <a:lnTo>
                  <a:pt x="206276" y="152251"/>
                </a:lnTo>
                <a:cubicBezTo>
                  <a:pt x="206276" y="158204"/>
                  <a:pt x="203895" y="163413"/>
                  <a:pt x="199132" y="167878"/>
                </a:cubicBezTo>
                <a:cubicBezTo>
                  <a:pt x="194370" y="172343"/>
                  <a:pt x="189012" y="174576"/>
                  <a:pt x="183059" y="174576"/>
                </a:cubicBezTo>
                <a:lnTo>
                  <a:pt x="121444" y="174576"/>
                </a:lnTo>
                <a:lnTo>
                  <a:pt x="80814" y="203597"/>
                </a:lnTo>
                <a:cubicBezTo>
                  <a:pt x="79623" y="204192"/>
                  <a:pt x="78433" y="204490"/>
                  <a:pt x="77242" y="204490"/>
                </a:cubicBezTo>
                <a:cubicBezTo>
                  <a:pt x="76051" y="204490"/>
                  <a:pt x="75158" y="204341"/>
                  <a:pt x="74563" y="204044"/>
                </a:cubicBezTo>
                <a:cubicBezTo>
                  <a:pt x="72182" y="202555"/>
                  <a:pt x="70991" y="200620"/>
                  <a:pt x="70991" y="198239"/>
                </a:cubicBezTo>
                <a:lnTo>
                  <a:pt x="71438" y="174576"/>
                </a:lnTo>
                <a:lnTo>
                  <a:pt x="55811" y="174576"/>
                </a:lnTo>
                <a:cubicBezTo>
                  <a:pt x="49858" y="174576"/>
                  <a:pt x="44872" y="172418"/>
                  <a:pt x="40854" y="168102"/>
                </a:cubicBezTo>
                <a:cubicBezTo>
                  <a:pt x="36835" y="163785"/>
                  <a:pt x="34826" y="158502"/>
                  <a:pt x="34826" y="152251"/>
                </a:cubicBezTo>
                <a:lnTo>
                  <a:pt x="34826" y="69205"/>
                </a:lnTo>
                <a:cubicBezTo>
                  <a:pt x="34826" y="63252"/>
                  <a:pt x="36835" y="58117"/>
                  <a:pt x="40854" y="53801"/>
                </a:cubicBezTo>
                <a:cubicBezTo>
                  <a:pt x="44872" y="49485"/>
                  <a:pt x="49858" y="47327"/>
                  <a:pt x="55811" y="47327"/>
                </a:cubicBezTo>
                <a:close/>
                <a:moveTo>
                  <a:pt x="20538" y="0"/>
                </a:moveTo>
                <a:lnTo>
                  <a:pt x="148233" y="0"/>
                </a:lnTo>
                <a:cubicBezTo>
                  <a:pt x="154484" y="0"/>
                  <a:pt x="159916" y="2084"/>
                  <a:pt x="164530" y="6251"/>
                </a:cubicBezTo>
                <a:cubicBezTo>
                  <a:pt x="169143" y="10418"/>
                  <a:pt x="171450" y="15478"/>
                  <a:pt x="171450" y="21431"/>
                </a:cubicBezTo>
                <a:lnTo>
                  <a:pt x="171450" y="25450"/>
                </a:lnTo>
                <a:cubicBezTo>
                  <a:pt x="171450" y="26938"/>
                  <a:pt x="170855" y="28352"/>
                  <a:pt x="169664" y="29691"/>
                </a:cubicBezTo>
                <a:cubicBezTo>
                  <a:pt x="168474" y="31031"/>
                  <a:pt x="166985" y="31701"/>
                  <a:pt x="165199" y="31701"/>
                </a:cubicBezTo>
                <a:cubicBezTo>
                  <a:pt x="163413" y="31701"/>
                  <a:pt x="161851" y="31031"/>
                  <a:pt x="160511" y="29691"/>
                </a:cubicBezTo>
                <a:cubicBezTo>
                  <a:pt x="159172" y="28352"/>
                  <a:pt x="158502" y="26938"/>
                  <a:pt x="158502" y="25450"/>
                </a:cubicBezTo>
                <a:lnTo>
                  <a:pt x="158502" y="21431"/>
                </a:lnTo>
                <a:cubicBezTo>
                  <a:pt x="158502" y="19050"/>
                  <a:pt x="157460" y="16967"/>
                  <a:pt x="155377" y="15181"/>
                </a:cubicBezTo>
                <a:cubicBezTo>
                  <a:pt x="153293" y="13395"/>
                  <a:pt x="150912" y="12502"/>
                  <a:pt x="148233" y="12502"/>
                </a:cubicBezTo>
                <a:lnTo>
                  <a:pt x="20538" y="12502"/>
                </a:lnTo>
                <a:cubicBezTo>
                  <a:pt x="15181" y="12502"/>
                  <a:pt x="12502" y="15478"/>
                  <a:pt x="12502" y="21431"/>
                </a:cubicBezTo>
                <a:lnTo>
                  <a:pt x="12502" y="104477"/>
                </a:lnTo>
                <a:cubicBezTo>
                  <a:pt x="12502" y="107156"/>
                  <a:pt x="13246" y="109240"/>
                  <a:pt x="14734" y="110728"/>
                </a:cubicBezTo>
                <a:cubicBezTo>
                  <a:pt x="17711" y="113407"/>
                  <a:pt x="17860" y="116384"/>
                  <a:pt x="15181" y="119658"/>
                </a:cubicBezTo>
                <a:cubicBezTo>
                  <a:pt x="13692" y="121146"/>
                  <a:pt x="12055" y="121890"/>
                  <a:pt x="10269" y="121890"/>
                </a:cubicBezTo>
                <a:cubicBezTo>
                  <a:pt x="8781" y="121890"/>
                  <a:pt x="7442" y="121295"/>
                  <a:pt x="6251" y="120104"/>
                </a:cubicBezTo>
                <a:cubicBezTo>
                  <a:pt x="2084" y="116235"/>
                  <a:pt x="0" y="111026"/>
                  <a:pt x="0" y="104477"/>
                </a:cubicBezTo>
                <a:lnTo>
                  <a:pt x="0" y="21431"/>
                </a:lnTo>
                <a:cubicBezTo>
                  <a:pt x="0" y="15478"/>
                  <a:pt x="1935" y="10418"/>
                  <a:pt x="5804" y="6251"/>
                </a:cubicBezTo>
                <a:cubicBezTo>
                  <a:pt x="9674" y="2084"/>
                  <a:pt x="14585" y="0"/>
                  <a:pt x="205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7" name="Freeform: Shape 16"/>
          <p:cNvSpPr/>
          <p:nvPr/>
        </p:nvSpPr>
        <p:spPr>
          <a:xfrm>
            <a:off x="3868455" y="2058413"/>
            <a:ext cx="719010" cy="719010"/>
          </a:xfrm>
          <a:custGeom>
            <a:avLst/>
            <a:gdLst/>
            <a:ahLst/>
            <a:cxnLst/>
            <a:rect l="l" t="t" r="r" b="b"/>
            <a:pathLst>
              <a:path w="203597" h="203597">
                <a:moveTo>
                  <a:pt x="30249" y="120104"/>
                </a:moveTo>
                <a:cubicBezTo>
                  <a:pt x="30919" y="120402"/>
                  <a:pt x="31402" y="121146"/>
                  <a:pt x="31700" y="122336"/>
                </a:cubicBezTo>
                <a:cubicBezTo>
                  <a:pt x="36165" y="136029"/>
                  <a:pt x="44202" y="147339"/>
                  <a:pt x="55810" y="156269"/>
                </a:cubicBezTo>
                <a:cubicBezTo>
                  <a:pt x="57596" y="157460"/>
                  <a:pt x="57894" y="158948"/>
                  <a:pt x="56703" y="160734"/>
                </a:cubicBezTo>
                <a:cubicBezTo>
                  <a:pt x="55810" y="161627"/>
                  <a:pt x="54917" y="162073"/>
                  <a:pt x="54024" y="162073"/>
                </a:cubicBezTo>
                <a:cubicBezTo>
                  <a:pt x="53429" y="162073"/>
                  <a:pt x="52834" y="161776"/>
                  <a:pt x="52238" y="161180"/>
                </a:cubicBezTo>
                <a:cubicBezTo>
                  <a:pt x="39141" y="151358"/>
                  <a:pt x="30361" y="139005"/>
                  <a:pt x="25896" y="124122"/>
                </a:cubicBezTo>
                <a:cubicBezTo>
                  <a:pt x="24705" y="122336"/>
                  <a:pt x="25300" y="121146"/>
                  <a:pt x="27682" y="120550"/>
                </a:cubicBezTo>
                <a:cubicBezTo>
                  <a:pt x="28724" y="119955"/>
                  <a:pt x="29579" y="119806"/>
                  <a:pt x="30249" y="120104"/>
                </a:cubicBezTo>
                <a:close/>
                <a:moveTo>
                  <a:pt x="25449" y="98673"/>
                </a:moveTo>
                <a:cubicBezTo>
                  <a:pt x="27533" y="98673"/>
                  <a:pt x="28575" y="99714"/>
                  <a:pt x="28575" y="101798"/>
                </a:cubicBezTo>
                <a:cubicBezTo>
                  <a:pt x="28575" y="104179"/>
                  <a:pt x="28724" y="106114"/>
                  <a:pt x="29021" y="107602"/>
                </a:cubicBezTo>
                <a:cubicBezTo>
                  <a:pt x="29021" y="109686"/>
                  <a:pt x="27979" y="110728"/>
                  <a:pt x="25896" y="110728"/>
                </a:cubicBezTo>
                <a:lnTo>
                  <a:pt x="25449" y="110728"/>
                </a:lnTo>
                <a:cubicBezTo>
                  <a:pt x="23961" y="110728"/>
                  <a:pt x="22919" y="109835"/>
                  <a:pt x="22324" y="108049"/>
                </a:cubicBezTo>
                <a:lnTo>
                  <a:pt x="22324" y="101798"/>
                </a:lnTo>
                <a:cubicBezTo>
                  <a:pt x="22324" y="99714"/>
                  <a:pt x="23366" y="98673"/>
                  <a:pt x="25449" y="98673"/>
                </a:cubicBezTo>
                <a:close/>
                <a:moveTo>
                  <a:pt x="36611" y="41076"/>
                </a:moveTo>
                <a:cubicBezTo>
                  <a:pt x="20538" y="58043"/>
                  <a:pt x="12501" y="78283"/>
                  <a:pt x="12501" y="101798"/>
                </a:cubicBezTo>
                <a:cubicBezTo>
                  <a:pt x="12501" y="126206"/>
                  <a:pt x="21282" y="147191"/>
                  <a:pt x="38844" y="164752"/>
                </a:cubicBezTo>
                <a:cubicBezTo>
                  <a:pt x="56406" y="182314"/>
                  <a:pt x="77390" y="191095"/>
                  <a:pt x="101798" y="191095"/>
                </a:cubicBezTo>
                <a:cubicBezTo>
                  <a:pt x="125313" y="191095"/>
                  <a:pt x="145628" y="183058"/>
                  <a:pt x="162743" y="166985"/>
                </a:cubicBezTo>
                <a:cubicBezTo>
                  <a:pt x="179858" y="150911"/>
                  <a:pt x="189160" y="131117"/>
                  <a:pt x="190649" y="107602"/>
                </a:cubicBezTo>
                <a:cubicBezTo>
                  <a:pt x="190946" y="106709"/>
                  <a:pt x="191095" y="104923"/>
                  <a:pt x="191095" y="102245"/>
                </a:cubicBezTo>
                <a:lnTo>
                  <a:pt x="101798" y="104923"/>
                </a:lnTo>
                <a:lnTo>
                  <a:pt x="100459" y="104923"/>
                </a:lnTo>
                <a:lnTo>
                  <a:pt x="100459" y="104477"/>
                </a:lnTo>
                <a:cubicBezTo>
                  <a:pt x="100161" y="104477"/>
                  <a:pt x="99863" y="104328"/>
                  <a:pt x="99566" y="104030"/>
                </a:cubicBezTo>
                <a:close/>
                <a:moveTo>
                  <a:pt x="165199" y="39290"/>
                </a:moveTo>
                <a:lnTo>
                  <a:pt x="109388" y="98226"/>
                </a:lnTo>
                <a:lnTo>
                  <a:pt x="190649" y="95994"/>
                </a:lnTo>
                <a:cubicBezTo>
                  <a:pt x="189160" y="73670"/>
                  <a:pt x="180677" y="54768"/>
                  <a:pt x="165199" y="39290"/>
                </a:cubicBezTo>
                <a:close/>
                <a:moveTo>
                  <a:pt x="101798" y="12501"/>
                </a:moveTo>
                <a:cubicBezTo>
                  <a:pt x="78283" y="12501"/>
                  <a:pt x="58043" y="20538"/>
                  <a:pt x="41076" y="36611"/>
                </a:cubicBezTo>
                <a:lnTo>
                  <a:pt x="101798" y="97333"/>
                </a:lnTo>
                <a:lnTo>
                  <a:pt x="160734" y="34825"/>
                </a:lnTo>
                <a:cubicBezTo>
                  <a:pt x="156567" y="31551"/>
                  <a:pt x="153590" y="29319"/>
                  <a:pt x="151804" y="28128"/>
                </a:cubicBezTo>
                <a:cubicBezTo>
                  <a:pt x="136922" y="17710"/>
                  <a:pt x="120253" y="12501"/>
                  <a:pt x="101798" y="12501"/>
                </a:cubicBezTo>
                <a:close/>
                <a:moveTo>
                  <a:pt x="101798" y="0"/>
                </a:moveTo>
                <a:cubicBezTo>
                  <a:pt x="122932" y="0"/>
                  <a:pt x="141982" y="5804"/>
                  <a:pt x="158948" y="17412"/>
                </a:cubicBezTo>
                <a:cubicBezTo>
                  <a:pt x="172938" y="26937"/>
                  <a:pt x="183877" y="39141"/>
                  <a:pt x="191765" y="54024"/>
                </a:cubicBezTo>
                <a:cubicBezTo>
                  <a:pt x="199653" y="68907"/>
                  <a:pt x="203597" y="84832"/>
                  <a:pt x="203597" y="101798"/>
                </a:cubicBezTo>
                <a:lnTo>
                  <a:pt x="203597" y="108942"/>
                </a:lnTo>
                <a:cubicBezTo>
                  <a:pt x="201811" y="135433"/>
                  <a:pt x="191095" y="157832"/>
                  <a:pt x="171450" y="176138"/>
                </a:cubicBezTo>
                <a:cubicBezTo>
                  <a:pt x="151804" y="194444"/>
                  <a:pt x="128587" y="203597"/>
                  <a:pt x="101798" y="203597"/>
                </a:cubicBezTo>
                <a:cubicBezTo>
                  <a:pt x="73818" y="203597"/>
                  <a:pt x="49857" y="193625"/>
                  <a:pt x="29914" y="173682"/>
                </a:cubicBezTo>
                <a:cubicBezTo>
                  <a:pt x="9971" y="153739"/>
                  <a:pt x="0" y="129778"/>
                  <a:pt x="0" y="101798"/>
                </a:cubicBezTo>
                <a:cubicBezTo>
                  <a:pt x="0" y="73818"/>
                  <a:pt x="9971" y="49857"/>
                  <a:pt x="29914" y="29914"/>
                </a:cubicBezTo>
                <a:cubicBezTo>
                  <a:pt x="49857" y="9971"/>
                  <a:pt x="73818" y="0"/>
                  <a:pt x="1017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4657" y="3135312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05734" y="3135312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Freeform: Shape 23"/>
          <p:cNvSpPr/>
          <p:nvPr/>
        </p:nvSpPr>
        <p:spPr>
          <a:xfrm>
            <a:off x="1273059" y="4332125"/>
            <a:ext cx="716300" cy="719010"/>
          </a:xfrm>
          <a:custGeom>
            <a:avLst/>
            <a:gdLst/>
            <a:ahLst/>
            <a:cxnLst/>
            <a:rect l="l" t="t" r="r" b="b"/>
            <a:pathLst>
              <a:path w="204608" h="205382">
                <a:moveTo>
                  <a:pt x="46881" y="32147"/>
                </a:moveTo>
                <a:cubicBezTo>
                  <a:pt x="48667" y="31254"/>
                  <a:pt x="50155" y="31551"/>
                  <a:pt x="51346" y="33039"/>
                </a:cubicBezTo>
                <a:cubicBezTo>
                  <a:pt x="52536" y="34825"/>
                  <a:pt x="52239" y="36314"/>
                  <a:pt x="50453" y="37504"/>
                </a:cubicBezTo>
                <a:cubicBezTo>
                  <a:pt x="37356" y="45541"/>
                  <a:pt x="30807" y="57298"/>
                  <a:pt x="30807" y="72777"/>
                </a:cubicBezTo>
                <a:cubicBezTo>
                  <a:pt x="30807" y="74860"/>
                  <a:pt x="29766" y="75902"/>
                  <a:pt x="27682" y="75902"/>
                </a:cubicBezTo>
                <a:cubicBezTo>
                  <a:pt x="25599" y="75902"/>
                  <a:pt x="24557" y="74860"/>
                  <a:pt x="24557" y="72777"/>
                </a:cubicBezTo>
                <a:cubicBezTo>
                  <a:pt x="24557" y="54917"/>
                  <a:pt x="31998" y="41374"/>
                  <a:pt x="46881" y="32147"/>
                </a:cubicBezTo>
                <a:close/>
                <a:moveTo>
                  <a:pt x="61168" y="25896"/>
                </a:moveTo>
                <a:cubicBezTo>
                  <a:pt x="63252" y="25300"/>
                  <a:pt x="64591" y="26045"/>
                  <a:pt x="65187" y="28128"/>
                </a:cubicBezTo>
                <a:cubicBezTo>
                  <a:pt x="65782" y="30212"/>
                  <a:pt x="65038" y="31551"/>
                  <a:pt x="62954" y="32147"/>
                </a:cubicBezTo>
                <a:cubicBezTo>
                  <a:pt x="62657" y="32147"/>
                  <a:pt x="62136" y="32221"/>
                  <a:pt x="61392" y="32370"/>
                </a:cubicBezTo>
                <a:cubicBezTo>
                  <a:pt x="60648" y="32519"/>
                  <a:pt x="60127" y="32742"/>
                  <a:pt x="59829" y="33039"/>
                </a:cubicBezTo>
                <a:lnTo>
                  <a:pt x="58936" y="33039"/>
                </a:lnTo>
                <a:cubicBezTo>
                  <a:pt x="57448" y="33039"/>
                  <a:pt x="56406" y="32295"/>
                  <a:pt x="55811" y="30807"/>
                </a:cubicBezTo>
                <a:cubicBezTo>
                  <a:pt x="55215" y="29319"/>
                  <a:pt x="55811" y="27979"/>
                  <a:pt x="57597" y="26789"/>
                </a:cubicBezTo>
                <a:cubicBezTo>
                  <a:pt x="58787" y="26789"/>
                  <a:pt x="59978" y="26491"/>
                  <a:pt x="61168" y="25896"/>
                </a:cubicBezTo>
                <a:close/>
                <a:moveTo>
                  <a:pt x="72331" y="12948"/>
                </a:moveTo>
                <a:cubicBezTo>
                  <a:pt x="55959" y="12948"/>
                  <a:pt x="41895" y="18752"/>
                  <a:pt x="30138" y="30361"/>
                </a:cubicBezTo>
                <a:cubicBezTo>
                  <a:pt x="18380" y="41969"/>
                  <a:pt x="12502" y="55959"/>
                  <a:pt x="12502" y="72330"/>
                </a:cubicBezTo>
                <a:cubicBezTo>
                  <a:pt x="12502" y="88999"/>
                  <a:pt x="18380" y="103138"/>
                  <a:pt x="30138" y="114746"/>
                </a:cubicBezTo>
                <a:cubicBezTo>
                  <a:pt x="41895" y="126355"/>
                  <a:pt x="55959" y="132159"/>
                  <a:pt x="72331" y="132159"/>
                </a:cubicBezTo>
                <a:cubicBezTo>
                  <a:pt x="82451" y="132159"/>
                  <a:pt x="91678" y="129778"/>
                  <a:pt x="100013" y="125015"/>
                </a:cubicBezTo>
                <a:cubicBezTo>
                  <a:pt x="102691" y="123527"/>
                  <a:pt x="105222" y="123973"/>
                  <a:pt x="107603" y="126355"/>
                </a:cubicBezTo>
                <a:lnTo>
                  <a:pt x="132606" y="151358"/>
                </a:lnTo>
                <a:lnTo>
                  <a:pt x="134838" y="149572"/>
                </a:lnTo>
                <a:cubicBezTo>
                  <a:pt x="137517" y="148084"/>
                  <a:pt x="140047" y="148232"/>
                  <a:pt x="142429" y="150018"/>
                </a:cubicBezTo>
                <a:lnTo>
                  <a:pt x="150912" y="157162"/>
                </a:lnTo>
                <a:cubicBezTo>
                  <a:pt x="153293" y="159543"/>
                  <a:pt x="153740" y="161925"/>
                  <a:pt x="152251" y="164306"/>
                </a:cubicBezTo>
                <a:lnTo>
                  <a:pt x="150465" y="169217"/>
                </a:lnTo>
                <a:lnTo>
                  <a:pt x="157609" y="176361"/>
                </a:lnTo>
                <a:lnTo>
                  <a:pt x="167878" y="177254"/>
                </a:lnTo>
                <a:cubicBezTo>
                  <a:pt x="170259" y="177254"/>
                  <a:pt x="172045" y="178593"/>
                  <a:pt x="173236" y="181272"/>
                </a:cubicBezTo>
                <a:lnTo>
                  <a:pt x="176808" y="191541"/>
                </a:lnTo>
                <a:lnTo>
                  <a:pt x="191542" y="187970"/>
                </a:lnTo>
                <a:lnTo>
                  <a:pt x="189309" y="169217"/>
                </a:lnTo>
                <a:lnTo>
                  <a:pt x="126802" y="106263"/>
                </a:lnTo>
                <a:cubicBezTo>
                  <a:pt x="124420" y="103882"/>
                  <a:pt x="123974" y="101500"/>
                  <a:pt x="125462" y="99119"/>
                </a:cubicBezTo>
                <a:cubicBezTo>
                  <a:pt x="129629" y="91082"/>
                  <a:pt x="131713" y="82153"/>
                  <a:pt x="131713" y="72330"/>
                </a:cubicBezTo>
                <a:cubicBezTo>
                  <a:pt x="131713" y="55959"/>
                  <a:pt x="125909" y="41969"/>
                  <a:pt x="114300" y="30361"/>
                </a:cubicBezTo>
                <a:cubicBezTo>
                  <a:pt x="102691" y="18752"/>
                  <a:pt x="88702" y="12948"/>
                  <a:pt x="72331" y="12948"/>
                </a:cubicBezTo>
                <a:close/>
                <a:moveTo>
                  <a:pt x="72331" y="0"/>
                </a:moveTo>
                <a:cubicBezTo>
                  <a:pt x="92274" y="0"/>
                  <a:pt x="109314" y="7069"/>
                  <a:pt x="123453" y="21208"/>
                </a:cubicBezTo>
                <a:cubicBezTo>
                  <a:pt x="137592" y="35346"/>
                  <a:pt x="144661" y="52387"/>
                  <a:pt x="144661" y="72330"/>
                </a:cubicBezTo>
                <a:cubicBezTo>
                  <a:pt x="144661" y="81260"/>
                  <a:pt x="142726" y="90636"/>
                  <a:pt x="138857" y="100459"/>
                </a:cubicBezTo>
                <a:lnTo>
                  <a:pt x="200025" y="161627"/>
                </a:lnTo>
                <a:cubicBezTo>
                  <a:pt x="201216" y="162818"/>
                  <a:pt x="201811" y="164157"/>
                  <a:pt x="201811" y="165645"/>
                </a:cubicBezTo>
                <a:lnTo>
                  <a:pt x="204490" y="192434"/>
                </a:lnTo>
                <a:cubicBezTo>
                  <a:pt x="205085" y="196304"/>
                  <a:pt x="203448" y="198536"/>
                  <a:pt x="199579" y="199132"/>
                </a:cubicBezTo>
                <a:lnTo>
                  <a:pt x="174129" y="204936"/>
                </a:lnTo>
                <a:cubicBezTo>
                  <a:pt x="173831" y="205234"/>
                  <a:pt x="173385" y="205382"/>
                  <a:pt x="172790" y="205382"/>
                </a:cubicBezTo>
                <a:cubicBezTo>
                  <a:pt x="169515" y="205382"/>
                  <a:pt x="167432" y="203894"/>
                  <a:pt x="166539" y="200918"/>
                </a:cubicBezTo>
                <a:lnTo>
                  <a:pt x="162967" y="189309"/>
                </a:lnTo>
                <a:lnTo>
                  <a:pt x="154484" y="188863"/>
                </a:lnTo>
                <a:cubicBezTo>
                  <a:pt x="152698" y="188863"/>
                  <a:pt x="151358" y="188267"/>
                  <a:pt x="150465" y="187077"/>
                </a:cubicBezTo>
                <a:lnTo>
                  <a:pt x="138410" y="175022"/>
                </a:lnTo>
                <a:cubicBezTo>
                  <a:pt x="136624" y="173236"/>
                  <a:pt x="136178" y="170854"/>
                  <a:pt x="137071" y="167878"/>
                </a:cubicBezTo>
                <a:lnTo>
                  <a:pt x="138857" y="163859"/>
                </a:lnTo>
                <a:lnTo>
                  <a:pt x="137964" y="162966"/>
                </a:lnTo>
                <a:lnTo>
                  <a:pt x="135731" y="164752"/>
                </a:lnTo>
                <a:cubicBezTo>
                  <a:pt x="132755" y="166538"/>
                  <a:pt x="129927" y="166390"/>
                  <a:pt x="127248" y="164306"/>
                </a:cubicBezTo>
                <a:lnTo>
                  <a:pt x="101799" y="138410"/>
                </a:lnTo>
                <a:cubicBezTo>
                  <a:pt x="91976" y="142577"/>
                  <a:pt x="82153" y="144661"/>
                  <a:pt x="72331" y="144661"/>
                </a:cubicBezTo>
                <a:cubicBezTo>
                  <a:pt x="52388" y="144661"/>
                  <a:pt x="35347" y="137666"/>
                  <a:pt x="21208" y="123676"/>
                </a:cubicBezTo>
                <a:cubicBezTo>
                  <a:pt x="7069" y="109686"/>
                  <a:pt x="0" y="92571"/>
                  <a:pt x="0" y="72330"/>
                </a:cubicBezTo>
                <a:cubicBezTo>
                  <a:pt x="0" y="52387"/>
                  <a:pt x="7069" y="35346"/>
                  <a:pt x="21208" y="21208"/>
                </a:cubicBezTo>
                <a:cubicBezTo>
                  <a:pt x="35347" y="7069"/>
                  <a:pt x="52388" y="0"/>
                  <a:pt x="723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6" name="Freeform: Shape 30"/>
          <p:cNvSpPr/>
          <p:nvPr/>
        </p:nvSpPr>
        <p:spPr>
          <a:xfrm>
            <a:off x="3867532" y="4332125"/>
            <a:ext cx="714360" cy="705079"/>
          </a:xfrm>
          <a:custGeom>
            <a:avLst/>
            <a:gdLst/>
            <a:ahLst/>
            <a:cxnLst/>
            <a:rect l="l" t="t" r="r" b="b"/>
            <a:pathLst>
              <a:path w="206276" h="203596">
                <a:moveTo>
                  <a:pt x="95548" y="108049"/>
                </a:moveTo>
                <a:cubicBezTo>
                  <a:pt x="93762" y="108049"/>
                  <a:pt x="92199" y="108719"/>
                  <a:pt x="90860" y="110058"/>
                </a:cubicBezTo>
                <a:cubicBezTo>
                  <a:pt x="89520" y="111397"/>
                  <a:pt x="88850" y="112960"/>
                  <a:pt x="88850" y="114746"/>
                </a:cubicBezTo>
                <a:lnTo>
                  <a:pt x="88850" y="129927"/>
                </a:lnTo>
                <a:cubicBezTo>
                  <a:pt x="88850" y="134391"/>
                  <a:pt x="91083" y="136624"/>
                  <a:pt x="95548" y="136624"/>
                </a:cubicBezTo>
                <a:lnTo>
                  <a:pt x="110728" y="136624"/>
                </a:lnTo>
                <a:cubicBezTo>
                  <a:pt x="115193" y="136624"/>
                  <a:pt x="117426" y="134391"/>
                  <a:pt x="117426" y="129927"/>
                </a:cubicBezTo>
                <a:lnTo>
                  <a:pt x="117426" y="114746"/>
                </a:lnTo>
                <a:cubicBezTo>
                  <a:pt x="117426" y="112960"/>
                  <a:pt x="116756" y="111397"/>
                  <a:pt x="115416" y="110058"/>
                </a:cubicBezTo>
                <a:cubicBezTo>
                  <a:pt x="114077" y="108719"/>
                  <a:pt x="112514" y="108049"/>
                  <a:pt x="110728" y="108049"/>
                </a:cubicBezTo>
                <a:close/>
                <a:moveTo>
                  <a:pt x="21878" y="54024"/>
                </a:moveTo>
                <a:cubicBezTo>
                  <a:pt x="19497" y="54024"/>
                  <a:pt x="17339" y="54992"/>
                  <a:pt x="15404" y="56926"/>
                </a:cubicBezTo>
                <a:cubicBezTo>
                  <a:pt x="13469" y="58861"/>
                  <a:pt x="12502" y="61019"/>
                  <a:pt x="12502" y="63400"/>
                </a:cubicBezTo>
                <a:lnTo>
                  <a:pt x="12502" y="117871"/>
                </a:lnTo>
                <a:lnTo>
                  <a:pt x="22771" y="117871"/>
                </a:lnTo>
                <a:cubicBezTo>
                  <a:pt x="24854" y="117871"/>
                  <a:pt x="25896" y="118913"/>
                  <a:pt x="25896" y="120997"/>
                </a:cubicBezTo>
                <a:cubicBezTo>
                  <a:pt x="25896" y="123080"/>
                  <a:pt x="24854" y="124122"/>
                  <a:pt x="22771" y="124122"/>
                </a:cubicBezTo>
                <a:lnTo>
                  <a:pt x="12502" y="124122"/>
                </a:lnTo>
                <a:lnTo>
                  <a:pt x="12502" y="181272"/>
                </a:lnTo>
                <a:cubicBezTo>
                  <a:pt x="12502" y="183951"/>
                  <a:pt x="13469" y="186184"/>
                  <a:pt x="15404" y="187970"/>
                </a:cubicBezTo>
                <a:cubicBezTo>
                  <a:pt x="17339" y="189755"/>
                  <a:pt x="19497" y="190648"/>
                  <a:pt x="21878" y="190648"/>
                </a:cubicBezTo>
                <a:lnTo>
                  <a:pt x="184398" y="190648"/>
                </a:lnTo>
                <a:cubicBezTo>
                  <a:pt x="186779" y="190648"/>
                  <a:pt x="188937" y="189755"/>
                  <a:pt x="190872" y="187970"/>
                </a:cubicBezTo>
                <a:cubicBezTo>
                  <a:pt x="192807" y="186184"/>
                  <a:pt x="193774" y="183951"/>
                  <a:pt x="193774" y="181272"/>
                </a:cubicBezTo>
                <a:lnTo>
                  <a:pt x="193774" y="124122"/>
                </a:lnTo>
                <a:lnTo>
                  <a:pt x="123676" y="124122"/>
                </a:lnTo>
                <a:lnTo>
                  <a:pt x="123676" y="130373"/>
                </a:lnTo>
                <a:cubicBezTo>
                  <a:pt x="123676" y="133647"/>
                  <a:pt x="122411" y="136549"/>
                  <a:pt x="119881" y="139079"/>
                </a:cubicBezTo>
                <a:cubicBezTo>
                  <a:pt x="117351" y="141610"/>
                  <a:pt x="114300" y="142875"/>
                  <a:pt x="110728" y="142875"/>
                </a:cubicBezTo>
                <a:lnTo>
                  <a:pt x="95548" y="142875"/>
                </a:lnTo>
                <a:cubicBezTo>
                  <a:pt x="91976" y="142875"/>
                  <a:pt x="88925" y="141610"/>
                  <a:pt x="86395" y="139079"/>
                </a:cubicBezTo>
                <a:cubicBezTo>
                  <a:pt x="83865" y="136549"/>
                  <a:pt x="82600" y="133647"/>
                  <a:pt x="82600" y="130373"/>
                </a:cubicBezTo>
                <a:lnTo>
                  <a:pt x="82600" y="124122"/>
                </a:lnTo>
                <a:lnTo>
                  <a:pt x="41523" y="124122"/>
                </a:lnTo>
                <a:cubicBezTo>
                  <a:pt x="39440" y="124122"/>
                  <a:pt x="38398" y="123080"/>
                  <a:pt x="38398" y="120997"/>
                </a:cubicBezTo>
                <a:cubicBezTo>
                  <a:pt x="38398" y="118913"/>
                  <a:pt x="39440" y="117871"/>
                  <a:pt x="41523" y="117871"/>
                </a:cubicBezTo>
                <a:lnTo>
                  <a:pt x="82600" y="117871"/>
                </a:lnTo>
                <a:lnTo>
                  <a:pt x="82600" y="114746"/>
                </a:lnTo>
                <a:cubicBezTo>
                  <a:pt x="82600" y="111174"/>
                  <a:pt x="83865" y="108123"/>
                  <a:pt x="86395" y="105593"/>
                </a:cubicBezTo>
                <a:cubicBezTo>
                  <a:pt x="88925" y="103063"/>
                  <a:pt x="91976" y="101798"/>
                  <a:pt x="95548" y="101798"/>
                </a:cubicBezTo>
                <a:lnTo>
                  <a:pt x="110728" y="101798"/>
                </a:lnTo>
                <a:cubicBezTo>
                  <a:pt x="114300" y="101798"/>
                  <a:pt x="117351" y="103063"/>
                  <a:pt x="119881" y="105593"/>
                </a:cubicBezTo>
                <a:cubicBezTo>
                  <a:pt x="122411" y="108123"/>
                  <a:pt x="123676" y="111174"/>
                  <a:pt x="123676" y="114746"/>
                </a:cubicBezTo>
                <a:lnTo>
                  <a:pt x="123676" y="117871"/>
                </a:lnTo>
                <a:lnTo>
                  <a:pt x="193774" y="117871"/>
                </a:lnTo>
                <a:lnTo>
                  <a:pt x="193774" y="63400"/>
                </a:lnTo>
                <a:cubicBezTo>
                  <a:pt x="193774" y="61019"/>
                  <a:pt x="192807" y="58861"/>
                  <a:pt x="190872" y="56926"/>
                </a:cubicBezTo>
                <a:cubicBezTo>
                  <a:pt x="188937" y="54992"/>
                  <a:pt x="186779" y="54024"/>
                  <a:pt x="184398" y="54024"/>
                </a:cubicBezTo>
                <a:close/>
                <a:moveTo>
                  <a:pt x="89743" y="12948"/>
                </a:moveTo>
                <a:cubicBezTo>
                  <a:pt x="84981" y="12948"/>
                  <a:pt x="82600" y="15329"/>
                  <a:pt x="82600" y="20091"/>
                </a:cubicBezTo>
                <a:lnTo>
                  <a:pt x="82600" y="41523"/>
                </a:lnTo>
                <a:lnTo>
                  <a:pt x="123676" y="41523"/>
                </a:lnTo>
                <a:lnTo>
                  <a:pt x="123676" y="20091"/>
                </a:lnTo>
                <a:cubicBezTo>
                  <a:pt x="123676" y="15329"/>
                  <a:pt x="119807" y="12948"/>
                  <a:pt x="112068" y="12948"/>
                </a:cubicBezTo>
                <a:close/>
                <a:moveTo>
                  <a:pt x="89743" y="0"/>
                </a:moveTo>
                <a:lnTo>
                  <a:pt x="115193" y="0"/>
                </a:lnTo>
                <a:cubicBezTo>
                  <a:pt x="121742" y="0"/>
                  <a:pt x="126950" y="1860"/>
                  <a:pt x="130820" y="5581"/>
                </a:cubicBezTo>
                <a:cubicBezTo>
                  <a:pt x="134690" y="9301"/>
                  <a:pt x="136624" y="14138"/>
                  <a:pt x="136624" y="20091"/>
                </a:cubicBezTo>
                <a:lnTo>
                  <a:pt x="136624" y="41523"/>
                </a:lnTo>
                <a:lnTo>
                  <a:pt x="184398" y="41523"/>
                </a:lnTo>
                <a:cubicBezTo>
                  <a:pt x="190351" y="41523"/>
                  <a:pt x="195486" y="43681"/>
                  <a:pt x="199802" y="47997"/>
                </a:cubicBezTo>
                <a:cubicBezTo>
                  <a:pt x="204118" y="52313"/>
                  <a:pt x="206276" y="57447"/>
                  <a:pt x="206276" y="63400"/>
                </a:cubicBezTo>
                <a:lnTo>
                  <a:pt x="206276" y="181272"/>
                </a:lnTo>
                <a:cubicBezTo>
                  <a:pt x="206276" y="187225"/>
                  <a:pt x="204118" y="192434"/>
                  <a:pt x="199802" y="196899"/>
                </a:cubicBezTo>
                <a:cubicBezTo>
                  <a:pt x="195486" y="201364"/>
                  <a:pt x="190351" y="203596"/>
                  <a:pt x="184398" y="203596"/>
                </a:cubicBezTo>
                <a:lnTo>
                  <a:pt x="21878" y="203596"/>
                </a:lnTo>
                <a:cubicBezTo>
                  <a:pt x="15925" y="203596"/>
                  <a:pt x="10790" y="201364"/>
                  <a:pt x="6474" y="196899"/>
                </a:cubicBezTo>
                <a:cubicBezTo>
                  <a:pt x="2158" y="192434"/>
                  <a:pt x="0" y="187225"/>
                  <a:pt x="0" y="181272"/>
                </a:cubicBezTo>
                <a:lnTo>
                  <a:pt x="0" y="63400"/>
                </a:lnTo>
                <a:cubicBezTo>
                  <a:pt x="0" y="57447"/>
                  <a:pt x="2158" y="52313"/>
                  <a:pt x="6474" y="47997"/>
                </a:cubicBezTo>
                <a:cubicBezTo>
                  <a:pt x="10790" y="43681"/>
                  <a:pt x="15925" y="41523"/>
                  <a:pt x="21878" y="41523"/>
                </a:cubicBezTo>
                <a:lnTo>
                  <a:pt x="69652" y="41523"/>
                </a:lnTo>
                <a:lnTo>
                  <a:pt x="69652" y="20091"/>
                </a:lnTo>
                <a:cubicBezTo>
                  <a:pt x="69652" y="14138"/>
                  <a:pt x="71363" y="9301"/>
                  <a:pt x="74786" y="5581"/>
                </a:cubicBezTo>
                <a:cubicBezTo>
                  <a:pt x="78209" y="1860"/>
                  <a:pt x="83195" y="0"/>
                  <a:pt x="89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14657" y="5416883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305734" y="5416883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009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5" grpId="0" animBg="1"/>
      <p:bldP spid="26" grpId="0" animBg="1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63449" y="407497"/>
            <a:ext cx="3263768" cy="843308"/>
            <a:chOff x="563449" y="407497"/>
            <a:chExt cx="3263768" cy="843308"/>
          </a:xfrm>
        </p:grpSpPr>
        <p:sp>
          <p:nvSpPr>
            <p:cNvPr id="3" name="矩形 2"/>
            <p:cNvSpPr/>
            <p:nvPr/>
          </p:nvSpPr>
          <p:spPr>
            <a:xfrm>
              <a:off x="563450" y="407497"/>
              <a:ext cx="285210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第四章节</a:t>
              </a:r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标题内容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563449" y="807607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807607"/>
            <a:ext cx="7525870" cy="5616257"/>
          </a:xfrm>
          <a:prstGeom prst="rect">
            <a:avLst/>
          </a:prstGeom>
        </p:spPr>
      </p:pic>
      <p:grpSp>
        <p:nvGrpSpPr>
          <p:cNvPr id="6" name="组合 16"/>
          <p:cNvGrpSpPr/>
          <p:nvPr/>
        </p:nvGrpSpPr>
        <p:grpSpPr>
          <a:xfrm>
            <a:off x="7217259" y="1585865"/>
            <a:ext cx="4428824" cy="1483484"/>
            <a:chOff x="1541719" y="2219860"/>
            <a:chExt cx="4428824" cy="1483484"/>
          </a:xfrm>
        </p:grpSpPr>
        <p:sp>
          <p:nvSpPr>
            <p:cNvPr id="7" name="文本框 6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grpSp>
        <p:nvGrpSpPr>
          <p:cNvPr id="9" name="组合 16"/>
          <p:cNvGrpSpPr/>
          <p:nvPr/>
        </p:nvGrpSpPr>
        <p:grpSpPr>
          <a:xfrm>
            <a:off x="7217259" y="3615735"/>
            <a:ext cx="4428824" cy="1483484"/>
            <a:chOff x="1541719" y="2219860"/>
            <a:chExt cx="4428824" cy="1483484"/>
          </a:xfrm>
        </p:grpSpPr>
        <p:sp>
          <p:nvSpPr>
            <p:cNvPr id="10" name="文本框 9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>
                      <a:lumMod val="6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67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56094"/>
            <a:ext cx="7525870" cy="56162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590" y="1268469"/>
            <a:ext cx="1972056" cy="14478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62436" y="2962437"/>
            <a:ext cx="6841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THANK</a:t>
            </a:r>
            <a:r>
              <a:rPr lang="zh-CN" altLang="en-US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4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YOU</a:t>
            </a:r>
            <a:endParaRPr lang="zh-CN" altLang="en-US" sz="48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2436" y="3935108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适用年度总结｜工作计划｜述职报告｜商务演示</a:t>
            </a:r>
          </a:p>
        </p:txBody>
      </p:sp>
      <p:sp>
        <p:nvSpPr>
          <p:cNvPr id="6" name="矩形 5"/>
          <p:cNvSpPr/>
          <p:nvPr/>
        </p:nvSpPr>
        <p:spPr>
          <a:xfrm>
            <a:off x="3357082" y="2337602"/>
            <a:ext cx="18872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第</a:t>
            </a:r>
            <a:r>
              <a:rPr lang="en-US" altLang="zh-CN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5</a:t>
            </a:r>
            <a:r>
              <a:rPr lang="zh-CN" altLang="en-US" dirty="0" smtClean="0">
                <a:solidFill>
                  <a:schemeClr val="bg1"/>
                </a:solidFill>
                <a:latin typeface="Microsoft YaHei Light" charset="-122"/>
                <a:ea typeface="Microsoft YaHei Light" charset="-122"/>
                <a:cs typeface="Microsoft YaHei Light" charset="-122"/>
              </a:rPr>
              <a:t>代通信技术</a:t>
            </a:r>
            <a:endParaRPr lang="zh-CN" altLang="en-US" dirty="0">
              <a:solidFill>
                <a:schemeClr val="bg1"/>
              </a:solidFill>
              <a:latin typeface="Microsoft YaHei Light" charset="-122"/>
              <a:ea typeface="Microsoft YaHei Light" charset="-122"/>
              <a:cs typeface="Microsoft YaHe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40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6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643</TotalTime>
  <Words>1730</Words>
  <Application>Microsoft Office PowerPoint</Application>
  <PresentationFormat>宽屏</PresentationFormat>
  <Paragraphs>169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Avenir Oblique</vt:lpstr>
      <vt:lpstr>linea-basic-10</vt:lpstr>
      <vt:lpstr>Microsoft YaHei Light</vt:lpstr>
      <vt:lpstr>等线</vt:lpstr>
      <vt:lpstr>等线 Light</vt:lpstr>
      <vt:lpstr>Microsoft YaHei</vt:lpstr>
      <vt:lpstr>Microsoft YaHei</vt:lpstr>
      <vt:lpstr>Arial</vt:lpstr>
      <vt:lpstr>Calibri</vt:lpstr>
      <vt:lpstr>Century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刘士微</dc:creator>
  <cp:keywords/>
  <dc:description/>
  <cp:lastModifiedBy>Administrator</cp:lastModifiedBy>
  <cp:revision>165</cp:revision>
  <dcterms:created xsi:type="dcterms:W3CDTF">2017-08-18T03:02:00Z</dcterms:created>
  <dcterms:modified xsi:type="dcterms:W3CDTF">2018-09-28T11:43:02Z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